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81" r:id="rId3"/>
    <p:sldId id="259" r:id="rId4"/>
    <p:sldId id="260" r:id="rId5"/>
    <p:sldId id="279" r:id="rId6"/>
    <p:sldId id="257" r:id="rId7"/>
    <p:sldId id="261" r:id="rId8"/>
    <p:sldId id="263" r:id="rId9"/>
    <p:sldId id="262" r:id="rId10"/>
    <p:sldId id="264" r:id="rId11"/>
    <p:sldId id="265" r:id="rId12"/>
    <p:sldId id="266" r:id="rId13"/>
    <p:sldId id="267" r:id="rId14"/>
    <p:sldId id="268" r:id="rId15"/>
    <p:sldId id="258" r:id="rId16"/>
    <p:sldId id="269" r:id="rId17"/>
    <p:sldId id="270" r:id="rId18"/>
    <p:sldId id="271" r:id="rId19"/>
    <p:sldId id="272" r:id="rId20"/>
    <p:sldId id="273" r:id="rId21"/>
    <p:sldId id="274" r:id="rId22"/>
    <p:sldId id="275" r:id="rId23"/>
    <p:sldId id="276" r:id="rId24"/>
    <p:sldId id="277" r:id="rId25"/>
    <p:sldId id="278" r:id="rId26"/>
    <p:sldId id="280" r:id="rId27"/>
  </p:sldIdLst>
  <p:sldSz cx="12192000" cy="6858000"/>
  <p:notesSz cx="6858000" cy="9144000"/>
  <p:embeddedFontLst>
    <p:embeddedFont>
      <p:font typeface="#9Slide05 Aphrodite Pro" panose="02000000000000000000" pitchFamily="2" charset="0"/>
      <p:regular r:id="rId28"/>
    </p:embeddedFont>
    <p:embeddedFont>
      <p:font typeface="#9Slide07 Altus" pitchFamily="2" charset="0"/>
      <p:regular r:id="rId29"/>
    </p:embeddedFont>
    <p:embeddedFont>
      <p:font typeface="#9Slide07 HoneyCream" pitchFamily="2" charset="0"/>
      <p:regular r:id="rId30"/>
    </p:embeddedFont>
    <p:embeddedFont>
      <p:font typeface="Calibri" panose="020F0502020204030204" pitchFamily="34" charset="0"/>
      <p:regular r:id="rId31"/>
      <p:bold r:id="rId32"/>
      <p:italic r:id="rId33"/>
      <p:boldItalic r:id="rId34"/>
    </p:embeddedFont>
    <p:embeddedFont>
      <p:font typeface="Calibri Light" panose="020F0302020204030204" pitchFamily="34" charset="0"/>
      <p:regular r:id="rId35"/>
      <p:italic r:id="rId36"/>
    </p:embeddedFont>
    <p:embeddedFont>
      <p:font typeface="SVN-Newton" panose="02040603050506020204" pitchFamily="18" charset="0"/>
      <p:regular r:id="rId37"/>
    </p:embeddedFont>
    <p:embeddedFont>
      <p:font typeface="SVN-Vanessas Valentine" panose="02040603050506020204" pitchFamily="18" charset="0"/>
      <p:regular r:id="rId38"/>
    </p:embeddedFont>
    <p:embeddedFont>
      <p:font typeface="Tahoma" panose="020B0604030504040204" pitchFamily="34" charset="0"/>
      <p:regular r:id="rId39"/>
      <p:bold r:id="rId40"/>
    </p:embeddedFont>
    <p:embeddedFont>
      <p:font typeface="UTM Avo" panose="02040603050506020204" pitchFamily="18" charset="0"/>
      <p:regular r:id="rId41"/>
      <p:bold r:id="rId42"/>
      <p:italic r:id="rId43"/>
      <p:boldItalic r:id="rId44"/>
    </p:embeddedFont>
    <p:embeddedFont>
      <p:font typeface="UTM Edwardian" panose="02040603050506020204" pitchFamily="18" charset="0"/>
      <p:regular r:id="rId45"/>
      <p:bold r:id="rId46"/>
    </p:embeddedFont>
    <p:embeddedFont>
      <p:font typeface="UTM Futura Extra" panose="02040603050506020204" pitchFamily="18" charset="0"/>
      <p:bold r:id="rId47"/>
    </p:embeddedFont>
    <p:embeddedFont>
      <p:font typeface="UTM Guanine" panose="02040603050506020204" pitchFamily="18" charset="0"/>
      <p:regular r:id="rId48"/>
    </p:embeddedFont>
    <p:embeddedFont>
      <p:font typeface="UTM Isadora" panose="02040603050506020204" pitchFamily="18" charset="0"/>
      <p:regular r:id="rId49"/>
      <p:bold r:id="rId50"/>
    </p:embeddedFont>
    <p:embeddedFont>
      <p:font typeface="UTM Loko" panose="02040603050506020204" pitchFamily="18" charset="0"/>
      <p:regular r:id="rId51"/>
    </p:embeddedFont>
    <p:embeddedFont>
      <p:font typeface="UTM Nyala" panose="02040603050506020204" pitchFamily="18" charset="0"/>
      <p:regular r:id="rId52"/>
    </p:embeddedFont>
    <p:embeddedFont>
      <p:font typeface="UTM Showcard" panose="02040603050506020204" pitchFamily="18" charset="0"/>
      <p:regular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22" d="100"/>
          <a:sy n="22" d="100"/>
        </p:scale>
        <p:origin x="2384" y="10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font" Target="fonts/font20.fntdata"/><Relationship Id="rId50" Type="http://schemas.openxmlformats.org/officeDocument/2006/relationships/font" Target="fonts/font23.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2.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3" Type="http://schemas.openxmlformats.org/officeDocument/2006/relationships/font" Target="fonts/font26.fntdata"/><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font" Target="fonts/font21.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2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20" Type="http://schemas.openxmlformats.org/officeDocument/2006/relationships/slide" Target="slides/slide19.xml"/><Relationship Id="rId41" Type="http://schemas.openxmlformats.org/officeDocument/2006/relationships/font" Target="fonts/font14.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font" Target="fonts/font22.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font" Target="fonts/font4.fntdata"/><Relationship Id="rId44" Type="http://schemas.openxmlformats.org/officeDocument/2006/relationships/font" Target="fonts/font17.fntdata"/><Relationship Id="rId52" Type="http://schemas.openxmlformats.org/officeDocument/2006/relationships/font" Target="fonts/font25.fntdata"/></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C373C8E8-2AFA-4E27-BBD0-B93C7BA4E47D}" type="datetimeFigureOut">
              <a:rPr lang="en-US" smtClean="0"/>
              <a:t>8/13/2022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6E6BF59-1982-4B61-884C-5A727BE5BC68}"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7" name="Title 1">
            <a:extLst>
              <a:ext uri="{FF2B5EF4-FFF2-40B4-BE49-F238E27FC236}">
                <a16:creationId xmlns:a16="http://schemas.microsoft.com/office/drawing/2014/main" id="{134C9EFF-C59B-47AD-BC67-24488957F3EB}"/>
              </a:ext>
            </a:extLst>
          </p:cNvPr>
          <p:cNvSpPr txBox="1">
            <a:spLocks/>
          </p:cNvSpPr>
          <p:nvPr userDrawn="1"/>
        </p:nvSpPr>
        <p:spPr>
          <a:xfrm>
            <a:off x="10298594" y="-221076"/>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9" name="Title 1">
            <a:extLst>
              <a:ext uri="{FF2B5EF4-FFF2-40B4-BE49-F238E27FC236}">
                <a16:creationId xmlns:a16="http://schemas.microsoft.com/office/drawing/2014/main" id="{7A218C26-69B7-499C-B190-96851A78FEC6}"/>
              </a:ext>
            </a:extLst>
          </p:cNvPr>
          <p:cNvSpPr txBox="1">
            <a:spLocks/>
          </p:cNvSpPr>
          <p:nvPr userDrawn="1"/>
        </p:nvSpPr>
        <p:spPr>
          <a:xfrm>
            <a:off x="-570117" y="60705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5899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C373C8E8-2AFA-4E27-BBD0-B93C7BA4E47D}" type="datetimeFigureOut">
              <a:rPr lang="en-US" smtClean="0"/>
              <a:t>8/13/2022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6E6BF59-1982-4B61-884C-5A727BE5BC68}" type="slidenum">
              <a:rPr lang="en-US" smtClean="0"/>
              <a:t>‹#›</a:t>
            </a:fld>
            <a:endParaRPr lang="en-US"/>
          </a:p>
        </p:txBody>
      </p:sp>
      <p:pic>
        <p:nvPicPr>
          <p:cNvPr id="7"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图片 33">
            <a:extLst>
              <a:ext uri="{FF2B5EF4-FFF2-40B4-BE49-F238E27FC236}">
                <a16:creationId xmlns:a16="http://schemas.microsoft.com/office/drawing/2014/main" id="{85237BD7-4051-4635-9843-F09952B3FC2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695192"/>
            <a:ext cx="12192000" cy="2162808"/>
          </a:xfrm>
          <a:prstGeom prst="rect">
            <a:avLst/>
          </a:prstGeom>
        </p:spPr>
      </p:pic>
      <p:pic>
        <p:nvPicPr>
          <p:cNvPr id="9" name="图片 34">
            <a:extLst>
              <a:ext uri="{FF2B5EF4-FFF2-40B4-BE49-F238E27FC236}">
                <a16:creationId xmlns:a16="http://schemas.microsoft.com/office/drawing/2014/main" id="{25FFD5CE-B45B-45E3-A261-0DE2F26852A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1459956"/>
            <a:ext cx="12192000" cy="4316640"/>
          </a:xfrm>
          <a:prstGeom prst="rect">
            <a:avLst/>
          </a:prstGeom>
        </p:spPr>
      </p:pic>
      <p:pic>
        <p:nvPicPr>
          <p:cNvPr id="10" name="图片 15">
            <a:extLst>
              <a:ext uri="{FF2B5EF4-FFF2-40B4-BE49-F238E27FC236}">
                <a16:creationId xmlns:a16="http://schemas.microsoft.com/office/drawing/2014/main" id="{68AFFE7B-7389-447A-A90E-08CB02B9D1C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flipH="1">
            <a:off x="0" y="0"/>
            <a:ext cx="1950720" cy="1770695"/>
          </a:xfrm>
          <a:prstGeom prst="rect">
            <a:avLst/>
          </a:prstGeom>
        </p:spPr>
      </p:pic>
      <p:pic>
        <p:nvPicPr>
          <p:cNvPr id="11" name="图片 16">
            <a:extLst>
              <a:ext uri="{FF2B5EF4-FFF2-40B4-BE49-F238E27FC236}">
                <a16:creationId xmlns:a16="http://schemas.microsoft.com/office/drawing/2014/main" id="{789CA887-C328-4EF8-BD37-F5F28B4E8AF4}"/>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flipH="1">
            <a:off x="9987916" y="0"/>
            <a:ext cx="2204085" cy="1661218"/>
          </a:xfrm>
          <a:prstGeom prst="rect">
            <a:avLst/>
          </a:prstGeom>
        </p:spPr>
      </p:pic>
      <p:sp>
        <p:nvSpPr>
          <p:cNvPr id="12" name="Title 1">
            <a:extLst>
              <a:ext uri="{FF2B5EF4-FFF2-40B4-BE49-F238E27FC236}">
                <a16:creationId xmlns:a16="http://schemas.microsoft.com/office/drawing/2014/main" id="{134C9EFF-C59B-47AD-BC67-24488957F3EB}"/>
              </a:ext>
            </a:extLst>
          </p:cNvPr>
          <p:cNvSpPr txBox="1">
            <a:spLocks/>
          </p:cNvSpPr>
          <p:nvPr userDrawn="1"/>
        </p:nvSpPr>
        <p:spPr>
          <a:xfrm>
            <a:off x="10298594" y="-221076"/>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13" name="Title 1">
            <a:extLst>
              <a:ext uri="{FF2B5EF4-FFF2-40B4-BE49-F238E27FC236}">
                <a16:creationId xmlns:a16="http://schemas.microsoft.com/office/drawing/2014/main" id="{7A218C26-69B7-499C-B190-96851A78FEC6}"/>
              </a:ext>
            </a:extLst>
          </p:cNvPr>
          <p:cNvSpPr txBox="1">
            <a:spLocks/>
          </p:cNvSpPr>
          <p:nvPr userDrawn="1"/>
        </p:nvSpPr>
        <p:spPr>
          <a:xfrm>
            <a:off x="-570117" y="60705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1912862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6" presetClass="entr" presetSubtype="16" fill="hold" nodeType="withEffect">
                                  <p:stCondLst>
                                    <p:cond delay="30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373C8E8-2AFA-4E27-BBD0-B93C7BA4E47D}" type="datetimeFigureOut">
              <a:rPr lang="en-US" smtClean="0"/>
              <a:t>8/13/2022</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6E6BF59-1982-4B61-884C-5A727BE5BC68}" type="slidenum">
              <a:rPr lang="en-US" smtClean="0"/>
              <a:t>‹#›</a:t>
            </a:fld>
            <a:endParaRPr lang="en-US"/>
          </a:p>
        </p:txBody>
      </p:sp>
      <p:pic>
        <p:nvPicPr>
          <p:cNvPr id="5"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图片 33">
            <a:extLst>
              <a:ext uri="{FF2B5EF4-FFF2-40B4-BE49-F238E27FC236}">
                <a16:creationId xmlns:a16="http://schemas.microsoft.com/office/drawing/2014/main" id="{85237BD7-4051-4635-9843-F09952B3FC2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695192"/>
            <a:ext cx="12192000" cy="2162808"/>
          </a:xfrm>
          <a:prstGeom prst="rect">
            <a:avLst/>
          </a:prstGeom>
        </p:spPr>
      </p:pic>
      <p:sp>
        <p:nvSpPr>
          <p:cNvPr id="7" name="Title 1">
            <a:extLst>
              <a:ext uri="{FF2B5EF4-FFF2-40B4-BE49-F238E27FC236}">
                <a16:creationId xmlns:a16="http://schemas.microsoft.com/office/drawing/2014/main" id="{134C9EFF-C59B-47AD-BC67-24488957F3EB}"/>
              </a:ext>
            </a:extLst>
          </p:cNvPr>
          <p:cNvSpPr txBox="1">
            <a:spLocks/>
          </p:cNvSpPr>
          <p:nvPr userDrawn="1"/>
        </p:nvSpPr>
        <p:spPr>
          <a:xfrm>
            <a:off x="10298594" y="-221076"/>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8" name="Title 1">
            <a:extLst>
              <a:ext uri="{FF2B5EF4-FFF2-40B4-BE49-F238E27FC236}">
                <a16:creationId xmlns:a16="http://schemas.microsoft.com/office/drawing/2014/main" id="{7A218C26-69B7-499C-B190-96851A78FEC6}"/>
              </a:ext>
            </a:extLst>
          </p:cNvPr>
          <p:cNvSpPr txBox="1">
            <a:spLocks/>
          </p:cNvSpPr>
          <p:nvPr userDrawn="1"/>
        </p:nvSpPr>
        <p:spPr>
          <a:xfrm>
            <a:off x="-570117" y="60705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1122303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C38DA38-71FB-4CEB-B777-09292390EC4A}"/>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1976692" y="-26525565"/>
            <a:ext cx="2186247" cy="3717751"/>
          </a:xfrm>
          <a:prstGeom prst="rect">
            <a:avLst/>
          </a:prstGeom>
        </p:spPr>
      </p:pic>
      <p:pic>
        <p:nvPicPr>
          <p:cNvPr id="14" name="Picture 13">
            <a:extLst>
              <a:ext uri="{FF2B5EF4-FFF2-40B4-BE49-F238E27FC236}">
                <a16:creationId xmlns:a16="http://schemas.microsoft.com/office/drawing/2014/main" id="{7B3E06E2-B8CD-4348-A929-48748D52322A}"/>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9158508" y="-26525566"/>
            <a:ext cx="2186247" cy="3717751"/>
          </a:xfrm>
          <a:prstGeom prst="rect">
            <a:avLst/>
          </a:prstGeom>
        </p:spPr>
      </p:pic>
      <p:pic>
        <p:nvPicPr>
          <p:cNvPr id="15" name="Picture 14">
            <a:extLst>
              <a:ext uri="{FF2B5EF4-FFF2-40B4-BE49-F238E27FC236}">
                <a16:creationId xmlns:a16="http://schemas.microsoft.com/office/drawing/2014/main" id="{D1A0A433-1C81-43D6-86C9-906F9D1CD5C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0863118" y="29176635"/>
            <a:ext cx="2186247" cy="3717751"/>
          </a:xfrm>
          <a:prstGeom prst="rect">
            <a:avLst/>
          </a:prstGeom>
        </p:spPr>
      </p:pic>
      <p:pic>
        <p:nvPicPr>
          <p:cNvPr id="16" name="Picture 15">
            <a:extLst>
              <a:ext uri="{FF2B5EF4-FFF2-40B4-BE49-F238E27FC236}">
                <a16:creationId xmlns:a16="http://schemas.microsoft.com/office/drawing/2014/main" id="{57AB7940-731C-4B6C-8537-33EBAD98DEBF}"/>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1382672" y="29176634"/>
            <a:ext cx="2186247" cy="3717751"/>
          </a:xfrm>
          <a:prstGeom prst="rect">
            <a:avLst/>
          </a:prstGeom>
        </p:spPr>
      </p:pic>
      <p:pic>
        <p:nvPicPr>
          <p:cNvPr id="19" name="Picture 18">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0568" r="10051"/>
          <a:stretch/>
        </p:blipFill>
        <p:spPr>
          <a:xfrm>
            <a:off x="-44511100" y="-19326757"/>
            <a:ext cx="3627531" cy="4761670"/>
          </a:xfrm>
          <a:prstGeom prst="rect">
            <a:avLst/>
          </a:prstGeom>
        </p:spPr>
      </p:pic>
      <p:pic>
        <p:nvPicPr>
          <p:cNvPr id="20" name="Picture 19">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0568" r="10051"/>
          <a:stretch/>
        </p:blipFill>
        <p:spPr>
          <a:xfrm>
            <a:off x="-44511100" y="23671815"/>
            <a:ext cx="3627531" cy="4761670"/>
          </a:xfrm>
          <a:prstGeom prst="rect">
            <a:avLst/>
          </a:prstGeom>
        </p:spPr>
      </p:pic>
      <p:pic>
        <p:nvPicPr>
          <p:cNvPr id="21" name="Picture 20">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0568" r="10051"/>
          <a:stretch/>
        </p:blipFill>
        <p:spPr>
          <a:xfrm>
            <a:off x="52475795" y="-19326757"/>
            <a:ext cx="3627531" cy="4761670"/>
          </a:xfrm>
          <a:prstGeom prst="rect">
            <a:avLst/>
          </a:prstGeom>
        </p:spPr>
      </p:pic>
      <p:pic>
        <p:nvPicPr>
          <p:cNvPr id="22" name="Picture 21">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0568" r="10051"/>
          <a:stretch/>
        </p:blipFill>
        <p:spPr>
          <a:xfrm>
            <a:off x="52738933" y="23671815"/>
            <a:ext cx="3627531" cy="4761670"/>
          </a:xfrm>
          <a:prstGeom prst="rect">
            <a:avLst/>
          </a:prstGeom>
        </p:spPr>
      </p:pic>
    </p:spTree>
    <p:extLst>
      <p:ext uri="{BB962C8B-B14F-4D97-AF65-F5344CB8AC3E}">
        <p14:creationId xmlns:p14="http://schemas.microsoft.com/office/powerpoint/2010/main" val="32718678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649DDA-252A-A782-7784-EEB727BF7D61}"/>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3" name="Picture 2">
            <a:extLst>
              <a:ext uri="{FF2B5EF4-FFF2-40B4-BE49-F238E27FC236}">
                <a16:creationId xmlns:a16="http://schemas.microsoft.com/office/drawing/2014/main" id="{29637347-C5E1-E312-AF79-25C45B1BF248}"/>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8142"/>
          <a:stretch/>
        </p:blipFill>
        <p:spPr>
          <a:xfrm>
            <a:off x="1616130" y="7175442"/>
            <a:ext cx="1824009" cy="2002485"/>
          </a:xfrm>
          <a:prstGeom prst="rect">
            <a:avLst/>
          </a:prstGeom>
        </p:spPr>
      </p:pic>
      <p:sp>
        <p:nvSpPr>
          <p:cNvPr id="4" name="TextBox 3">
            <a:extLst>
              <a:ext uri="{FF2B5EF4-FFF2-40B4-BE49-F238E27FC236}">
                <a16:creationId xmlns:a16="http://schemas.microsoft.com/office/drawing/2014/main" id="{794B4FA2-E5F4-8E86-5428-AFDA45796B95}"/>
              </a:ext>
            </a:extLst>
          </p:cNvPr>
          <p:cNvSpPr txBox="1"/>
          <p:nvPr userDrawn="1"/>
        </p:nvSpPr>
        <p:spPr>
          <a:xfrm>
            <a:off x="3200400" y="8176684"/>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9CDDD489-10E0-E79F-1B04-FC296E8F650F}"/>
              </a:ext>
            </a:extLst>
          </p:cNvPr>
          <p:cNvSpPr txBox="1">
            <a:spLocks/>
          </p:cNvSpPr>
          <p:nvPr userDrawn="1"/>
        </p:nvSpPr>
        <p:spPr>
          <a:xfrm>
            <a:off x="1435010" y="888360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pic>
        <p:nvPicPr>
          <p:cNvPr id="6" name="Picture 5">
            <a:extLst>
              <a:ext uri="{FF2B5EF4-FFF2-40B4-BE49-F238E27FC236}">
                <a16:creationId xmlns:a16="http://schemas.microsoft.com/office/drawing/2014/main" id="{5A729E60-E882-0C5A-4E4D-D792F7024814}"/>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4149284" y="-24666690"/>
            <a:ext cx="2186247" cy="3717751"/>
          </a:xfrm>
          <a:prstGeom prst="rect">
            <a:avLst/>
          </a:prstGeom>
        </p:spPr>
      </p:pic>
      <p:pic>
        <p:nvPicPr>
          <p:cNvPr id="7" name="Picture 6">
            <a:extLst>
              <a:ext uri="{FF2B5EF4-FFF2-40B4-BE49-F238E27FC236}">
                <a16:creationId xmlns:a16="http://schemas.microsoft.com/office/drawing/2014/main" id="{E3305F7E-1741-CFDD-ED3F-1B0E4141C04A}"/>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4452444" y="-24666690"/>
            <a:ext cx="2186247" cy="3717751"/>
          </a:xfrm>
          <a:prstGeom prst="rect">
            <a:avLst/>
          </a:prstGeom>
        </p:spPr>
      </p:pic>
      <p:pic>
        <p:nvPicPr>
          <p:cNvPr id="8" name="Picture 7">
            <a:extLst>
              <a:ext uri="{FF2B5EF4-FFF2-40B4-BE49-F238E27FC236}">
                <a16:creationId xmlns:a16="http://schemas.microsoft.com/office/drawing/2014/main" id="{2CFBAB1B-4836-8CC7-3A72-A40DD5D7E4E8}"/>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9" name="Picture 8">
            <a:extLst>
              <a:ext uri="{FF2B5EF4-FFF2-40B4-BE49-F238E27FC236}">
                <a16:creationId xmlns:a16="http://schemas.microsoft.com/office/drawing/2014/main" id="{3C2F09D9-5D24-7C13-8B34-FE11E9518E84}"/>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10" name="Title 1">
            <a:extLst>
              <a:ext uri="{FF2B5EF4-FFF2-40B4-BE49-F238E27FC236}">
                <a16:creationId xmlns:a16="http://schemas.microsoft.com/office/drawing/2014/main" id="{9C056120-832D-A96B-4603-B20B43418D6B}"/>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
        <p:nvSpPr>
          <p:cNvPr id="11" name="TextBox 10">
            <a:extLst>
              <a:ext uri="{FF2B5EF4-FFF2-40B4-BE49-F238E27FC236}">
                <a16:creationId xmlns:a16="http://schemas.microsoft.com/office/drawing/2014/main" id="{BCBFFF92-EA0C-B072-86B3-6A096A2D90CB}"/>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2" name="TextBox 11">
            <a:extLst>
              <a:ext uri="{FF2B5EF4-FFF2-40B4-BE49-F238E27FC236}">
                <a16:creationId xmlns:a16="http://schemas.microsoft.com/office/drawing/2014/main" id="{459F3A81-736B-74C7-E031-4E12B078A260}"/>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
        <p:nvSpPr>
          <p:cNvPr id="13" name="TextBox 12">
            <a:extLst>
              <a:ext uri="{FF2B5EF4-FFF2-40B4-BE49-F238E27FC236}">
                <a16:creationId xmlns:a16="http://schemas.microsoft.com/office/drawing/2014/main" id="{4BC1C631-5A57-770E-DC64-10344C15C56E}"/>
              </a:ext>
            </a:extLst>
          </p:cNvPr>
          <p:cNvSpPr txBox="1"/>
          <p:nvPr userDrawn="1"/>
        </p:nvSpPr>
        <p:spPr>
          <a:xfrm>
            <a:off x="523006" y="9495369"/>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 Nghiêm cấm buôn bán, sao chép và chỉnh sửa để thu lợi nhuận.</a:t>
            </a:r>
          </a:p>
        </p:txBody>
      </p:sp>
    </p:spTree>
    <p:extLst>
      <p:ext uri="{BB962C8B-B14F-4D97-AF65-F5344CB8AC3E}">
        <p14:creationId xmlns:p14="http://schemas.microsoft.com/office/powerpoint/2010/main" val="10019112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56" r:id="rId4"/>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sv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1.png"/><Relationship Id="rId1" Type="http://schemas.openxmlformats.org/officeDocument/2006/relationships/slideLayout" Target="../slideLayouts/slideLayout3.xml"/><Relationship Id="rId5" Type="http://schemas.openxmlformats.org/officeDocument/2006/relationships/image" Target="../media/image15.jpe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p:cNvSpPr/>
          <p:nvPr/>
        </p:nvSpPr>
        <p:spPr>
          <a:xfrm rot="21009934">
            <a:off x="7392572" y="3236218"/>
            <a:ext cx="4888537" cy="3228014"/>
          </a:xfrm>
          <a:custGeom>
            <a:avLst/>
            <a:gdLst>
              <a:gd name="connsiteX0" fmla="*/ 0 w 9263270"/>
              <a:gd name="connsiteY0" fmla="*/ 788520 h 4731026"/>
              <a:gd name="connsiteX1" fmla="*/ 788520 w 9263270"/>
              <a:gd name="connsiteY1" fmla="*/ 0 h 4731026"/>
              <a:gd name="connsiteX2" fmla="*/ 1302906 w 9263270"/>
              <a:gd name="connsiteY2" fmla="*/ 0 h 4731026"/>
              <a:gd name="connsiteX3" fmla="*/ 1740430 w 9263270"/>
              <a:gd name="connsiteY3" fmla="*/ 0 h 4731026"/>
              <a:gd name="connsiteX4" fmla="*/ 2408541 w 9263270"/>
              <a:gd name="connsiteY4" fmla="*/ 0 h 4731026"/>
              <a:gd name="connsiteX5" fmla="*/ 2846065 w 9263270"/>
              <a:gd name="connsiteY5" fmla="*/ 0 h 4731026"/>
              <a:gd name="connsiteX6" fmla="*/ 3514175 w 9263270"/>
              <a:gd name="connsiteY6" fmla="*/ 0 h 4731026"/>
              <a:gd name="connsiteX7" fmla="*/ 4259148 w 9263270"/>
              <a:gd name="connsiteY7" fmla="*/ 0 h 4731026"/>
              <a:gd name="connsiteX8" fmla="*/ 4696672 w 9263270"/>
              <a:gd name="connsiteY8" fmla="*/ 0 h 4731026"/>
              <a:gd name="connsiteX9" fmla="*/ 5441645 w 9263270"/>
              <a:gd name="connsiteY9" fmla="*/ 0 h 4731026"/>
              <a:gd name="connsiteX10" fmla="*/ 5956032 w 9263270"/>
              <a:gd name="connsiteY10" fmla="*/ 0 h 4731026"/>
              <a:gd name="connsiteX11" fmla="*/ 6393555 w 9263270"/>
              <a:gd name="connsiteY11" fmla="*/ 0 h 4731026"/>
              <a:gd name="connsiteX12" fmla="*/ 7061666 w 9263270"/>
              <a:gd name="connsiteY12" fmla="*/ 0 h 4731026"/>
              <a:gd name="connsiteX13" fmla="*/ 7422328 w 9263270"/>
              <a:gd name="connsiteY13" fmla="*/ 0 h 4731026"/>
              <a:gd name="connsiteX14" fmla="*/ 7859852 w 9263270"/>
              <a:gd name="connsiteY14" fmla="*/ 0 h 4731026"/>
              <a:gd name="connsiteX15" fmla="*/ 8474750 w 9263270"/>
              <a:gd name="connsiteY15" fmla="*/ 0 h 4731026"/>
              <a:gd name="connsiteX16" fmla="*/ 9263270 w 9263270"/>
              <a:gd name="connsiteY16" fmla="*/ 788520 h 4731026"/>
              <a:gd name="connsiteX17" fmla="*/ 9263270 w 9263270"/>
              <a:gd name="connsiteY17" fmla="*/ 1282644 h 4731026"/>
              <a:gd name="connsiteX18" fmla="*/ 9263270 w 9263270"/>
              <a:gd name="connsiteY18" fmla="*/ 1745229 h 4731026"/>
              <a:gd name="connsiteX19" fmla="*/ 9263270 w 9263270"/>
              <a:gd name="connsiteY19" fmla="*/ 2176274 h 4731026"/>
              <a:gd name="connsiteX20" fmla="*/ 9263270 w 9263270"/>
              <a:gd name="connsiteY20" fmla="*/ 2670398 h 4731026"/>
              <a:gd name="connsiteX21" fmla="*/ 9263270 w 9263270"/>
              <a:gd name="connsiteY21" fmla="*/ 3196063 h 4731026"/>
              <a:gd name="connsiteX22" fmla="*/ 9263270 w 9263270"/>
              <a:gd name="connsiteY22" fmla="*/ 3942506 h 4731026"/>
              <a:gd name="connsiteX23" fmla="*/ 8474750 w 9263270"/>
              <a:gd name="connsiteY23" fmla="*/ 4731026 h 4731026"/>
              <a:gd name="connsiteX24" fmla="*/ 8114088 w 9263270"/>
              <a:gd name="connsiteY24" fmla="*/ 4731026 h 4731026"/>
              <a:gd name="connsiteX25" fmla="*/ 7445978 w 9263270"/>
              <a:gd name="connsiteY25" fmla="*/ 4731026 h 4731026"/>
              <a:gd name="connsiteX26" fmla="*/ 6931592 w 9263270"/>
              <a:gd name="connsiteY26" fmla="*/ 4731026 h 4731026"/>
              <a:gd name="connsiteX27" fmla="*/ 6570930 w 9263270"/>
              <a:gd name="connsiteY27" fmla="*/ 4731026 h 4731026"/>
              <a:gd name="connsiteX28" fmla="*/ 6056544 w 9263270"/>
              <a:gd name="connsiteY28" fmla="*/ 4731026 h 4731026"/>
              <a:gd name="connsiteX29" fmla="*/ 5695882 w 9263270"/>
              <a:gd name="connsiteY29" fmla="*/ 4731026 h 4731026"/>
              <a:gd name="connsiteX30" fmla="*/ 5335221 w 9263270"/>
              <a:gd name="connsiteY30" fmla="*/ 4731026 h 4731026"/>
              <a:gd name="connsiteX31" fmla="*/ 4820835 w 9263270"/>
              <a:gd name="connsiteY31" fmla="*/ 4731026 h 4731026"/>
              <a:gd name="connsiteX32" fmla="*/ 4075861 w 9263270"/>
              <a:gd name="connsiteY32" fmla="*/ 4731026 h 4731026"/>
              <a:gd name="connsiteX33" fmla="*/ 3561475 w 9263270"/>
              <a:gd name="connsiteY33" fmla="*/ 4731026 h 4731026"/>
              <a:gd name="connsiteX34" fmla="*/ 3123951 w 9263270"/>
              <a:gd name="connsiteY34" fmla="*/ 4731026 h 4731026"/>
              <a:gd name="connsiteX35" fmla="*/ 2609565 w 9263270"/>
              <a:gd name="connsiteY35" fmla="*/ 4731026 h 4731026"/>
              <a:gd name="connsiteX36" fmla="*/ 2172041 w 9263270"/>
              <a:gd name="connsiteY36" fmla="*/ 4731026 h 4731026"/>
              <a:gd name="connsiteX37" fmla="*/ 1503931 w 9263270"/>
              <a:gd name="connsiteY37" fmla="*/ 4731026 h 4731026"/>
              <a:gd name="connsiteX38" fmla="*/ 788520 w 9263270"/>
              <a:gd name="connsiteY38" fmla="*/ 4731026 h 4731026"/>
              <a:gd name="connsiteX39" fmla="*/ 0 w 9263270"/>
              <a:gd name="connsiteY39" fmla="*/ 3942506 h 4731026"/>
              <a:gd name="connsiteX40" fmla="*/ 0 w 9263270"/>
              <a:gd name="connsiteY40" fmla="*/ 3416842 h 4731026"/>
              <a:gd name="connsiteX41" fmla="*/ 0 w 9263270"/>
              <a:gd name="connsiteY41" fmla="*/ 2985797 h 4731026"/>
              <a:gd name="connsiteX42" fmla="*/ 0 w 9263270"/>
              <a:gd name="connsiteY42" fmla="*/ 2397053 h 4731026"/>
              <a:gd name="connsiteX43" fmla="*/ 0 w 9263270"/>
              <a:gd name="connsiteY43" fmla="*/ 1839849 h 4731026"/>
              <a:gd name="connsiteX44" fmla="*/ 0 w 9263270"/>
              <a:gd name="connsiteY44" fmla="*/ 1314184 h 4731026"/>
              <a:gd name="connsiteX45" fmla="*/ 0 w 9263270"/>
              <a:gd name="connsiteY45" fmla="*/ 788520 h 473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63270" h="4731026" fill="none" extrusionOk="0">
                <a:moveTo>
                  <a:pt x="0" y="788520"/>
                </a:moveTo>
                <a:cubicBezTo>
                  <a:pt x="-41913" y="340125"/>
                  <a:pt x="324461" y="-14677"/>
                  <a:pt x="788520" y="0"/>
                </a:cubicBezTo>
                <a:cubicBezTo>
                  <a:pt x="983329" y="-41465"/>
                  <a:pt x="1073047" y="3970"/>
                  <a:pt x="1302906" y="0"/>
                </a:cubicBezTo>
                <a:cubicBezTo>
                  <a:pt x="1532765" y="-3970"/>
                  <a:pt x="1640299" y="48091"/>
                  <a:pt x="1740430" y="0"/>
                </a:cubicBezTo>
                <a:cubicBezTo>
                  <a:pt x="1840561" y="-48091"/>
                  <a:pt x="2083935" y="36147"/>
                  <a:pt x="2408541" y="0"/>
                </a:cubicBezTo>
                <a:cubicBezTo>
                  <a:pt x="2733147" y="-36147"/>
                  <a:pt x="2643726" y="27390"/>
                  <a:pt x="2846065" y="0"/>
                </a:cubicBezTo>
                <a:cubicBezTo>
                  <a:pt x="3048404" y="-27390"/>
                  <a:pt x="3328094" y="26811"/>
                  <a:pt x="3514175" y="0"/>
                </a:cubicBezTo>
                <a:cubicBezTo>
                  <a:pt x="3700256" y="-26811"/>
                  <a:pt x="4008443" y="53469"/>
                  <a:pt x="4259148" y="0"/>
                </a:cubicBezTo>
                <a:cubicBezTo>
                  <a:pt x="4509853" y="-53469"/>
                  <a:pt x="4506004" y="22563"/>
                  <a:pt x="4696672" y="0"/>
                </a:cubicBezTo>
                <a:cubicBezTo>
                  <a:pt x="4887340" y="-22563"/>
                  <a:pt x="5176215" y="74322"/>
                  <a:pt x="5441645" y="0"/>
                </a:cubicBezTo>
                <a:cubicBezTo>
                  <a:pt x="5707075" y="-74322"/>
                  <a:pt x="5707260" y="40898"/>
                  <a:pt x="5956032" y="0"/>
                </a:cubicBezTo>
                <a:cubicBezTo>
                  <a:pt x="6204804" y="-40898"/>
                  <a:pt x="6195442" y="20652"/>
                  <a:pt x="6393555" y="0"/>
                </a:cubicBezTo>
                <a:cubicBezTo>
                  <a:pt x="6591668" y="-20652"/>
                  <a:pt x="6895269" y="7204"/>
                  <a:pt x="7061666" y="0"/>
                </a:cubicBezTo>
                <a:cubicBezTo>
                  <a:pt x="7228063" y="-7204"/>
                  <a:pt x="7249944" y="16363"/>
                  <a:pt x="7422328" y="0"/>
                </a:cubicBezTo>
                <a:cubicBezTo>
                  <a:pt x="7594712" y="-16363"/>
                  <a:pt x="7683088" y="39957"/>
                  <a:pt x="7859852" y="0"/>
                </a:cubicBezTo>
                <a:cubicBezTo>
                  <a:pt x="8036616" y="-39957"/>
                  <a:pt x="8294059" y="38455"/>
                  <a:pt x="8474750" y="0"/>
                </a:cubicBezTo>
                <a:cubicBezTo>
                  <a:pt x="8877399" y="-119891"/>
                  <a:pt x="9228341" y="333955"/>
                  <a:pt x="9263270" y="788520"/>
                </a:cubicBezTo>
                <a:cubicBezTo>
                  <a:pt x="9306525" y="935076"/>
                  <a:pt x="9215951" y="1063409"/>
                  <a:pt x="9263270" y="1282644"/>
                </a:cubicBezTo>
                <a:cubicBezTo>
                  <a:pt x="9310589" y="1501879"/>
                  <a:pt x="9252801" y="1624420"/>
                  <a:pt x="9263270" y="1745229"/>
                </a:cubicBezTo>
                <a:cubicBezTo>
                  <a:pt x="9273739" y="1866039"/>
                  <a:pt x="9243241" y="1975539"/>
                  <a:pt x="9263270" y="2176274"/>
                </a:cubicBezTo>
                <a:cubicBezTo>
                  <a:pt x="9283299" y="2377009"/>
                  <a:pt x="9259083" y="2515618"/>
                  <a:pt x="9263270" y="2670398"/>
                </a:cubicBezTo>
                <a:cubicBezTo>
                  <a:pt x="9267457" y="2825178"/>
                  <a:pt x="9203776" y="2956399"/>
                  <a:pt x="9263270" y="3196063"/>
                </a:cubicBezTo>
                <a:cubicBezTo>
                  <a:pt x="9322764" y="3435727"/>
                  <a:pt x="9232889" y="3574831"/>
                  <a:pt x="9263270" y="3942506"/>
                </a:cubicBezTo>
                <a:cubicBezTo>
                  <a:pt x="9223943" y="4403382"/>
                  <a:pt x="8895162" y="4742431"/>
                  <a:pt x="8474750" y="4731026"/>
                </a:cubicBezTo>
                <a:cubicBezTo>
                  <a:pt x="8327835" y="4743023"/>
                  <a:pt x="8223525" y="4702387"/>
                  <a:pt x="8114088" y="4731026"/>
                </a:cubicBezTo>
                <a:cubicBezTo>
                  <a:pt x="8004651" y="4759665"/>
                  <a:pt x="7683098" y="4704740"/>
                  <a:pt x="7445978" y="4731026"/>
                </a:cubicBezTo>
                <a:cubicBezTo>
                  <a:pt x="7208858" y="4757312"/>
                  <a:pt x="7094302" y="4698001"/>
                  <a:pt x="6931592" y="4731026"/>
                </a:cubicBezTo>
                <a:cubicBezTo>
                  <a:pt x="6768882" y="4764051"/>
                  <a:pt x="6646377" y="4726511"/>
                  <a:pt x="6570930" y="4731026"/>
                </a:cubicBezTo>
                <a:cubicBezTo>
                  <a:pt x="6495483" y="4735541"/>
                  <a:pt x="6281426" y="4727318"/>
                  <a:pt x="6056544" y="4731026"/>
                </a:cubicBezTo>
                <a:cubicBezTo>
                  <a:pt x="5831662" y="4734734"/>
                  <a:pt x="5780279" y="4718662"/>
                  <a:pt x="5695882" y="4731026"/>
                </a:cubicBezTo>
                <a:cubicBezTo>
                  <a:pt x="5611485" y="4743390"/>
                  <a:pt x="5438706" y="4715953"/>
                  <a:pt x="5335221" y="4731026"/>
                </a:cubicBezTo>
                <a:cubicBezTo>
                  <a:pt x="5231736" y="4746099"/>
                  <a:pt x="5077893" y="4725859"/>
                  <a:pt x="4820835" y="4731026"/>
                </a:cubicBezTo>
                <a:cubicBezTo>
                  <a:pt x="4563777" y="4736193"/>
                  <a:pt x="4443573" y="4676956"/>
                  <a:pt x="4075861" y="4731026"/>
                </a:cubicBezTo>
                <a:cubicBezTo>
                  <a:pt x="3708149" y="4785096"/>
                  <a:pt x="3702166" y="4714802"/>
                  <a:pt x="3561475" y="4731026"/>
                </a:cubicBezTo>
                <a:cubicBezTo>
                  <a:pt x="3420784" y="4747250"/>
                  <a:pt x="3293757" y="4707749"/>
                  <a:pt x="3123951" y="4731026"/>
                </a:cubicBezTo>
                <a:cubicBezTo>
                  <a:pt x="2954145" y="4754303"/>
                  <a:pt x="2728683" y="4707654"/>
                  <a:pt x="2609565" y="4731026"/>
                </a:cubicBezTo>
                <a:cubicBezTo>
                  <a:pt x="2490447" y="4754398"/>
                  <a:pt x="2338884" y="4718487"/>
                  <a:pt x="2172041" y="4731026"/>
                </a:cubicBezTo>
                <a:cubicBezTo>
                  <a:pt x="2005198" y="4743565"/>
                  <a:pt x="1720100" y="4713629"/>
                  <a:pt x="1503931" y="4731026"/>
                </a:cubicBezTo>
                <a:cubicBezTo>
                  <a:pt x="1287762" y="4748423"/>
                  <a:pt x="1113153" y="4714868"/>
                  <a:pt x="788520" y="4731026"/>
                </a:cubicBezTo>
                <a:cubicBezTo>
                  <a:pt x="318665" y="4676551"/>
                  <a:pt x="33867" y="4476540"/>
                  <a:pt x="0" y="3942506"/>
                </a:cubicBezTo>
                <a:cubicBezTo>
                  <a:pt x="-21943" y="3801216"/>
                  <a:pt x="62495" y="3578572"/>
                  <a:pt x="0" y="3416842"/>
                </a:cubicBezTo>
                <a:cubicBezTo>
                  <a:pt x="-62495" y="3255112"/>
                  <a:pt x="33256" y="3158954"/>
                  <a:pt x="0" y="2985797"/>
                </a:cubicBezTo>
                <a:cubicBezTo>
                  <a:pt x="-33256" y="2812641"/>
                  <a:pt x="38202" y="2624179"/>
                  <a:pt x="0" y="2397053"/>
                </a:cubicBezTo>
                <a:cubicBezTo>
                  <a:pt x="-38202" y="2169927"/>
                  <a:pt x="43896" y="2011862"/>
                  <a:pt x="0" y="1839849"/>
                </a:cubicBezTo>
                <a:cubicBezTo>
                  <a:pt x="-43896" y="1667836"/>
                  <a:pt x="5699" y="1440420"/>
                  <a:pt x="0" y="1314184"/>
                </a:cubicBezTo>
                <a:cubicBezTo>
                  <a:pt x="-5699" y="1187948"/>
                  <a:pt x="21597" y="987549"/>
                  <a:pt x="0" y="788520"/>
                </a:cubicBezTo>
                <a:close/>
              </a:path>
              <a:path w="9263270" h="4731026" stroke="0" extrusionOk="0">
                <a:moveTo>
                  <a:pt x="0" y="788520"/>
                </a:moveTo>
                <a:cubicBezTo>
                  <a:pt x="-100860" y="417705"/>
                  <a:pt x="343043" y="26368"/>
                  <a:pt x="788520" y="0"/>
                </a:cubicBezTo>
                <a:cubicBezTo>
                  <a:pt x="933757" y="-15945"/>
                  <a:pt x="1118268" y="181"/>
                  <a:pt x="1226044" y="0"/>
                </a:cubicBezTo>
                <a:cubicBezTo>
                  <a:pt x="1333820" y="-181"/>
                  <a:pt x="1493116" y="37112"/>
                  <a:pt x="1586705" y="0"/>
                </a:cubicBezTo>
                <a:cubicBezTo>
                  <a:pt x="1680294" y="-37112"/>
                  <a:pt x="2005061" y="25456"/>
                  <a:pt x="2177954" y="0"/>
                </a:cubicBezTo>
                <a:cubicBezTo>
                  <a:pt x="2350847" y="-25456"/>
                  <a:pt x="2558995" y="12317"/>
                  <a:pt x="2922927" y="0"/>
                </a:cubicBezTo>
                <a:cubicBezTo>
                  <a:pt x="3286859" y="-12317"/>
                  <a:pt x="3210659" y="25240"/>
                  <a:pt x="3437313" y="0"/>
                </a:cubicBezTo>
                <a:cubicBezTo>
                  <a:pt x="3663967" y="-25240"/>
                  <a:pt x="3720237" y="14054"/>
                  <a:pt x="3874837" y="0"/>
                </a:cubicBezTo>
                <a:cubicBezTo>
                  <a:pt x="4029437" y="-14054"/>
                  <a:pt x="4339240" y="59756"/>
                  <a:pt x="4466085" y="0"/>
                </a:cubicBezTo>
                <a:cubicBezTo>
                  <a:pt x="4592930" y="-59756"/>
                  <a:pt x="4876175" y="12579"/>
                  <a:pt x="5057334" y="0"/>
                </a:cubicBezTo>
                <a:cubicBezTo>
                  <a:pt x="5238493" y="-12579"/>
                  <a:pt x="5402816" y="36481"/>
                  <a:pt x="5725445" y="0"/>
                </a:cubicBezTo>
                <a:cubicBezTo>
                  <a:pt x="6048074" y="-36481"/>
                  <a:pt x="6167113" y="78718"/>
                  <a:pt x="6470418" y="0"/>
                </a:cubicBezTo>
                <a:cubicBezTo>
                  <a:pt x="6773723" y="-78718"/>
                  <a:pt x="6966182" y="1713"/>
                  <a:pt x="7138528" y="0"/>
                </a:cubicBezTo>
                <a:cubicBezTo>
                  <a:pt x="7310874" y="-1713"/>
                  <a:pt x="7359456" y="9278"/>
                  <a:pt x="7499190" y="0"/>
                </a:cubicBezTo>
                <a:cubicBezTo>
                  <a:pt x="7638924" y="-9278"/>
                  <a:pt x="8022269" y="7789"/>
                  <a:pt x="8474750" y="0"/>
                </a:cubicBezTo>
                <a:cubicBezTo>
                  <a:pt x="8941260" y="-29086"/>
                  <a:pt x="9358226" y="305954"/>
                  <a:pt x="9263270" y="788520"/>
                </a:cubicBezTo>
                <a:cubicBezTo>
                  <a:pt x="9280810" y="1068154"/>
                  <a:pt x="9233358" y="1196591"/>
                  <a:pt x="9263270" y="1377264"/>
                </a:cubicBezTo>
                <a:cubicBezTo>
                  <a:pt x="9293182" y="1557937"/>
                  <a:pt x="9227699" y="1798943"/>
                  <a:pt x="9263270" y="1966008"/>
                </a:cubicBezTo>
                <a:cubicBezTo>
                  <a:pt x="9298841" y="2133073"/>
                  <a:pt x="9251823" y="2374439"/>
                  <a:pt x="9263270" y="2523212"/>
                </a:cubicBezTo>
                <a:cubicBezTo>
                  <a:pt x="9274717" y="2671985"/>
                  <a:pt x="9225372" y="2899262"/>
                  <a:pt x="9263270" y="3111956"/>
                </a:cubicBezTo>
                <a:cubicBezTo>
                  <a:pt x="9301168" y="3324650"/>
                  <a:pt x="9246673" y="3731131"/>
                  <a:pt x="9263270" y="3942506"/>
                </a:cubicBezTo>
                <a:cubicBezTo>
                  <a:pt x="9269207" y="4475294"/>
                  <a:pt x="8912006" y="4674508"/>
                  <a:pt x="8474750" y="4731026"/>
                </a:cubicBezTo>
                <a:cubicBezTo>
                  <a:pt x="8367331" y="4768223"/>
                  <a:pt x="8238801" y="4693998"/>
                  <a:pt x="8114088" y="4731026"/>
                </a:cubicBezTo>
                <a:cubicBezTo>
                  <a:pt x="7989375" y="4768054"/>
                  <a:pt x="7919352" y="4723525"/>
                  <a:pt x="7753427" y="4731026"/>
                </a:cubicBezTo>
                <a:cubicBezTo>
                  <a:pt x="7587502" y="4738527"/>
                  <a:pt x="7558202" y="4722138"/>
                  <a:pt x="7392765" y="4731026"/>
                </a:cubicBezTo>
                <a:cubicBezTo>
                  <a:pt x="7227328" y="4739914"/>
                  <a:pt x="7202603" y="4705300"/>
                  <a:pt x="7032104" y="4731026"/>
                </a:cubicBezTo>
                <a:cubicBezTo>
                  <a:pt x="6861605" y="4756752"/>
                  <a:pt x="6768928" y="4708194"/>
                  <a:pt x="6671442" y="4731026"/>
                </a:cubicBezTo>
                <a:cubicBezTo>
                  <a:pt x="6573956" y="4753858"/>
                  <a:pt x="6390980" y="4688302"/>
                  <a:pt x="6157056" y="4731026"/>
                </a:cubicBezTo>
                <a:cubicBezTo>
                  <a:pt x="5923132" y="4773750"/>
                  <a:pt x="5691906" y="4684868"/>
                  <a:pt x="5488945" y="4731026"/>
                </a:cubicBezTo>
                <a:cubicBezTo>
                  <a:pt x="5285984" y="4777184"/>
                  <a:pt x="4901407" y="4655488"/>
                  <a:pt x="4743972" y="4731026"/>
                </a:cubicBezTo>
                <a:cubicBezTo>
                  <a:pt x="4586537" y="4806564"/>
                  <a:pt x="4327443" y="4703988"/>
                  <a:pt x="4152724" y="4731026"/>
                </a:cubicBezTo>
                <a:cubicBezTo>
                  <a:pt x="3978005" y="4758064"/>
                  <a:pt x="3706777" y="4710660"/>
                  <a:pt x="3561475" y="4731026"/>
                </a:cubicBezTo>
                <a:cubicBezTo>
                  <a:pt x="3416173" y="4751392"/>
                  <a:pt x="3300313" y="4726274"/>
                  <a:pt x="3047089" y="4731026"/>
                </a:cubicBezTo>
                <a:cubicBezTo>
                  <a:pt x="2793865" y="4735778"/>
                  <a:pt x="2681516" y="4707475"/>
                  <a:pt x="2455841" y="4731026"/>
                </a:cubicBezTo>
                <a:cubicBezTo>
                  <a:pt x="2230166" y="4754577"/>
                  <a:pt x="2003008" y="4725623"/>
                  <a:pt x="1710868" y="4731026"/>
                </a:cubicBezTo>
                <a:cubicBezTo>
                  <a:pt x="1418728" y="4736429"/>
                  <a:pt x="1124762" y="4657455"/>
                  <a:pt x="788520" y="4731026"/>
                </a:cubicBezTo>
                <a:cubicBezTo>
                  <a:pt x="360517" y="4741500"/>
                  <a:pt x="-17564" y="4337772"/>
                  <a:pt x="0" y="3942506"/>
                </a:cubicBezTo>
                <a:cubicBezTo>
                  <a:pt x="-16399" y="3709208"/>
                  <a:pt x="26101" y="3600597"/>
                  <a:pt x="0" y="3416842"/>
                </a:cubicBezTo>
                <a:cubicBezTo>
                  <a:pt x="-26101" y="3233087"/>
                  <a:pt x="38747" y="3022127"/>
                  <a:pt x="0" y="2891177"/>
                </a:cubicBezTo>
                <a:cubicBezTo>
                  <a:pt x="-38747" y="2760227"/>
                  <a:pt x="46383" y="2477252"/>
                  <a:pt x="0" y="2333973"/>
                </a:cubicBezTo>
                <a:cubicBezTo>
                  <a:pt x="-46383" y="2190694"/>
                  <a:pt x="4650" y="2022138"/>
                  <a:pt x="0" y="1902928"/>
                </a:cubicBezTo>
                <a:cubicBezTo>
                  <a:pt x="-4650" y="1783719"/>
                  <a:pt x="33542" y="1540378"/>
                  <a:pt x="0" y="1440344"/>
                </a:cubicBezTo>
                <a:cubicBezTo>
                  <a:pt x="-33542" y="1340310"/>
                  <a:pt x="53654" y="956506"/>
                  <a:pt x="0" y="788520"/>
                </a:cubicBezTo>
                <a:close/>
              </a:path>
            </a:pathLst>
          </a:cu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文本框 25">
            <a:extLst>
              <a:ext uri="{FF2B5EF4-FFF2-40B4-BE49-F238E27FC236}">
                <a16:creationId xmlns:a16="http://schemas.microsoft.com/office/drawing/2014/main" id="{FC0FC7ED-3E06-4E4B-9F97-65A11060D47A}"/>
              </a:ext>
            </a:extLst>
          </p:cNvPr>
          <p:cNvSpPr txBox="1"/>
          <p:nvPr/>
        </p:nvSpPr>
        <p:spPr>
          <a:xfrm>
            <a:off x="734730" y="457199"/>
            <a:ext cx="8566026" cy="1446550"/>
          </a:xfrm>
          <a:prstGeom prst="rect">
            <a:avLst/>
          </a:prstGeom>
          <a:noFill/>
        </p:spPr>
        <p:txBody>
          <a:bodyPr wrap="square" rtlCol="0">
            <a:spAutoFit/>
            <a:scene3d>
              <a:camera prst="orthographicFront"/>
              <a:lightRig rig="harsh" dir="t"/>
            </a:scene3d>
            <a:sp3d extrusionH="57150" prstMaterial="matte">
              <a:bevelT w="63500" h="12700"/>
              <a:contourClr>
                <a:schemeClr val="bg1">
                  <a:lumMod val="65000"/>
                </a:schemeClr>
              </a:contourClr>
            </a:sp3d>
          </a:bodyPr>
          <a:lstStyle/>
          <a:p>
            <a:pPr algn="ctr"/>
            <a:r>
              <a:rPr lang="en-US" altLang="zh-CN" sz="8800" b="1">
                <a:ln w="19050">
                  <a:solidFill>
                    <a:srgbClr val="FFFF00"/>
                  </a:solidFill>
                </a:ln>
                <a:solidFill>
                  <a:srgbClr val="92D050"/>
                </a:solidFill>
                <a:effectLst>
                  <a:glow rad="63500">
                    <a:schemeClr val="accent3">
                      <a:satMod val="175000"/>
                      <a:alpha val="40000"/>
                    </a:schemeClr>
                  </a:glow>
                </a:effectLst>
                <a:latin typeface="UTM Edwardian" panose="02040603050506020204" pitchFamily="18" charset="0"/>
                <a:ea typeface="小单纯体" panose="02010601030101010101" pitchFamily="2" charset="-122"/>
              </a:rPr>
              <a:t>Tập đọc</a:t>
            </a:r>
            <a:endParaRPr lang="zh-CN" altLang="en-US" sz="8800" b="1" dirty="0">
              <a:ln w="19050">
                <a:solidFill>
                  <a:srgbClr val="FFFF00"/>
                </a:solidFill>
              </a:ln>
              <a:solidFill>
                <a:srgbClr val="92D050"/>
              </a:solidFill>
              <a:effectLst>
                <a:glow rad="63500">
                  <a:schemeClr val="accent3">
                    <a:satMod val="175000"/>
                    <a:alpha val="40000"/>
                  </a:schemeClr>
                </a:glow>
              </a:effectLst>
              <a:latin typeface="UTM Edwardian" panose="02040603050506020204" pitchFamily="18" charset="0"/>
              <a:ea typeface="小单纯体" panose="02010601030101010101" pitchFamily="2" charset="-122"/>
            </a:endParaRPr>
          </a:p>
        </p:txBody>
      </p:sp>
      <p:grpSp>
        <p:nvGrpSpPr>
          <p:cNvPr id="9" name="Group 8"/>
          <p:cNvGrpSpPr/>
          <p:nvPr/>
        </p:nvGrpSpPr>
        <p:grpSpPr>
          <a:xfrm>
            <a:off x="210458" y="2541901"/>
            <a:ext cx="8582298" cy="2308324"/>
            <a:chOff x="470263" y="1903749"/>
            <a:chExt cx="8582298" cy="2308324"/>
          </a:xfrm>
        </p:grpSpPr>
        <p:sp>
          <p:nvSpPr>
            <p:cNvPr id="2" name="TextBox 1"/>
            <p:cNvSpPr txBox="1"/>
            <p:nvPr/>
          </p:nvSpPr>
          <p:spPr>
            <a:xfrm>
              <a:off x="470263" y="1903749"/>
              <a:ext cx="8582298" cy="2308324"/>
            </a:xfrm>
            <a:prstGeom prst="rect">
              <a:avLst/>
            </a:prstGeom>
            <a:noFill/>
          </p:spPr>
          <p:txBody>
            <a:bodyPr wrap="square" rtlCol="0">
              <a:spAutoFit/>
            </a:bodyPr>
            <a:lstStyle/>
            <a:p>
              <a:pPr algn="ctr"/>
              <a:r>
                <a:rPr lang="en-US" sz="7200">
                  <a:ln w="177800">
                    <a:solidFill>
                      <a:schemeClr val="accent4">
                        <a:lumMod val="40000"/>
                        <a:lumOff val="60000"/>
                      </a:schemeClr>
                    </a:solidFill>
                  </a:ln>
                  <a:solidFill>
                    <a:schemeClr val="bg1"/>
                  </a:solidFill>
                  <a:effectLst>
                    <a:outerShdw blurRad="50800" dist="38100" dir="10800000" algn="r" rotWithShape="0">
                      <a:prstClr val="black">
                        <a:alpha val="40000"/>
                      </a:prstClr>
                    </a:outerShdw>
                  </a:effectLst>
                  <a:latin typeface="UTM Loko" panose="02040603050506020204" pitchFamily="18" charset="0"/>
                </a:rPr>
                <a:t>Dế Mèn </a:t>
              </a:r>
            </a:p>
            <a:p>
              <a:pPr algn="ctr"/>
              <a:r>
                <a:rPr lang="en-US" sz="7200">
                  <a:ln w="177800">
                    <a:solidFill>
                      <a:schemeClr val="accent4">
                        <a:lumMod val="40000"/>
                        <a:lumOff val="60000"/>
                      </a:schemeClr>
                    </a:solidFill>
                  </a:ln>
                  <a:solidFill>
                    <a:schemeClr val="bg1"/>
                  </a:solidFill>
                  <a:effectLst>
                    <a:outerShdw blurRad="50800" dist="38100" dir="10800000" algn="r" rotWithShape="0">
                      <a:prstClr val="black">
                        <a:alpha val="40000"/>
                      </a:prstClr>
                    </a:outerShdw>
                  </a:effectLst>
                  <a:latin typeface="UTM Loko" panose="02040603050506020204" pitchFamily="18" charset="0"/>
                </a:rPr>
                <a:t>bênh vực kẻ yếu</a:t>
              </a:r>
            </a:p>
          </p:txBody>
        </p:sp>
        <p:sp>
          <p:nvSpPr>
            <p:cNvPr id="7" name="TextBox 6"/>
            <p:cNvSpPr txBox="1"/>
            <p:nvPr/>
          </p:nvSpPr>
          <p:spPr>
            <a:xfrm>
              <a:off x="470263" y="1903749"/>
              <a:ext cx="8582298" cy="2308324"/>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en-US" sz="7200">
                  <a:solidFill>
                    <a:srgbClr val="00B050"/>
                  </a:solidFill>
                  <a:latin typeface="UTM Loko" panose="02040603050506020204" pitchFamily="18" charset="0"/>
                </a:rPr>
                <a:t>Dế Mèn </a:t>
              </a:r>
            </a:p>
            <a:p>
              <a:pPr algn="ctr"/>
              <a:r>
                <a:rPr lang="en-US" sz="7200">
                  <a:solidFill>
                    <a:srgbClr val="00B050"/>
                  </a:solidFill>
                  <a:latin typeface="UTM Loko" panose="02040603050506020204" pitchFamily="18" charset="0"/>
                </a:rPr>
                <a:t>bênh vực kẻ yếu</a:t>
              </a:r>
            </a:p>
          </p:txBody>
        </p:sp>
      </p:grpSp>
      <p:sp>
        <p:nvSpPr>
          <p:cNvPr id="10" name="TextBox 7"/>
          <p:cNvSpPr>
            <a:spLocks noChangeArrowheads="1"/>
          </p:cNvSpPr>
          <p:nvPr/>
        </p:nvSpPr>
        <p:spPr bwMode="auto">
          <a:xfrm>
            <a:off x="4183874" y="4943565"/>
            <a:ext cx="441654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defRPr/>
            </a:pPr>
            <a:r>
              <a:rPr lang="en-US" altLang="zh-CN" sz="3600" b="1" dirty="0" err="1">
                <a:latin typeface="UTM Avo" panose="02040603050506020204" pitchFamily="18" charset="0"/>
                <a:ea typeface="Microsoft YaHei" panose="020B0503020204020204" pitchFamily="34" charset="-122"/>
                <a:cs typeface="Times New Roman" panose="02020603050405020304" pitchFamily="18" charset="0"/>
                <a:sym typeface="Microsoft YaHei" panose="020B0503020204020204" pitchFamily="34" charset="-122"/>
              </a:rPr>
              <a:t>Tô</a:t>
            </a:r>
            <a:r>
              <a:rPr lang="en-US" altLang="zh-CN" sz="3600" b="1" dirty="0">
                <a:latin typeface="UTM Avo" panose="02040603050506020204" pitchFamily="18" charset="0"/>
                <a:ea typeface="Microsoft YaHei" panose="020B0503020204020204" pitchFamily="34" charset="-122"/>
                <a:cs typeface="Times New Roman" panose="02020603050405020304" pitchFamily="18" charset="0"/>
                <a:sym typeface="Microsoft YaHei" panose="020B0503020204020204" pitchFamily="34" charset="-122"/>
              </a:rPr>
              <a:t> </a:t>
            </a:r>
            <a:r>
              <a:rPr lang="en-US" altLang="zh-CN" sz="3600" b="1" dirty="0" err="1">
                <a:latin typeface="UTM Avo" panose="02040603050506020204" pitchFamily="18" charset="0"/>
                <a:ea typeface="Microsoft YaHei" panose="020B0503020204020204" pitchFamily="34" charset="-122"/>
                <a:cs typeface="Times New Roman" panose="02020603050405020304" pitchFamily="18" charset="0"/>
                <a:sym typeface="Microsoft YaHei" panose="020B0503020204020204" pitchFamily="34" charset="-122"/>
              </a:rPr>
              <a:t>Hoài</a:t>
            </a:r>
            <a:endParaRPr lang="zh-CN" altLang="en-US" sz="3600" b="1" dirty="0">
              <a:latin typeface="UTM Avo" panose="02040603050506020204" pitchFamily="18" charset="0"/>
              <a:ea typeface="Microsoft YaHei" panose="020B0503020204020204" pitchFamily="34" charset="-122"/>
              <a:cs typeface="Times New Roman" panose="02020603050405020304" pitchFamily="18" charset="0"/>
              <a:sym typeface="Microsoft YaHei" panose="020B0503020204020204" pitchFamily="34" charset="-122"/>
            </a:endParaRPr>
          </a:p>
        </p:txBody>
      </p:sp>
    </p:spTree>
    <p:extLst>
      <p:ext uri="{BB962C8B-B14F-4D97-AF65-F5344CB8AC3E}">
        <p14:creationId xmlns:p14="http://schemas.microsoft.com/office/powerpoint/2010/main" val="247217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31" presetClass="entr" presetSubtype="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fltVal val="0"/>
                                          </p:val>
                                        </p:tav>
                                        <p:tav tm="100000">
                                          <p:val>
                                            <p:strVal val="#ppt_w"/>
                                          </p:val>
                                        </p:tav>
                                      </p:tavLst>
                                    </p:anim>
                                    <p:anim calcmode="lin" valueType="num">
                                      <p:cBhvr>
                                        <p:cTn id="13" dur="1000" fill="hold"/>
                                        <p:tgtEl>
                                          <p:spTgt spid="9"/>
                                        </p:tgtEl>
                                        <p:attrNameLst>
                                          <p:attrName>ppt_h</p:attrName>
                                        </p:attrNameLst>
                                      </p:cBhvr>
                                      <p:tavLst>
                                        <p:tav tm="0">
                                          <p:val>
                                            <p:fltVal val="0"/>
                                          </p:val>
                                        </p:tav>
                                        <p:tav tm="100000">
                                          <p:val>
                                            <p:strVal val="#ppt_h"/>
                                          </p:val>
                                        </p:tav>
                                      </p:tavLst>
                                    </p:anim>
                                    <p:anim calcmode="lin" valueType="num">
                                      <p:cBhvr>
                                        <p:cTn id="14" dur="1000" fill="hold"/>
                                        <p:tgtEl>
                                          <p:spTgt spid="9"/>
                                        </p:tgtEl>
                                        <p:attrNameLst>
                                          <p:attrName>style.rotation</p:attrName>
                                        </p:attrNameLst>
                                      </p:cBhvr>
                                      <p:tavLst>
                                        <p:tav tm="0">
                                          <p:val>
                                            <p:fltVal val="90"/>
                                          </p:val>
                                        </p:tav>
                                        <p:tav tm="100000">
                                          <p:val>
                                            <p:fltVal val="0"/>
                                          </p:val>
                                        </p:tav>
                                      </p:tavLst>
                                    </p:anim>
                                    <p:animEffect transition="in" filter="fade">
                                      <p:cBhvr>
                                        <p:cTn id="15" dur="1000"/>
                                        <p:tgtEl>
                                          <p:spTgt spid="9"/>
                                        </p:tgtEl>
                                      </p:cBhvr>
                                    </p:animEffect>
                                  </p:childTnLst>
                                </p:cTn>
                              </p:par>
                            </p:childTnLst>
                          </p:cTn>
                        </p:par>
                        <p:par>
                          <p:cTn id="16" fill="hold">
                            <p:stCondLst>
                              <p:cond delay="2000"/>
                            </p:stCondLst>
                            <p:childTnLst>
                              <p:par>
                                <p:cTn id="17" presetID="14" presetClass="entr" presetSubtype="1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par>
                          <p:cTn id="20" fill="hold">
                            <p:stCondLst>
                              <p:cond delay="2500"/>
                            </p:stCondLst>
                            <p:childTnLst>
                              <p:par>
                                <p:cTn id="21" presetID="22" presetClass="entr" presetSubtype="8" fill="hold" grpId="0" nodeType="afterEffect">
                                  <p:stCondLst>
                                    <p:cond delay="0"/>
                                  </p:stCondLst>
                                  <p:iterate type="lt">
                                    <p:tmPct val="30000"/>
                                  </p:iterate>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11"/>
          <p:cNvSpPr/>
          <p:nvPr userDrawn="1"/>
        </p:nvSpPr>
        <p:spPr>
          <a:xfrm>
            <a:off x="1662269" y="526158"/>
            <a:ext cx="8716974" cy="1638451"/>
          </a:xfrm>
          <a:prstGeom prst="roundRect">
            <a:avLst/>
          </a:prstGeom>
          <a:solidFill>
            <a:schemeClr val="bg1"/>
          </a:solid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p:cNvSpPr txBox="1"/>
          <p:nvPr/>
        </p:nvSpPr>
        <p:spPr>
          <a:xfrm>
            <a:off x="1941095" y="991440"/>
            <a:ext cx="8229600" cy="707886"/>
          </a:xfrm>
          <a:prstGeom prst="rect">
            <a:avLst/>
          </a:prstGeom>
          <a:noFill/>
        </p:spPr>
        <p:txBody>
          <a:bodyPr wrap="square" rtlCol="0">
            <a:spAutoFit/>
          </a:bodyPr>
          <a:lstStyle/>
          <a:p>
            <a:r>
              <a:rPr lang="en-US" sz="4000">
                <a:solidFill>
                  <a:schemeClr val="accent6">
                    <a:lumMod val="75000"/>
                  </a:schemeClr>
                </a:solidFill>
                <a:latin typeface="UTM Futura Extra" panose="02040603050506020204" pitchFamily="18" charset="0"/>
              </a:rPr>
              <a:t>Bài được chia làm mấy đoạn?</a:t>
            </a:r>
          </a:p>
        </p:txBody>
      </p:sp>
      <p:sp>
        <p:nvSpPr>
          <p:cNvPr id="7" name="TextBox 6"/>
          <p:cNvSpPr txBox="1"/>
          <p:nvPr/>
        </p:nvSpPr>
        <p:spPr>
          <a:xfrm>
            <a:off x="2486527" y="883718"/>
            <a:ext cx="7491663" cy="923330"/>
          </a:xfrm>
          <a:prstGeom prst="rect">
            <a:avLst/>
          </a:prstGeom>
          <a:noFill/>
        </p:spPr>
        <p:txBody>
          <a:bodyPr wrap="square" rtlCol="0">
            <a:spAutoFit/>
          </a:bodyPr>
          <a:lstStyle/>
          <a:p>
            <a:r>
              <a:rPr lang="en-US" altLang="zh-CN" sz="5400" b="1" spc="300">
                <a:ln>
                  <a:solidFill>
                    <a:srgbClr val="6EBA35"/>
                  </a:solidFill>
                </a:ln>
                <a:solidFill>
                  <a:srgbClr val="329061"/>
                </a:solidFill>
                <a:latin typeface="UTM Avo" panose="02040603050506020204" pitchFamily="18" charset="0"/>
                <a:ea typeface="方正姚体" panose="02010601030101010101" pitchFamily="2" charset="-122"/>
              </a:rPr>
              <a:t>Chia làm 3 đoạn</a:t>
            </a:r>
            <a:endParaRPr lang="zh-CN" altLang="en-US" sz="5400" b="1" spc="300">
              <a:ln>
                <a:solidFill>
                  <a:srgbClr val="6EBA35"/>
                </a:solidFill>
              </a:ln>
              <a:solidFill>
                <a:srgbClr val="329061"/>
              </a:solidFill>
              <a:latin typeface="UTM Avo" panose="02040603050506020204" pitchFamily="18" charset="0"/>
              <a:ea typeface="方正姚体" panose="02010601030101010101" pitchFamily="2" charset="-122"/>
            </a:endParaRPr>
          </a:p>
        </p:txBody>
      </p:sp>
      <p:grpSp>
        <p:nvGrpSpPr>
          <p:cNvPr id="26" name="Group 25"/>
          <p:cNvGrpSpPr/>
          <p:nvPr/>
        </p:nvGrpSpPr>
        <p:grpSpPr>
          <a:xfrm>
            <a:off x="544971" y="2647733"/>
            <a:ext cx="4025461" cy="2606023"/>
            <a:chOff x="544971" y="2647733"/>
            <a:chExt cx="4025461" cy="2606023"/>
          </a:xfrm>
        </p:grpSpPr>
        <p:grpSp>
          <p:nvGrpSpPr>
            <p:cNvPr id="20" name="Group 19"/>
            <p:cNvGrpSpPr/>
            <p:nvPr/>
          </p:nvGrpSpPr>
          <p:grpSpPr>
            <a:xfrm>
              <a:off x="1879537" y="2647733"/>
              <a:ext cx="1927475" cy="1545974"/>
              <a:chOff x="2438401" y="3176985"/>
              <a:chExt cx="1927475" cy="1545974"/>
            </a:xfrm>
          </p:grpSpPr>
          <p:sp>
            <p:nvSpPr>
              <p:cNvPr id="8" name="椭圆 48">
                <a:extLst>
                  <a:ext uri="{FF2B5EF4-FFF2-40B4-BE49-F238E27FC236}">
                    <a16:creationId xmlns:a16="http://schemas.microsoft.com/office/drawing/2014/main" id="{506744ED-4027-489C-9A45-D7FA917C3286}"/>
                  </a:ext>
                </a:extLst>
              </p:cNvPr>
              <p:cNvSpPr/>
              <p:nvPr/>
            </p:nvSpPr>
            <p:spPr>
              <a:xfrm>
                <a:off x="2438401" y="3636734"/>
                <a:ext cx="1147204" cy="1086225"/>
              </a:xfrm>
              <a:prstGeom prst="ellipse">
                <a:avLst/>
              </a:prstGeom>
              <a:solidFill>
                <a:srgbClr val="31D2A3">
                  <a:alpha val="29000"/>
                </a:srgb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a:solidFill>
                    <a:srgbClr val="3E830E"/>
                  </a:solidFill>
                  <a:cs typeface="+mn-ea"/>
                  <a:sym typeface="+mn-lt"/>
                </a:endParaRPr>
              </a:p>
            </p:txBody>
          </p:sp>
          <p:grpSp>
            <p:nvGrpSpPr>
              <p:cNvPr id="13" name="组合 4">
                <a:extLst>
                  <a:ext uri="{FF2B5EF4-FFF2-40B4-BE49-F238E27FC236}">
                    <a16:creationId xmlns:a16="http://schemas.microsoft.com/office/drawing/2014/main" id="{A9718755-B016-41B4-B36D-EF5679EE08E6}"/>
                  </a:ext>
                </a:extLst>
              </p:cNvPr>
              <p:cNvGrpSpPr>
                <a:grpSpLocks/>
              </p:cNvGrpSpPr>
              <p:nvPr/>
            </p:nvGrpSpPr>
            <p:grpSpPr bwMode="auto">
              <a:xfrm>
                <a:off x="2565620" y="3896050"/>
                <a:ext cx="853426" cy="724044"/>
                <a:chOff x="54145" y="252681"/>
                <a:chExt cx="853730" cy="724302"/>
              </a:xfrm>
            </p:grpSpPr>
            <p:sp>
              <p:nvSpPr>
                <p:cNvPr id="14" name="文本框 39">
                  <a:extLst>
                    <a:ext uri="{FF2B5EF4-FFF2-40B4-BE49-F238E27FC236}">
                      <a16:creationId xmlns:a16="http://schemas.microsoft.com/office/drawing/2014/main" id="{9EDE23D3-3A9C-40ED-9AA5-AFEC098413EC}"/>
                    </a:ext>
                  </a:extLst>
                </p:cNvPr>
                <p:cNvSpPr>
                  <a:spLocks noChangeArrowheads="1"/>
                </p:cNvSpPr>
                <p:nvPr/>
              </p:nvSpPr>
              <p:spPr bwMode="auto">
                <a:xfrm>
                  <a:off x="54145" y="252681"/>
                  <a:ext cx="853730" cy="724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defTabSz="914217" eaLnBrk="1" hangingPunct="1">
                    <a:lnSpc>
                      <a:spcPct val="120000"/>
                    </a:lnSpc>
                  </a:pPr>
                  <a:r>
                    <a:rPr lang="en-US" altLang="zh-CN" sz="3600" b="1" dirty="0">
                      <a:solidFill>
                        <a:srgbClr val="3E830E"/>
                      </a:solidFill>
                      <a:latin typeface="UTM Loko" panose="02040603050506020204" pitchFamily="18" charset="0"/>
                      <a:ea typeface="+mn-ea"/>
                      <a:cs typeface="+mn-ea"/>
                      <a:sym typeface="+mn-lt"/>
                    </a:rPr>
                    <a:t>01</a:t>
                  </a:r>
                  <a:endParaRPr lang="zh-CN" altLang="en-US" sz="3600" b="1" baseline="-3000" dirty="0">
                    <a:solidFill>
                      <a:srgbClr val="3E830E"/>
                    </a:solidFill>
                    <a:latin typeface="UTM Loko" panose="02040603050506020204" pitchFamily="18" charset="0"/>
                    <a:ea typeface="+mn-ea"/>
                    <a:cs typeface="+mn-ea"/>
                    <a:sym typeface="+mn-lt"/>
                  </a:endParaRPr>
                </a:p>
              </p:txBody>
            </p:sp>
          </p:grpSp>
          <p:pic>
            <p:nvPicPr>
              <p:cNvPr id="17" name="图形 63">
                <a:extLst>
                  <a:ext uri="{FF2B5EF4-FFF2-40B4-BE49-F238E27FC236}">
                    <a16:creationId xmlns:a16="http://schemas.microsoft.com/office/drawing/2014/main" id="{4CC92726-6895-46E8-BA18-D4B4DC2D197B}"/>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4400000">
                <a:off x="3097834" y="3042811"/>
                <a:ext cx="1133867" cy="1402216"/>
              </a:xfrm>
              <a:prstGeom prst="rect">
                <a:avLst/>
              </a:prstGeom>
            </p:spPr>
          </p:pic>
        </p:grpSp>
        <p:sp>
          <p:nvSpPr>
            <p:cNvPr id="23" name="TextBox 22"/>
            <p:cNvSpPr txBox="1"/>
            <p:nvPr/>
          </p:nvSpPr>
          <p:spPr>
            <a:xfrm>
              <a:off x="544971" y="4299649"/>
              <a:ext cx="4025461" cy="954107"/>
            </a:xfrm>
            <a:prstGeom prst="rect">
              <a:avLst/>
            </a:prstGeom>
            <a:noFill/>
          </p:spPr>
          <p:txBody>
            <a:bodyPr wrap="none" rtlCol="0">
              <a:spAutoFit/>
            </a:bodyPr>
            <a:lstStyle/>
            <a:p>
              <a:r>
                <a:rPr lang="en-US" sz="2800" b="1">
                  <a:solidFill>
                    <a:schemeClr val="bg1"/>
                  </a:solidFill>
                  <a:latin typeface="UTM Avo" panose="02040603050506020204" pitchFamily="18" charset="0"/>
                  <a:cs typeface="Times New Roman" panose="02020603050405020304" pitchFamily="18" charset="0"/>
                </a:rPr>
                <a:t> </a:t>
              </a:r>
              <a:r>
                <a:rPr lang="en-US" altLang="en-US" sz="2800" b="1" err="1">
                  <a:latin typeface="UTM Avo" panose="02040603050506020204" pitchFamily="18" charset="0"/>
                  <a:cs typeface="Times New Roman" panose="02020603050405020304" pitchFamily="18" charset="0"/>
                </a:rPr>
                <a:t>Một</a:t>
              </a:r>
              <a:r>
                <a:rPr lang="en-US" altLang="en-US" sz="2800" b="1">
                  <a:latin typeface="UTM Avo" panose="02040603050506020204" pitchFamily="18" charset="0"/>
                  <a:cs typeface="Times New Roman" panose="02020603050405020304" pitchFamily="18" charset="0"/>
                </a:rPr>
                <a:t> hôm…. </a:t>
              </a:r>
              <a:r>
                <a:rPr lang="en-US" altLang="en-US" sz="2800" b="1" dirty="0" err="1">
                  <a:latin typeface="UTM Avo" panose="02040603050506020204" pitchFamily="18" charset="0"/>
                  <a:cs typeface="Times New Roman" panose="02020603050405020304" pitchFamily="18" charset="0"/>
                </a:rPr>
                <a:t>đá</a:t>
              </a:r>
              <a:r>
                <a:rPr lang="en-US" altLang="en-US" sz="2800" b="1" dirty="0">
                  <a:latin typeface="UTM Avo" panose="02040603050506020204" pitchFamily="18" charset="0"/>
                  <a:cs typeface="Times New Roman" panose="02020603050405020304" pitchFamily="18" charset="0"/>
                </a:rPr>
                <a:t> </a:t>
              </a:r>
              <a:r>
                <a:rPr lang="en-US" altLang="en-US" sz="2800" b="1" dirty="0" err="1">
                  <a:latin typeface="UTM Avo" panose="02040603050506020204" pitchFamily="18" charset="0"/>
                  <a:cs typeface="Times New Roman" panose="02020603050405020304" pitchFamily="18" charset="0"/>
                </a:rPr>
                <a:t>cuội</a:t>
              </a:r>
              <a:r>
                <a:rPr lang="en-US" altLang="en-US" sz="2800" b="1" dirty="0">
                  <a:latin typeface="UTM Avo" panose="02040603050506020204" pitchFamily="18" charset="0"/>
                  <a:cs typeface="Times New Roman" panose="02020603050405020304" pitchFamily="18" charset="0"/>
                </a:rPr>
                <a:t>.</a:t>
              </a:r>
              <a:endParaRPr lang="vi-VN" altLang="en-US" sz="2800" b="1" dirty="0">
                <a:latin typeface="Times New Roman" panose="02020603050405020304" pitchFamily="18" charset="0"/>
                <a:ea typeface="Times New Roman" panose="02020603050405020304" pitchFamily="18" charset="0"/>
                <a:cs typeface="Times New Roman" panose="02020603050405020304" pitchFamily="18" charset="0"/>
              </a:endParaRPr>
            </a:p>
            <a:p>
              <a:endParaRPr lang="en-US" sz="2800" dirty="0">
                <a:solidFill>
                  <a:schemeClr val="bg1"/>
                </a:solidFill>
                <a:latin typeface="UTM Avo" panose="02040603050506020204" pitchFamily="18" charset="0"/>
                <a:cs typeface="Times New Roman" panose="02020603050405020304" pitchFamily="18" charset="0"/>
              </a:endParaRPr>
            </a:p>
          </p:txBody>
        </p:sp>
      </p:grpSp>
      <p:grpSp>
        <p:nvGrpSpPr>
          <p:cNvPr id="27" name="Group 26"/>
          <p:cNvGrpSpPr/>
          <p:nvPr/>
        </p:nvGrpSpPr>
        <p:grpSpPr>
          <a:xfrm>
            <a:off x="3962894" y="3415349"/>
            <a:ext cx="4865563" cy="2091704"/>
            <a:chOff x="3962894" y="3415349"/>
            <a:chExt cx="4865563" cy="2091704"/>
          </a:xfrm>
        </p:grpSpPr>
        <p:grpSp>
          <p:nvGrpSpPr>
            <p:cNvPr id="21" name="Group 20"/>
            <p:cNvGrpSpPr/>
            <p:nvPr/>
          </p:nvGrpSpPr>
          <p:grpSpPr>
            <a:xfrm>
              <a:off x="5522545" y="3415349"/>
              <a:ext cx="1733486" cy="1577847"/>
              <a:chOff x="5001094" y="3167335"/>
              <a:chExt cx="1733486" cy="1577847"/>
            </a:xfrm>
          </p:grpSpPr>
          <p:sp>
            <p:nvSpPr>
              <p:cNvPr id="9" name="椭圆 49">
                <a:extLst>
                  <a:ext uri="{FF2B5EF4-FFF2-40B4-BE49-F238E27FC236}">
                    <a16:creationId xmlns:a16="http://schemas.microsoft.com/office/drawing/2014/main" id="{A1604F27-4B48-478C-858A-3B6A885066A5}"/>
                  </a:ext>
                </a:extLst>
              </p:cNvPr>
              <p:cNvSpPr/>
              <p:nvPr/>
            </p:nvSpPr>
            <p:spPr>
              <a:xfrm>
                <a:off x="5001094" y="3636734"/>
                <a:ext cx="1147204" cy="1086225"/>
              </a:xfrm>
              <a:prstGeom prst="ellipse">
                <a:avLst/>
              </a:prstGeom>
              <a:solidFill>
                <a:srgbClr val="31D2A3">
                  <a:alpha val="29000"/>
                </a:srgb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a:solidFill>
                    <a:srgbClr val="3E830E"/>
                  </a:solidFill>
                  <a:cs typeface="+mn-ea"/>
                  <a:sym typeface="+mn-lt"/>
                </a:endParaRPr>
              </a:p>
            </p:txBody>
          </p:sp>
          <p:grpSp>
            <p:nvGrpSpPr>
              <p:cNvPr id="11" name="组合 12">
                <a:extLst>
                  <a:ext uri="{FF2B5EF4-FFF2-40B4-BE49-F238E27FC236}">
                    <a16:creationId xmlns:a16="http://schemas.microsoft.com/office/drawing/2014/main" id="{E065A3A3-3108-45A1-8EAD-5BC8CAE2BCD9}"/>
                  </a:ext>
                </a:extLst>
              </p:cNvPr>
              <p:cNvGrpSpPr>
                <a:grpSpLocks/>
              </p:cNvGrpSpPr>
              <p:nvPr/>
            </p:nvGrpSpPr>
            <p:grpSpPr bwMode="auto">
              <a:xfrm>
                <a:off x="5089406" y="3923757"/>
                <a:ext cx="958087" cy="646331"/>
                <a:chOff x="70647" y="280955"/>
                <a:chExt cx="958429" cy="646562"/>
              </a:xfrm>
            </p:grpSpPr>
            <p:sp>
              <p:nvSpPr>
                <p:cNvPr id="12" name="文本框 38">
                  <a:extLst>
                    <a:ext uri="{FF2B5EF4-FFF2-40B4-BE49-F238E27FC236}">
                      <a16:creationId xmlns:a16="http://schemas.microsoft.com/office/drawing/2014/main" id="{461AC8C4-CD7B-4240-AAF0-77C0B35688FF}"/>
                    </a:ext>
                  </a:extLst>
                </p:cNvPr>
                <p:cNvSpPr>
                  <a:spLocks noChangeArrowheads="1"/>
                </p:cNvSpPr>
                <p:nvPr/>
              </p:nvSpPr>
              <p:spPr bwMode="auto">
                <a:xfrm>
                  <a:off x="70647" y="280955"/>
                  <a:ext cx="958429" cy="64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defTabSz="914217" eaLnBrk="1" hangingPunct="1"/>
                  <a:r>
                    <a:rPr lang="en-US" altLang="zh-CN" sz="3600" b="1" dirty="0">
                      <a:solidFill>
                        <a:srgbClr val="3E830E"/>
                      </a:solidFill>
                      <a:latin typeface="UTM Loko" panose="02040603050506020204" pitchFamily="18" charset="0"/>
                      <a:ea typeface="+mn-ea"/>
                      <a:cs typeface="+mn-ea"/>
                      <a:sym typeface="+mn-lt"/>
                    </a:rPr>
                    <a:t>02</a:t>
                  </a:r>
                  <a:endParaRPr lang="zh-CN" altLang="en-US" sz="3600" b="1" baseline="-3000" dirty="0">
                    <a:solidFill>
                      <a:srgbClr val="3E830E"/>
                    </a:solidFill>
                    <a:latin typeface="UTM Loko" panose="02040603050506020204" pitchFamily="18" charset="0"/>
                    <a:ea typeface="+mn-ea"/>
                    <a:cs typeface="+mn-ea"/>
                    <a:sym typeface="+mn-lt"/>
                  </a:endParaRPr>
                </a:p>
              </p:txBody>
            </p:sp>
          </p:grpSp>
          <p:pic>
            <p:nvPicPr>
              <p:cNvPr id="18" name="图形 64">
                <a:extLst>
                  <a:ext uri="{FF2B5EF4-FFF2-40B4-BE49-F238E27FC236}">
                    <a16:creationId xmlns:a16="http://schemas.microsoft.com/office/drawing/2014/main" id="{2F8B0DF8-F15B-49B4-9725-E612040CD945}"/>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3321128">
                <a:off x="5699992" y="3167335"/>
                <a:ext cx="1034588" cy="1577847"/>
              </a:xfrm>
              <a:prstGeom prst="rect">
                <a:avLst/>
              </a:prstGeom>
            </p:spPr>
          </p:pic>
        </p:grpSp>
        <p:sp>
          <p:nvSpPr>
            <p:cNvPr id="24" name="TextBox 23"/>
            <p:cNvSpPr txBox="1"/>
            <p:nvPr/>
          </p:nvSpPr>
          <p:spPr>
            <a:xfrm>
              <a:off x="3962894" y="4983833"/>
              <a:ext cx="4865563" cy="523220"/>
            </a:xfrm>
            <a:prstGeom prst="rect">
              <a:avLst/>
            </a:prstGeom>
            <a:noFill/>
          </p:spPr>
          <p:txBody>
            <a:bodyPr wrap="none" rtlCol="0">
              <a:spAutoFit/>
            </a:bodyPr>
            <a:lstStyle/>
            <a:p>
              <a:r>
                <a:rPr lang="en-US" altLang="en-US" sz="2800" b="1">
                  <a:latin typeface="UTM Avo" panose="02040603050506020204" pitchFamily="18" charset="0"/>
                  <a:cs typeface="Times New Roman" panose="02020603050405020304" pitchFamily="18" charset="0"/>
                </a:rPr>
                <a:t>Chị </a:t>
              </a:r>
              <a:r>
                <a:rPr lang="en-US" altLang="en-US" sz="2800" b="1" dirty="0" err="1">
                  <a:latin typeface="UTM Avo" panose="02040603050506020204" pitchFamily="18" charset="0"/>
                  <a:cs typeface="Times New Roman" panose="02020603050405020304" pitchFamily="18" charset="0"/>
                </a:rPr>
                <a:t>Nh</a:t>
              </a:r>
              <a:r>
                <a:rPr lang="en-US" altLang="en-US" sz="2800" b="1" dirty="0" err="1">
                  <a:latin typeface="UTM Avo" panose="02040603050506020204" pitchFamily="18" charset="0"/>
                  <a:ea typeface="Times New Roman" panose="02020603050405020304" pitchFamily="18" charset="0"/>
                </a:rPr>
                <a:t>à</a:t>
              </a:r>
              <a:r>
                <a:rPr lang="en-US" altLang="en-US" sz="2800" b="1" dirty="0">
                  <a:latin typeface="UTM Avo" panose="02040603050506020204" pitchFamily="18" charset="0"/>
                  <a:cs typeface="Times New Roman" panose="02020603050405020304" pitchFamily="18" charset="0"/>
                </a:rPr>
                <a:t> </a:t>
              </a:r>
              <a:r>
                <a:rPr lang="en-US" altLang="en-US" sz="2800" b="1" err="1">
                  <a:latin typeface="UTM Avo" panose="02040603050506020204" pitchFamily="18" charset="0"/>
                  <a:cs typeface="Times New Roman" panose="02020603050405020304" pitchFamily="18" charset="0"/>
                </a:rPr>
                <a:t>Trò</a:t>
              </a:r>
              <a:r>
                <a:rPr lang="en-US" altLang="en-US" sz="2800" b="1">
                  <a:latin typeface="UTM Avo" panose="02040603050506020204" pitchFamily="18" charset="0"/>
                  <a:cs typeface="Times New Roman" panose="02020603050405020304" pitchFamily="18" charset="0"/>
                </a:rPr>
                <a:t> </a:t>
              </a:r>
              <a:r>
                <a:rPr lang="en-US" altLang="en-US" sz="2800" b="1" dirty="0">
                  <a:latin typeface="UTM Avo" panose="02040603050506020204" pitchFamily="18" charset="0"/>
                </a:rPr>
                <a:t>.</a:t>
              </a:r>
              <a:r>
                <a:rPr lang="en-US" altLang="en-US" sz="2800" b="1">
                  <a:latin typeface="UTM Avo" panose="02040603050506020204" pitchFamily="18" charset="0"/>
                  <a:cs typeface="Times New Roman" panose="02020603050405020304" pitchFamily="18" charset="0"/>
                </a:rPr>
                <a:t>.. </a:t>
              </a:r>
              <a:r>
                <a:rPr lang="en-US" altLang="en-US" sz="2800" b="1" dirty="0" err="1">
                  <a:latin typeface="UTM Avo" panose="02040603050506020204" pitchFamily="18" charset="0"/>
                  <a:cs typeface="Times New Roman" panose="02020603050405020304" pitchFamily="18" charset="0"/>
                </a:rPr>
                <a:t>ăn</a:t>
              </a:r>
              <a:r>
                <a:rPr lang="en-US" altLang="en-US" sz="2800" b="1" dirty="0">
                  <a:latin typeface="UTM Avo" panose="02040603050506020204" pitchFamily="18" charset="0"/>
                  <a:cs typeface="Times New Roman" panose="02020603050405020304" pitchFamily="18" charset="0"/>
                </a:rPr>
                <a:t> </a:t>
              </a:r>
              <a:r>
                <a:rPr lang="en-US" altLang="en-US" sz="2800" b="1" dirty="0" err="1">
                  <a:latin typeface="UTM Avo" panose="02040603050506020204" pitchFamily="18" charset="0"/>
                  <a:cs typeface="Times New Roman" panose="02020603050405020304" pitchFamily="18" charset="0"/>
                </a:rPr>
                <a:t>thịt</a:t>
              </a:r>
              <a:r>
                <a:rPr lang="en-US" altLang="en-US" sz="2800" b="1" dirty="0">
                  <a:latin typeface="UTM Avo" panose="02040603050506020204" pitchFamily="18" charset="0"/>
                  <a:cs typeface="Times New Roman" panose="02020603050405020304" pitchFamily="18" charset="0"/>
                </a:rPr>
                <a:t> </a:t>
              </a:r>
              <a:r>
                <a:rPr lang="en-US" altLang="en-US" sz="2800" b="1" dirty="0" err="1">
                  <a:latin typeface="UTM Avo" panose="02040603050506020204" pitchFamily="18" charset="0"/>
                  <a:cs typeface="Times New Roman" panose="02020603050405020304" pitchFamily="18" charset="0"/>
                </a:rPr>
                <a:t>em</a:t>
              </a:r>
              <a:r>
                <a:rPr lang="en-US" altLang="en-US" sz="2800" b="1" dirty="0">
                  <a:latin typeface="UTM Avo" panose="02040603050506020204" pitchFamily="18" charset="0"/>
                  <a:cs typeface="Times New Roman" panose="02020603050405020304" pitchFamily="18" charset="0"/>
                </a:rPr>
                <a:t>.</a:t>
              </a:r>
              <a:endParaRPr lang="en-US" sz="2800" dirty="0">
                <a:latin typeface="UTM Avo" panose="02040603050506020204" pitchFamily="18" charset="0"/>
                <a:cs typeface="Times New Roman" panose="02020603050405020304" pitchFamily="18" charset="0"/>
              </a:endParaRPr>
            </a:p>
          </p:txBody>
        </p:sp>
      </p:grpSp>
      <p:grpSp>
        <p:nvGrpSpPr>
          <p:cNvPr id="28" name="Group 27"/>
          <p:cNvGrpSpPr/>
          <p:nvPr/>
        </p:nvGrpSpPr>
        <p:grpSpPr>
          <a:xfrm>
            <a:off x="8208456" y="2795805"/>
            <a:ext cx="2613216" cy="2508895"/>
            <a:chOff x="8208456" y="2795805"/>
            <a:chExt cx="2613216" cy="2508895"/>
          </a:xfrm>
        </p:grpSpPr>
        <p:grpSp>
          <p:nvGrpSpPr>
            <p:cNvPr id="22" name="Group 21"/>
            <p:cNvGrpSpPr/>
            <p:nvPr/>
          </p:nvGrpSpPr>
          <p:grpSpPr>
            <a:xfrm>
              <a:off x="8768410" y="2795805"/>
              <a:ext cx="1927475" cy="1545974"/>
              <a:chOff x="7361958" y="3176985"/>
              <a:chExt cx="1927475" cy="1545974"/>
            </a:xfrm>
          </p:grpSpPr>
          <p:sp>
            <p:nvSpPr>
              <p:cNvPr id="10" name="椭圆 50">
                <a:extLst>
                  <a:ext uri="{FF2B5EF4-FFF2-40B4-BE49-F238E27FC236}">
                    <a16:creationId xmlns:a16="http://schemas.microsoft.com/office/drawing/2014/main" id="{B326DE46-C4BB-4C49-B5BA-291E623191DB}"/>
                  </a:ext>
                </a:extLst>
              </p:cNvPr>
              <p:cNvSpPr/>
              <p:nvPr/>
            </p:nvSpPr>
            <p:spPr>
              <a:xfrm>
                <a:off x="7361958" y="3636734"/>
                <a:ext cx="1147204" cy="1086225"/>
              </a:xfrm>
              <a:prstGeom prst="ellipse">
                <a:avLst/>
              </a:prstGeom>
              <a:solidFill>
                <a:srgbClr val="31D2A3">
                  <a:alpha val="29000"/>
                </a:srgb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a:solidFill>
                    <a:srgbClr val="3E830E"/>
                  </a:solidFill>
                  <a:cs typeface="+mn-ea"/>
                  <a:sym typeface="+mn-lt"/>
                </a:endParaRPr>
              </a:p>
            </p:txBody>
          </p:sp>
          <p:grpSp>
            <p:nvGrpSpPr>
              <p:cNvPr id="15" name="组合 13">
                <a:extLst>
                  <a:ext uri="{FF2B5EF4-FFF2-40B4-BE49-F238E27FC236}">
                    <a16:creationId xmlns:a16="http://schemas.microsoft.com/office/drawing/2014/main" id="{B5B249D1-64FC-47A6-8287-6BBA03A43AE7}"/>
                  </a:ext>
                </a:extLst>
              </p:cNvPr>
              <p:cNvGrpSpPr>
                <a:grpSpLocks/>
              </p:cNvGrpSpPr>
              <p:nvPr/>
            </p:nvGrpSpPr>
            <p:grpSpPr bwMode="auto">
              <a:xfrm>
                <a:off x="7508847" y="3846003"/>
                <a:ext cx="853426" cy="724044"/>
                <a:chOff x="54145" y="280955"/>
                <a:chExt cx="853730" cy="724303"/>
              </a:xfrm>
            </p:grpSpPr>
            <p:sp>
              <p:nvSpPr>
                <p:cNvPr id="16" name="文本框 41">
                  <a:extLst>
                    <a:ext uri="{FF2B5EF4-FFF2-40B4-BE49-F238E27FC236}">
                      <a16:creationId xmlns:a16="http://schemas.microsoft.com/office/drawing/2014/main" id="{D8D90F00-4B9C-46E6-A456-26A0C49E2BF0}"/>
                    </a:ext>
                  </a:extLst>
                </p:cNvPr>
                <p:cNvSpPr>
                  <a:spLocks noChangeArrowheads="1"/>
                </p:cNvSpPr>
                <p:nvPr/>
              </p:nvSpPr>
              <p:spPr bwMode="auto">
                <a:xfrm>
                  <a:off x="54145" y="280955"/>
                  <a:ext cx="853730" cy="724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defTabSz="914217">
                    <a:lnSpc>
                      <a:spcPct val="120000"/>
                    </a:lnSpc>
                  </a:pPr>
                  <a:r>
                    <a:rPr lang="en-US" altLang="zh-CN" sz="3600" b="1" dirty="0">
                      <a:solidFill>
                        <a:srgbClr val="3E830E"/>
                      </a:solidFill>
                      <a:latin typeface="UTM Loko" panose="02040603050506020204" pitchFamily="18" charset="0"/>
                      <a:ea typeface="+mn-ea"/>
                      <a:cs typeface="+mn-ea"/>
                      <a:sym typeface="+mn-lt"/>
                    </a:rPr>
                    <a:t>03</a:t>
                  </a:r>
                  <a:endParaRPr lang="zh-CN" altLang="en-US" sz="3600" b="1" dirty="0">
                    <a:solidFill>
                      <a:srgbClr val="3E830E"/>
                    </a:solidFill>
                    <a:latin typeface="UTM Loko" panose="02040603050506020204" pitchFamily="18" charset="0"/>
                    <a:ea typeface="+mn-ea"/>
                    <a:cs typeface="+mn-ea"/>
                    <a:sym typeface="+mn-lt"/>
                  </a:endParaRPr>
                </a:p>
              </p:txBody>
            </p:sp>
          </p:grpSp>
          <p:pic>
            <p:nvPicPr>
              <p:cNvPr id="19" name="图形 65">
                <a:extLst>
                  <a:ext uri="{FF2B5EF4-FFF2-40B4-BE49-F238E27FC236}">
                    <a16:creationId xmlns:a16="http://schemas.microsoft.com/office/drawing/2014/main" id="{7BDF9BD2-64F4-4DEB-A139-36A688B5D3DB}"/>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4400000">
                <a:off x="8021391" y="3042811"/>
                <a:ext cx="1133867" cy="1402216"/>
              </a:xfrm>
              <a:prstGeom prst="rect">
                <a:avLst/>
              </a:prstGeom>
            </p:spPr>
          </p:pic>
        </p:grpSp>
        <p:sp>
          <p:nvSpPr>
            <p:cNvPr id="25" name="TextBox 24"/>
            <p:cNvSpPr txBox="1"/>
            <p:nvPr/>
          </p:nvSpPr>
          <p:spPr>
            <a:xfrm>
              <a:off x="8208456" y="4350593"/>
              <a:ext cx="2613216" cy="954107"/>
            </a:xfrm>
            <a:prstGeom prst="rect">
              <a:avLst/>
            </a:prstGeom>
            <a:noFill/>
          </p:spPr>
          <p:txBody>
            <a:bodyPr wrap="none" rtlCol="0">
              <a:spAutoFit/>
            </a:bodyPr>
            <a:lstStyle/>
            <a:p>
              <a:pPr marL="0" lvl="0" indent="0">
                <a:lnSpc>
                  <a:spcPct val="100000"/>
                </a:lnSpc>
                <a:spcBef>
                  <a:spcPct val="50000"/>
                </a:spcBef>
                <a:buFontTx/>
                <a:buNone/>
              </a:pPr>
              <a:r>
                <a:rPr lang="en-US" altLang="en-US" sz="2800" b="1">
                  <a:latin typeface="UTM Avo" panose="02040603050506020204" pitchFamily="18" charset="0"/>
                  <a:cs typeface="Times New Roman" panose="02020603050405020304" pitchFamily="18" charset="0"/>
                </a:rPr>
                <a:t>Phần </a:t>
              </a:r>
              <a:r>
                <a:rPr lang="en-US" altLang="en-US" sz="2800" b="1" dirty="0" err="1">
                  <a:latin typeface="UTM Avo" panose="02040603050506020204" pitchFamily="18" charset="0"/>
                  <a:cs typeface="Times New Roman" panose="02020603050405020304" pitchFamily="18" charset="0"/>
                </a:rPr>
                <a:t>còn</a:t>
              </a:r>
              <a:r>
                <a:rPr lang="en-US" altLang="en-US" sz="2800" b="1" dirty="0">
                  <a:latin typeface="UTM Avo" panose="02040603050506020204" pitchFamily="18" charset="0"/>
                  <a:cs typeface="Times New Roman" panose="02020603050405020304" pitchFamily="18" charset="0"/>
                </a:rPr>
                <a:t> </a:t>
              </a:r>
              <a:r>
                <a:rPr lang="en-US" altLang="en-US" sz="2800" b="1" dirty="0" err="1">
                  <a:latin typeface="UTM Avo" panose="02040603050506020204" pitchFamily="18" charset="0"/>
                  <a:cs typeface="Times New Roman" panose="02020603050405020304" pitchFamily="18" charset="0"/>
                </a:rPr>
                <a:t>lại</a:t>
              </a:r>
              <a:r>
                <a:rPr lang="en-US" altLang="en-US" sz="2800" b="1" dirty="0">
                  <a:latin typeface="UTM Avo" panose="02040603050506020204" pitchFamily="18" charset="0"/>
                  <a:cs typeface="Times New Roman" panose="02020603050405020304" pitchFamily="18" charset="0"/>
                </a:rPr>
                <a:t>.</a:t>
              </a:r>
              <a:endParaRPr lang="vi-VN" altLang="en-US" sz="2800" b="1" dirty="0">
                <a:latin typeface="Times New Roman" panose="02020603050405020304" pitchFamily="18" charset="0"/>
                <a:ea typeface="Times New Roman" panose="02020603050405020304" pitchFamily="18" charset="0"/>
              </a:endParaRPr>
            </a:p>
            <a:p>
              <a:endParaRPr lang="en-US" sz="2800" dirty="0">
                <a:solidFill>
                  <a:schemeClr val="bg1"/>
                </a:solidFill>
                <a:latin typeface="UTM Avo" panose="02040603050506020204" pitchFamily="18" charset="0"/>
                <a:cs typeface="Times New Roman" panose="02020603050405020304" pitchFamily="18" charset="0"/>
              </a:endParaRPr>
            </a:p>
          </p:txBody>
        </p:sp>
      </p:grpSp>
    </p:spTree>
    <p:extLst>
      <p:ext uri="{BB962C8B-B14F-4D97-AF65-F5344CB8AC3E}">
        <p14:creationId xmlns:p14="http://schemas.microsoft.com/office/powerpoint/2010/main" val="4062857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par>
                          <p:cTn id="26" fill="hold">
                            <p:stCondLst>
                              <p:cond delay="500"/>
                            </p:stCondLst>
                            <p:childTnLst>
                              <p:par>
                                <p:cTn id="27" presetID="47" presetClass="entr" presetSubtype="0" fill="hold" nodeType="after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1000"/>
                                        <p:tgtEl>
                                          <p:spTgt spid="26"/>
                                        </p:tgtEl>
                                      </p:cBhvr>
                                    </p:animEffect>
                                    <p:anim calcmode="lin" valueType="num">
                                      <p:cBhvr>
                                        <p:cTn id="30" dur="1000" fill="hold"/>
                                        <p:tgtEl>
                                          <p:spTgt spid="26"/>
                                        </p:tgtEl>
                                        <p:attrNameLst>
                                          <p:attrName>ppt_x</p:attrName>
                                        </p:attrNameLst>
                                      </p:cBhvr>
                                      <p:tavLst>
                                        <p:tav tm="0">
                                          <p:val>
                                            <p:strVal val="#ppt_x"/>
                                          </p:val>
                                        </p:tav>
                                        <p:tav tm="100000">
                                          <p:val>
                                            <p:strVal val="#ppt_x"/>
                                          </p:val>
                                        </p:tav>
                                      </p:tavLst>
                                    </p:anim>
                                    <p:anim calcmode="lin" valueType="num">
                                      <p:cBhvr>
                                        <p:cTn id="31" dur="1000" fill="hold"/>
                                        <p:tgtEl>
                                          <p:spTgt spid="26"/>
                                        </p:tgtEl>
                                        <p:attrNameLst>
                                          <p:attrName>ppt_y</p:attrName>
                                        </p:attrNameLst>
                                      </p:cBhvr>
                                      <p:tavLst>
                                        <p:tav tm="0">
                                          <p:val>
                                            <p:strVal val="#ppt_y-.1"/>
                                          </p:val>
                                        </p:tav>
                                        <p:tav tm="100000">
                                          <p:val>
                                            <p:strVal val="#ppt_y"/>
                                          </p:val>
                                        </p:tav>
                                      </p:tavLst>
                                    </p:anim>
                                  </p:childTnLst>
                                </p:cTn>
                              </p:par>
                            </p:childTnLst>
                          </p:cTn>
                        </p:par>
                        <p:par>
                          <p:cTn id="32" fill="hold">
                            <p:stCondLst>
                              <p:cond delay="1500"/>
                            </p:stCondLst>
                            <p:childTnLst>
                              <p:par>
                                <p:cTn id="33" presetID="47" presetClass="entr" presetSubtype="0" fill="hold"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1000"/>
                                        <p:tgtEl>
                                          <p:spTgt spid="27"/>
                                        </p:tgtEl>
                                      </p:cBhvr>
                                    </p:animEffect>
                                    <p:anim calcmode="lin" valueType="num">
                                      <p:cBhvr>
                                        <p:cTn id="36" dur="1000" fill="hold"/>
                                        <p:tgtEl>
                                          <p:spTgt spid="27"/>
                                        </p:tgtEl>
                                        <p:attrNameLst>
                                          <p:attrName>ppt_x</p:attrName>
                                        </p:attrNameLst>
                                      </p:cBhvr>
                                      <p:tavLst>
                                        <p:tav tm="0">
                                          <p:val>
                                            <p:strVal val="#ppt_x"/>
                                          </p:val>
                                        </p:tav>
                                        <p:tav tm="100000">
                                          <p:val>
                                            <p:strVal val="#ppt_x"/>
                                          </p:val>
                                        </p:tav>
                                      </p:tavLst>
                                    </p:anim>
                                    <p:anim calcmode="lin" valueType="num">
                                      <p:cBhvr>
                                        <p:cTn id="37" dur="1000" fill="hold"/>
                                        <p:tgtEl>
                                          <p:spTgt spid="27"/>
                                        </p:tgtEl>
                                        <p:attrNameLst>
                                          <p:attrName>ppt_y</p:attrName>
                                        </p:attrNameLst>
                                      </p:cBhvr>
                                      <p:tavLst>
                                        <p:tav tm="0">
                                          <p:val>
                                            <p:strVal val="#ppt_y-.1"/>
                                          </p:val>
                                        </p:tav>
                                        <p:tav tm="100000">
                                          <p:val>
                                            <p:strVal val="#ppt_y"/>
                                          </p:val>
                                        </p:tav>
                                      </p:tavLst>
                                    </p:anim>
                                  </p:childTnLst>
                                </p:cTn>
                              </p:par>
                            </p:childTnLst>
                          </p:cTn>
                        </p:par>
                        <p:par>
                          <p:cTn id="38" fill="hold">
                            <p:stCondLst>
                              <p:cond delay="2500"/>
                            </p:stCondLst>
                            <p:childTnLst>
                              <p:par>
                                <p:cTn id="39" presetID="47" presetClass="entr" presetSubtype="0" fill="hold" nodeType="after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1000"/>
                                        <p:tgtEl>
                                          <p:spTgt spid="28"/>
                                        </p:tgtEl>
                                      </p:cBhvr>
                                    </p:animEffect>
                                    <p:anim calcmode="lin" valueType="num">
                                      <p:cBhvr>
                                        <p:cTn id="42" dur="1000" fill="hold"/>
                                        <p:tgtEl>
                                          <p:spTgt spid="28"/>
                                        </p:tgtEl>
                                        <p:attrNameLst>
                                          <p:attrName>ppt_x</p:attrName>
                                        </p:attrNameLst>
                                      </p:cBhvr>
                                      <p:tavLst>
                                        <p:tav tm="0">
                                          <p:val>
                                            <p:strVal val="#ppt_x"/>
                                          </p:val>
                                        </p:tav>
                                        <p:tav tm="100000">
                                          <p:val>
                                            <p:strVal val="#ppt_x"/>
                                          </p:val>
                                        </p:tav>
                                      </p:tavLst>
                                    </p:anim>
                                    <p:anim calcmode="lin" valueType="num">
                                      <p:cBhvr>
                                        <p:cTn id="4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6" grpId="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0"/>
          <p:cNvGrpSpPr/>
          <p:nvPr/>
        </p:nvGrpSpPr>
        <p:grpSpPr>
          <a:xfrm>
            <a:off x="2688962" y="445948"/>
            <a:ext cx="6390869" cy="1543274"/>
            <a:chOff x="676404" y="1039661"/>
            <a:chExt cx="7766137" cy="3244240"/>
          </a:xfrm>
          <a:solidFill>
            <a:schemeClr val="bg1"/>
          </a:solidFill>
        </p:grpSpPr>
        <p:sp>
          <p:nvSpPr>
            <p:cNvPr id="3"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TextBox 4"/>
          <p:cNvSpPr txBox="1"/>
          <p:nvPr/>
        </p:nvSpPr>
        <p:spPr>
          <a:xfrm>
            <a:off x="2839454" y="771423"/>
            <a:ext cx="6240378" cy="830997"/>
          </a:xfrm>
          <a:prstGeom prst="rect">
            <a:avLst/>
          </a:prstGeom>
          <a:noFill/>
        </p:spPr>
        <p:txBody>
          <a:bodyPr wrap="square" rtlCol="0">
            <a:spAutoFit/>
          </a:bodyPr>
          <a:lstStyle/>
          <a:p>
            <a:r>
              <a:rPr lang="en-US" altLang="zh-CN" sz="4800" b="1" spc="300">
                <a:ln>
                  <a:solidFill>
                    <a:srgbClr val="6EBA35"/>
                  </a:solidFill>
                </a:ln>
                <a:solidFill>
                  <a:srgbClr val="329061"/>
                </a:solidFill>
                <a:latin typeface="UTM Avo" panose="02040603050506020204" pitchFamily="18" charset="0"/>
                <a:ea typeface="方正姚体" panose="02010601030101010101" pitchFamily="2" charset="-122"/>
              </a:rPr>
              <a:t>Luyện đọc từ khó</a:t>
            </a:r>
            <a:endParaRPr lang="zh-CN" altLang="en-US" sz="4800" b="1" spc="300">
              <a:ln>
                <a:solidFill>
                  <a:srgbClr val="6EBA35"/>
                </a:solidFill>
              </a:ln>
              <a:solidFill>
                <a:srgbClr val="329061"/>
              </a:solidFill>
              <a:latin typeface="UTM Avo" panose="02040603050506020204" pitchFamily="18" charset="0"/>
              <a:ea typeface="方正姚体" panose="02010601030101010101" pitchFamily="2" charset="-122"/>
            </a:endParaRPr>
          </a:p>
        </p:txBody>
      </p:sp>
      <p:grpSp>
        <p:nvGrpSpPr>
          <p:cNvPr id="14" name="Group 13"/>
          <p:cNvGrpSpPr/>
          <p:nvPr/>
        </p:nvGrpSpPr>
        <p:grpSpPr>
          <a:xfrm>
            <a:off x="1099176" y="1924480"/>
            <a:ext cx="5113757" cy="1251254"/>
            <a:chOff x="1099176" y="1924480"/>
            <a:chExt cx="5113757" cy="1251254"/>
          </a:xfrm>
        </p:grpSpPr>
        <p:sp>
          <p:nvSpPr>
            <p:cNvPr id="6" name="Rectangle 4"/>
            <p:cNvSpPr/>
            <p:nvPr/>
          </p:nvSpPr>
          <p:spPr>
            <a:xfrm>
              <a:off x="1099176" y="2467848"/>
              <a:ext cx="4389734" cy="707886"/>
            </a:xfrm>
            <a:custGeom>
              <a:avLst/>
              <a:gdLst>
                <a:gd name="connsiteX0" fmla="*/ 0 w 4389734"/>
                <a:gd name="connsiteY0" fmla="*/ 0 h 769441"/>
                <a:gd name="connsiteX1" fmla="*/ 548717 w 4389734"/>
                <a:gd name="connsiteY1" fmla="*/ 0 h 769441"/>
                <a:gd name="connsiteX2" fmla="*/ 1097434 w 4389734"/>
                <a:gd name="connsiteY2" fmla="*/ 0 h 769441"/>
                <a:gd name="connsiteX3" fmla="*/ 1733945 w 4389734"/>
                <a:gd name="connsiteY3" fmla="*/ 0 h 769441"/>
                <a:gd name="connsiteX4" fmla="*/ 2238764 w 4389734"/>
                <a:gd name="connsiteY4" fmla="*/ 0 h 769441"/>
                <a:gd name="connsiteX5" fmla="*/ 2699686 w 4389734"/>
                <a:gd name="connsiteY5" fmla="*/ 0 h 769441"/>
                <a:gd name="connsiteX6" fmla="*/ 3160608 w 4389734"/>
                <a:gd name="connsiteY6" fmla="*/ 0 h 769441"/>
                <a:gd name="connsiteX7" fmla="*/ 3753223 w 4389734"/>
                <a:gd name="connsiteY7" fmla="*/ 0 h 769441"/>
                <a:gd name="connsiteX8" fmla="*/ 4389734 w 4389734"/>
                <a:gd name="connsiteY8" fmla="*/ 0 h 769441"/>
                <a:gd name="connsiteX9" fmla="*/ 4389734 w 4389734"/>
                <a:gd name="connsiteY9" fmla="*/ 361637 h 769441"/>
                <a:gd name="connsiteX10" fmla="*/ 4389734 w 4389734"/>
                <a:gd name="connsiteY10" fmla="*/ 769441 h 769441"/>
                <a:gd name="connsiteX11" fmla="*/ 3753223 w 4389734"/>
                <a:gd name="connsiteY11" fmla="*/ 769441 h 769441"/>
                <a:gd name="connsiteX12" fmla="*/ 3292301 w 4389734"/>
                <a:gd name="connsiteY12" fmla="*/ 769441 h 769441"/>
                <a:gd name="connsiteX13" fmla="*/ 2787481 w 4389734"/>
                <a:gd name="connsiteY13" fmla="*/ 769441 h 769441"/>
                <a:gd name="connsiteX14" fmla="*/ 2326559 w 4389734"/>
                <a:gd name="connsiteY14" fmla="*/ 769441 h 769441"/>
                <a:gd name="connsiteX15" fmla="*/ 1865637 w 4389734"/>
                <a:gd name="connsiteY15" fmla="*/ 769441 h 769441"/>
                <a:gd name="connsiteX16" fmla="*/ 1360818 w 4389734"/>
                <a:gd name="connsiteY16" fmla="*/ 769441 h 769441"/>
                <a:gd name="connsiteX17" fmla="*/ 855998 w 4389734"/>
                <a:gd name="connsiteY17" fmla="*/ 769441 h 769441"/>
                <a:gd name="connsiteX18" fmla="*/ 0 w 4389734"/>
                <a:gd name="connsiteY18" fmla="*/ 769441 h 769441"/>
                <a:gd name="connsiteX19" fmla="*/ 0 w 4389734"/>
                <a:gd name="connsiteY19" fmla="*/ 377026 h 769441"/>
                <a:gd name="connsiteX20" fmla="*/ 0 w 4389734"/>
                <a:gd name="connsiteY20"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89734" h="769441" fill="none" extrusionOk="0">
                  <a:moveTo>
                    <a:pt x="0" y="0"/>
                  </a:moveTo>
                  <a:cubicBezTo>
                    <a:pt x="264571" y="-10073"/>
                    <a:pt x="411802" y="44383"/>
                    <a:pt x="548717" y="0"/>
                  </a:cubicBezTo>
                  <a:cubicBezTo>
                    <a:pt x="685632" y="-44383"/>
                    <a:pt x="921685" y="50818"/>
                    <a:pt x="1097434" y="0"/>
                  </a:cubicBezTo>
                  <a:cubicBezTo>
                    <a:pt x="1273183" y="-50818"/>
                    <a:pt x="1523635" y="42444"/>
                    <a:pt x="1733945" y="0"/>
                  </a:cubicBezTo>
                  <a:cubicBezTo>
                    <a:pt x="1944255" y="-42444"/>
                    <a:pt x="2103825" y="40077"/>
                    <a:pt x="2238764" y="0"/>
                  </a:cubicBezTo>
                  <a:cubicBezTo>
                    <a:pt x="2373703" y="-40077"/>
                    <a:pt x="2516718" y="14735"/>
                    <a:pt x="2699686" y="0"/>
                  </a:cubicBezTo>
                  <a:cubicBezTo>
                    <a:pt x="2882654" y="-14735"/>
                    <a:pt x="3060108" y="14171"/>
                    <a:pt x="3160608" y="0"/>
                  </a:cubicBezTo>
                  <a:cubicBezTo>
                    <a:pt x="3261108" y="-14171"/>
                    <a:pt x="3555087" y="8533"/>
                    <a:pt x="3753223" y="0"/>
                  </a:cubicBezTo>
                  <a:cubicBezTo>
                    <a:pt x="3951360" y="-8533"/>
                    <a:pt x="4249426" y="50159"/>
                    <a:pt x="4389734" y="0"/>
                  </a:cubicBezTo>
                  <a:cubicBezTo>
                    <a:pt x="4411580" y="79727"/>
                    <a:pt x="4378256" y="288635"/>
                    <a:pt x="4389734" y="361637"/>
                  </a:cubicBezTo>
                  <a:cubicBezTo>
                    <a:pt x="4401212" y="434639"/>
                    <a:pt x="4375830" y="591728"/>
                    <a:pt x="4389734" y="769441"/>
                  </a:cubicBezTo>
                  <a:cubicBezTo>
                    <a:pt x="4175259" y="772793"/>
                    <a:pt x="4025145" y="752260"/>
                    <a:pt x="3753223" y="769441"/>
                  </a:cubicBezTo>
                  <a:cubicBezTo>
                    <a:pt x="3481301" y="786622"/>
                    <a:pt x="3467609" y="742640"/>
                    <a:pt x="3292301" y="769441"/>
                  </a:cubicBezTo>
                  <a:cubicBezTo>
                    <a:pt x="3116993" y="796242"/>
                    <a:pt x="3018389" y="727092"/>
                    <a:pt x="2787481" y="769441"/>
                  </a:cubicBezTo>
                  <a:cubicBezTo>
                    <a:pt x="2556573" y="811790"/>
                    <a:pt x="2527998" y="721773"/>
                    <a:pt x="2326559" y="769441"/>
                  </a:cubicBezTo>
                  <a:cubicBezTo>
                    <a:pt x="2125120" y="817109"/>
                    <a:pt x="1990778" y="724477"/>
                    <a:pt x="1865637" y="769441"/>
                  </a:cubicBezTo>
                  <a:cubicBezTo>
                    <a:pt x="1740496" y="814405"/>
                    <a:pt x="1587245" y="726915"/>
                    <a:pt x="1360818" y="769441"/>
                  </a:cubicBezTo>
                  <a:cubicBezTo>
                    <a:pt x="1134391" y="811967"/>
                    <a:pt x="1060069" y="762747"/>
                    <a:pt x="855998" y="769441"/>
                  </a:cubicBezTo>
                  <a:cubicBezTo>
                    <a:pt x="651927" y="776135"/>
                    <a:pt x="357296" y="717694"/>
                    <a:pt x="0" y="769441"/>
                  </a:cubicBezTo>
                  <a:cubicBezTo>
                    <a:pt x="-16757" y="650997"/>
                    <a:pt x="3772" y="550896"/>
                    <a:pt x="0" y="377026"/>
                  </a:cubicBezTo>
                  <a:cubicBezTo>
                    <a:pt x="-3772" y="203156"/>
                    <a:pt x="19481" y="160931"/>
                    <a:pt x="0" y="0"/>
                  </a:cubicBezTo>
                  <a:close/>
                </a:path>
                <a:path w="4389734" h="769441" stroke="0" extrusionOk="0">
                  <a:moveTo>
                    <a:pt x="0" y="0"/>
                  </a:moveTo>
                  <a:cubicBezTo>
                    <a:pt x="142096" y="-46247"/>
                    <a:pt x="249972" y="40648"/>
                    <a:pt x="460922" y="0"/>
                  </a:cubicBezTo>
                  <a:cubicBezTo>
                    <a:pt x="671872" y="-40648"/>
                    <a:pt x="892822" y="44543"/>
                    <a:pt x="1009639" y="0"/>
                  </a:cubicBezTo>
                  <a:cubicBezTo>
                    <a:pt x="1126456" y="-44543"/>
                    <a:pt x="1477181" y="60721"/>
                    <a:pt x="1602253" y="0"/>
                  </a:cubicBezTo>
                  <a:cubicBezTo>
                    <a:pt x="1727325" y="-60721"/>
                    <a:pt x="1838727" y="11559"/>
                    <a:pt x="2019278" y="0"/>
                  </a:cubicBezTo>
                  <a:cubicBezTo>
                    <a:pt x="2199830" y="-11559"/>
                    <a:pt x="2438964" y="58622"/>
                    <a:pt x="2611892" y="0"/>
                  </a:cubicBezTo>
                  <a:cubicBezTo>
                    <a:pt x="2784820" y="-58622"/>
                    <a:pt x="3045722" y="62782"/>
                    <a:pt x="3248403" y="0"/>
                  </a:cubicBezTo>
                  <a:cubicBezTo>
                    <a:pt x="3451084" y="-62782"/>
                    <a:pt x="3614039" y="41964"/>
                    <a:pt x="3709325" y="0"/>
                  </a:cubicBezTo>
                  <a:cubicBezTo>
                    <a:pt x="3804611" y="-41964"/>
                    <a:pt x="4116905" y="49060"/>
                    <a:pt x="4389734" y="0"/>
                  </a:cubicBezTo>
                  <a:cubicBezTo>
                    <a:pt x="4423509" y="165484"/>
                    <a:pt x="4357101" y="253855"/>
                    <a:pt x="4389734" y="369332"/>
                  </a:cubicBezTo>
                  <a:cubicBezTo>
                    <a:pt x="4422367" y="484809"/>
                    <a:pt x="4350241" y="674511"/>
                    <a:pt x="4389734" y="769441"/>
                  </a:cubicBezTo>
                  <a:cubicBezTo>
                    <a:pt x="4206046" y="804731"/>
                    <a:pt x="4103725" y="742190"/>
                    <a:pt x="3928812" y="769441"/>
                  </a:cubicBezTo>
                  <a:cubicBezTo>
                    <a:pt x="3753899" y="796692"/>
                    <a:pt x="3643174" y="730121"/>
                    <a:pt x="3467890" y="769441"/>
                  </a:cubicBezTo>
                  <a:cubicBezTo>
                    <a:pt x="3292606" y="808761"/>
                    <a:pt x="3160620" y="732721"/>
                    <a:pt x="2875276" y="769441"/>
                  </a:cubicBezTo>
                  <a:cubicBezTo>
                    <a:pt x="2589932" y="806161"/>
                    <a:pt x="2635817" y="747368"/>
                    <a:pt x="2414354" y="769441"/>
                  </a:cubicBezTo>
                  <a:cubicBezTo>
                    <a:pt x="2192891" y="791514"/>
                    <a:pt x="2101474" y="748526"/>
                    <a:pt x="1997329" y="769441"/>
                  </a:cubicBezTo>
                  <a:cubicBezTo>
                    <a:pt x="1893185" y="790356"/>
                    <a:pt x="1658183" y="711269"/>
                    <a:pt x="1492510" y="769441"/>
                  </a:cubicBezTo>
                  <a:cubicBezTo>
                    <a:pt x="1326837" y="827613"/>
                    <a:pt x="1162356" y="724122"/>
                    <a:pt x="1075485" y="769441"/>
                  </a:cubicBezTo>
                  <a:cubicBezTo>
                    <a:pt x="988615" y="814760"/>
                    <a:pt x="770921" y="765225"/>
                    <a:pt x="570665" y="769441"/>
                  </a:cubicBezTo>
                  <a:cubicBezTo>
                    <a:pt x="370409" y="773657"/>
                    <a:pt x="222813" y="765034"/>
                    <a:pt x="0" y="769441"/>
                  </a:cubicBezTo>
                  <a:cubicBezTo>
                    <a:pt x="-35020" y="587666"/>
                    <a:pt x="31080" y="474257"/>
                    <a:pt x="0" y="369332"/>
                  </a:cubicBezTo>
                  <a:cubicBezTo>
                    <a:pt x="-31080" y="264407"/>
                    <a:pt x="19985" y="88630"/>
                    <a:pt x="0" y="0"/>
                  </a:cubicBezTo>
                  <a:close/>
                </a:path>
              </a:pathLst>
            </a:custGeom>
            <a:solidFill>
              <a:schemeClr val="bg1"/>
            </a:solidFill>
            <a:ln w="28575">
              <a:solidFill>
                <a:srgbClr val="6EBA35"/>
              </a:solid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FontTx/>
                <a:buNone/>
              </a:pPr>
              <a:r>
                <a:rPr lang="en-US" altLang="en-US" sz="4000" b="1" dirty="0" err="1">
                  <a:latin typeface="UTM Avo" panose="02040603050506020204" pitchFamily="18" charset="0"/>
                  <a:cs typeface="Times New Roman" panose="02020603050405020304" pitchFamily="18" charset="0"/>
                </a:rPr>
                <a:t>tảng</a:t>
              </a:r>
              <a:r>
                <a:rPr lang="en-US" altLang="en-US" sz="4000" b="1" dirty="0">
                  <a:latin typeface="UTM Avo" panose="02040603050506020204" pitchFamily="18" charset="0"/>
                  <a:cs typeface="Times New Roman" panose="02020603050405020304" pitchFamily="18" charset="0"/>
                </a:rPr>
                <a:t> đá c</a:t>
              </a:r>
              <a:r>
                <a:rPr lang="en-US" altLang="en-US" sz="4000" b="1" dirty="0">
                  <a:solidFill>
                    <a:srgbClr val="FF0000"/>
                  </a:solidFill>
                  <a:latin typeface="UTM Avo" panose="02040603050506020204" pitchFamily="18" charset="0"/>
                  <a:cs typeface="Times New Roman" panose="02020603050405020304" pitchFamily="18" charset="0"/>
                </a:rPr>
                <a:t>uội</a:t>
              </a:r>
              <a:endParaRPr lang="en-US" altLang="en-US" sz="4000" b="1" dirty="0">
                <a:solidFill>
                  <a:srgbClr val="FF0000"/>
                </a:solidFill>
                <a:latin typeface="UTM Avo" panose="02040603050506020204" pitchFamily="18" charset="0"/>
                <a:ea typeface="Arial" panose="020B0604020202020204" pitchFamily="34" charset="0"/>
                <a:cs typeface="Times New Roman" panose="02020603050405020304" pitchFamily="18" charset="0"/>
              </a:endParaRPr>
            </a:p>
          </p:txBody>
        </p:sp>
        <p:pic>
          <p:nvPicPr>
            <p:cNvPr id="10" name="图片 9">
              <a:extLst>
                <a:ext uri="{FF2B5EF4-FFF2-40B4-BE49-F238E27FC236}">
                  <a16:creationId xmlns:a16="http://schemas.microsoft.com/office/drawing/2014/main" id="{05682262-EE79-4E5A-8C72-96ABD76E04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4400000">
              <a:off x="4981353" y="1924480"/>
              <a:ext cx="1231580" cy="1231580"/>
            </a:xfrm>
            <a:prstGeom prst="rect">
              <a:avLst/>
            </a:prstGeom>
          </p:spPr>
        </p:pic>
      </p:grpSp>
      <p:grpSp>
        <p:nvGrpSpPr>
          <p:cNvPr id="15" name="Group 14"/>
          <p:cNvGrpSpPr/>
          <p:nvPr/>
        </p:nvGrpSpPr>
        <p:grpSpPr>
          <a:xfrm>
            <a:off x="5803701" y="2693243"/>
            <a:ext cx="5005524" cy="1396097"/>
            <a:chOff x="5803701" y="2693243"/>
            <a:chExt cx="5005524" cy="1396097"/>
          </a:xfrm>
        </p:grpSpPr>
        <p:sp>
          <p:nvSpPr>
            <p:cNvPr id="7" name="Rectangle 7"/>
            <p:cNvSpPr/>
            <p:nvPr/>
          </p:nvSpPr>
          <p:spPr>
            <a:xfrm>
              <a:off x="5803701" y="3381454"/>
              <a:ext cx="4389734" cy="707886"/>
            </a:xfrm>
            <a:custGeom>
              <a:avLst/>
              <a:gdLst>
                <a:gd name="connsiteX0" fmla="*/ 0 w 4389734"/>
                <a:gd name="connsiteY0" fmla="*/ 0 h 769441"/>
                <a:gd name="connsiteX1" fmla="*/ 548717 w 4389734"/>
                <a:gd name="connsiteY1" fmla="*/ 0 h 769441"/>
                <a:gd name="connsiteX2" fmla="*/ 1097434 w 4389734"/>
                <a:gd name="connsiteY2" fmla="*/ 0 h 769441"/>
                <a:gd name="connsiteX3" fmla="*/ 1733945 w 4389734"/>
                <a:gd name="connsiteY3" fmla="*/ 0 h 769441"/>
                <a:gd name="connsiteX4" fmla="*/ 2238764 w 4389734"/>
                <a:gd name="connsiteY4" fmla="*/ 0 h 769441"/>
                <a:gd name="connsiteX5" fmla="*/ 2699686 w 4389734"/>
                <a:gd name="connsiteY5" fmla="*/ 0 h 769441"/>
                <a:gd name="connsiteX6" fmla="*/ 3160608 w 4389734"/>
                <a:gd name="connsiteY6" fmla="*/ 0 h 769441"/>
                <a:gd name="connsiteX7" fmla="*/ 3753223 w 4389734"/>
                <a:gd name="connsiteY7" fmla="*/ 0 h 769441"/>
                <a:gd name="connsiteX8" fmla="*/ 4389734 w 4389734"/>
                <a:gd name="connsiteY8" fmla="*/ 0 h 769441"/>
                <a:gd name="connsiteX9" fmla="*/ 4389734 w 4389734"/>
                <a:gd name="connsiteY9" fmla="*/ 361637 h 769441"/>
                <a:gd name="connsiteX10" fmla="*/ 4389734 w 4389734"/>
                <a:gd name="connsiteY10" fmla="*/ 769441 h 769441"/>
                <a:gd name="connsiteX11" fmla="*/ 3753223 w 4389734"/>
                <a:gd name="connsiteY11" fmla="*/ 769441 h 769441"/>
                <a:gd name="connsiteX12" fmla="*/ 3292301 w 4389734"/>
                <a:gd name="connsiteY12" fmla="*/ 769441 h 769441"/>
                <a:gd name="connsiteX13" fmla="*/ 2787481 w 4389734"/>
                <a:gd name="connsiteY13" fmla="*/ 769441 h 769441"/>
                <a:gd name="connsiteX14" fmla="*/ 2326559 w 4389734"/>
                <a:gd name="connsiteY14" fmla="*/ 769441 h 769441"/>
                <a:gd name="connsiteX15" fmla="*/ 1865637 w 4389734"/>
                <a:gd name="connsiteY15" fmla="*/ 769441 h 769441"/>
                <a:gd name="connsiteX16" fmla="*/ 1360818 w 4389734"/>
                <a:gd name="connsiteY16" fmla="*/ 769441 h 769441"/>
                <a:gd name="connsiteX17" fmla="*/ 855998 w 4389734"/>
                <a:gd name="connsiteY17" fmla="*/ 769441 h 769441"/>
                <a:gd name="connsiteX18" fmla="*/ 0 w 4389734"/>
                <a:gd name="connsiteY18" fmla="*/ 769441 h 769441"/>
                <a:gd name="connsiteX19" fmla="*/ 0 w 4389734"/>
                <a:gd name="connsiteY19" fmla="*/ 377026 h 769441"/>
                <a:gd name="connsiteX20" fmla="*/ 0 w 4389734"/>
                <a:gd name="connsiteY20"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89734" h="769441" fill="none" extrusionOk="0">
                  <a:moveTo>
                    <a:pt x="0" y="0"/>
                  </a:moveTo>
                  <a:cubicBezTo>
                    <a:pt x="264571" y="-10073"/>
                    <a:pt x="411802" y="44383"/>
                    <a:pt x="548717" y="0"/>
                  </a:cubicBezTo>
                  <a:cubicBezTo>
                    <a:pt x="685632" y="-44383"/>
                    <a:pt x="921685" y="50818"/>
                    <a:pt x="1097434" y="0"/>
                  </a:cubicBezTo>
                  <a:cubicBezTo>
                    <a:pt x="1273183" y="-50818"/>
                    <a:pt x="1523635" y="42444"/>
                    <a:pt x="1733945" y="0"/>
                  </a:cubicBezTo>
                  <a:cubicBezTo>
                    <a:pt x="1944255" y="-42444"/>
                    <a:pt x="2103825" y="40077"/>
                    <a:pt x="2238764" y="0"/>
                  </a:cubicBezTo>
                  <a:cubicBezTo>
                    <a:pt x="2373703" y="-40077"/>
                    <a:pt x="2516718" y="14735"/>
                    <a:pt x="2699686" y="0"/>
                  </a:cubicBezTo>
                  <a:cubicBezTo>
                    <a:pt x="2882654" y="-14735"/>
                    <a:pt x="3060108" y="14171"/>
                    <a:pt x="3160608" y="0"/>
                  </a:cubicBezTo>
                  <a:cubicBezTo>
                    <a:pt x="3261108" y="-14171"/>
                    <a:pt x="3555087" y="8533"/>
                    <a:pt x="3753223" y="0"/>
                  </a:cubicBezTo>
                  <a:cubicBezTo>
                    <a:pt x="3951360" y="-8533"/>
                    <a:pt x="4249426" y="50159"/>
                    <a:pt x="4389734" y="0"/>
                  </a:cubicBezTo>
                  <a:cubicBezTo>
                    <a:pt x="4411580" y="79727"/>
                    <a:pt x="4378256" y="288635"/>
                    <a:pt x="4389734" y="361637"/>
                  </a:cubicBezTo>
                  <a:cubicBezTo>
                    <a:pt x="4401212" y="434639"/>
                    <a:pt x="4375830" y="591728"/>
                    <a:pt x="4389734" y="769441"/>
                  </a:cubicBezTo>
                  <a:cubicBezTo>
                    <a:pt x="4175259" y="772793"/>
                    <a:pt x="4025145" y="752260"/>
                    <a:pt x="3753223" y="769441"/>
                  </a:cubicBezTo>
                  <a:cubicBezTo>
                    <a:pt x="3481301" y="786622"/>
                    <a:pt x="3467609" y="742640"/>
                    <a:pt x="3292301" y="769441"/>
                  </a:cubicBezTo>
                  <a:cubicBezTo>
                    <a:pt x="3116993" y="796242"/>
                    <a:pt x="3018389" y="727092"/>
                    <a:pt x="2787481" y="769441"/>
                  </a:cubicBezTo>
                  <a:cubicBezTo>
                    <a:pt x="2556573" y="811790"/>
                    <a:pt x="2527998" y="721773"/>
                    <a:pt x="2326559" y="769441"/>
                  </a:cubicBezTo>
                  <a:cubicBezTo>
                    <a:pt x="2125120" y="817109"/>
                    <a:pt x="1990778" y="724477"/>
                    <a:pt x="1865637" y="769441"/>
                  </a:cubicBezTo>
                  <a:cubicBezTo>
                    <a:pt x="1740496" y="814405"/>
                    <a:pt x="1587245" y="726915"/>
                    <a:pt x="1360818" y="769441"/>
                  </a:cubicBezTo>
                  <a:cubicBezTo>
                    <a:pt x="1134391" y="811967"/>
                    <a:pt x="1060069" y="762747"/>
                    <a:pt x="855998" y="769441"/>
                  </a:cubicBezTo>
                  <a:cubicBezTo>
                    <a:pt x="651927" y="776135"/>
                    <a:pt x="357296" y="717694"/>
                    <a:pt x="0" y="769441"/>
                  </a:cubicBezTo>
                  <a:cubicBezTo>
                    <a:pt x="-16757" y="650997"/>
                    <a:pt x="3772" y="550896"/>
                    <a:pt x="0" y="377026"/>
                  </a:cubicBezTo>
                  <a:cubicBezTo>
                    <a:pt x="-3772" y="203156"/>
                    <a:pt x="19481" y="160931"/>
                    <a:pt x="0" y="0"/>
                  </a:cubicBezTo>
                  <a:close/>
                </a:path>
                <a:path w="4389734" h="769441" stroke="0" extrusionOk="0">
                  <a:moveTo>
                    <a:pt x="0" y="0"/>
                  </a:moveTo>
                  <a:cubicBezTo>
                    <a:pt x="142096" y="-46247"/>
                    <a:pt x="249972" y="40648"/>
                    <a:pt x="460922" y="0"/>
                  </a:cubicBezTo>
                  <a:cubicBezTo>
                    <a:pt x="671872" y="-40648"/>
                    <a:pt x="892822" y="44543"/>
                    <a:pt x="1009639" y="0"/>
                  </a:cubicBezTo>
                  <a:cubicBezTo>
                    <a:pt x="1126456" y="-44543"/>
                    <a:pt x="1477181" y="60721"/>
                    <a:pt x="1602253" y="0"/>
                  </a:cubicBezTo>
                  <a:cubicBezTo>
                    <a:pt x="1727325" y="-60721"/>
                    <a:pt x="1838727" y="11559"/>
                    <a:pt x="2019278" y="0"/>
                  </a:cubicBezTo>
                  <a:cubicBezTo>
                    <a:pt x="2199830" y="-11559"/>
                    <a:pt x="2438964" y="58622"/>
                    <a:pt x="2611892" y="0"/>
                  </a:cubicBezTo>
                  <a:cubicBezTo>
                    <a:pt x="2784820" y="-58622"/>
                    <a:pt x="3045722" y="62782"/>
                    <a:pt x="3248403" y="0"/>
                  </a:cubicBezTo>
                  <a:cubicBezTo>
                    <a:pt x="3451084" y="-62782"/>
                    <a:pt x="3614039" y="41964"/>
                    <a:pt x="3709325" y="0"/>
                  </a:cubicBezTo>
                  <a:cubicBezTo>
                    <a:pt x="3804611" y="-41964"/>
                    <a:pt x="4116905" y="49060"/>
                    <a:pt x="4389734" y="0"/>
                  </a:cubicBezTo>
                  <a:cubicBezTo>
                    <a:pt x="4423509" y="165484"/>
                    <a:pt x="4357101" y="253855"/>
                    <a:pt x="4389734" y="369332"/>
                  </a:cubicBezTo>
                  <a:cubicBezTo>
                    <a:pt x="4422367" y="484809"/>
                    <a:pt x="4350241" y="674511"/>
                    <a:pt x="4389734" y="769441"/>
                  </a:cubicBezTo>
                  <a:cubicBezTo>
                    <a:pt x="4206046" y="804731"/>
                    <a:pt x="4103725" y="742190"/>
                    <a:pt x="3928812" y="769441"/>
                  </a:cubicBezTo>
                  <a:cubicBezTo>
                    <a:pt x="3753899" y="796692"/>
                    <a:pt x="3643174" y="730121"/>
                    <a:pt x="3467890" y="769441"/>
                  </a:cubicBezTo>
                  <a:cubicBezTo>
                    <a:pt x="3292606" y="808761"/>
                    <a:pt x="3160620" y="732721"/>
                    <a:pt x="2875276" y="769441"/>
                  </a:cubicBezTo>
                  <a:cubicBezTo>
                    <a:pt x="2589932" y="806161"/>
                    <a:pt x="2635817" y="747368"/>
                    <a:pt x="2414354" y="769441"/>
                  </a:cubicBezTo>
                  <a:cubicBezTo>
                    <a:pt x="2192891" y="791514"/>
                    <a:pt x="2101474" y="748526"/>
                    <a:pt x="1997329" y="769441"/>
                  </a:cubicBezTo>
                  <a:cubicBezTo>
                    <a:pt x="1893185" y="790356"/>
                    <a:pt x="1658183" y="711269"/>
                    <a:pt x="1492510" y="769441"/>
                  </a:cubicBezTo>
                  <a:cubicBezTo>
                    <a:pt x="1326837" y="827613"/>
                    <a:pt x="1162356" y="724122"/>
                    <a:pt x="1075485" y="769441"/>
                  </a:cubicBezTo>
                  <a:cubicBezTo>
                    <a:pt x="988615" y="814760"/>
                    <a:pt x="770921" y="765225"/>
                    <a:pt x="570665" y="769441"/>
                  </a:cubicBezTo>
                  <a:cubicBezTo>
                    <a:pt x="370409" y="773657"/>
                    <a:pt x="222813" y="765034"/>
                    <a:pt x="0" y="769441"/>
                  </a:cubicBezTo>
                  <a:cubicBezTo>
                    <a:pt x="-35020" y="587666"/>
                    <a:pt x="31080" y="474257"/>
                    <a:pt x="0" y="369332"/>
                  </a:cubicBezTo>
                  <a:cubicBezTo>
                    <a:pt x="-31080" y="264407"/>
                    <a:pt x="19985" y="88630"/>
                    <a:pt x="0" y="0"/>
                  </a:cubicBezTo>
                  <a:close/>
                </a:path>
              </a:pathLst>
            </a:custGeom>
            <a:solidFill>
              <a:schemeClr val="bg1"/>
            </a:solidFill>
            <a:ln w="28575">
              <a:solidFill>
                <a:srgbClr val="6EBA35"/>
              </a:solid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FontTx/>
                <a:buNone/>
              </a:pPr>
              <a:r>
                <a:rPr lang="en-US" altLang="en-US" sz="4000" b="1" dirty="0" err="1">
                  <a:latin typeface="UTM Avo" panose="02040603050506020204" pitchFamily="18" charset="0"/>
                  <a:cs typeface="Times New Roman" panose="02020603050405020304" pitchFamily="18" charset="0"/>
                </a:rPr>
                <a:t>như</a:t>
              </a:r>
              <a:r>
                <a:rPr lang="en-US" altLang="en-US" sz="4000" b="1" dirty="0">
                  <a:latin typeface="UTM Avo" panose="02040603050506020204" pitchFamily="18" charset="0"/>
                  <a:cs typeface="Times New Roman" panose="02020603050405020304" pitchFamily="18" charset="0"/>
                </a:rPr>
                <a:t> </a:t>
              </a:r>
              <a:r>
                <a:rPr lang="en-US" altLang="en-US" sz="4000" b="1" dirty="0" err="1">
                  <a:latin typeface="UTM Avo" panose="02040603050506020204" pitchFamily="18" charset="0"/>
                  <a:cs typeface="Times New Roman" panose="02020603050405020304" pitchFamily="18" charset="0"/>
                </a:rPr>
                <a:t>mới</a:t>
              </a:r>
              <a:r>
                <a:rPr lang="en-US" altLang="en-US" sz="4000" b="1" dirty="0">
                  <a:latin typeface="UTM Avo" panose="02040603050506020204" pitchFamily="18" charset="0"/>
                  <a:cs typeface="Times New Roman" panose="02020603050405020304" pitchFamily="18" charset="0"/>
                </a:rPr>
                <a:t> </a:t>
              </a:r>
              <a:r>
                <a:rPr lang="en-US" altLang="en-US" sz="4000" b="1" dirty="0" err="1">
                  <a:latin typeface="UTM Avo" panose="02040603050506020204" pitchFamily="18" charset="0"/>
                  <a:cs typeface="Times New Roman" panose="02020603050405020304" pitchFamily="18" charset="0"/>
                </a:rPr>
                <a:t>l</a:t>
              </a:r>
              <a:r>
                <a:rPr lang="en-US" altLang="en-US" sz="4000" b="1" dirty="0" err="1">
                  <a:solidFill>
                    <a:srgbClr val="FF0000"/>
                  </a:solidFill>
                  <a:latin typeface="UTM Avo" panose="02040603050506020204" pitchFamily="18" charset="0"/>
                  <a:cs typeface="Times New Roman" panose="02020603050405020304" pitchFamily="18" charset="0"/>
                </a:rPr>
                <a:t>ột</a:t>
              </a:r>
              <a:endParaRPr lang="en-US" altLang="en-US" sz="4000" b="1" dirty="0">
                <a:solidFill>
                  <a:srgbClr val="FF0000"/>
                </a:solidFill>
                <a:latin typeface="UTM Avo" panose="02040603050506020204" pitchFamily="18" charset="0"/>
                <a:ea typeface="Arial" panose="020B0604020202020204" pitchFamily="34" charset="0"/>
                <a:cs typeface="Times New Roman" panose="02020603050405020304" pitchFamily="18" charset="0"/>
              </a:endParaRPr>
            </a:p>
          </p:txBody>
        </p:sp>
        <p:pic>
          <p:nvPicPr>
            <p:cNvPr id="11" name="图片 9">
              <a:extLst>
                <a:ext uri="{FF2B5EF4-FFF2-40B4-BE49-F238E27FC236}">
                  <a16:creationId xmlns:a16="http://schemas.microsoft.com/office/drawing/2014/main" id="{05682262-EE79-4E5A-8C72-96ABD76E04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4400000">
              <a:off x="9577645" y="2693243"/>
              <a:ext cx="1231580" cy="1231580"/>
            </a:xfrm>
            <a:prstGeom prst="rect">
              <a:avLst/>
            </a:prstGeom>
          </p:spPr>
        </p:pic>
      </p:grpSp>
      <p:grpSp>
        <p:nvGrpSpPr>
          <p:cNvPr id="17" name="Group 16"/>
          <p:cNvGrpSpPr/>
          <p:nvPr/>
        </p:nvGrpSpPr>
        <p:grpSpPr>
          <a:xfrm>
            <a:off x="359674" y="4243644"/>
            <a:ext cx="5129236" cy="1456975"/>
            <a:chOff x="359674" y="4243644"/>
            <a:chExt cx="5129236" cy="1456975"/>
          </a:xfrm>
        </p:grpSpPr>
        <p:sp>
          <p:nvSpPr>
            <p:cNvPr id="8" name="Rectangle 8"/>
            <p:cNvSpPr/>
            <p:nvPr/>
          </p:nvSpPr>
          <p:spPr>
            <a:xfrm>
              <a:off x="1099176" y="4377180"/>
              <a:ext cx="4389734" cy="1323439"/>
            </a:xfrm>
            <a:custGeom>
              <a:avLst/>
              <a:gdLst>
                <a:gd name="connsiteX0" fmla="*/ 0 w 4389734"/>
                <a:gd name="connsiteY0" fmla="*/ 0 h 769441"/>
                <a:gd name="connsiteX1" fmla="*/ 548717 w 4389734"/>
                <a:gd name="connsiteY1" fmla="*/ 0 h 769441"/>
                <a:gd name="connsiteX2" fmla="*/ 1097434 w 4389734"/>
                <a:gd name="connsiteY2" fmla="*/ 0 h 769441"/>
                <a:gd name="connsiteX3" fmla="*/ 1733945 w 4389734"/>
                <a:gd name="connsiteY3" fmla="*/ 0 h 769441"/>
                <a:gd name="connsiteX4" fmla="*/ 2238764 w 4389734"/>
                <a:gd name="connsiteY4" fmla="*/ 0 h 769441"/>
                <a:gd name="connsiteX5" fmla="*/ 2699686 w 4389734"/>
                <a:gd name="connsiteY5" fmla="*/ 0 h 769441"/>
                <a:gd name="connsiteX6" fmla="*/ 3160608 w 4389734"/>
                <a:gd name="connsiteY6" fmla="*/ 0 h 769441"/>
                <a:gd name="connsiteX7" fmla="*/ 3753223 w 4389734"/>
                <a:gd name="connsiteY7" fmla="*/ 0 h 769441"/>
                <a:gd name="connsiteX8" fmla="*/ 4389734 w 4389734"/>
                <a:gd name="connsiteY8" fmla="*/ 0 h 769441"/>
                <a:gd name="connsiteX9" fmla="*/ 4389734 w 4389734"/>
                <a:gd name="connsiteY9" fmla="*/ 361637 h 769441"/>
                <a:gd name="connsiteX10" fmla="*/ 4389734 w 4389734"/>
                <a:gd name="connsiteY10" fmla="*/ 769441 h 769441"/>
                <a:gd name="connsiteX11" fmla="*/ 3753223 w 4389734"/>
                <a:gd name="connsiteY11" fmla="*/ 769441 h 769441"/>
                <a:gd name="connsiteX12" fmla="*/ 3292301 w 4389734"/>
                <a:gd name="connsiteY12" fmla="*/ 769441 h 769441"/>
                <a:gd name="connsiteX13" fmla="*/ 2787481 w 4389734"/>
                <a:gd name="connsiteY13" fmla="*/ 769441 h 769441"/>
                <a:gd name="connsiteX14" fmla="*/ 2326559 w 4389734"/>
                <a:gd name="connsiteY14" fmla="*/ 769441 h 769441"/>
                <a:gd name="connsiteX15" fmla="*/ 1865637 w 4389734"/>
                <a:gd name="connsiteY15" fmla="*/ 769441 h 769441"/>
                <a:gd name="connsiteX16" fmla="*/ 1360818 w 4389734"/>
                <a:gd name="connsiteY16" fmla="*/ 769441 h 769441"/>
                <a:gd name="connsiteX17" fmla="*/ 855998 w 4389734"/>
                <a:gd name="connsiteY17" fmla="*/ 769441 h 769441"/>
                <a:gd name="connsiteX18" fmla="*/ 0 w 4389734"/>
                <a:gd name="connsiteY18" fmla="*/ 769441 h 769441"/>
                <a:gd name="connsiteX19" fmla="*/ 0 w 4389734"/>
                <a:gd name="connsiteY19" fmla="*/ 377026 h 769441"/>
                <a:gd name="connsiteX20" fmla="*/ 0 w 4389734"/>
                <a:gd name="connsiteY20"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89734" h="769441" fill="none" extrusionOk="0">
                  <a:moveTo>
                    <a:pt x="0" y="0"/>
                  </a:moveTo>
                  <a:cubicBezTo>
                    <a:pt x="264571" y="-10073"/>
                    <a:pt x="411802" y="44383"/>
                    <a:pt x="548717" y="0"/>
                  </a:cubicBezTo>
                  <a:cubicBezTo>
                    <a:pt x="685632" y="-44383"/>
                    <a:pt x="921685" y="50818"/>
                    <a:pt x="1097434" y="0"/>
                  </a:cubicBezTo>
                  <a:cubicBezTo>
                    <a:pt x="1273183" y="-50818"/>
                    <a:pt x="1523635" y="42444"/>
                    <a:pt x="1733945" y="0"/>
                  </a:cubicBezTo>
                  <a:cubicBezTo>
                    <a:pt x="1944255" y="-42444"/>
                    <a:pt x="2103825" y="40077"/>
                    <a:pt x="2238764" y="0"/>
                  </a:cubicBezTo>
                  <a:cubicBezTo>
                    <a:pt x="2373703" y="-40077"/>
                    <a:pt x="2516718" y="14735"/>
                    <a:pt x="2699686" y="0"/>
                  </a:cubicBezTo>
                  <a:cubicBezTo>
                    <a:pt x="2882654" y="-14735"/>
                    <a:pt x="3060108" y="14171"/>
                    <a:pt x="3160608" y="0"/>
                  </a:cubicBezTo>
                  <a:cubicBezTo>
                    <a:pt x="3261108" y="-14171"/>
                    <a:pt x="3555087" y="8533"/>
                    <a:pt x="3753223" y="0"/>
                  </a:cubicBezTo>
                  <a:cubicBezTo>
                    <a:pt x="3951360" y="-8533"/>
                    <a:pt x="4249426" y="50159"/>
                    <a:pt x="4389734" y="0"/>
                  </a:cubicBezTo>
                  <a:cubicBezTo>
                    <a:pt x="4411580" y="79727"/>
                    <a:pt x="4378256" y="288635"/>
                    <a:pt x="4389734" y="361637"/>
                  </a:cubicBezTo>
                  <a:cubicBezTo>
                    <a:pt x="4401212" y="434639"/>
                    <a:pt x="4375830" y="591728"/>
                    <a:pt x="4389734" y="769441"/>
                  </a:cubicBezTo>
                  <a:cubicBezTo>
                    <a:pt x="4175259" y="772793"/>
                    <a:pt x="4025145" y="752260"/>
                    <a:pt x="3753223" y="769441"/>
                  </a:cubicBezTo>
                  <a:cubicBezTo>
                    <a:pt x="3481301" y="786622"/>
                    <a:pt x="3467609" y="742640"/>
                    <a:pt x="3292301" y="769441"/>
                  </a:cubicBezTo>
                  <a:cubicBezTo>
                    <a:pt x="3116993" y="796242"/>
                    <a:pt x="3018389" y="727092"/>
                    <a:pt x="2787481" y="769441"/>
                  </a:cubicBezTo>
                  <a:cubicBezTo>
                    <a:pt x="2556573" y="811790"/>
                    <a:pt x="2527998" y="721773"/>
                    <a:pt x="2326559" y="769441"/>
                  </a:cubicBezTo>
                  <a:cubicBezTo>
                    <a:pt x="2125120" y="817109"/>
                    <a:pt x="1990778" y="724477"/>
                    <a:pt x="1865637" y="769441"/>
                  </a:cubicBezTo>
                  <a:cubicBezTo>
                    <a:pt x="1740496" y="814405"/>
                    <a:pt x="1587245" y="726915"/>
                    <a:pt x="1360818" y="769441"/>
                  </a:cubicBezTo>
                  <a:cubicBezTo>
                    <a:pt x="1134391" y="811967"/>
                    <a:pt x="1060069" y="762747"/>
                    <a:pt x="855998" y="769441"/>
                  </a:cubicBezTo>
                  <a:cubicBezTo>
                    <a:pt x="651927" y="776135"/>
                    <a:pt x="357296" y="717694"/>
                    <a:pt x="0" y="769441"/>
                  </a:cubicBezTo>
                  <a:cubicBezTo>
                    <a:pt x="-16757" y="650997"/>
                    <a:pt x="3772" y="550896"/>
                    <a:pt x="0" y="377026"/>
                  </a:cubicBezTo>
                  <a:cubicBezTo>
                    <a:pt x="-3772" y="203156"/>
                    <a:pt x="19481" y="160931"/>
                    <a:pt x="0" y="0"/>
                  </a:cubicBezTo>
                  <a:close/>
                </a:path>
                <a:path w="4389734" h="769441" stroke="0" extrusionOk="0">
                  <a:moveTo>
                    <a:pt x="0" y="0"/>
                  </a:moveTo>
                  <a:cubicBezTo>
                    <a:pt x="142096" y="-46247"/>
                    <a:pt x="249972" y="40648"/>
                    <a:pt x="460922" y="0"/>
                  </a:cubicBezTo>
                  <a:cubicBezTo>
                    <a:pt x="671872" y="-40648"/>
                    <a:pt x="892822" y="44543"/>
                    <a:pt x="1009639" y="0"/>
                  </a:cubicBezTo>
                  <a:cubicBezTo>
                    <a:pt x="1126456" y="-44543"/>
                    <a:pt x="1477181" y="60721"/>
                    <a:pt x="1602253" y="0"/>
                  </a:cubicBezTo>
                  <a:cubicBezTo>
                    <a:pt x="1727325" y="-60721"/>
                    <a:pt x="1838727" y="11559"/>
                    <a:pt x="2019278" y="0"/>
                  </a:cubicBezTo>
                  <a:cubicBezTo>
                    <a:pt x="2199830" y="-11559"/>
                    <a:pt x="2438964" y="58622"/>
                    <a:pt x="2611892" y="0"/>
                  </a:cubicBezTo>
                  <a:cubicBezTo>
                    <a:pt x="2784820" y="-58622"/>
                    <a:pt x="3045722" y="62782"/>
                    <a:pt x="3248403" y="0"/>
                  </a:cubicBezTo>
                  <a:cubicBezTo>
                    <a:pt x="3451084" y="-62782"/>
                    <a:pt x="3614039" y="41964"/>
                    <a:pt x="3709325" y="0"/>
                  </a:cubicBezTo>
                  <a:cubicBezTo>
                    <a:pt x="3804611" y="-41964"/>
                    <a:pt x="4116905" y="49060"/>
                    <a:pt x="4389734" y="0"/>
                  </a:cubicBezTo>
                  <a:cubicBezTo>
                    <a:pt x="4423509" y="165484"/>
                    <a:pt x="4357101" y="253855"/>
                    <a:pt x="4389734" y="369332"/>
                  </a:cubicBezTo>
                  <a:cubicBezTo>
                    <a:pt x="4422367" y="484809"/>
                    <a:pt x="4350241" y="674511"/>
                    <a:pt x="4389734" y="769441"/>
                  </a:cubicBezTo>
                  <a:cubicBezTo>
                    <a:pt x="4206046" y="804731"/>
                    <a:pt x="4103725" y="742190"/>
                    <a:pt x="3928812" y="769441"/>
                  </a:cubicBezTo>
                  <a:cubicBezTo>
                    <a:pt x="3753899" y="796692"/>
                    <a:pt x="3643174" y="730121"/>
                    <a:pt x="3467890" y="769441"/>
                  </a:cubicBezTo>
                  <a:cubicBezTo>
                    <a:pt x="3292606" y="808761"/>
                    <a:pt x="3160620" y="732721"/>
                    <a:pt x="2875276" y="769441"/>
                  </a:cubicBezTo>
                  <a:cubicBezTo>
                    <a:pt x="2589932" y="806161"/>
                    <a:pt x="2635817" y="747368"/>
                    <a:pt x="2414354" y="769441"/>
                  </a:cubicBezTo>
                  <a:cubicBezTo>
                    <a:pt x="2192891" y="791514"/>
                    <a:pt x="2101474" y="748526"/>
                    <a:pt x="1997329" y="769441"/>
                  </a:cubicBezTo>
                  <a:cubicBezTo>
                    <a:pt x="1893185" y="790356"/>
                    <a:pt x="1658183" y="711269"/>
                    <a:pt x="1492510" y="769441"/>
                  </a:cubicBezTo>
                  <a:cubicBezTo>
                    <a:pt x="1326837" y="827613"/>
                    <a:pt x="1162356" y="724122"/>
                    <a:pt x="1075485" y="769441"/>
                  </a:cubicBezTo>
                  <a:cubicBezTo>
                    <a:pt x="988615" y="814760"/>
                    <a:pt x="770921" y="765225"/>
                    <a:pt x="570665" y="769441"/>
                  </a:cubicBezTo>
                  <a:cubicBezTo>
                    <a:pt x="370409" y="773657"/>
                    <a:pt x="222813" y="765034"/>
                    <a:pt x="0" y="769441"/>
                  </a:cubicBezTo>
                  <a:cubicBezTo>
                    <a:pt x="-35020" y="587666"/>
                    <a:pt x="31080" y="474257"/>
                    <a:pt x="0" y="369332"/>
                  </a:cubicBezTo>
                  <a:cubicBezTo>
                    <a:pt x="-31080" y="264407"/>
                    <a:pt x="19985" y="88630"/>
                    <a:pt x="0" y="0"/>
                  </a:cubicBezTo>
                  <a:close/>
                </a:path>
              </a:pathLst>
            </a:custGeom>
            <a:solidFill>
              <a:schemeClr val="bg1"/>
            </a:solidFill>
            <a:ln w="28575">
              <a:solidFill>
                <a:srgbClr val="6EBA35"/>
              </a:solid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FontTx/>
                <a:buNone/>
              </a:pPr>
              <a:r>
                <a:rPr lang="en-US" altLang="en-US" sz="4000" b="1" dirty="0" err="1">
                  <a:latin typeface="UTM Avo" panose="02040603050506020204" pitchFamily="18" charset="0"/>
                  <a:cs typeface="Times New Roman" panose="02020603050405020304" pitchFamily="18" charset="0"/>
                </a:rPr>
                <a:t>ngắn</a:t>
              </a:r>
              <a:r>
                <a:rPr lang="en-US" altLang="en-US" sz="4000" b="1" dirty="0">
                  <a:latin typeface="UTM Avo" panose="02040603050506020204" pitchFamily="18" charset="0"/>
                  <a:cs typeface="Times New Roman" panose="02020603050405020304" pitchFamily="18" charset="0"/>
                </a:rPr>
                <a:t> </a:t>
              </a:r>
              <a:r>
                <a:rPr lang="en-US" altLang="en-US" sz="4000" b="1" dirty="0" err="1">
                  <a:latin typeface="UTM Avo" panose="02040603050506020204" pitchFamily="18" charset="0"/>
                  <a:cs typeface="Times New Roman" panose="02020603050405020304" pitchFamily="18" charset="0"/>
                </a:rPr>
                <a:t>ch</a:t>
              </a:r>
              <a:r>
                <a:rPr lang="en-US" altLang="en-US" sz="4000" b="1" dirty="0" err="1">
                  <a:solidFill>
                    <a:srgbClr val="FF0000"/>
                  </a:solidFill>
                  <a:latin typeface="UTM Avo" panose="02040603050506020204" pitchFamily="18" charset="0"/>
                  <a:cs typeface="Times New Roman" panose="02020603050405020304" pitchFamily="18" charset="0"/>
                </a:rPr>
                <a:t>ùn</a:t>
              </a:r>
              <a:r>
                <a:rPr lang="en-US" altLang="en-US" sz="4000" b="1" dirty="0">
                  <a:solidFill>
                    <a:schemeClr val="bg2"/>
                  </a:solidFill>
                  <a:latin typeface="UTM Avo" panose="02040603050506020204" pitchFamily="18" charset="0"/>
                  <a:cs typeface="Times New Roman" panose="02020603050405020304" pitchFamily="18" charset="0"/>
                </a:rPr>
                <a:t> </a:t>
              </a:r>
              <a:r>
                <a:rPr lang="en-US" altLang="en-US" sz="4000" b="1" dirty="0" err="1">
                  <a:latin typeface="UTM Avo" panose="02040603050506020204" pitchFamily="18" charset="0"/>
                  <a:cs typeface="Times New Roman" panose="02020603050405020304" pitchFamily="18" charset="0"/>
                </a:rPr>
                <a:t>ch</a:t>
              </a:r>
              <a:r>
                <a:rPr lang="en-US" altLang="en-US" sz="4000" b="1" dirty="0" err="1">
                  <a:solidFill>
                    <a:srgbClr val="FF0000"/>
                  </a:solidFill>
                  <a:latin typeface="UTM Avo" panose="02040603050506020204" pitchFamily="18" charset="0"/>
                  <a:cs typeface="Times New Roman" panose="02020603050405020304" pitchFamily="18" charset="0"/>
                </a:rPr>
                <a:t>ùn</a:t>
              </a:r>
              <a:endParaRPr lang="en-US" altLang="en-US" sz="4000" b="1" dirty="0">
                <a:solidFill>
                  <a:srgbClr val="FF0000"/>
                </a:solidFill>
                <a:latin typeface="UTM Avo" panose="02040603050506020204" pitchFamily="18" charset="0"/>
                <a:ea typeface="Arial" panose="020B0604020202020204" pitchFamily="34" charset="0"/>
                <a:cs typeface="Times New Roman" panose="02020603050405020304" pitchFamily="18" charset="0"/>
              </a:endParaRPr>
            </a:p>
          </p:txBody>
        </p:sp>
        <p:pic>
          <p:nvPicPr>
            <p:cNvPr id="12" name="图片 9">
              <a:extLst>
                <a:ext uri="{FF2B5EF4-FFF2-40B4-BE49-F238E27FC236}">
                  <a16:creationId xmlns:a16="http://schemas.microsoft.com/office/drawing/2014/main" id="{05682262-EE79-4E5A-8C72-96ABD76E04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4400000">
              <a:off x="359674" y="4243644"/>
              <a:ext cx="1231580" cy="1231580"/>
            </a:xfrm>
            <a:prstGeom prst="rect">
              <a:avLst/>
            </a:prstGeom>
          </p:spPr>
        </p:pic>
      </p:grpSp>
      <p:grpSp>
        <p:nvGrpSpPr>
          <p:cNvPr id="16" name="Group 15"/>
          <p:cNvGrpSpPr/>
          <p:nvPr/>
        </p:nvGrpSpPr>
        <p:grpSpPr>
          <a:xfrm>
            <a:off x="5159368" y="5146621"/>
            <a:ext cx="5699489" cy="1323439"/>
            <a:chOff x="5159368" y="5146621"/>
            <a:chExt cx="5699489" cy="1323439"/>
          </a:xfrm>
        </p:grpSpPr>
        <p:sp>
          <p:nvSpPr>
            <p:cNvPr id="9" name="Rectangle 9"/>
            <p:cNvSpPr/>
            <p:nvPr/>
          </p:nvSpPr>
          <p:spPr>
            <a:xfrm>
              <a:off x="5775158" y="5146621"/>
              <a:ext cx="5083699" cy="1323439"/>
            </a:xfrm>
            <a:custGeom>
              <a:avLst/>
              <a:gdLst>
                <a:gd name="connsiteX0" fmla="*/ 0 w 5083699"/>
                <a:gd name="connsiteY0" fmla="*/ 0 h 769441"/>
                <a:gd name="connsiteX1" fmla="*/ 463181 w 5083699"/>
                <a:gd name="connsiteY1" fmla="*/ 0 h 769441"/>
                <a:gd name="connsiteX2" fmla="*/ 977200 w 5083699"/>
                <a:gd name="connsiteY2" fmla="*/ 0 h 769441"/>
                <a:gd name="connsiteX3" fmla="*/ 1440381 w 5083699"/>
                <a:gd name="connsiteY3" fmla="*/ 0 h 769441"/>
                <a:gd name="connsiteX4" fmla="*/ 1903563 w 5083699"/>
                <a:gd name="connsiteY4" fmla="*/ 0 h 769441"/>
                <a:gd name="connsiteX5" fmla="*/ 2519255 w 5083699"/>
                <a:gd name="connsiteY5" fmla="*/ 0 h 769441"/>
                <a:gd name="connsiteX6" fmla="*/ 2931600 w 5083699"/>
                <a:gd name="connsiteY6" fmla="*/ 0 h 769441"/>
                <a:gd name="connsiteX7" fmla="*/ 3343944 w 5083699"/>
                <a:gd name="connsiteY7" fmla="*/ 0 h 769441"/>
                <a:gd name="connsiteX8" fmla="*/ 3807126 w 5083699"/>
                <a:gd name="connsiteY8" fmla="*/ 0 h 769441"/>
                <a:gd name="connsiteX9" fmla="*/ 4219470 w 5083699"/>
                <a:gd name="connsiteY9" fmla="*/ 0 h 769441"/>
                <a:gd name="connsiteX10" fmla="*/ 5083699 w 5083699"/>
                <a:gd name="connsiteY10" fmla="*/ 0 h 769441"/>
                <a:gd name="connsiteX11" fmla="*/ 5083699 w 5083699"/>
                <a:gd name="connsiteY11" fmla="*/ 384721 h 769441"/>
                <a:gd name="connsiteX12" fmla="*/ 5083699 w 5083699"/>
                <a:gd name="connsiteY12" fmla="*/ 769441 h 769441"/>
                <a:gd name="connsiteX13" fmla="*/ 4468007 w 5083699"/>
                <a:gd name="connsiteY13" fmla="*/ 769441 h 769441"/>
                <a:gd name="connsiteX14" fmla="*/ 3953988 w 5083699"/>
                <a:gd name="connsiteY14" fmla="*/ 769441 h 769441"/>
                <a:gd name="connsiteX15" fmla="*/ 3439970 w 5083699"/>
                <a:gd name="connsiteY15" fmla="*/ 769441 h 769441"/>
                <a:gd name="connsiteX16" fmla="*/ 2824277 w 5083699"/>
                <a:gd name="connsiteY16" fmla="*/ 769441 h 769441"/>
                <a:gd name="connsiteX17" fmla="*/ 2208585 w 5083699"/>
                <a:gd name="connsiteY17" fmla="*/ 769441 h 769441"/>
                <a:gd name="connsiteX18" fmla="*/ 1643729 w 5083699"/>
                <a:gd name="connsiteY18" fmla="*/ 769441 h 769441"/>
                <a:gd name="connsiteX19" fmla="*/ 1129711 w 5083699"/>
                <a:gd name="connsiteY19" fmla="*/ 769441 h 769441"/>
                <a:gd name="connsiteX20" fmla="*/ 615692 w 5083699"/>
                <a:gd name="connsiteY20" fmla="*/ 769441 h 769441"/>
                <a:gd name="connsiteX21" fmla="*/ 0 w 5083699"/>
                <a:gd name="connsiteY21" fmla="*/ 769441 h 769441"/>
                <a:gd name="connsiteX22" fmla="*/ 0 w 5083699"/>
                <a:gd name="connsiteY22" fmla="*/ 392415 h 769441"/>
                <a:gd name="connsiteX23" fmla="*/ 0 w 5083699"/>
                <a:gd name="connsiteY23"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83699" h="769441" fill="none" extrusionOk="0">
                  <a:moveTo>
                    <a:pt x="0" y="0"/>
                  </a:moveTo>
                  <a:cubicBezTo>
                    <a:pt x="219738" y="-5881"/>
                    <a:pt x="328618" y="23013"/>
                    <a:pt x="463181" y="0"/>
                  </a:cubicBezTo>
                  <a:cubicBezTo>
                    <a:pt x="597744" y="-23013"/>
                    <a:pt x="798817" y="26951"/>
                    <a:pt x="977200" y="0"/>
                  </a:cubicBezTo>
                  <a:cubicBezTo>
                    <a:pt x="1155583" y="-26951"/>
                    <a:pt x="1265607" y="18812"/>
                    <a:pt x="1440381" y="0"/>
                  </a:cubicBezTo>
                  <a:cubicBezTo>
                    <a:pt x="1615155" y="-18812"/>
                    <a:pt x="1800375" y="50796"/>
                    <a:pt x="1903563" y="0"/>
                  </a:cubicBezTo>
                  <a:cubicBezTo>
                    <a:pt x="2006751" y="-50796"/>
                    <a:pt x="2257660" y="16302"/>
                    <a:pt x="2519255" y="0"/>
                  </a:cubicBezTo>
                  <a:cubicBezTo>
                    <a:pt x="2780850" y="-16302"/>
                    <a:pt x="2783854" y="28378"/>
                    <a:pt x="2931600" y="0"/>
                  </a:cubicBezTo>
                  <a:cubicBezTo>
                    <a:pt x="3079346" y="-28378"/>
                    <a:pt x="3142588" y="42426"/>
                    <a:pt x="3343944" y="0"/>
                  </a:cubicBezTo>
                  <a:cubicBezTo>
                    <a:pt x="3545300" y="-42426"/>
                    <a:pt x="3626568" y="25064"/>
                    <a:pt x="3807126" y="0"/>
                  </a:cubicBezTo>
                  <a:cubicBezTo>
                    <a:pt x="3987684" y="-25064"/>
                    <a:pt x="4127788" y="15118"/>
                    <a:pt x="4219470" y="0"/>
                  </a:cubicBezTo>
                  <a:cubicBezTo>
                    <a:pt x="4311152" y="-15118"/>
                    <a:pt x="4869196" y="75342"/>
                    <a:pt x="5083699" y="0"/>
                  </a:cubicBezTo>
                  <a:cubicBezTo>
                    <a:pt x="5096048" y="102649"/>
                    <a:pt x="5067361" y="303516"/>
                    <a:pt x="5083699" y="384721"/>
                  </a:cubicBezTo>
                  <a:cubicBezTo>
                    <a:pt x="5100037" y="465926"/>
                    <a:pt x="5055143" y="594385"/>
                    <a:pt x="5083699" y="769441"/>
                  </a:cubicBezTo>
                  <a:cubicBezTo>
                    <a:pt x="4873074" y="791057"/>
                    <a:pt x="4758532" y="746635"/>
                    <a:pt x="4468007" y="769441"/>
                  </a:cubicBezTo>
                  <a:cubicBezTo>
                    <a:pt x="4177482" y="792247"/>
                    <a:pt x="4127365" y="739280"/>
                    <a:pt x="3953988" y="769441"/>
                  </a:cubicBezTo>
                  <a:cubicBezTo>
                    <a:pt x="3780611" y="799602"/>
                    <a:pt x="3676851" y="743205"/>
                    <a:pt x="3439970" y="769441"/>
                  </a:cubicBezTo>
                  <a:cubicBezTo>
                    <a:pt x="3203089" y="795677"/>
                    <a:pt x="2967118" y="749481"/>
                    <a:pt x="2824277" y="769441"/>
                  </a:cubicBezTo>
                  <a:cubicBezTo>
                    <a:pt x="2681436" y="789401"/>
                    <a:pt x="2421294" y="768776"/>
                    <a:pt x="2208585" y="769441"/>
                  </a:cubicBezTo>
                  <a:cubicBezTo>
                    <a:pt x="1995876" y="770106"/>
                    <a:pt x="1800943" y="746704"/>
                    <a:pt x="1643729" y="769441"/>
                  </a:cubicBezTo>
                  <a:cubicBezTo>
                    <a:pt x="1486515" y="792178"/>
                    <a:pt x="1245392" y="709790"/>
                    <a:pt x="1129711" y="769441"/>
                  </a:cubicBezTo>
                  <a:cubicBezTo>
                    <a:pt x="1014030" y="829092"/>
                    <a:pt x="790404" y="718770"/>
                    <a:pt x="615692" y="769441"/>
                  </a:cubicBezTo>
                  <a:cubicBezTo>
                    <a:pt x="440980" y="820112"/>
                    <a:pt x="284740" y="767983"/>
                    <a:pt x="0" y="769441"/>
                  </a:cubicBezTo>
                  <a:cubicBezTo>
                    <a:pt x="-8903" y="615207"/>
                    <a:pt x="33978" y="517301"/>
                    <a:pt x="0" y="392415"/>
                  </a:cubicBezTo>
                  <a:cubicBezTo>
                    <a:pt x="-33978" y="267529"/>
                    <a:pt x="16261" y="115400"/>
                    <a:pt x="0" y="0"/>
                  </a:cubicBezTo>
                  <a:close/>
                </a:path>
                <a:path w="5083699" h="769441" stroke="0" extrusionOk="0">
                  <a:moveTo>
                    <a:pt x="0" y="0"/>
                  </a:moveTo>
                  <a:cubicBezTo>
                    <a:pt x="164434" y="-18004"/>
                    <a:pt x="306986" y="33699"/>
                    <a:pt x="463181" y="0"/>
                  </a:cubicBezTo>
                  <a:cubicBezTo>
                    <a:pt x="619376" y="-33699"/>
                    <a:pt x="824480" y="21082"/>
                    <a:pt x="1028037" y="0"/>
                  </a:cubicBezTo>
                  <a:cubicBezTo>
                    <a:pt x="1231594" y="-21082"/>
                    <a:pt x="1390811" y="8045"/>
                    <a:pt x="1643729" y="0"/>
                  </a:cubicBezTo>
                  <a:cubicBezTo>
                    <a:pt x="1896647" y="-8045"/>
                    <a:pt x="1962491" y="13223"/>
                    <a:pt x="2056074" y="0"/>
                  </a:cubicBezTo>
                  <a:cubicBezTo>
                    <a:pt x="2149658" y="-13223"/>
                    <a:pt x="2387916" y="55588"/>
                    <a:pt x="2671766" y="0"/>
                  </a:cubicBezTo>
                  <a:cubicBezTo>
                    <a:pt x="2955616" y="-55588"/>
                    <a:pt x="3092970" y="1778"/>
                    <a:pt x="3338296" y="0"/>
                  </a:cubicBezTo>
                  <a:cubicBezTo>
                    <a:pt x="3583622" y="-1778"/>
                    <a:pt x="3629484" y="19930"/>
                    <a:pt x="3801477" y="0"/>
                  </a:cubicBezTo>
                  <a:cubicBezTo>
                    <a:pt x="3973470" y="-19930"/>
                    <a:pt x="4019888" y="41072"/>
                    <a:pt x="4213822" y="0"/>
                  </a:cubicBezTo>
                  <a:cubicBezTo>
                    <a:pt x="4407757" y="-41072"/>
                    <a:pt x="4834517" y="91895"/>
                    <a:pt x="5083699" y="0"/>
                  </a:cubicBezTo>
                  <a:cubicBezTo>
                    <a:pt x="5091103" y="183234"/>
                    <a:pt x="5037589" y="220585"/>
                    <a:pt x="5083699" y="384721"/>
                  </a:cubicBezTo>
                  <a:cubicBezTo>
                    <a:pt x="5129809" y="548857"/>
                    <a:pt x="5048644" y="592129"/>
                    <a:pt x="5083699" y="769441"/>
                  </a:cubicBezTo>
                  <a:cubicBezTo>
                    <a:pt x="4989928" y="792056"/>
                    <a:pt x="4869585" y="727425"/>
                    <a:pt x="4671355" y="769441"/>
                  </a:cubicBezTo>
                  <a:cubicBezTo>
                    <a:pt x="4473125" y="811457"/>
                    <a:pt x="4264714" y="725016"/>
                    <a:pt x="4055662" y="769441"/>
                  </a:cubicBezTo>
                  <a:cubicBezTo>
                    <a:pt x="3846610" y="813866"/>
                    <a:pt x="3822490" y="714775"/>
                    <a:pt x="3592481" y="769441"/>
                  </a:cubicBezTo>
                  <a:cubicBezTo>
                    <a:pt x="3362472" y="824107"/>
                    <a:pt x="3317042" y="726664"/>
                    <a:pt x="3180136" y="769441"/>
                  </a:cubicBezTo>
                  <a:cubicBezTo>
                    <a:pt x="3043230" y="812218"/>
                    <a:pt x="2882707" y="761157"/>
                    <a:pt x="2666118" y="769441"/>
                  </a:cubicBezTo>
                  <a:cubicBezTo>
                    <a:pt x="2449529" y="777725"/>
                    <a:pt x="2415751" y="739975"/>
                    <a:pt x="2253773" y="769441"/>
                  </a:cubicBezTo>
                  <a:cubicBezTo>
                    <a:pt x="2091796" y="798907"/>
                    <a:pt x="1934246" y="734183"/>
                    <a:pt x="1739755" y="769441"/>
                  </a:cubicBezTo>
                  <a:cubicBezTo>
                    <a:pt x="1545264" y="804699"/>
                    <a:pt x="1498782" y="759980"/>
                    <a:pt x="1327410" y="769441"/>
                  </a:cubicBezTo>
                  <a:cubicBezTo>
                    <a:pt x="1156038" y="778902"/>
                    <a:pt x="795757" y="743176"/>
                    <a:pt x="660881" y="769441"/>
                  </a:cubicBezTo>
                  <a:cubicBezTo>
                    <a:pt x="526005" y="795706"/>
                    <a:pt x="302209" y="711310"/>
                    <a:pt x="0" y="769441"/>
                  </a:cubicBezTo>
                  <a:cubicBezTo>
                    <a:pt x="-7789" y="685454"/>
                    <a:pt x="41498" y="463419"/>
                    <a:pt x="0" y="377026"/>
                  </a:cubicBezTo>
                  <a:cubicBezTo>
                    <a:pt x="-41498" y="290633"/>
                    <a:pt x="34617" y="177151"/>
                    <a:pt x="0" y="0"/>
                  </a:cubicBezTo>
                  <a:close/>
                </a:path>
              </a:pathLst>
            </a:custGeom>
            <a:solidFill>
              <a:schemeClr val="bg1"/>
            </a:solidFill>
            <a:ln w="28575">
              <a:solidFill>
                <a:srgbClr val="6EBA35"/>
              </a:solid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FontTx/>
                <a:buNone/>
              </a:pPr>
              <a:r>
                <a:rPr lang="en-US" altLang="en-US" sz="4000" b="1" dirty="0" err="1">
                  <a:latin typeface="UTM Avo" panose="02040603050506020204" pitchFamily="18" charset="0"/>
                  <a:cs typeface="Times New Roman" panose="02020603050405020304" pitchFamily="18" charset="0"/>
                </a:rPr>
                <a:t>v</a:t>
              </a:r>
              <a:r>
                <a:rPr lang="en-US" altLang="en-US" sz="4000" b="1" dirty="0" err="1">
                  <a:solidFill>
                    <a:srgbClr val="FF0000"/>
                  </a:solidFill>
                  <a:latin typeface="UTM Avo" panose="02040603050506020204" pitchFamily="18" charset="0"/>
                  <a:cs typeface="Times New Roman" panose="02020603050405020304" pitchFamily="18" charset="0"/>
                </a:rPr>
                <a:t>ặt</a:t>
              </a:r>
              <a:r>
                <a:rPr lang="en-US" altLang="en-US" sz="4000" b="1" dirty="0">
                  <a:solidFill>
                    <a:schemeClr val="bg2"/>
                  </a:solidFill>
                  <a:latin typeface="UTM Avo" panose="02040603050506020204" pitchFamily="18" charset="0"/>
                  <a:cs typeface="Times New Roman" panose="02020603050405020304" pitchFamily="18" charset="0"/>
                </a:rPr>
                <a:t> </a:t>
              </a:r>
              <a:r>
                <a:rPr lang="en-US" altLang="en-US" sz="4000" b="1" dirty="0" err="1">
                  <a:latin typeface="UTM Avo" panose="02040603050506020204" pitchFamily="18" charset="0"/>
                  <a:cs typeface="Times New Roman" panose="02020603050405020304" pitchFamily="18" charset="0"/>
                </a:rPr>
                <a:t>chân</a:t>
              </a:r>
              <a:r>
                <a:rPr lang="en-US" altLang="en-US" sz="4000" b="1" dirty="0">
                  <a:latin typeface="UTM Avo" panose="02040603050506020204" pitchFamily="18" charset="0"/>
                  <a:cs typeface="Times New Roman" panose="02020603050405020304" pitchFamily="18" charset="0"/>
                </a:rPr>
                <a:t>, </a:t>
              </a:r>
              <a:r>
                <a:rPr lang="en-US" altLang="en-US" sz="4000" b="1" dirty="0" err="1">
                  <a:latin typeface="UTM Avo" panose="02040603050506020204" pitchFamily="18" charset="0"/>
                  <a:cs typeface="Times New Roman" panose="02020603050405020304" pitchFamily="18" charset="0"/>
                </a:rPr>
                <a:t>v</a:t>
              </a:r>
              <a:r>
                <a:rPr lang="en-US" altLang="en-US" sz="4000" b="1" dirty="0" err="1">
                  <a:solidFill>
                    <a:srgbClr val="FF0000"/>
                  </a:solidFill>
                  <a:latin typeface="UTM Avo" panose="02040603050506020204" pitchFamily="18" charset="0"/>
                  <a:cs typeface="Times New Roman" panose="02020603050405020304" pitchFamily="18" charset="0"/>
                </a:rPr>
                <a:t>ặt</a:t>
              </a:r>
              <a:r>
                <a:rPr lang="en-US" altLang="en-US" sz="4000" b="1" dirty="0">
                  <a:solidFill>
                    <a:schemeClr val="bg2"/>
                  </a:solidFill>
                  <a:latin typeface="UTM Avo" panose="02040603050506020204" pitchFamily="18" charset="0"/>
                  <a:cs typeface="Times New Roman" panose="02020603050405020304" pitchFamily="18" charset="0"/>
                </a:rPr>
                <a:t> </a:t>
              </a:r>
              <a:r>
                <a:rPr lang="en-US" altLang="en-US" sz="4000" b="1" dirty="0" err="1">
                  <a:latin typeface="UTM Avo" panose="02040603050506020204" pitchFamily="18" charset="0"/>
                  <a:cs typeface="Times New Roman" panose="02020603050405020304" pitchFamily="18" charset="0"/>
                </a:rPr>
                <a:t>cánh</a:t>
              </a:r>
              <a:endParaRPr lang="en-US" altLang="en-US" sz="4000" b="1" dirty="0">
                <a:solidFill>
                  <a:srgbClr val="FF0000"/>
                </a:solidFill>
                <a:latin typeface="UTM Avo" panose="02040603050506020204" pitchFamily="18" charset="0"/>
                <a:ea typeface="Arial" panose="020B0604020202020204" pitchFamily="34" charset="0"/>
                <a:cs typeface="Times New Roman" panose="02020603050405020304" pitchFamily="18" charset="0"/>
              </a:endParaRPr>
            </a:p>
          </p:txBody>
        </p:sp>
        <p:pic>
          <p:nvPicPr>
            <p:cNvPr id="13" name="图片 9">
              <a:extLst>
                <a:ext uri="{FF2B5EF4-FFF2-40B4-BE49-F238E27FC236}">
                  <a16:creationId xmlns:a16="http://schemas.microsoft.com/office/drawing/2014/main" id="{05682262-EE79-4E5A-8C72-96ABD76E04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4400000">
              <a:off x="5159368" y="5180163"/>
              <a:ext cx="1231580" cy="1231580"/>
            </a:xfrm>
            <a:prstGeom prst="rect">
              <a:avLst/>
            </a:prstGeom>
          </p:spPr>
        </p:pic>
      </p:grpSp>
    </p:spTree>
    <p:extLst>
      <p:ext uri="{BB962C8B-B14F-4D97-AF65-F5344CB8AC3E}">
        <p14:creationId xmlns:p14="http://schemas.microsoft.com/office/powerpoint/2010/main" val="2492292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42"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par>
                          <p:cTn id="27" fill="hold">
                            <p:stCondLst>
                              <p:cond delay="2500"/>
                            </p:stCondLst>
                            <p:childTnLst>
                              <p:par>
                                <p:cTn id="28" presetID="42" presetClass="entr" presetSubtype="0"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anim calcmode="lin" valueType="num">
                                      <p:cBhvr>
                                        <p:cTn id="31" dur="1000" fill="hold"/>
                                        <p:tgtEl>
                                          <p:spTgt spid="15"/>
                                        </p:tgtEl>
                                        <p:attrNameLst>
                                          <p:attrName>ppt_x</p:attrName>
                                        </p:attrNameLst>
                                      </p:cBhvr>
                                      <p:tavLst>
                                        <p:tav tm="0">
                                          <p:val>
                                            <p:strVal val="#ppt_x"/>
                                          </p:val>
                                        </p:tav>
                                        <p:tav tm="100000">
                                          <p:val>
                                            <p:strVal val="#ppt_x"/>
                                          </p:val>
                                        </p:tav>
                                      </p:tavLst>
                                    </p:anim>
                                    <p:anim calcmode="lin" valueType="num">
                                      <p:cBhvr>
                                        <p:cTn id="32" dur="1000" fill="hold"/>
                                        <p:tgtEl>
                                          <p:spTgt spid="15"/>
                                        </p:tgtEl>
                                        <p:attrNameLst>
                                          <p:attrName>ppt_y</p:attrName>
                                        </p:attrNameLst>
                                      </p:cBhvr>
                                      <p:tavLst>
                                        <p:tav tm="0">
                                          <p:val>
                                            <p:strVal val="#ppt_y+.1"/>
                                          </p:val>
                                        </p:tav>
                                        <p:tav tm="100000">
                                          <p:val>
                                            <p:strVal val="#ppt_y"/>
                                          </p:val>
                                        </p:tav>
                                      </p:tavLst>
                                    </p:anim>
                                  </p:childTnLst>
                                </p:cTn>
                              </p:par>
                            </p:childTnLst>
                          </p:cTn>
                        </p:par>
                        <p:par>
                          <p:cTn id="33" fill="hold">
                            <p:stCondLst>
                              <p:cond delay="3500"/>
                            </p:stCondLst>
                            <p:childTnLst>
                              <p:par>
                                <p:cTn id="34" presetID="42" presetClass="entr" presetSubtype="0"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anim calcmode="lin" valueType="num">
                                      <p:cBhvr>
                                        <p:cTn id="37" dur="1000" fill="hold"/>
                                        <p:tgtEl>
                                          <p:spTgt spid="16"/>
                                        </p:tgtEl>
                                        <p:attrNameLst>
                                          <p:attrName>ppt_x</p:attrName>
                                        </p:attrNameLst>
                                      </p:cBhvr>
                                      <p:tavLst>
                                        <p:tav tm="0">
                                          <p:val>
                                            <p:strVal val="#ppt_x"/>
                                          </p:val>
                                        </p:tav>
                                        <p:tav tm="100000">
                                          <p:val>
                                            <p:strVal val="#ppt_x"/>
                                          </p:val>
                                        </p:tav>
                                      </p:tavLst>
                                    </p:anim>
                                    <p:anim calcmode="lin" valueType="num">
                                      <p:cBhvr>
                                        <p:cTn id="3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0"/>
          <p:cNvGrpSpPr/>
          <p:nvPr/>
        </p:nvGrpSpPr>
        <p:grpSpPr>
          <a:xfrm>
            <a:off x="2688962" y="445948"/>
            <a:ext cx="6390869" cy="1543274"/>
            <a:chOff x="676404" y="1039661"/>
            <a:chExt cx="7766137" cy="3244240"/>
          </a:xfrm>
          <a:solidFill>
            <a:schemeClr val="bg1"/>
          </a:solidFill>
        </p:grpSpPr>
        <p:sp>
          <p:nvSpPr>
            <p:cNvPr id="3"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TextBox 4"/>
          <p:cNvSpPr txBox="1"/>
          <p:nvPr/>
        </p:nvSpPr>
        <p:spPr>
          <a:xfrm>
            <a:off x="3304675" y="802086"/>
            <a:ext cx="6240378" cy="830997"/>
          </a:xfrm>
          <a:prstGeom prst="rect">
            <a:avLst/>
          </a:prstGeom>
          <a:noFill/>
        </p:spPr>
        <p:txBody>
          <a:bodyPr wrap="square" rtlCol="0">
            <a:spAutoFit/>
          </a:bodyPr>
          <a:lstStyle/>
          <a:p>
            <a:r>
              <a:rPr lang="en-US" altLang="zh-CN" sz="4800" b="1" spc="300">
                <a:ln>
                  <a:solidFill>
                    <a:srgbClr val="6EBA35"/>
                  </a:solidFill>
                </a:ln>
                <a:solidFill>
                  <a:srgbClr val="329061"/>
                </a:solidFill>
                <a:latin typeface="UTM Avo" panose="02040603050506020204" pitchFamily="18" charset="0"/>
                <a:ea typeface="方正姚体" panose="02010601030101010101" pitchFamily="2" charset="-122"/>
              </a:rPr>
              <a:t>Giải nghĩa từ</a:t>
            </a:r>
            <a:endParaRPr lang="zh-CN" altLang="en-US" sz="4800" b="1" spc="300">
              <a:ln>
                <a:solidFill>
                  <a:srgbClr val="6EBA35"/>
                </a:solidFill>
              </a:ln>
              <a:solidFill>
                <a:srgbClr val="329061"/>
              </a:solidFill>
              <a:latin typeface="UTM Avo" panose="02040603050506020204" pitchFamily="18" charset="0"/>
              <a:ea typeface="方正姚体" panose="02010601030101010101" pitchFamily="2" charset="-122"/>
            </a:endParaRPr>
          </a:p>
        </p:txBody>
      </p:sp>
      <p:pic>
        <p:nvPicPr>
          <p:cNvPr id="1026" name="Picture 2" descr="tiếng dế kêu - YouTube"/>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02962" y="2925762"/>
            <a:ext cx="4572000" cy="34290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7" name="组合 226">
            <a:extLst>
              <a:ext uri="{FF2B5EF4-FFF2-40B4-BE49-F238E27FC236}">
                <a16:creationId xmlns:a16="http://schemas.microsoft.com/office/drawing/2014/main" id="{6AADC884-BF35-43D0-BEE5-73EFDB3037DA}"/>
              </a:ext>
            </a:extLst>
          </p:cNvPr>
          <p:cNvGrpSpPr/>
          <p:nvPr/>
        </p:nvGrpSpPr>
        <p:grpSpPr>
          <a:xfrm>
            <a:off x="5884396" y="3112569"/>
            <a:ext cx="3532320" cy="2518210"/>
            <a:chOff x="8726219" y="-661205"/>
            <a:chExt cx="2154936" cy="1322409"/>
          </a:xfrm>
        </p:grpSpPr>
        <p:sp>
          <p:nvSpPr>
            <p:cNvPr id="8"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6" name="TextBox 5"/>
          <p:cNvSpPr txBox="1"/>
          <p:nvPr/>
        </p:nvSpPr>
        <p:spPr>
          <a:xfrm>
            <a:off x="6336632" y="3850105"/>
            <a:ext cx="2903621" cy="1015663"/>
          </a:xfrm>
          <a:prstGeom prst="rect">
            <a:avLst/>
          </a:prstGeom>
          <a:noFill/>
        </p:spPr>
        <p:txBody>
          <a:bodyPr wrap="square" rtlCol="0">
            <a:spAutoFit/>
          </a:bodyPr>
          <a:lstStyle/>
          <a:p>
            <a:pPr lvl="0"/>
            <a:r>
              <a:rPr lang="en-US" altLang="en-US" sz="6000" b="1">
                <a:latin typeface="Times New Roman" panose="02020603050405020304" pitchFamily="18" charset="0"/>
                <a:cs typeface="Times New Roman" panose="02020603050405020304" pitchFamily="18" charset="0"/>
              </a:rPr>
              <a:t>Dế Mèn</a:t>
            </a:r>
            <a:endParaRPr lang="en-US" altLang="en-US" sz="6000" b="1">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811504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barn(inVertical)">
                                      <p:cBhvr>
                                        <p:cTn id="19" dur="500"/>
                                        <p:tgtEl>
                                          <p:spTgt spid="102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ây cỏ xước vị thuốc quý điều trị đau nhức xương khớp, sỏi mật"/>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74134" y="2727158"/>
            <a:ext cx="4694384" cy="35260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2" name="Group 1"/>
          <p:cNvGrpSpPr/>
          <p:nvPr/>
        </p:nvGrpSpPr>
        <p:grpSpPr>
          <a:xfrm>
            <a:off x="2688962" y="445948"/>
            <a:ext cx="6856091" cy="1543274"/>
            <a:chOff x="2688962" y="445948"/>
            <a:chExt cx="6856091" cy="1543274"/>
          </a:xfrm>
        </p:grpSpPr>
        <p:grpSp>
          <p:nvGrpSpPr>
            <p:cNvPr id="3" name="组合 10"/>
            <p:cNvGrpSpPr/>
            <p:nvPr/>
          </p:nvGrpSpPr>
          <p:grpSpPr>
            <a:xfrm>
              <a:off x="2688962" y="445948"/>
              <a:ext cx="6390869" cy="1543274"/>
              <a:chOff x="676404" y="1039661"/>
              <a:chExt cx="7766137" cy="3244240"/>
            </a:xfrm>
            <a:solidFill>
              <a:schemeClr val="bg1"/>
            </a:solidFill>
          </p:grpSpPr>
          <p:sp>
            <p:nvSpPr>
              <p:cNvPr id="4"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TextBox 5"/>
            <p:cNvSpPr txBox="1"/>
            <p:nvPr/>
          </p:nvSpPr>
          <p:spPr>
            <a:xfrm>
              <a:off x="3304675" y="802086"/>
              <a:ext cx="6240378" cy="830997"/>
            </a:xfrm>
            <a:prstGeom prst="rect">
              <a:avLst/>
            </a:prstGeom>
            <a:noFill/>
          </p:spPr>
          <p:txBody>
            <a:bodyPr wrap="square" rtlCol="0">
              <a:spAutoFit/>
            </a:bodyPr>
            <a:lstStyle/>
            <a:p>
              <a:r>
                <a:rPr lang="en-US" altLang="zh-CN" sz="4800" b="1" spc="300">
                  <a:ln>
                    <a:solidFill>
                      <a:srgbClr val="6EBA35"/>
                    </a:solidFill>
                  </a:ln>
                  <a:solidFill>
                    <a:srgbClr val="329061"/>
                  </a:solidFill>
                  <a:latin typeface="UTM Avo" panose="02040603050506020204" pitchFamily="18" charset="0"/>
                  <a:ea typeface="方正姚体" panose="02010601030101010101" pitchFamily="2" charset="-122"/>
                </a:rPr>
                <a:t>Giải nghĩa từ</a:t>
              </a:r>
              <a:endParaRPr lang="zh-CN" altLang="en-US" sz="4800" b="1" spc="300">
                <a:ln>
                  <a:solidFill>
                    <a:srgbClr val="6EBA35"/>
                  </a:solidFill>
                </a:ln>
                <a:solidFill>
                  <a:srgbClr val="329061"/>
                </a:solidFill>
                <a:latin typeface="UTM Avo" panose="02040603050506020204" pitchFamily="18" charset="0"/>
                <a:ea typeface="方正姚体" panose="02010601030101010101" pitchFamily="2" charset="-122"/>
              </a:endParaRPr>
            </a:p>
          </p:txBody>
        </p:sp>
      </p:grpSp>
      <p:grpSp>
        <p:nvGrpSpPr>
          <p:cNvPr id="7" name="组合 226">
            <a:extLst>
              <a:ext uri="{FF2B5EF4-FFF2-40B4-BE49-F238E27FC236}">
                <a16:creationId xmlns:a16="http://schemas.microsoft.com/office/drawing/2014/main" id="{6AADC884-BF35-43D0-BEE5-73EFDB3037DA}"/>
              </a:ext>
            </a:extLst>
          </p:cNvPr>
          <p:cNvGrpSpPr/>
          <p:nvPr/>
        </p:nvGrpSpPr>
        <p:grpSpPr>
          <a:xfrm>
            <a:off x="5884395" y="3112569"/>
            <a:ext cx="4270257" cy="2518210"/>
            <a:chOff x="8726219" y="-661205"/>
            <a:chExt cx="2154936" cy="1322409"/>
          </a:xfrm>
        </p:grpSpPr>
        <p:sp>
          <p:nvSpPr>
            <p:cNvPr id="8"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0" name="TextBox 9"/>
          <p:cNvSpPr txBox="1"/>
          <p:nvPr/>
        </p:nvSpPr>
        <p:spPr>
          <a:xfrm>
            <a:off x="6336632" y="3850105"/>
            <a:ext cx="3510216" cy="1015663"/>
          </a:xfrm>
          <a:prstGeom prst="rect">
            <a:avLst/>
          </a:prstGeom>
          <a:noFill/>
        </p:spPr>
        <p:txBody>
          <a:bodyPr wrap="square" rtlCol="0">
            <a:spAutoFit/>
          </a:bodyPr>
          <a:lstStyle/>
          <a:p>
            <a:pPr lvl="0"/>
            <a:r>
              <a:rPr lang="en-US" altLang="en-US" sz="6000" b="1">
                <a:latin typeface="Times New Roman" panose="02020603050405020304" pitchFamily="18" charset="0"/>
                <a:cs typeface="Times New Roman" panose="02020603050405020304" pitchFamily="18" charset="0"/>
              </a:rPr>
              <a:t>Cỏ xước</a:t>
            </a:r>
            <a:endParaRPr lang="en-US" altLang="en-US" sz="6000" b="1">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645157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785215" y="221358"/>
            <a:ext cx="6856091" cy="1350768"/>
            <a:chOff x="2688962" y="445948"/>
            <a:chExt cx="6856091" cy="1543274"/>
          </a:xfrm>
        </p:grpSpPr>
        <p:grpSp>
          <p:nvGrpSpPr>
            <p:cNvPr id="3" name="组合 10"/>
            <p:cNvGrpSpPr/>
            <p:nvPr/>
          </p:nvGrpSpPr>
          <p:grpSpPr>
            <a:xfrm>
              <a:off x="2688962" y="445948"/>
              <a:ext cx="6390869" cy="1543274"/>
              <a:chOff x="676404" y="1039661"/>
              <a:chExt cx="7766137" cy="3244240"/>
            </a:xfrm>
            <a:solidFill>
              <a:schemeClr val="bg1"/>
            </a:solidFill>
          </p:grpSpPr>
          <p:sp>
            <p:nvSpPr>
              <p:cNvPr id="5"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TextBox 3"/>
            <p:cNvSpPr txBox="1"/>
            <p:nvPr/>
          </p:nvSpPr>
          <p:spPr>
            <a:xfrm>
              <a:off x="3304675" y="802086"/>
              <a:ext cx="6240378" cy="830997"/>
            </a:xfrm>
            <a:prstGeom prst="rect">
              <a:avLst/>
            </a:prstGeom>
            <a:noFill/>
          </p:spPr>
          <p:txBody>
            <a:bodyPr wrap="square" rtlCol="0">
              <a:spAutoFit/>
            </a:bodyPr>
            <a:lstStyle/>
            <a:p>
              <a:r>
                <a:rPr lang="en-US" altLang="zh-CN" sz="4800" b="1" spc="300">
                  <a:ln>
                    <a:solidFill>
                      <a:srgbClr val="6EBA35"/>
                    </a:solidFill>
                  </a:ln>
                  <a:solidFill>
                    <a:srgbClr val="329061"/>
                  </a:solidFill>
                  <a:latin typeface="UTM Avo" panose="02040603050506020204" pitchFamily="18" charset="0"/>
                  <a:ea typeface="方正姚体" panose="02010601030101010101" pitchFamily="2" charset="-122"/>
                </a:rPr>
                <a:t>Giải nghĩa từ</a:t>
              </a:r>
              <a:endParaRPr lang="zh-CN" altLang="en-US" sz="4800" b="1" spc="300">
                <a:ln>
                  <a:solidFill>
                    <a:srgbClr val="6EBA35"/>
                  </a:solidFill>
                </a:ln>
                <a:solidFill>
                  <a:srgbClr val="329061"/>
                </a:solidFill>
                <a:latin typeface="UTM Avo" panose="02040603050506020204" pitchFamily="18" charset="0"/>
                <a:ea typeface="方正姚体" panose="02010601030101010101" pitchFamily="2" charset="-122"/>
              </a:endParaRPr>
            </a:p>
          </p:txBody>
        </p:sp>
      </p:grpSp>
      <p:pic>
        <p:nvPicPr>
          <p:cNvPr id="12" name="Picture 11"/>
          <p:cNvPicPr>
            <a:picLocks noChangeAspect="1"/>
          </p:cNvPicPr>
          <p:nvPr/>
        </p:nvPicPr>
        <p:blipFill>
          <a:blip r:embed="rId2"/>
          <a:stretch>
            <a:fillRect/>
          </a:stretch>
        </p:blipFill>
        <p:spPr>
          <a:xfrm>
            <a:off x="1011190" y="1936090"/>
            <a:ext cx="3272052" cy="4829393"/>
          </a:xfrm>
          <a:custGeom>
            <a:avLst/>
            <a:gdLst>
              <a:gd name="connsiteX0" fmla="*/ 0 w 2923012"/>
              <a:gd name="connsiteY0" fmla="*/ 0 h 4829393"/>
              <a:gd name="connsiteX1" fmla="*/ 555372 w 2923012"/>
              <a:gd name="connsiteY1" fmla="*/ 0 h 4829393"/>
              <a:gd name="connsiteX2" fmla="*/ 1052284 w 2923012"/>
              <a:gd name="connsiteY2" fmla="*/ 0 h 4829393"/>
              <a:gd name="connsiteX3" fmla="*/ 1636887 w 2923012"/>
              <a:gd name="connsiteY3" fmla="*/ 0 h 4829393"/>
              <a:gd name="connsiteX4" fmla="*/ 2133799 w 2923012"/>
              <a:gd name="connsiteY4" fmla="*/ 0 h 4829393"/>
              <a:gd name="connsiteX5" fmla="*/ 2923012 w 2923012"/>
              <a:gd name="connsiteY5" fmla="*/ 0 h 4829393"/>
              <a:gd name="connsiteX6" fmla="*/ 2923012 w 2923012"/>
              <a:gd name="connsiteY6" fmla="*/ 391717 h 4829393"/>
              <a:gd name="connsiteX7" fmla="*/ 2923012 w 2923012"/>
              <a:gd name="connsiteY7" fmla="*/ 1024905 h 4829393"/>
              <a:gd name="connsiteX8" fmla="*/ 2923012 w 2923012"/>
              <a:gd name="connsiteY8" fmla="*/ 1658092 h 4829393"/>
              <a:gd name="connsiteX9" fmla="*/ 2923012 w 2923012"/>
              <a:gd name="connsiteY9" fmla="*/ 2098103 h 4829393"/>
              <a:gd name="connsiteX10" fmla="*/ 2923012 w 2923012"/>
              <a:gd name="connsiteY10" fmla="*/ 2538114 h 4829393"/>
              <a:gd name="connsiteX11" fmla="*/ 2923012 w 2923012"/>
              <a:gd name="connsiteY11" fmla="*/ 2929832 h 4829393"/>
              <a:gd name="connsiteX12" fmla="*/ 2923012 w 2923012"/>
              <a:gd name="connsiteY12" fmla="*/ 3418137 h 4829393"/>
              <a:gd name="connsiteX13" fmla="*/ 2923012 w 2923012"/>
              <a:gd name="connsiteY13" fmla="*/ 3954736 h 4829393"/>
              <a:gd name="connsiteX14" fmla="*/ 2923012 w 2923012"/>
              <a:gd name="connsiteY14" fmla="*/ 4829393 h 4829393"/>
              <a:gd name="connsiteX15" fmla="*/ 2367640 w 2923012"/>
              <a:gd name="connsiteY15" fmla="*/ 4829393 h 4829393"/>
              <a:gd name="connsiteX16" fmla="*/ 1870728 w 2923012"/>
              <a:gd name="connsiteY16" fmla="*/ 4829393 h 4829393"/>
              <a:gd name="connsiteX17" fmla="*/ 1373816 w 2923012"/>
              <a:gd name="connsiteY17" fmla="*/ 4829393 h 4829393"/>
              <a:gd name="connsiteX18" fmla="*/ 759983 w 2923012"/>
              <a:gd name="connsiteY18" fmla="*/ 4829393 h 4829393"/>
              <a:gd name="connsiteX19" fmla="*/ 0 w 2923012"/>
              <a:gd name="connsiteY19" fmla="*/ 4829393 h 4829393"/>
              <a:gd name="connsiteX20" fmla="*/ 0 w 2923012"/>
              <a:gd name="connsiteY20" fmla="*/ 4389382 h 4829393"/>
              <a:gd name="connsiteX21" fmla="*/ 0 w 2923012"/>
              <a:gd name="connsiteY21" fmla="*/ 3852782 h 4829393"/>
              <a:gd name="connsiteX22" fmla="*/ 0 w 2923012"/>
              <a:gd name="connsiteY22" fmla="*/ 3364477 h 4829393"/>
              <a:gd name="connsiteX23" fmla="*/ 0 w 2923012"/>
              <a:gd name="connsiteY23" fmla="*/ 2876172 h 4829393"/>
              <a:gd name="connsiteX24" fmla="*/ 0 w 2923012"/>
              <a:gd name="connsiteY24" fmla="*/ 2339573 h 4829393"/>
              <a:gd name="connsiteX25" fmla="*/ 0 w 2923012"/>
              <a:gd name="connsiteY25" fmla="*/ 1802973 h 4829393"/>
              <a:gd name="connsiteX26" fmla="*/ 0 w 2923012"/>
              <a:gd name="connsiteY26" fmla="*/ 1266374 h 4829393"/>
              <a:gd name="connsiteX27" fmla="*/ 0 w 2923012"/>
              <a:gd name="connsiteY27" fmla="*/ 874657 h 4829393"/>
              <a:gd name="connsiteX28" fmla="*/ 0 w 2923012"/>
              <a:gd name="connsiteY28" fmla="*/ 0 h 482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923012" h="4829393" extrusionOk="0">
                <a:moveTo>
                  <a:pt x="0" y="0"/>
                </a:moveTo>
                <a:cubicBezTo>
                  <a:pt x="160398" y="-38221"/>
                  <a:pt x="282016" y="43454"/>
                  <a:pt x="555372" y="0"/>
                </a:cubicBezTo>
                <a:cubicBezTo>
                  <a:pt x="828728" y="-43454"/>
                  <a:pt x="885870" y="6951"/>
                  <a:pt x="1052284" y="0"/>
                </a:cubicBezTo>
                <a:cubicBezTo>
                  <a:pt x="1218698" y="-6951"/>
                  <a:pt x="1408819" y="46384"/>
                  <a:pt x="1636887" y="0"/>
                </a:cubicBezTo>
                <a:cubicBezTo>
                  <a:pt x="1864955" y="-46384"/>
                  <a:pt x="1973616" y="19215"/>
                  <a:pt x="2133799" y="0"/>
                </a:cubicBezTo>
                <a:cubicBezTo>
                  <a:pt x="2293982" y="-19215"/>
                  <a:pt x="2626292" y="50650"/>
                  <a:pt x="2923012" y="0"/>
                </a:cubicBezTo>
                <a:cubicBezTo>
                  <a:pt x="2959092" y="117730"/>
                  <a:pt x="2919669" y="220285"/>
                  <a:pt x="2923012" y="391717"/>
                </a:cubicBezTo>
                <a:cubicBezTo>
                  <a:pt x="2926355" y="563149"/>
                  <a:pt x="2922203" y="851185"/>
                  <a:pt x="2923012" y="1024905"/>
                </a:cubicBezTo>
                <a:cubicBezTo>
                  <a:pt x="2923821" y="1198625"/>
                  <a:pt x="2895111" y="1438855"/>
                  <a:pt x="2923012" y="1658092"/>
                </a:cubicBezTo>
                <a:cubicBezTo>
                  <a:pt x="2950913" y="1877329"/>
                  <a:pt x="2900523" y="1920695"/>
                  <a:pt x="2923012" y="2098103"/>
                </a:cubicBezTo>
                <a:cubicBezTo>
                  <a:pt x="2945501" y="2275511"/>
                  <a:pt x="2878159" y="2368734"/>
                  <a:pt x="2923012" y="2538114"/>
                </a:cubicBezTo>
                <a:cubicBezTo>
                  <a:pt x="2967865" y="2707494"/>
                  <a:pt x="2900551" y="2823840"/>
                  <a:pt x="2923012" y="2929832"/>
                </a:cubicBezTo>
                <a:cubicBezTo>
                  <a:pt x="2945473" y="3035824"/>
                  <a:pt x="2868440" y="3287341"/>
                  <a:pt x="2923012" y="3418137"/>
                </a:cubicBezTo>
                <a:cubicBezTo>
                  <a:pt x="2977584" y="3548934"/>
                  <a:pt x="2909636" y="3832765"/>
                  <a:pt x="2923012" y="3954736"/>
                </a:cubicBezTo>
                <a:cubicBezTo>
                  <a:pt x="2936388" y="4076707"/>
                  <a:pt x="2865963" y="4407147"/>
                  <a:pt x="2923012" y="4829393"/>
                </a:cubicBezTo>
                <a:cubicBezTo>
                  <a:pt x="2645979" y="4892224"/>
                  <a:pt x="2636267" y="4777336"/>
                  <a:pt x="2367640" y="4829393"/>
                </a:cubicBezTo>
                <a:cubicBezTo>
                  <a:pt x="2099013" y="4881450"/>
                  <a:pt x="1999864" y="4794634"/>
                  <a:pt x="1870728" y="4829393"/>
                </a:cubicBezTo>
                <a:cubicBezTo>
                  <a:pt x="1741592" y="4864152"/>
                  <a:pt x="1505730" y="4784785"/>
                  <a:pt x="1373816" y="4829393"/>
                </a:cubicBezTo>
                <a:cubicBezTo>
                  <a:pt x="1241902" y="4874001"/>
                  <a:pt x="900846" y="4823652"/>
                  <a:pt x="759983" y="4829393"/>
                </a:cubicBezTo>
                <a:cubicBezTo>
                  <a:pt x="619120" y="4835134"/>
                  <a:pt x="218509" y="4826156"/>
                  <a:pt x="0" y="4829393"/>
                </a:cubicBezTo>
                <a:cubicBezTo>
                  <a:pt x="-33566" y="4727277"/>
                  <a:pt x="26087" y="4568816"/>
                  <a:pt x="0" y="4389382"/>
                </a:cubicBezTo>
                <a:cubicBezTo>
                  <a:pt x="-26087" y="4209948"/>
                  <a:pt x="14238" y="4018427"/>
                  <a:pt x="0" y="3852782"/>
                </a:cubicBezTo>
                <a:cubicBezTo>
                  <a:pt x="-14238" y="3687137"/>
                  <a:pt x="18119" y="3484625"/>
                  <a:pt x="0" y="3364477"/>
                </a:cubicBezTo>
                <a:cubicBezTo>
                  <a:pt x="-18119" y="3244329"/>
                  <a:pt x="56722" y="2993823"/>
                  <a:pt x="0" y="2876172"/>
                </a:cubicBezTo>
                <a:cubicBezTo>
                  <a:pt x="-56722" y="2758521"/>
                  <a:pt x="38887" y="2464634"/>
                  <a:pt x="0" y="2339573"/>
                </a:cubicBezTo>
                <a:cubicBezTo>
                  <a:pt x="-38887" y="2214512"/>
                  <a:pt x="53929" y="1942929"/>
                  <a:pt x="0" y="1802973"/>
                </a:cubicBezTo>
                <a:cubicBezTo>
                  <a:pt x="-53929" y="1663017"/>
                  <a:pt x="61154" y="1453661"/>
                  <a:pt x="0" y="1266374"/>
                </a:cubicBezTo>
                <a:cubicBezTo>
                  <a:pt x="-61154" y="1079087"/>
                  <a:pt x="25208" y="963929"/>
                  <a:pt x="0" y="874657"/>
                </a:cubicBezTo>
                <a:cubicBezTo>
                  <a:pt x="-25208" y="785385"/>
                  <a:pt x="84977" y="254750"/>
                  <a:pt x="0" y="0"/>
                </a:cubicBezTo>
                <a:close/>
              </a:path>
            </a:pathLst>
          </a:custGeom>
          <a:noFill/>
          <a:ln w="9525">
            <a:solidFill>
              <a:srgbClr val="329061"/>
            </a:solidFill>
          </a:ln>
        </p:spPr>
      </p:pic>
      <p:grpSp>
        <p:nvGrpSpPr>
          <p:cNvPr id="13" name="组合 226">
            <a:extLst>
              <a:ext uri="{FF2B5EF4-FFF2-40B4-BE49-F238E27FC236}">
                <a16:creationId xmlns:a16="http://schemas.microsoft.com/office/drawing/2014/main" id="{6AADC884-BF35-43D0-BEE5-73EFDB3037DA}"/>
              </a:ext>
            </a:extLst>
          </p:cNvPr>
          <p:cNvGrpSpPr/>
          <p:nvPr/>
        </p:nvGrpSpPr>
        <p:grpSpPr>
          <a:xfrm>
            <a:off x="5884395" y="3112569"/>
            <a:ext cx="4270257" cy="2518210"/>
            <a:chOff x="8726219" y="-661205"/>
            <a:chExt cx="2154936" cy="1322409"/>
          </a:xfrm>
        </p:grpSpPr>
        <p:sp>
          <p:nvSpPr>
            <p:cNvPr id="14"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6" name="TextBox 15"/>
          <p:cNvSpPr txBox="1"/>
          <p:nvPr/>
        </p:nvSpPr>
        <p:spPr>
          <a:xfrm>
            <a:off x="6336632" y="3850105"/>
            <a:ext cx="3510216" cy="1015663"/>
          </a:xfrm>
          <a:prstGeom prst="rect">
            <a:avLst/>
          </a:prstGeom>
          <a:noFill/>
        </p:spPr>
        <p:txBody>
          <a:bodyPr wrap="square" rtlCol="0">
            <a:spAutoFit/>
          </a:bodyPr>
          <a:lstStyle/>
          <a:p>
            <a:pPr lvl="0"/>
            <a:r>
              <a:rPr lang="en-US" altLang="en-US" sz="6000" b="1">
                <a:latin typeface="Times New Roman" panose="02020603050405020304" pitchFamily="18" charset="0"/>
                <a:cs typeface="Times New Roman" panose="02020603050405020304" pitchFamily="18" charset="0"/>
              </a:rPr>
              <a:t>Áo thâm</a:t>
            </a:r>
            <a:endParaRPr lang="en-US" altLang="en-US" sz="6000" b="1">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598816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434664" y="2145115"/>
            <a:ext cx="7490732" cy="3265702"/>
            <a:chOff x="2530765" y="2185845"/>
            <a:chExt cx="7490732" cy="3265702"/>
          </a:xfrm>
        </p:grpSpPr>
        <p:grpSp>
          <p:nvGrpSpPr>
            <p:cNvPr id="5" name="Group 4">
              <a:extLst>
                <a:ext uri="{FF2B5EF4-FFF2-40B4-BE49-F238E27FC236}">
                  <a16:creationId xmlns:a16="http://schemas.microsoft.com/office/drawing/2014/main" id="{1F155F1B-9787-4B09-93F3-FADF553BB2A0}"/>
                </a:ext>
              </a:extLst>
            </p:cNvPr>
            <p:cNvGrpSpPr>
              <a:grpSpLocks/>
            </p:cNvGrpSpPr>
            <p:nvPr/>
          </p:nvGrpSpPr>
          <p:grpSpPr bwMode="auto">
            <a:xfrm>
              <a:off x="2530765" y="2442520"/>
              <a:ext cx="7173076" cy="3009027"/>
              <a:chOff x="415914" y="112454"/>
              <a:chExt cx="11515788" cy="2726967"/>
            </a:xfrm>
            <a:solidFill>
              <a:schemeClr val="accent6">
                <a:lumMod val="20000"/>
                <a:lumOff val="80000"/>
              </a:schemeClr>
            </a:solidFill>
          </p:grpSpPr>
          <p:sp>
            <p:nvSpPr>
              <p:cNvPr id="9" name="Text Box 2">
                <a:extLst>
                  <a:ext uri="{FF2B5EF4-FFF2-40B4-BE49-F238E27FC236}">
                    <a16:creationId xmlns:a16="http://schemas.microsoft.com/office/drawing/2014/main" id="{4E42B27F-C505-4759-AC94-B640E4ED7450}"/>
                  </a:ext>
                </a:extLst>
              </p:cNvPr>
              <p:cNvSpPr txBox="1">
                <a:spLocks noChangeArrowheads="1"/>
              </p:cNvSpPr>
              <p:nvPr/>
            </p:nvSpPr>
            <p:spPr bwMode="auto">
              <a:xfrm>
                <a:off x="1258119" y="369391"/>
                <a:ext cx="10009112" cy="1015530"/>
              </a:xfrm>
              <a:prstGeom prst="rect">
                <a:avLst/>
              </a:prstGeom>
              <a:grpFill/>
              <a:ln w="9525">
                <a:solidFill>
                  <a:srgbClr val="000000"/>
                </a:solidFill>
                <a:miter lim="800000"/>
                <a:headEnd/>
                <a:tailEnd/>
              </a:ln>
            </p:spPr>
            <p:txBody>
              <a:bodyP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endParaRPr lang="zh-CN" altLang="zh-CN" sz="6000" b="1">
                  <a:solidFill>
                    <a:srgbClr val="003300"/>
                  </a:solidFill>
                  <a:ea typeface="字魂59号-创粗黑" pitchFamily="2" charset="-122"/>
                </a:endParaRPr>
              </a:p>
            </p:txBody>
          </p:sp>
          <p:sp>
            <p:nvSpPr>
              <p:cNvPr id="10" name="Freeform: Shape 7">
                <a:extLst>
                  <a:ext uri="{FF2B5EF4-FFF2-40B4-BE49-F238E27FC236}">
                    <a16:creationId xmlns:a16="http://schemas.microsoft.com/office/drawing/2014/main" id="{871A05EA-6CB6-491F-88D7-A2BD85610AD5}"/>
                  </a:ext>
                </a:extLst>
              </p:cNvPr>
              <p:cNvSpPr/>
              <p:nvPr/>
            </p:nvSpPr>
            <p:spPr bwMode="auto">
              <a:xfrm>
                <a:off x="415914" y="112454"/>
                <a:ext cx="11515788" cy="2726967"/>
              </a:xfrm>
              <a:custGeom>
                <a:avLst/>
                <a:gdLst>
                  <a:gd name="connsiteX0" fmla="*/ 1127136 w 11515788"/>
                  <a:gd name="connsiteY0" fmla="*/ 2306896 h 2726967"/>
                  <a:gd name="connsiteX1" fmla="*/ 3775086 w 11515788"/>
                  <a:gd name="connsiteY1" fmla="*/ 2725996 h 2726967"/>
                  <a:gd name="connsiteX2" fmla="*/ 6823086 w 11515788"/>
                  <a:gd name="connsiteY2" fmla="*/ 2421196 h 2726967"/>
                  <a:gd name="connsiteX3" fmla="*/ 10023486 w 11515788"/>
                  <a:gd name="connsiteY3" fmla="*/ 2383096 h 2726967"/>
                  <a:gd name="connsiteX4" fmla="*/ 11395086 w 11515788"/>
                  <a:gd name="connsiteY4" fmla="*/ 1563946 h 2726967"/>
                  <a:gd name="connsiteX5" fmla="*/ 11052186 w 11515788"/>
                  <a:gd name="connsiteY5" fmla="*/ 135196 h 2726967"/>
                  <a:gd name="connsiteX6" fmla="*/ 7908936 w 11515788"/>
                  <a:gd name="connsiteY6" fmla="*/ 154246 h 2726967"/>
                  <a:gd name="connsiteX7" fmla="*/ 4708536 w 11515788"/>
                  <a:gd name="connsiteY7" fmla="*/ 154246 h 2726967"/>
                  <a:gd name="connsiteX8" fmla="*/ 2746386 w 11515788"/>
                  <a:gd name="connsiteY8" fmla="*/ 1846 h 2726967"/>
                  <a:gd name="connsiteX9" fmla="*/ 784236 w 11515788"/>
                  <a:gd name="connsiteY9" fmla="*/ 173296 h 2726967"/>
                  <a:gd name="connsiteX10" fmla="*/ 3186 w 11515788"/>
                  <a:gd name="connsiteY10" fmla="*/ 1278196 h 2726967"/>
                  <a:gd name="connsiteX11" fmla="*/ 1031886 w 11515788"/>
                  <a:gd name="connsiteY11" fmla="*/ 2306896 h 2726967"/>
                  <a:gd name="connsiteX0" fmla="*/ 1127136 w 11515788"/>
                  <a:gd name="connsiteY0" fmla="*/ 2306896 h 2726967"/>
                  <a:gd name="connsiteX1" fmla="*/ 3775086 w 11515788"/>
                  <a:gd name="connsiteY1" fmla="*/ 2725996 h 2726967"/>
                  <a:gd name="connsiteX2" fmla="*/ 6823086 w 11515788"/>
                  <a:gd name="connsiteY2" fmla="*/ 2421196 h 2726967"/>
                  <a:gd name="connsiteX3" fmla="*/ 10023486 w 11515788"/>
                  <a:gd name="connsiteY3" fmla="*/ 2383096 h 2726967"/>
                  <a:gd name="connsiteX4" fmla="*/ 11395086 w 11515788"/>
                  <a:gd name="connsiteY4" fmla="*/ 1563946 h 2726967"/>
                  <a:gd name="connsiteX5" fmla="*/ 11052186 w 11515788"/>
                  <a:gd name="connsiteY5" fmla="*/ 135196 h 2726967"/>
                  <a:gd name="connsiteX6" fmla="*/ 7908936 w 11515788"/>
                  <a:gd name="connsiteY6" fmla="*/ 154246 h 2726967"/>
                  <a:gd name="connsiteX7" fmla="*/ 4708536 w 11515788"/>
                  <a:gd name="connsiteY7" fmla="*/ 154246 h 2726967"/>
                  <a:gd name="connsiteX8" fmla="*/ 2746386 w 11515788"/>
                  <a:gd name="connsiteY8" fmla="*/ 1846 h 2726967"/>
                  <a:gd name="connsiteX9" fmla="*/ 784236 w 11515788"/>
                  <a:gd name="connsiteY9" fmla="*/ 173296 h 2726967"/>
                  <a:gd name="connsiteX10" fmla="*/ 3186 w 11515788"/>
                  <a:gd name="connsiteY10" fmla="*/ 1278196 h 2726967"/>
                  <a:gd name="connsiteX11" fmla="*/ 1165236 w 11515788"/>
                  <a:gd name="connsiteY11" fmla="*/ 2325946 h 2726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15788" h="2726967">
                    <a:moveTo>
                      <a:pt x="1127136" y="2306896"/>
                    </a:moveTo>
                    <a:cubicBezTo>
                      <a:pt x="1976448" y="2506921"/>
                      <a:pt x="2825761" y="2706946"/>
                      <a:pt x="3775086" y="2725996"/>
                    </a:cubicBezTo>
                    <a:cubicBezTo>
                      <a:pt x="4724411" y="2745046"/>
                      <a:pt x="5781686" y="2478346"/>
                      <a:pt x="6823086" y="2421196"/>
                    </a:cubicBezTo>
                    <a:cubicBezTo>
                      <a:pt x="7864486" y="2364046"/>
                      <a:pt x="9261486" y="2525971"/>
                      <a:pt x="10023486" y="2383096"/>
                    </a:cubicBezTo>
                    <a:cubicBezTo>
                      <a:pt x="10785486" y="2240221"/>
                      <a:pt x="11223636" y="1938596"/>
                      <a:pt x="11395086" y="1563946"/>
                    </a:cubicBezTo>
                    <a:cubicBezTo>
                      <a:pt x="11566536" y="1189296"/>
                      <a:pt x="11633211" y="370146"/>
                      <a:pt x="11052186" y="135196"/>
                    </a:cubicBezTo>
                    <a:cubicBezTo>
                      <a:pt x="10471161" y="-99754"/>
                      <a:pt x="7908936" y="154246"/>
                      <a:pt x="7908936" y="154246"/>
                    </a:cubicBezTo>
                    <a:cubicBezTo>
                      <a:pt x="6851661" y="157421"/>
                      <a:pt x="5568961" y="179646"/>
                      <a:pt x="4708536" y="154246"/>
                    </a:cubicBezTo>
                    <a:cubicBezTo>
                      <a:pt x="3848111" y="128846"/>
                      <a:pt x="3400436" y="-1329"/>
                      <a:pt x="2746386" y="1846"/>
                    </a:cubicBezTo>
                    <a:cubicBezTo>
                      <a:pt x="2092336" y="5021"/>
                      <a:pt x="1241436" y="-39429"/>
                      <a:pt x="784236" y="173296"/>
                    </a:cubicBezTo>
                    <a:cubicBezTo>
                      <a:pt x="327036" y="386021"/>
                      <a:pt x="-38089" y="922596"/>
                      <a:pt x="3186" y="1278196"/>
                    </a:cubicBezTo>
                    <a:cubicBezTo>
                      <a:pt x="44461" y="1633796"/>
                      <a:pt x="671523" y="1989396"/>
                      <a:pt x="1165236" y="2325946"/>
                    </a:cubicBezTo>
                  </a:path>
                </a:pathLst>
              </a:custGeom>
              <a:grpFill/>
              <a:ln w="38100">
                <a:solidFill>
                  <a:schemeClr val="accent6">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a:spAutoFit/>
              </a:bodyPr>
              <a:lstStyle/>
              <a:p>
                <a:pPr eaLnBrk="1" hangingPunct="1">
                  <a:spcBef>
                    <a:spcPct val="50000"/>
                  </a:spcBef>
                  <a:defRPr/>
                </a:pPr>
                <a:endParaRPr lang="en-US" dirty="0">
                  <a:latin typeface="Times New Roman" pitchFamily="18" charset="0"/>
                  <a:ea typeface="宋体" pitchFamily="2" charset="-122"/>
                </a:endParaRPr>
              </a:p>
            </p:txBody>
          </p:sp>
        </p:grpSp>
        <p:grpSp>
          <p:nvGrpSpPr>
            <p:cNvPr id="6" name="Group 5">
              <a:extLst>
                <a:ext uri="{FF2B5EF4-FFF2-40B4-BE49-F238E27FC236}">
                  <a16:creationId xmlns:a16="http://schemas.microsoft.com/office/drawing/2014/main" id="{1F155F1B-9787-4B09-93F3-FADF553BB2A0}"/>
                </a:ext>
              </a:extLst>
            </p:cNvPr>
            <p:cNvGrpSpPr>
              <a:grpSpLocks/>
            </p:cNvGrpSpPr>
            <p:nvPr/>
          </p:nvGrpSpPr>
          <p:grpSpPr bwMode="auto">
            <a:xfrm>
              <a:off x="2848421" y="2185845"/>
              <a:ext cx="7173076" cy="3009027"/>
              <a:chOff x="415914" y="112454"/>
              <a:chExt cx="11515788" cy="2726967"/>
            </a:xfrm>
            <a:solidFill>
              <a:schemeClr val="bg1"/>
            </a:solidFill>
          </p:grpSpPr>
          <p:sp>
            <p:nvSpPr>
              <p:cNvPr id="7" name="Text Box 2">
                <a:extLst>
                  <a:ext uri="{FF2B5EF4-FFF2-40B4-BE49-F238E27FC236}">
                    <a16:creationId xmlns:a16="http://schemas.microsoft.com/office/drawing/2014/main" id="{4E42B27F-C505-4759-AC94-B640E4ED7450}"/>
                  </a:ext>
                </a:extLst>
              </p:cNvPr>
              <p:cNvSpPr txBox="1">
                <a:spLocks noChangeArrowheads="1"/>
              </p:cNvSpPr>
              <p:nvPr/>
            </p:nvSpPr>
            <p:spPr bwMode="auto">
              <a:xfrm>
                <a:off x="1258119" y="369391"/>
                <a:ext cx="10009112" cy="101553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endParaRPr lang="zh-CN" altLang="zh-CN" sz="6000" b="1">
                  <a:solidFill>
                    <a:srgbClr val="003300"/>
                  </a:solidFill>
                  <a:ea typeface="字魂59号-创粗黑" pitchFamily="2" charset="-122"/>
                </a:endParaRPr>
              </a:p>
            </p:txBody>
          </p:sp>
          <p:sp>
            <p:nvSpPr>
              <p:cNvPr id="8" name="Freeform: Shape 7">
                <a:extLst>
                  <a:ext uri="{FF2B5EF4-FFF2-40B4-BE49-F238E27FC236}">
                    <a16:creationId xmlns:a16="http://schemas.microsoft.com/office/drawing/2014/main" id="{871A05EA-6CB6-491F-88D7-A2BD85610AD5}"/>
                  </a:ext>
                </a:extLst>
              </p:cNvPr>
              <p:cNvSpPr/>
              <p:nvPr/>
            </p:nvSpPr>
            <p:spPr bwMode="auto">
              <a:xfrm>
                <a:off x="415914" y="112454"/>
                <a:ext cx="11515788" cy="2726967"/>
              </a:xfrm>
              <a:custGeom>
                <a:avLst/>
                <a:gdLst>
                  <a:gd name="connsiteX0" fmla="*/ 1127136 w 11515788"/>
                  <a:gd name="connsiteY0" fmla="*/ 2306896 h 2726967"/>
                  <a:gd name="connsiteX1" fmla="*/ 3775086 w 11515788"/>
                  <a:gd name="connsiteY1" fmla="*/ 2725996 h 2726967"/>
                  <a:gd name="connsiteX2" fmla="*/ 6823086 w 11515788"/>
                  <a:gd name="connsiteY2" fmla="*/ 2421196 h 2726967"/>
                  <a:gd name="connsiteX3" fmla="*/ 10023486 w 11515788"/>
                  <a:gd name="connsiteY3" fmla="*/ 2383096 h 2726967"/>
                  <a:gd name="connsiteX4" fmla="*/ 11395086 w 11515788"/>
                  <a:gd name="connsiteY4" fmla="*/ 1563946 h 2726967"/>
                  <a:gd name="connsiteX5" fmla="*/ 11052186 w 11515788"/>
                  <a:gd name="connsiteY5" fmla="*/ 135196 h 2726967"/>
                  <a:gd name="connsiteX6" fmla="*/ 7908936 w 11515788"/>
                  <a:gd name="connsiteY6" fmla="*/ 154246 h 2726967"/>
                  <a:gd name="connsiteX7" fmla="*/ 4708536 w 11515788"/>
                  <a:gd name="connsiteY7" fmla="*/ 154246 h 2726967"/>
                  <a:gd name="connsiteX8" fmla="*/ 2746386 w 11515788"/>
                  <a:gd name="connsiteY8" fmla="*/ 1846 h 2726967"/>
                  <a:gd name="connsiteX9" fmla="*/ 784236 w 11515788"/>
                  <a:gd name="connsiteY9" fmla="*/ 173296 h 2726967"/>
                  <a:gd name="connsiteX10" fmla="*/ 3186 w 11515788"/>
                  <a:gd name="connsiteY10" fmla="*/ 1278196 h 2726967"/>
                  <a:gd name="connsiteX11" fmla="*/ 1031886 w 11515788"/>
                  <a:gd name="connsiteY11" fmla="*/ 2306896 h 2726967"/>
                  <a:gd name="connsiteX0" fmla="*/ 1127136 w 11515788"/>
                  <a:gd name="connsiteY0" fmla="*/ 2306896 h 2726967"/>
                  <a:gd name="connsiteX1" fmla="*/ 3775086 w 11515788"/>
                  <a:gd name="connsiteY1" fmla="*/ 2725996 h 2726967"/>
                  <a:gd name="connsiteX2" fmla="*/ 6823086 w 11515788"/>
                  <a:gd name="connsiteY2" fmla="*/ 2421196 h 2726967"/>
                  <a:gd name="connsiteX3" fmla="*/ 10023486 w 11515788"/>
                  <a:gd name="connsiteY3" fmla="*/ 2383096 h 2726967"/>
                  <a:gd name="connsiteX4" fmla="*/ 11395086 w 11515788"/>
                  <a:gd name="connsiteY4" fmla="*/ 1563946 h 2726967"/>
                  <a:gd name="connsiteX5" fmla="*/ 11052186 w 11515788"/>
                  <a:gd name="connsiteY5" fmla="*/ 135196 h 2726967"/>
                  <a:gd name="connsiteX6" fmla="*/ 7908936 w 11515788"/>
                  <a:gd name="connsiteY6" fmla="*/ 154246 h 2726967"/>
                  <a:gd name="connsiteX7" fmla="*/ 4708536 w 11515788"/>
                  <a:gd name="connsiteY7" fmla="*/ 154246 h 2726967"/>
                  <a:gd name="connsiteX8" fmla="*/ 2746386 w 11515788"/>
                  <a:gd name="connsiteY8" fmla="*/ 1846 h 2726967"/>
                  <a:gd name="connsiteX9" fmla="*/ 784236 w 11515788"/>
                  <a:gd name="connsiteY9" fmla="*/ 173296 h 2726967"/>
                  <a:gd name="connsiteX10" fmla="*/ 3186 w 11515788"/>
                  <a:gd name="connsiteY10" fmla="*/ 1278196 h 2726967"/>
                  <a:gd name="connsiteX11" fmla="*/ 1165236 w 11515788"/>
                  <a:gd name="connsiteY11" fmla="*/ 2325946 h 2726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15788" h="2726967">
                    <a:moveTo>
                      <a:pt x="1127136" y="2306896"/>
                    </a:moveTo>
                    <a:cubicBezTo>
                      <a:pt x="1976448" y="2506921"/>
                      <a:pt x="2825761" y="2706946"/>
                      <a:pt x="3775086" y="2725996"/>
                    </a:cubicBezTo>
                    <a:cubicBezTo>
                      <a:pt x="4724411" y="2745046"/>
                      <a:pt x="5781686" y="2478346"/>
                      <a:pt x="6823086" y="2421196"/>
                    </a:cubicBezTo>
                    <a:cubicBezTo>
                      <a:pt x="7864486" y="2364046"/>
                      <a:pt x="9261486" y="2525971"/>
                      <a:pt x="10023486" y="2383096"/>
                    </a:cubicBezTo>
                    <a:cubicBezTo>
                      <a:pt x="10785486" y="2240221"/>
                      <a:pt x="11223636" y="1938596"/>
                      <a:pt x="11395086" y="1563946"/>
                    </a:cubicBezTo>
                    <a:cubicBezTo>
                      <a:pt x="11566536" y="1189296"/>
                      <a:pt x="11633211" y="370146"/>
                      <a:pt x="11052186" y="135196"/>
                    </a:cubicBezTo>
                    <a:cubicBezTo>
                      <a:pt x="10471161" y="-99754"/>
                      <a:pt x="7908936" y="154246"/>
                      <a:pt x="7908936" y="154246"/>
                    </a:cubicBezTo>
                    <a:cubicBezTo>
                      <a:pt x="6851661" y="157421"/>
                      <a:pt x="5568961" y="179646"/>
                      <a:pt x="4708536" y="154246"/>
                    </a:cubicBezTo>
                    <a:cubicBezTo>
                      <a:pt x="3848111" y="128846"/>
                      <a:pt x="3400436" y="-1329"/>
                      <a:pt x="2746386" y="1846"/>
                    </a:cubicBezTo>
                    <a:cubicBezTo>
                      <a:pt x="2092336" y="5021"/>
                      <a:pt x="1241436" y="-39429"/>
                      <a:pt x="784236" y="173296"/>
                    </a:cubicBezTo>
                    <a:cubicBezTo>
                      <a:pt x="327036" y="386021"/>
                      <a:pt x="-38089" y="922596"/>
                      <a:pt x="3186" y="1278196"/>
                    </a:cubicBezTo>
                    <a:cubicBezTo>
                      <a:pt x="44461" y="1633796"/>
                      <a:pt x="671523" y="1989396"/>
                      <a:pt x="1165236" y="2325946"/>
                    </a:cubicBezTo>
                  </a:path>
                </a:pathLst>
              </a:custGeom>
              <a:grpFill/>
              <a:ln w="38100">
                <a:solidFill>
                  <a:srgbClr val="00CC0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a:spAutoFit/>
              </a:bodyPr>
              <a:lstStyle/>
              <a:p>
                <a:pPr eaLnBrk="1" hangingPunct="1">
                  <a:spcBef>
                    <a:spcPct val="50000"/>
                  </a:spcBef>
                  <a:defRPr/>
                </a:pPr>
                <a:endParaRPr lang="en-US" dirty="0">
                  <a:latin typeface="Times New Roman" pitchFamily="18" charset="0"/>
                  <a:ea typeface="宋体" pitchFamily="2" charset="-122"/>
                </a:endParaRPr>
              </a:p>
            </p:txBody>
          </p:sp>
        </p:grpSp>
      </p:grpSp>
      <p:pic>
        <p:nvPicPr>
          <p:cNvPr id="11" name="图片 8">
            <a:extLst>
              <a:ext uri="{FF2B5EF4-FFF2-40B4-BE49-F238E27FC236}">
                <a16:creationId xmlns:a16="http://schemas.microsoft.com/office/drawing/2014/main" id="{1C394638-92A3-466F-A896-25CBC17F3B5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H="1">
            <a:off x="8776425" y="1054503"/>
            <a:ext cx="2181225"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9726" y1="26909" x2="13633" y2="25939"/>
                        <a14:foregroundMark x1="13051" y1="15273" x2="14298" y2="18061"/>
                        <a14:foregroundMark x1="12136" y1="20242" x2="7731" y2="20485"/>
                        <a14:foregroundMark x1="19451" y1="13818" x2="18703" y2="16364"/>
                        <a14:foregroundMark x1="27099" y1="17394" x2="25686" y2="20606"/>
                        <a14:foregroundMark x1="28928" y1="11152" x2="32419" y2="12606"/>
                        <a14:foregroundMark x1="41064" y1="14606" x2="47049" y2="16485"/>
                        <a14:foregroundMark x1="58603" y1="13152" x2="60599" y2="11697"/>
                        <a14:foregroundMark x1="78470" y1="23394" x2="81214" y2="23273"/>
                        <a14:foregroundMark x1="83791" y1="19697" x2="84705" y2="22364"/>
                        <a14:foregroundMark x1="85786" y1="22909" x2="88778" y2="22485"/>
                        <a14:foregroundMark x1="83292" y1="32061" x2="86949" y2="31818"/>
                        <a14:foregroundMark x1="91106" y1="34061" x2="96259" y2="35152"/>
                      </a14:backgroundRemoval>
                    </a14:imgEffect>
                  </a14:imgLayer>
                </a14:imgProps>
              </a:ext>
              <a:ext uri="{28A0092B-C50C-407E-A947-70E740481C1C}">
                <a14:useLocalDpi xmlns:a14="http://schemas.microsoft.com/office/drawing/2010/main" val="0"/>
              </a:ext>
            </a:extLst>
          </a:blip>
          <a:stretch>
            <a:fillRect/>
          </a:stretch>
        </p:blipFill>
        <p:spPr>
          <a:xfrm>
            <a:off x="122575" y="2603175"/>
            <a:ext cx="3113590" cy="4269176"/>
          </a:xfrm>
          <a:prstGeom prst="rect">
            <a:avLst/>
          </a:prstGeom>
        </p:spPr>
      </p:pic>
      <p:sp>
        <p:nvSpPr>
          <p:cNvPr id="2" name="文本框 15">
            <a:extLst>
              <a:ext uri="{FF2B5EF4-FFF2-40B4-BE49-F238E27FC236}">
                <a16:creationId xmlns:a16="http://schemas.microsoft.com/office/drawing/2014/main" id="{3E48F18C-2CA2-4207-AB37-BEFE9C273EB3}"/>
              </a:ext>
            </a:extLst>
          </p:cNvPr>
          <p:cNvSpPr txBox="1"/>
          <p:nvPr/>
        </p:nvSpPr>
        <p:spPr>
          <a:xfrm>
            <a:off x="3110710" y="2919076"/>
            <a:ext cx="6013185" cy="1200329"/>
          </a:xfrm>
          <a:prstGeom prst="rect">
            <a:avLst/>
          </a:prstGeom>
          <a:noFill/>
          <a:scene3d>
            <a:camera prst="orthographicFront"/>
            <a:lightRig rig="threePt" dir="t"/>
          </a:scene3d>
          <a:sp3d>
            <a:bevelT/>
          </a:sp3d>
        </p:spPr>
        <p:txBody>
          <a:bodyPr wrap="none" rtlCol="0">
            <a:spAutoFit/>
            <a:sp3d extrusionH="57150">
              <a:bevelT h="25400" prst="softRound"/>
            </a:sp3d>
          </a:bodyPr>
          <a:lstStyle/>
          <a:p>
            <a:r>
              <a:rPr kumimoji="1" lang="en-US" altLang="zh-CN" sz="7200" b="1">
                <a:gradFill flip="none" rotWithShape="1">
                  <a:gsLst>
                    <a:gs pos="100000">
                      <a:srgbClr val="0DF16F"/>
                    </a:gs>
                    <a:gs pos="22000">
                      <a:srgbClr val="007E36"/>
                    </a:gs>
                    <a:gs pos="54000">
                      <a:srgbClr val="07BD55"/>
                    </a:gs>
                  </a:gsLst>
                  <a:lin ang="16200000" scaled="1"/>
                  <a:tileRect/>
                </a:gradFill>
                <a:effectLst>
                  <a:reflection blurRad="6350" stA="50000" endA="300" endPos="50000" dist="29997" dir="5400000" sy="-100000" algn="bl" rotWithShape="0"/>
                </a:effectLst>
                <a:latin typeface="UTM Showcard" panose="02040603050506020204" pitchFamily="18" charset="0"/>
                <a:ea typeface="小单纯体" panose="02010601030101010101" pitchFamily="2" charset="-122"/>
                <a:cs typeface="微软雅黑" panose="020B0503020204020204" pitchFamily="34" charset="-122"/>
              </a:rPr>
              <a:t>Tìm hiểu bài</a:t>
            </a:r>
            <a:endParaRPr kumimoji="1" lang="zh-CN" altLang="en-US" sz="7200" b="1" dirty="0">
              <a:gradFill flip="none" rotWithShape="1">
                <a:gsLst>
                  <a:gs pos="100000">
                    <a:srgbClr val="0DF16F"/>
                  </a:gs>
                  <a:gs pos="22000">
                    <a:srgbClr val="007E36"/>
                  </a:gs>
                  <a:gs pos="54000">
                    <a:srgbClr val="07BD55"/>
                  </a:gs>
                </a:gsLst>
                <a:lin ang="16200000" scaled="1"/>
                <a:tileRect/>
              </a:gradFill>
              <a:effectLst>
                <a:reflection blurRad="6350" stA="50000" endA="300" endPos="50000" dist="29997" dir="5400000" sy="-100000" algn="bl" rotWithShape="0"/>
              </a:effectLst>
              <a:latin typeface="UTM Showcard" panose="02040603050506020204" pitchFamily="18" charset="0"/>
              <a:ea typeface="小单纯体" panose="02010601030101010101" pitchFamily="2" charset="-122"/>
              <a:cs typeface="微软雅黑" panose="020B0503020204020204" pitchFamily="34" charset="-122"/>
            </a:endParaRPr>
          </a:p>
        </p:txBody>
      </p:sp>
    </p:spTree>
    <p:extLst>
      <p:ext uri="{BB962C8B-B14F-4D97-AF65-F5344CB8AC3E}">
        <p14:creationId xmlns:p14="http://schemas.microsoft.com/office/powerpoint/2010/main" val="641939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after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set>
                                      <p:cBhvr>
                                        <p:cTn id="7" dur="227" fill="hold">
                                          <p:stCondLst>
                                            <p:cond delay="0"/>
                                          </p:stCondLst>
                                        </p:cTn>
                                        <p:tgtEl>
                                          <p:spTgt spid="2"/>
                                        </p:tgtEl>
                                        <p:attrNameLst>
                                          <p:attrName>style.rotation</p:attrName>
                                        </p:attrNameLst>
                                      </p:cBhvr>
                                      <p:to>
                                        <p:strVal val="-45.0"/>
                                      </p:to>
                                    </p:set>
                                    <p:anim calcmode="lin" valueType="num">
                                      <p:cBhvr>
                                        <p:cTn id="8" dur="227" fill="hold">
                                          <p:stCondLst>
                                            <p:cond delay="227"/>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2"/>
                                        </p:tgtEl>
                                        <p:attrNameLst>
                                          <p:attrName>ppt_y</p:attrName>
                                        </p:attrNameLst>
                                      </p:cBhvr>
                                      <p:tavLst>
                                        <p:tav tm="0">
                                          <p:val>
                                            <p:strVal val="#ppt_y-(0.354*#ppt_w-0.172*#ppt_h)"/>
                                          </p:val>
                                        </p:tav>
                                        <p:tav tm="100000">
                                          <p:val>
                                            <p:strVal val="#ppt_y"/>
                                          </p:val>
                                        </p:tav>
                                      </p:tavLst>
                                    </p:anim>
                                  </p:childTnLst>
                                </p:cTn>
                              </p:par>
                            </p:childTnLst>
                          </p:cTn>
                        </p:par>
                        <p:par>
                          <p:cTn id="12" fill="hold">
                            <p:stCondLst>
                              <p:cond delay="2750"/>
                            </p:stCondLst>
                            <p:childTnLst>
                              <p:par>
                                <p:cTn id="13" presetID="42"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anim calcmode="lin" valueType="num">
                                      <p:cBhvr>
                                        <p:cTn id="16" dur="500" fill="hold"/>
                                        <p:tgtEl>
                                          <p:spTgt spid="11"/>
                                        </p:tgtEl>
                                        <p:attrNameLst>
                                          <p:attrName>ppt_x</p:attrName>
                                        </p:attrNameLst>
                                      </p:cBhvr>
                                      <p:tavLst>
                                        <p:tav tm="0">
                                          <p:val>
                                            <p:strVal val="#ppt_x"/>
                                          </p:val>
                                        </p:tav>
                                        <p:tav tm="100000">
                                          <p:val>
                                            <p:strVal val="#ppt_x"/>
                                          </p:val>
                                        </p:tav>
                                      </p:tavLst>
                                    </p:anim>
                                    <p:anim calcmode="lin" valueType="num">
                                      <p:cBhvr>
                                        <p:cTn id="17" dur="500" fill="hold"/>
                                        <p:tgtEl>
                                          <p:spTgt spid="11"/>
                                        </p:tgtEl>
                                        <p:attrNameLst>
                                          <p:attrName>ppt_y</p:attrName>
                                        </p:attrNameLst>
                                      </p:cBhvr>
                                      <p:tavLst>
                                        <p:tav tm="0">
                                          <p:val>
                                            <p:strVal val="#ppt_y+.1"/>
                                          </p:val>
                                        </p:tav>
                                        <p:tav tm="100000">
                                          <p:val>
                                            <p:strVal val="#ppt_y"/>
                                          </p:val>
                                        </p:tav>
                                      </p:tavLst>
                                    </p:anim>
                                  </p:childTnLst>
                                </p:cTn>
                              </p:par>
                              <p:par>
                                <p:cTn id="18" presetID="2" presetClass="entr" presetSubtype="9"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0-#ppt_w/2"/>
                                          </p:val>
                                        </p:tav>
                                        <p:tav tm="100000">
                                          <p:val>
                                            <p:strVal val="#ppt_x"/>
                                          </p:val>
                                        </p:tav>
                                      </p:tavLst>
                                    </p:anim>
                                    <p:anim calcmode="lin" valueType="num">
                                      <p:cBhvr additive="base">
                                        <p:cTn id="21" dur="500" fill="hold"/>
                                        <p:tgtEl>
                                          <p:spTgt spid="12"/>
                                        </p:tgtEl>
                                        <p:attrNameLst>
                                          <p:attrName>ppt_y</p:attrName>
                                        </p:attrNameLst>
                                      </p:cBhvr>
                                      <p:tavLst>
                                        <p:tav tm="0">
                                          <p:val>
                                            <p:strVal val="0-#ppt_h/2"/>
                                          </p:val>
                                        </p:tav>
                                        <p:tav tm="100000">
                                          <p:val>
                                            <p:strVal val="#ppt_y"/>
                                          </p:val>
                                        </p:tav>
                                      </p:tavLst>
                                    </p:anim>
                                  </p:childTnLst>
                                </p:cTn>
                              </p:par>
                            </p:childTnLst>
                          </p:cTn>
                        </p:par>
                        <p:par>
                          <p:cTn id="22" fill="hold">
                            <p:stCondLst>
                              <p:cond delay="3250"/>
                            </p:stCondLst>
                            <p:childTnLst>
                              <p:par>
                                <p:cTn id="23" presetID="16" presetClass="entr" presetSubtype="21"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936460" y="372913"/>
            <a:ext cx="10084466" cy="1912386"/>
            <a:chOff x="936460" y="372913"/>
            <a:chExt cx="9683412" cy="1912386"/>
          </a:xfrm>
        </p:grpSpPr>
        <p:sp>
          <p:nvSpPr>
            <p:cNvPr id="2" name="圆角矩形 53"/>
            <p:cNvSpPr/>
            <p:nvPr/>
          </p:nvSpPr>
          <p:spPr>
            <a:xfrm>
              <a:off x="1578739" y="541146"/>
              <a:ext cx="9041133" cy="1744153"/>
            </a:xfrm>
            <a:prstGeom prst="roundRect">
              <a:avLst>
                <a:gd name="adj" fmla="val 10653"/>
              </a:avLst>
            </a:prstGeom>
            <a:solidFill>
              <a:schemeClr val="bg1">
                <a:alpha val="87000"/>
              </a:schemeClr>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4" name="组合 210">
              <a:extLst>
                <a:ext uri="{FF2B5EF4-FFF2-40B4-BE49-F238E27FC236}">
                  <a16:creationId xmlns:a16="http://schemas.microsoft.com/office/drawing/2014/main" id="{4C223653-4AB0-40A0-AD12-1C2941D943C9}"/>
                </a:ext>
              </a:extLst>
            </p:cNvPr>
            <p:cNvGrpSpPr/>
            <p:nvPr/>
          </p:nvGrpSpPr>
          <p:grpSpPr>
            <a:xfrm>
              <a:off x="936460" y="372913"/>
              <a:ext cx="1284558" cy="1284558"/>
              <a:chOff x="2132930" y="1035327"/>
              <a:chExt cx="1307248" cy="1307248"/>
            </a:xfrm>
          </p:grpSpPr>
          <p:grpSp>
            <p:nvGrpSpPr>
              <p:cNvPr id="5" name="组合 211">
                <a:extLst>
                  <a:ext uri="{FF2B5EF4-FFF2-40B4-BE49-F238E27FC236}">
                    <a16:creationId xmlns:a16="http://schemas.microsoft.com/office/drawing/2014/main" id="{6D76D53C-3D60-4C86-AE01-879A314F1F04}"/>
                  </a:ext>
                </a:extLst>
              </p:cNvPr>
              <p:cNvGrpSpPr/>
              <p:nvPr/>
            </p:nvGrpSpPr>
            <p:grpSpPr>
              <a:xfrm rot="20755360">
                <a:off x="2132930" y="1035327"/>
                <a:ext cx="1307248" cy="1307248"/>
                <a:chOff x="5153025" y="4019551"/>
                <a:chExt cx="1866899" cy="1866899"/>
              </a:xfrm>
            </p:grpSpPr>
            <p:sp>
              <p:nvSpPr>
                <p:cNvPr id="7" name="椭圆 213">
                  <a:extLst>
                    <a:ext uri="{FF2B5EF4-FFF2-40B4-BE49-F238E27FC236}">
                      <a16:creationId xmlns:a16="http://schemas.microsoft.com/office/drawing/2014/main" id="{CAE429C2-1ADC-41B8-8E88-7A9872C4CB2B}"/>
                    </a:ext>
                  </a:extLst>
                </p:cNvPr>
                <p:cNvSpPr/>
                <p:nvPr/>
              </p:nvSpPr>
              <p:spPr>
                <a:xfrm>
                  <a:off x="5566753" y="4394865"/>
                  <a:ext cx="1047656"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8" name="组合 214">
                  <a:extLst>
                    <a:ext uri="{FF2B5EF4-FFF2-40B4-BE49-F238E27FC236}">
                      <a16:creationId xmlns:a16="http://schemas.microsoft.com/office/drawing/2014/main" id="{9A5751E6-E460-47AF-BFA0-CB720BA0D66C}"/>
                    </a:ext>
                  </a:extLst>
                </p:cNvPr>
                <p:cNvGrpSpPr/>
                <p:nvPr/>
              </p:nvGrpSpPr>
              <p:grpSpPr>
                <a:xfrm>
                  <a:off x="6050915" y="4019551"/>
                  <a:ext cx="71120" cy="1866899"/>
                  <a:chOff x="6072187" y="3914775"/>
                  <a:chExt cx="0" cy="2143125"/>
                </a:xfrm>
              </p:grpSpPr>
              <p:cxnSp>
                <p:nvCxnSpPr>
                  <p:cNvPr id="18" name="直接连接符 224">
                    <a:extLst>
                      <a:ext uri="{FF2B5EF4-FFF2-40B4-BE49-F238E27FC236}">
                        <a16:creationId xmlns:a16="http://schemas.microsoft.com/office/drawing/2014/main" id="{5B35119E-C896-41EB-B06A-6B1E986A1A16}"/>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9" name="直接连接符 225">
                    <a:extLst>
                      <a:ext uri="{FF2B5EF4-FFF2-40B4-BE49-F238E27FC236}">
                        <a16:creationId xmlns:a16="http://schemas.microsoft.com/office/drawing/2014/main" id="{B97B0B4C-F853-413C-B419-31B42B514010}"/>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9" name="组合 215">
                  <a:extLst>
                    <a:ext uri="{FF2B5EF4-FFF2-40B4-BE49-F238E27FC236}">
                      <a16:creationId xmlns:a16="http://schemas.microsoft.com/office/drawing/2014/main" id="{F91DAE4A-C2DD-4B66-8259-597BEA02BD89}"/>
                    </a:ext>
                  </a:extLst>
                </p:cNvPr>
                <p:cNvGrpSpPr/>
                <p:nvPr/>
              </p:nvGrpSpPr>
              <p:grpSpPr>
                <a:xfrm rot="16200000">
                  <a:off x="6050915" y="4019551"/>
                  <a:ext cx="71120" cy="1866899"/>
                  <a:chOff x="6072187" y="3914775"/>
                  <a:chExt cx="0" cy="2143125"/>
                </a:xfrm>
              </p:grpSpPr>
              <p:cxnSp>
                <p:nvCxnSpPr>
                  <p:cNvPr id="16" name="直接连接符 222">
                    <a:extLst>
                      <a:ext uri="{FF2B5EF4-FFF2-40B4-BE49-F238E27FC236}">
                        <a16:creationId xmlns:a16="http://schemas.microsoft.com/office/drawing/2014/main" id="{AE546411-C256-4D9D-A014-4F64D2400B2C}"/>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 name="直接连接符 223">
                    <a:extLst>
                      <a:ext uri="{FF2B5EF4-FFF2-40B4-BE49-F238E27FC236}">
                        <a16:creationId xmlns:a16="http://schemas.microsoft.com/office/drawing/2014/main" id="{4B823C81-AAC7-4117-B927-36791371A80A}"/>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10" name="组合 216">
                  <a:extLst>
                    <a:ext uri="{FF2B5EF4-FFF2-40B4-BE49-F238E27FC236}">
                      <a16:creationId xmlns:a16="http://schemas.microsoft.com/office/drawing/2014/main" id="{91960DCF-B964-4710-BE02-5081C3D47B7C}"/>
                    </a:ext>
                  </a:extLst>
                </p:cNvPr>
                <p:cNvGrpSpPr/>
                <p:nvPr/>
              </p:nvGrpSpPr>
              <p:grpSpPr>
                <a:xfrm rot="2700000">
                  <a:off x="6050915" y="4019551"/>
                  <a:ext cx="71120" cy="1866899"/>
                  <a:chOff x="6072187" y="3914775"/>
                  <a:chExt cx="0" cy="2143125"/>
                </a:xfrm>
              </p:grpSpPr>
              <p:cxnSp>
                <p:nvCxnSpPr>
                  <p:cNvPr id="14" name="直接连接符 220">
                    <a:extLst>
                      <a:ext uri="{FF2B5EF4-FFF2-40B4-BE49-F238E27FC236}">
                        <a16:creationId xmlns:a16="http://schemas.microsoft.com/office/drawing/2014/main" id="{8BF53C75-AF03-4218-91A0-CF197354E192}"/>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 name="直接连接符 221">
                    <a:extLst>
                      <a:ext uri="{FF2B5EF4-FFF2-40B4-BE49-F238E27FC236}">
                        <a16:creationId xmlns:a16="http://schemas.microsoft.com/office/drawing/2014/main" id="{8F54E177-1461-4BF0-B7D2-962AD2E2A05F}"/>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11" name="组合 217">
                  <a:extLst>
                    <a:ext uri="{FF2B5EF4-FFF2-40B4-BE49-F238E27FC236}">
                      <a16:creationId xmlns:a16="http://schemas.microsoft.com/office/drawing/2014/main" id="{B358210F-C277-41A0-82EC-57E16C4042C1}"/>
                    </a:ext>
                  </a:extLst>
                </p:cNvPr>
                <p:cNvGrpSpPr/>
                <p:nvPr/>
              </p:nvGrpSpPr>
              <p:grpSpPr>
                <a:xfrm rot="18900000" flipH="1">
                  <a:off x="6050915" y="4019551"/>
                  <a:ext cx="71120" cy="1866899"/>
                  <a:chOff x="6072187" y="3914775"/>
                  <a:chExt cx="0" cy="2143125"/>
                </a:xfrm>
              </p:grpSpPr>
              <p:cxnSp>
                <p:nvCxnSpPr>
                  <p:cNvPr id="12" name="直接连接符 218">
                    <a:extLst>
                      <a:ext uri="{FF2B5EF4-FFF2-40B4-BE49-F238E27FC236}">
                        <a16:creationId xmlns:a16="http://schemas.microsoft.com/office/drawing/2014/main" id="{9C493D0E-178C-4C7D-945F-7E0BF791151E}"/>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 name="直接连接符 219">
                    <a:extLst>
                      <a:ext uri="{FF2B5EF4-FFF2-40B4-BE49-F238E27FC236}">
                        <a16:creationId xmlns:a16="http://schemas.microsoft.com/office/drawing/2014/main" id="{6B5A93AE-ACC7-4866-976E-9D828ED03AFE}"/>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6" name="弧形 212">
                <a:extLst>
                  <a:ext uri="{FF2B5EF4-FFF2-40B4-BE49-F238E27FC236}">
                    <a16:creationId xmlns:a16="http://schemas.microsoft.com/office/drawing/2014/main" id="{2BC34068-C9F2-4C34-B9EA-ACA712186FB8}"/>
                  </a:ext>
                </a:extLst>
              </p:cNvPr>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sp>
        <p:nvSpPr>
          <p:cNvPr id="21" name="TextBox 20"/>
          <p:cNvSpPr txBox="1"/>
          <p:nvPr/>
        </p:nvSpPr>
        <p:spPr>
          <a:xfrm>
            <a:off x="1849123" y="791857"/>
            <a:ext cx="9295738" cy="1323439"/>
          </a:xfrm>
          <a:prstGeom prst="rect">
            <a:avLst/>
          </a:prstGeom>
          <a:noFill/>
        </p:spPr>
        <p:txBody>
          <a:bodyPr wrap="square">
            <a:spAutoFit/>
          </a:bodyPr>
          <a:lstStyle/>
          <a:p>
            <a:pPr lvl="0">
              <a:spcBef>
                <a:spcPct val="50000"/>
              </a:spcBef>
            </a:pPr>
            <a:r>
              <a:rPr lang="en-US" altLang="en-US" sz="4000" b="1">
                <a:solidFill>
                  <a:schemeClr val="accent5">
                    <a:lumMod val="50000"/>
                  </a:schemeClr>
                </a:solidFill>
                <a:latin typeface="UTM Avo" panose="02040603050506020204" pitchFamily="18" charset="0"/>
                <a:cs typeface="Times New Roman" panose="02020603050405020304" pitchFamily="18" charset="0"/>
                <a:sym typeface="Wingdings" panose="05000000000000000000" pitchFamily="2" charset="2"/>
              </a:rPr>
              <a:t> 1</a:t>
            </a:r>
            <a:r>
              <a:rPr lang="en-US" altLang="en-US" sz="4000" b="1" dirty="0">
                <a:solidFill>
                  <a:schemeClr val="accent5">
                    <a:lumMod val="50000"/>
                  </a:schemeClr>
                </a:solidFill>
                <a:latin typeface="UTM Avo" panose="02040603050506020204" pitchFamily="18" charset="0"/>
                <a:cs typeface="Times New Roman" panose="02020603050405020304" pitchFamily="18" charset="0"/>
                <a:sym typeface="Wingdings" panose="05000000000000000000" pitchFamily="2" charset="2"/>
              </a:rPr>
              <a:t>.</a:t>
            </a:r>
            <a:r>
              <a:rPr lang="en-US" altLang="en-US" sz="4000" b="1">
                <a:solidFill>
                  <a:schemeClr val="accent5">
                    <a:lumMod val="50000"/>
                  </a:schemeClr>
                </a:solidFill>
                <a:latin typeface="UTM Avo" panose="02040603050506020204" pitchFamily="18" charset="0"/>
                <a:cs typeface="Times New Roman" panose="02020603050405020304" pitchFamily="18" charset="0"/>
              </a:rPr>
              <a:t> </a:t>
            </a:r>
            <a:r>
              <a:rPr lang="en-US" altLang="en-US" sz="4000" b="1" dirty="0" err="1">
                <a:solidFill>
                  <a:schemeClr val="accent5">
                    <a:lumMod val="50000"/>
                  </a:schemeClr>
                </a:solidFill>
                <a:latin typeface="UTM Avo" panose="02040603050506020204" pitchFamily="18" charset="0"/>
                <a:cs typeface="Times New Roman" panose="02020603050405020304" pitchFamily="18" charset="0"/>
              </a:rPr>
              <a:t>Tìm</a:t>
            </a:r>
            <a:r>
              <a:rPr lang="en-US" altLang="en-US" sz="4000" b="1" dirty="0">
                <a:solidFill>
                  <a:schemeClr val="accent5">
                    <a:lumMod val="50000"/>
                  </a:schemeClr>
                </a:solidFill>
                <a:latin typeface="UTM Avo" panose="02040603050506020204" pitchFamily="18" charset="0"/>
                <a:cs typeface="Times New Roman" panose="02020603050405020304" pitchFamily="18" charset="0"/>
              </a:rPr>
              <a:t> </a:t>
            </a:r>
            <a:r>
              <a:rPr lang="en-US" altLang="en-US" sz="4000" b="1" dirty="0" err="1">
                <a:solidFill>
                  <a:schemeClr val="accent5">
                    <a:lumMod val="50000"/>
                  </a:schemeClr>
                </a:solidFill>
                <a:latin typeface="UTM Avo" panose="02040603050506020204" pitchFamily="18" charset="0"/>
                <a:cs typeface="Times New Roman" panose="02020603050405020304" pitchFamily="18" charset="0"/>
              </a:rPr>
              <a:t>những</a:t>
            </a:r>
            <a:r>
              <a:rPr lang="en-US" altLang="en-US" sz="4000" b="1" dirty="0">
                <a:solidFill>
                  <a:schemeClr val="accent5">
                    <a:lumMod val="50000"/>
                  </a:schemeClr>
                </a:solidFill>
                <a:latin typeface="UTM Avo" panose="02040603050506020204" pitchFamily="18" charset="0"/>
                <a:cs typeface="Times New Roman" panose="02020603050405020304" pitchFamily="18" charset="0"/>
              </a:rPr>
              <a:t> chi </a:t>
            </a:r>
            <a:r>
              <a:rPr lang="en-US" altLang="en-US" sz="4000" b="1" dirty="0" err="1">
                <a:solidFill>
                  <a:schemeClr val="accent5">
                    <a:lumMod val="50000"/>
                  </a:schemeClr>
                </a:solidFill>
                <a:latin typeface="UTM Avo" panose="02040603050506020204" pitchFamily="18" charset="0"/>
                <a:cs typeface="Times New Roman" panose="02020603050405020304" pitchFamily="18" charset="0"/>
              </a:rPr>
              <a:t>tiết</a:t>
            </a:r>
            <a:r>
              <a:rPr lang="en-US" altLang="en-US" sz="4000" b="1" dirty="0">
                <a:solidFill>
                  <a:schemeClr val="accent5">
                    <a:lumMod val="50000"/>
                  </a:schemeClr>
                </a:solidFill>
                <a:latin typeface="UTM Avo" panose="02040603050506020204" pitchFamily="18" charset="0"/>
                <a:cs typeface="Times New Roman" panose="02020603050405020304" pitchFamily="18" charset="0"/>
              </a:rPr>
              <a:t> </a:t>
            </a:r>
            <a:r>
              <a:rPr lang="en-US" altLang="en-US" sz="4000" b="1" dirty="0" err="1">
                <a:solidFill>
                  <a:schemeClr val="accent5">
                    <a:lumMod val="50000"/>
                  </a:schemeClr>
                </a:solidFill>
                <a:latin typeface="UTM Avo" panose="02040603050506020204" pitchFamily="18" charset="0"/>
                <a:cs typeface="Times New Roman" panose="02020603050405020304" pitchFamily="18" charset="0"/>
              </a:rPr>
              <a:t>cho</a:t>
            </a:r>
            <a:r>
              <a:rPr lang="en-US" altLang="en-US" sz="4000" b="1" dirty="0">
                <a:solidFill>
                  <a:schemeClr val="accent5">
                    <a:lumMod val="50000"/>
                  </a:schemeClr>
                </a:solidFill>
                <a:latin typeface="UTM Avo" panose="02040603050506020204" pitchFamily="18" charset="0"/>
                <a:cs typeface="Times New Roman" panose="02020603050405020304" pitchFamily="18" charset="0"/>
              </a:rPr>
              <a:t> </a:t>
            </a:r>
            <a:r>
              <a:rPr lang="en-US" altLang="en-US" sz="4000" b="1" dirty="0" err="1">
                <a:solidFill>
                  <a:schemeClr val="accent5">
                    <a:lumMod val="50000"/>
                  </a:schemeClr>
                </a:solidFill>
                <a:latin typeface="UTM Avo" panose="02040603050506020204" pitchFamily="18" charset="0"/>
                <a:cs typeface="Times New Roman" panose="02020603050405020304" pitchFamily="18" charset="0"/>
              </a:rPr>
              <a:t>thấy</a:t>
            </a:r>
            <a:r>
              <a:rPr lang="en-US" altLang="en-US" sz="4000" b="1" dirty="0">
                <a:solidFill>
                  <a:schemeClr val="accent5">
                    <a:lumMod val="50000"/>
                  </a:schemeClr>
                </a:solidFill>
                <a:latin typeface="UTM Avo" panose="02040603050506020204" pitchFamily="18" charset="0"/>
                <a:cs typeface="Times New Roman" panose="02020603050405020304" pitchFamily="18" charset="0"/>
              </a:rPr>
              <a:t> </a:t>
            </a:r>
            <a:r>
              <a:rPr lang="en-US" altLang="en-US" sz="4000" b="1" dirty="0" err="1">
                <a:solidFill>
                  <a:schemeClr val="accent5">
                    <a:lumMod val="50000"/>
                  </a:schemeClr>
                </a:solidFill>
                <a:latin typeface="UTM Avo" panose="02040603050506020204" pitchFamily="18" charset="0"/>
                <a:cs typeface="Times New Roman" panose="02020603050405020304" pitchFamily="18" charset="0"/>
              </a:rPr>
              <a:t>chị</a:t>
            </a:r>
            <a:r>
              <a:rPr lang="en-US" altLang="en-US" sz="4000" b="1" dirty="0">
                <a:solidFill>
                  <a:schemeClr val="accent5">
                    <a:lumMod val="50000"/>
                  </a:schemeClr>
                </a:solidFill>
                <a:latin typeface="UTM Avo" panose="02040603050506020204" pitchFamily="18" charset="0"/>
                <a:cs typeface="Times New Roman" panose="02020603050405020304" pitchFamily="18" charset="0"/>
              </a:rPr>
              <a:t> </a:t>
            </a:r>
            <a:r>
              <a:rPr lang="en-US" altLang="en-US" sz="4000" b="1" dirty="0" err="1">
                <a:solidFill>
                  <a:schemeClr val="accent5">
                    <a:lumMod val="50000"/>
                  </a:schemeClr>
                </a:solidFill>
                <a:latin typeface="UTM Avo" panose="02040603050506020204" pitchFamily="18" charset="0"/>
                <a:cs typeface="Times New Roman" panose="02020603050405020304" pitchFamily="18" charset="0"/>
              </a:rPr>
              <a:t>Nh</a:t>
            </a:r>
            <a:r>
              <a:rPr lang="en-US" altLang="en-US" sz="4000" b="1" dirty="0" err="1">
                <a:solidFill>
                  <a:schemeClr val="accent5">
                    <a:lumMod val="50000"/>
                  </a:schemeClr>
                </a:solidFill>
                <a:latin typeface="UTM Avo" panose="02040603050506020204" pitchFamily="18" charset="0"/>
                <a:ea typeface="Times New Roman" panose="02020603050405020304" pitchFamily="18" charset="0"/>
              </a:rPr>
              <a:t>à</a:t>
            </a:r>
            <a:r>
              <a:rPr lang="en-US" altLang="en-US" sz="4000" b="1" dirty="0">
                <a:solidFill>
                  <a:schemeClr val="accent5">
                    <a:lumMod val="50000"/>
                  </a:schemeClr>
                </a:solidFill>
                <a:latin typeface="UTM Avo" panose="02040603050506020204" pitchFamily="18" charset="0"/>
                <a:cs typeface="Times New Roman" panose="02020603050405020304" pitchFamily="18" charset="0"/>
              </a:rPr>
              <a:t> </a:t>
            </a:r>
            <a:r>
              <a:rPr lang="en-US" altLang="en-US" sz="4000" b="1" dirty="0" err="1">
                <a:solidFill>
                  <a:schemeClr val="accent5">
                    <a:lumMod val="50000"/>
                  </a:schemeClr>
                </a:solidFill>
                <a:latin typeface="UTM Avo" panose="02040603050506020204" pitchFamily="18" charset="0"/>
                <a:cs typeface="Times New Roman" panose="02020603050405020304" pitchFamily="18" charset="0"/>
              </a:rPr>
              <a:t>Trò</a:t>
            </a:r>
            <a:r>
              <a:rPr lang="en-US" altLang="en-US" sz="4000" b="1" dirty="0">
                <a:solidFill>
                  <a:schemeClr val="accent5">
                    <a:lumMod val="50000"/>
                  </a:schemeClr>
                </a:solidFill>
                <a:latin typeface="UTM Avo" panose="02040603050506020204" pitchFamily="18" charset="0"/>
                <a:cs typeface="Times New Roman" panose="02020603050405020304" pitchFamily="18" charset="0"/>
              </a:rPr>
              <a:t> </a:t>
            </a:r>
            <a:r>
              <a:rPr lang="en-US" altLang="en-US" sz="4000" b="1" dirty="0" err="1">
                <a:solidFill>
                  <a:schemeClr val="accent5">
                    <a:lumMod val="50000"/>
                  </a:schemeClr>
                </a:solidFill>
                <a:latin typeface="UTM Avo" panose="02040603050506020204" pitchFamily="18" charset="0"/>
                <a:cs typeface="Times New Roman" panose="02020603050405020304" pitchFamily="18" charset="0"/>
              </a:rPr>
              <a:t>rất</a:t>
            </a:r>
            <a:r>
              <a:rPr lang="en-US" altLang="en-US" sz="4000" b="1" dirty="0">
                <a:solidFill>
                  <a:schemeClr val="accent5">
                    <a:lumMod val="50000"/>
                  </a:schemeClr>
                </a:solidFill>
                <a:latin typeface="UTM Avo" panose="02040603050506020204" pitchFamily="18" charset="0"/>
                <a:cs typeface="Times New Roman" panose="02020603050405020304" pitchFamily="18" charset="0"/>
              </a:rPr>
              <a:t> </a:t>
            </a:r>
            <a:r>
              <a:rPr lang="en-US" altLang="en-US" sz="4000" b="1" dirty="0" err="1">
                <a:solidFill>
                  <a:schemeClr val="accent5">
                    <a:lumMod val="50000"/>
                  </a:schemeClr>
                </a:solidFill>
                <a:latin typeface="UTM Avo" panose="02040603050506020204" pitchFamily="18" charset="0"/>
                <a:cs typeface="Times New Roman" panose="02020603050405020304" pitchFamily="18" charset="0"/>
              </a:rPr>
              <a:t>yếu</a:t>
            </a:r>
            <a:r>
              <a:rPr lang="en-US" altLang="en-US" sz="4000" b="1" dirty="0">
                <a:solidFill>
                  <a:schemeClr val="accent5">
                    <a:lumMod val="50000"/>
                  </a:schemeClr>
                </a:solidFill>
                <a:latin typeface="UTM Avo" panose="02040603050506020204" pitchFamily="18" charset="0"/>
                <a:cs typeface="Times New Roman" panose="02020603050405020304" pitchFamily="18" charset="0"/>
              </a:rPr>
              <a:t> </a:t>
            </a:r>
            <a:r>
              <a:rPr lang="en-US" altLang="en-US" sz="4000" b="1" dirty="0" err="1">
                <a:solidFill>
                  <a:schemeClr val="accent5">
                    <a:lumMod val="50000"/>
                  </a:schemeClr>
                </a:solidFill>
                <a:latin typeface="UTM Avo" panose="02040603050506020204" pitchFamily="18" charset="0"/>
                <a:cs typeface="Times New Roman" panose="02020603050405020304" pitchFamily="18" charset="0"/>
              </a:rPr>
              <a:t>ớt</a:t>
            </a:r>
            <a:r>
              <a:rPr lang="en-US" altLang="en-US" sz="4000" b="1" dirty="0">
                <a:solidFill>
                  <a:schemeClr val="accent5">
                    <a:lumMod val="50000"/>
                  </a:schemeClr>
                </a:solidFill>
                <a:latin typeface="UTM Avo" panose="02040603050506020204" pitchFamily="18" charset="0"/>
                <a:cs typeface="Times New Roman" panose="02020603050405020304" pitchFamily="18" charset="0"/>
              </a:rPr>
              <a:t>. </a:t>
            </a:r>
            <a:endParaRPr lang="en-US" altLang="en-US" sz="4000" b="1" dirty="0">
              <a:solidFill>
                <a:schemeClr val="accent5">
                  <a:lumMod val="50000"/>
                </a:schemeClr>
              </a:solidFill>
              <a:latin typeface="UTM Avo" panose="02040603050506020204" pitchFamily="18" charset="0"/>
              <a:ea typeface="Times New Roman" panose="02020603050405020304" pitchFamily="18" charset="0"/>
            </a:endParaRPr>
          </a:p>
        </p:txBody>
      </p:sp>
      <p:pic>
        <p:nvPicPr>
          <p:cNvPr id="22" name="Picture 21" descr="A picture containing text&#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348" y="2799251"/>
            <a:ext cx="2646208" cy="346473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3" name="Text Box 20"/>
          <p:cNvSpPr txBox="1">
            <a:spLocks noChangeArrowheads="1"/>
          </p:cNvSpPr>
          <p:nvPr/>
        </p:nvSpPr>
        <p:spPr bwMode="auto">
          <a:xfrm>
            <a:off x="3361920" y="2799251"/>
            <a:ext cx="8455990" cy="3046988"/>
          </a:xfrm>
          <a:prstGeom prst="rect">
            <a:avLst/>
          </a:prstGeom>
          <a:noFill/>
          <a:ln w="9525">
            <a:noFill/>
            <a:miter lim="800000"/>
          </a:ln>
        </p:spPr>
        <p:txBody>
          <a:bodyPr wrap="square">
            <a:spAutoFit/>
          </a:bodyPr>
          <a:lstStyle>
            <a:defPPr>
              <a:defRPr lang="vi-V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9pPr>
          </a:lstStyle>
          <a:p>
            <a:pPr algn="just" eaLnBrk="1" hangingPunct="1"/>
            <a:r>
              <a:rPr lang="en-US" altLang="x-none" sz="3200" b="1">
                <a:solidFill>
                  <a:srgbClr val="0070C0"/>
                </a:solidFill>
                <a:latin typeface="UTM Avo" panose="02040603050506020204" pitchFamily="18" charset="0"/>
                <a:cs typeface="Times New Roman" panose="02020603050405020304" pitchFamily="18" charset="0"/>
              </a:rPr>
              <a:t>- </a:t>
            </a:r>
            <a:r>
              <a:rPr lang="en-US" altLang="x-none" sz="3200" b="1" dirty="0">
                <a:solidFill>
                  <a:srgbClr val="0070C0"/>
                </a:solidFill>
                <a:latin typeface="UTM Avo" panose="02040603050506020204" pitchFamily="18" charset="0"/>
                <a:cs typeface="Times New Roman" panose="02020603050405020304" pitchFamily="18" charset="0"/>
                <a:sym typeface="Wingdings" panose="05000000000000000000" pitchFamily="2" charset="2"/>
              </a:rPr>
              <a:t>Thân hình chị bé nhỏ, gầy yếu, người bự những phấn như mới lột</a:t>
            </a:r>
            <a:r>
              <a:rPr lang="en-US" altLang="x-none" sz="3200" b="1" dirty="0">
                <a:solidFill>
                  <a:srgbClr val="0070C0"/>
                </a:solidFill>
                <a:latin typeface="UTM Avo" panose="02040603050506020204" pitchFamily="18" charset="0"/>
                <a:cs typeface="Times New Roman" panose="02020603050405020304" pitchFamily="18" charset="0"/>
              </a:rPr>
              <a:t>. </a:t>
            </a:r>
          </a:p>
          <a:p>
            <a:pPr algn="just" eaLnBrk="1" hangingPunct="1"/>
            <a:r>
              <a:rPr lang="en-US" altLang="x-none" sz="3200" b="1">
                <a:solidFill>
                  <a:srgbClr val="0070C0"/>
                </a:solidFill>
                <a:latin typeface="UTM Avo" panose="02040603050506020204" pitchFamily="18" charset="0"/>
                <a:cs typeface="Times New Roman" panose="02020603050405020304" pitchFamily="18" charset="0"/>
              </a:rPr>
              <a:t>- </a:t>
            </a:r>
            <a:r>
              <a:rPr lang="en-US" altLang="x-none" sz="3200" b="1" dirty="0" err="1">
                <a:solidFill>
                  <a:srgbClr val="0070C0"/>
                </a:solidFill>
                <a:latin typeface="UTM Avo" panose="02040603050506020204" pitchFamily="18" charset="0"/>
                <a:cs typeface="Times New Roman" panose="02020603050405020304" pitchFamily="18" charset="0"/>
              </a:rPr>
              <a:t>Cánh</a:t>
            </a:r>
            <a:r>
              <a:rPr lang="en-US" altLang="x-none" sz="3200" b="1" dirty="0">
                <a:solidFill>
                  <a:srgbClr val="0070C0"/>
                </a:solidFill>
                <a:latin typeface="UTM Avo" panose="02040603050506020204" pitchFamily="18" charset="0"/>
                <a:cs typeface="Times New Roman" panose="02020603050405020304" pitchFamily="18" charset="0"/>
              </a:rPr>
              <a:t> chị mỏng, ngắn chùn chùn, quá yếu, lại chưa quen </a:t>
            </a:r>
            <a:r>
              <a:rPr lang="en-US" altLang="x-none" sz="3200" b="1" dirty="0" err="1">
                <a:solidFill>
                  <a:srgbClr val="0070C0"/>
                </a:solidFill>
                <a:latin typeface="UTM Avo" panose="02040603050506020204" pitchFamily="18" charset="0"/>
                <a:cs typeface="Times New Roman" panose="02020603050405020304" pitchFamily="18" charset="0"/>
              </a:rPr>
              <a:t>mở</a:t>
            </a:r>
            <a:r>
              <a:rPr lang="en-US" altLang="x-none" sz="3200" b="1" dirty="0">
                <a:solidFill>
                  <a:srgbClr val="0070C0"/>
                </a:solidFill>
                <a:latin typeface="UTM Avo" panose="02040603050506020204" pitchFamily="18" charset="0"/>
                <a:cs typeface="Times New Roman" panose="02020603050405020304" pitchFamily="18" charset="0"/>
              </a:rPr>
              <a:t>.</a:t>
            </a:r>
          </a:p>
          <a:p>
            <a:pPr algn="just" eaLnBrk="1" hangingPunct="1"/>
            <a:r>
              <a:rPr lang="en-US" altLang="x-none" sz="3200" b="1">
                <a:solidFill>
                  <a:srgbClr val="0070C0"/>
                </a:solidFill>
                <a:latin typeface="UTM Avo" panose="02040603050506020204" pitchFamily="18" charset="0"/>
                <a:cs typeface="Times New Roman" panose="02020603050405020304" pitchFamily="18" charset="0"/>
              </a:rPr>
              <a:t>- </a:t>
            </a:r>
            <a:r>
              <a:rPr lang="en-US" altLang="x-none" sz="3200" b="1" dirty="0" err="1">
                <a:solidFill>
                  <a:srgbClr val="0070C0"/>
                </a:solidFill>
                <a:latin typeface="UTM Avo" panose="02040603050506020204" pitchFamily="18" charset="0"/>
                <a:cs typeface="Times New Roman" panose="02020603050405020304" pitchFamily="18" charset="0"/>
              </a:rPr>
              <a:t>Vì</a:t>
            </a:r>
            <a:r>
              <a:rPr lang="en-US" altLang="x-none" sz="3200" b="1" dirty="0">
                <a:solidFill>
                  <a:srgbClr val="0070C0"/>
                </a:solidFill>
                <a:latin typeface="UTM Avo" panose="02040603050506020204" pitchFamily="18" charset="0"/>
                <a:cs typeface="Times New Roman" panose="02020603050405020304" pitchFamily="18" charset="0"/>
              </a:rPr>
              <a:t> ốm yếu, chị kiếm bữa cũng chẳng đủ nên lâm v</a:t>
            </a:r>
            <a:r>
              <a:rPr lang="en-US" altLang="x-none" sz="3200" b="1" dirty="0">
                <a:solidFill>
                  <a:srgbClr val="0070C0"/>
                </a:solidFill>
                <a:latin typeface="UTM Avo" panose="02040603050506020204" pitchFamily="18" charset="0"/>
                <a:ea typeface="Times New Roman" panose="02020603050405020304" pitchFamily="18" charset="0"/>
              </a:rPr>
              <a:t>à</a:t>
            </a:r>
            <a:r>
              <a:rPr lang="en-US" altLang="x-none" sz="3200" b="1" dirty="0">
                <a:solidFill>
                  <a:srgbClr val="0070C0"/>
                </a:solidFill>
                <a:latin typeface="UTM Avo" panose="02040603050506020204" pitchFamily="18" charset="0"/>
                <a:cs typeface="Times New Roman" panose="02020603050405020304" pitchFamily="18" charset="0"/>
              </a:rPr>
              <a:t>o cảnh nghèo túng.</a:t>
            </a:r>
            <a:endParaRPr lang="en-US" altLang="x-none" sz="3200" b="1" dirty="0">
              <a:solidFill>
                <a:srgbClr val="0070C0"/>
              </a:solidFill>
              <a:latin typeface="UTM Avo" panose="02040603050506020204" pitchFamily="18" charset="0"/>
              <a:ea typeface="Times New Roman" panose="02020603050405020304" pitchFamily="18" charset="0"/>
            </a:endParaRPr>
          </a:p>
        </p:txBody>
      </p:sp>
    </p:spTree>
    <p:extLst>
      <p:ext uri="{BB962C8B-B14F-4D97-AF65-F5344CB8AC3E}">
        <p14:creationId xmlns:p14="http://schemas.microsoft.com/office/powerpoint/2010/main" val="2900679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randombar(horizontal)">
                                      <p:cBhvr>
                                        <p:cTn id="15" dur="500"/>
                                        <p:tgtEl>
                                          <p:spTgt spid="22"/>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1000"/>
                                        <p:tgtEl>
                                          <p:spTgt spid="23"/>
                                        </p:tgtEl>
                                      </p:cBhvr>
                                    </p:animEffect>
                                    <p:anim calcmode="lin" valueType="num">
                                      <p:cBhvr>
                                        <p:cTn id="19" dur="1000" fill="hold"/>
                                        <p:tgtEl>
                                          <p:spTgt spid="23"/>
                                        </p:tgtEl>
                                        <p:attrNameLst>
                                          <p:attrName>ppt_x</p:attrName>
                                        </p:attrNameLst>
                                      </p:cBhvr>
                                      <p:tavLst>
                                        <p:tav tm="0">
                                          <p:val>
                                            <p:strVal val="#ppt_x"/>
                                          </p:val>
                                        </p:tav>
                                        <p:tav tm="100000">
                                          <p:val>
                                            <p:strVal val="#ppt_x"/>
                                          </p:val>
                                        </p:tav>
                                      </p:tavLst>
                                    </p:anim>
                                    <p:anim calcmode="lin" valueType="num">
                                      <p:cBhvr>
                                        <p:cTn id="2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holding a lizard&#10;&#10;Description automatically generated with low confidence"/>
          <p:cNvPicPr>
            <a:picLocks noChangeAspect="1"/>
          </p:cNvPicPr>
          <p:nvPr/>
        </p:nvPicPr>
        <p:blipFill rotWithShape="1">
          <a:blip r:embed="rId2">
            <a:extLst>
              <a:ext uri="{28A0092B-C50C-407E-A947-70E740481C1C}">
                <a14:useLocalDpi xmlns:a14="http://schemas.microsoft.com/office/drawing/2010/main" val="0"/>
              </a:ext>
            </a:extLst>
          </a:blip>
          <a:srcRect l="20837" r="3123"/>
          <a:stretch>
            <a:fillRect/>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
        <p:nvSpPr>
          <p:cNvPr id="3" name="TextBox 2"/>
          <p:cNvSpPr txBox="1"/>
          <p:nvPr/>
        </p:nvSpPr>
        <p:spPr>
          <a:xfrm>
            <a:off x="3593433" y="5518485"/>
            <a:ext cx="3994484" cy="769441"/>
          </a:xfrm>
          <a:prstGeom prst="rect">
            <a:avLst/>
          </a:prstGeom>
          <a:solidFill>
            <a:schemeClr val="accent6">
              <a:lumMod val="20000"/>
              <a:lumOff val="80000"/>
            </a:schemeClr>
          </a:solidFill>
          <a:ln>
            <a:solidFill>
              <a:schemeClr val="tx1"/>
            </a:solidFill>
            <a:prstDash val="dash"/>
          </a:ln>
        </p:spPr>
        <p:txBody>
          <a:bodyPr wrap="square" rtlCol="0">
            <a:spAutoFit/>
          </a:bodyPr>
          <a:lstStyle/>
          <a:p>
            <a:r>
              <a:rPr lang="en-US" sz="4400" b="1">
                <a:solidFill>
                  <a:srgbClr val="0070C0"/>
                </a:solidFill>
                <a:latin typeface="UTM Futura Extra" panose="02040603050506020204" pitchFamily="18" charset="0"/>
              </a:rPr>
              <a:t>Như mới lột</a:t>
            </a:r>
          </a:p>
        </p:txBody>
      </p:sp>
    </p:spTree>
    <p:extLst>
      <p:ext uri="{BB962C8B-B14F-4D97-AF65-F5344CB8AC3E}">
        <p14:creationId xmlns:p14="http://schemas.microsoft.com/office/powerpoint/2010/main" val="27728227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36460" y="372913"/>
            <a:ext cx="10084466" cy="1912386"/>
            <a:chOff x="936460" y="372913"/>
            <a:chExt cx="9683412" cy="1912386"/>
          </a:xfrm>
        </p:grpSpPr>
        <p:sp>
          <p:nvSpPr>
            <p:cNvPr id="3" name="圆角矩形 53"/>
            <p:cNvSpPr/>
            <p:nvPr/>
          </p:nvSpPr>
          <p:spPr>
            <a:xfrm>
              <a:off x="1578739" y="541146"/>
              <a:ext cx="9041133" cy="1744153"/>
            </a:xfrm>
            <a:prstGeom prst="roundRect">
              <a:avLst>
                <a:gd name="adj" fmla="val 10653"/>
              </a:avLst>
            </a:prstGeom>
            <a:solidFill>
              <a:schemeClr val="bg1">
                <a:alpha val="87000"/>
              </a:schemeClr>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4" name="组合 210">
              <a:extLst>
                <a:ext uri="{FF2B5EF4-FFF2-40B4-BE49-F238E27FC236}">
                  <a16:creationId xmlns:a16="http://schemas.microsoft.com/office/drawing/2014/main" id="{4C223653-4AB0-40A0-AD12-1C2941D943C9}"/>
                </a:ext>
              </a:extLst>
            </p:cNvPr>
            <p:cNvGrpSpPr/>
            <p:nvPr/>
          </p:nvGrpSpPr>
          <p:grpSpPr>
            <a:xfrm>
              <a:off x="936460" y="372913"/>
              <a:ext cx="1284558" cy="1284558"/>
              <a:chOff x="2132930" y="1035327"/>
              <a:chExt cx="1307248" cy="1307248"/>
            </a:xfrm>
          </p:grpSpPr>
          <p:grpSp>
            <p:nvGrpSpPr>
              <p:cNvPr id="5" name="组合 211">
                <a:extLst>
                  <a:ext uri="{FF2B5EF4-FFF2-40B4-BE49-F238E27FC236}">
                    <a16:creationId xmlns:a16="http://schemas.microsoft.com/office/drawing/2014/main" id="{6D76D53C-3D60-4C86-AE01-879A314F1F04}"/>
                  </a:ext>
                </a:extLst>
              </p:cNvPr>
              <p:cNvGrpSpPr/>
              <p:nvPr/>
            </p:nvGrpSpPr>
            <p:grpSpPr>
              <a:xfrm rot="20755360">
                <a:off x="2132930" y="1035327"/>
                <a:ext cx="1307248" cy="1307248"/>
                <a:chOff x="5153025" y="4019551"/>
                <a:chExt cx="1866899" cy="1866899"/>
              </a:xfrm>
            </p:grpSpPr>
            <p:sp>
              <p:nvSpPr>
                <p:cNvPr id="7" name="椭圆 213">
                  <a:extLst>
                    <a:ext uri="{FF2B5EF4-FFF2-40B4-BE49-F238E27FC236}">
                      <a16:creationId xmlns:a16="http://schemas.microsoft.com/office/drawing/2014/main" id="{CAE429C2-1ADC-41B8-8E88-7A9872C4CB2B}"/>
                    </a:ext>
                  </a:extLst>
                </p:cNvPr>
                <p:cNvSpPr/>
                <p:nvPr/>
              </p:nvSpPr>
              <p:spPr>
                <a:xfrm>
                  <a:off x="5566753" y="4394865"/>
                  <a:ext cx="1047656"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8" name="组合 214">
                  <a:extLst>
                    <a:ext uri="{FF2B5EF4-FFF2-40B4-BE49-F238E27FC236}">
                      <a16:creationId xmlns:a16="http://schemas.microsoft.com/office/drawing/2014/main" id="{9A5751E6-E460-47AF-BFA0-CB720BA0D66C}"/>
                    </a:ext>
                  </a:extLst>
                </p:cNvPr>
                <p:cNvGrpSpPr/>
                <p:nvPr/>
              </p:nvGrpSpPr>
              <p:grpSpPr>
                <a:xfrm>
                  <a:off x="6050915" y="4019551"/>
                  <a:ext cx="71120" cy="1866899"/>
                  <a:chOff x="6072187" y="3914775"/>
                  <a:chExt cx="0" cy="2143125"/>
                </a:xfrm>
              </p:grpSpPr>
              <p:cxnSp>
                <p:nvCxnSpPr>
                  <p:cNvPr id="18" name="直接连接符 224">
                    <a:extLst>
                      <a:ext uri="{FF2B5EF4-FFF2-40B4-BE49-F238E27FC236}">
                        <a16:creationId xmlns:a16="http://schemas.microsoft.com/office/drawing/2014/main" id="{5B35119E-C896-41EB-B06A-6B1E986A1A16}"/>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9" name="直接连接符 225">
                    <a:extLst>
                      <a:ext uri="{FF2B5EF4-FFF2-40B4-BE49-F238E27FC236}">
                        <a16:creationId xmlns:a16="http://schemas.microsoft.com/office/drawing/2014/main" id="{B97B0B4C-F853-413C-B419-31B42B514010}"/>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9" name="组合 215">
                  <a:extLst>
                    <a:ext uri="{FF2B5EF4-FFF2-40B4-BE49-F238E27FC236}">
                      <a16:creationId xmlns:a16="http://schemas.microsoft.com/office/drawing/2014/main" id="{F91DAE4A-C2DD-4B66-8259-597BEA02BD89}"/>
                    </a:ext>
                  </a:extLst>
                </p:cNvPr>
                <p:cNvGrpSpPr/>
                <p:nvPr/>
              </p:nvGrpSpPr>
              <p:grpSpPr>
                <a:xfrm rot="16200000">
                  <a:off x="6050915" y="4019551"/>
                  <a:ext cx="71120" cy="1866899"/>
                  <a:chOff x="6072187" y="3914775"/>
                  <a:chExt cx="0" cy="2143125"/>
                </a:xfrm>
              </p:grpSpPr>
              <p:cxnSp>
                <p:nvCxnSpPr>
                  <p:cNvPr id="16" name="直接连接符 222">
                    <a:extLst>
                      <a:ext uri="{FF2B5EF4-FFF2-40B4-BE49-F238E27FC236}">
                        <a16:creationId xmlns:a16="http://schemas.microsoft.com/office/drawing/2014/main" id="{AE546411-C256-4D9D-A014-4F64D2400B2C}"/>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 name="直接连接符 223">
                    <a:extLst>
                      <a:ext uri="{FF2B5EF4-FFF2-40B4-BE49-F238E27FC236}">
                        <a16:creationId xmlns:a16="http://schemas.microsoft.com/office/drawing/2014/main" id="{4B823C81-AAC7-4117-B927-36791371A80A}"/>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10" name="组合 216">
                  <a:extLst>
                    <a:ext uri="{FF2B5EF4-FFF2-40B4-BE49-F238E27FC236}">
                      <a16:creationId xmlns:a16="http://schemas.microsoft.com/office/drawing/2014/main" id="{91960DCF-B964-4710-BE02-5081C3D47B7C}"/>
                    </a:ext>
                  </a:extLst>
                </p:cNvPr>
                <p:cNvGrpSpPr/>
                <p:nvPr/>
              </p:nvGrpSpPr>
              <p:grpSpPr>
                <a:xfrm rot="2700000">
                  <a:off x="6050915" y="4019551"/>
                  <a:ext cx="71120" cy="1866899"/>
                  <a:chOff x="6072187" y="3914775"/>
                  <a:chExt cx="0" cy="2143125"/>
                </a:xfrm>
              </p:grpSpPr>
              <p:cxnSp>
                <p:nvCxnSpPr>
                  <p:cNvPr id="14" name="直接连接符 220">
                    <a:extLst>
                      <a:ext uri="{FF2B5EF4-FFF2-40B4-BE49-F238E27FC236}">
                        <a16:creationId xmlns:a16="http://schemas.microsoft.com/office/drawing/2014/main" id="{8BF53C75-AF03-4218-91A0-CF197354E192}"/>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 name="直接连接符 221">
                    <a:extLst>
                      <a:ext uri="{FF2B5EF4-FFF2-40B4-BE49-F238E27FC236}">
                        <a16:creationId xmlns:a16="http://schemas.microsoft.com/office/drawing/2014/main" id="{8F54E177-1461-4BF0-B7D2-962AD2E2A05F}"/>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11" name="组合 217">
                  <a:extLst>
                    <a:ext uri="{FF2B5EF4-FFF2-40B4-BE49-F238E27FC236}">
                      <a16:creationId xmlns:a16="http://schemas.microsoft.com/office/drawing/2014/main" id="{B358210F-C277-41A0-82EC-57E16C4042C1}"/>
                    </a:ext>
                  </a:extLst>
                </p:cNvPr>
                <p:cNvGrpSpPr/>
                <p:nvPr/>
              </p:nvGrpSpPr>
              <p:grpSpPr>
                <a:xfrm rot="18900000" flipH="1">
                  <a:off x="6050915" y="4019551"/>
                  <a:ext cx="71120" cy="1866899"/>
                  <a:chOff x="6072187" y="3914775"/>
                  <a:chExt cx="0" cy="2143125"/>
                </a:xfrm>
              </p:grpSpPr>
              <p:cxnSp>
                <p:nvCxnSpPr>
                  <p:cNvPr id="12" name="直接连接符 218">
                    <a:extLst>
                      <a:ext uri="{FF2B5EF4-FFF2-40B4-BE49-F238E27FC236}">
                        <a16:creationId xmlns:a16="http://schemas.microsoft.com/office/drawing/2014/main" id="{9C493D0E-178C-4C7D-945F-7E0BF791151E}"/>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 name="直接连接符 219">
                    <a:extLst>
                      <a:ext uri="{FF2B5EF4-FFF2-40B4-BE49-F238E27FC236}">
                        <a16:creationId xmlns:a16="http://schemas.microsoft.com/office/drawing/2014/main" id="{6B5A93AE-ACC7-4866-976E-9D828ED03AFE}"/>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6" name="弧形 212">
                <a:extLst>
                  <a:ext uri="{FF2B5EF4-FFF2-40B4-BE49-F238E27FC236}">
                    <a16:creationId xmlns:a16="http://schemas.microsoft.com/office/drawing/2014/main" id="{2BC34068-C9F2-4C34-B9EA-ACA712186FB8}"/>
                  </a:ext>
                </a:extLst>
              </p:cNvPr>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sp>
        <p:nvSpPr>
          <p:cNvPr id="20" name="TextBox 19"/>
          <p:cNvSpPr txBox="1"/>
          <p:nvPr/>
        </p:nvSpPr>
        <p:spPr>
          <a:xfrm>
            <a:off x="1848636" y="782092"/>
            <a:ext cx="9295738" cy="1323439"/>
          </a:xfrm>
          <a:prstGeom prst="rect">
            <a:avLst/>
          </a:prstGeom>
          <a:noFill/>
        </p:spPr>
        <p:txBody>
          <a:bodyPr wrap="square">
            <a:spAutoFit/>
          </a:bodyPr>
          <a:lstStyle/>
          <a:p>
            <a:pPr lvl="0">
              <a:spcBef>
                <a:spcPct val="50000"/>
              </a:spcBef>
            </a:pPr>
            <a:r>
              <a:rPr lang="en-US" altLang="en-US" sz="4000" b="1">
                <a:solidFill>
                  <a:schemeClr val="accent5">
                    <a:lumMod val="50000"/>
                  </a:schemeClr>
                </a:solidFill>
                <a:latin typeface="UTM Avo" panose="02040603050506020204" pitchFamily="18" charset="0"/>
                <a:cs typeface="Times New Roman" panose="02020603050405020304" pitchFamily="18" charset="0"/>
                <a:sym typeface="Wingdings" panose="05000000000000000000" pitchFamily="2" charset="2"/>
              </a:rPr>
              <a:t> 2.</a:t>
            </a:r>
            <a:r>
              <a:rPr lang="en-US" altLang="en-US" sz="4000" b="1">
                <a:solidFill>
                  <a:schemeClr val="accent5">
                    <a:lumMod val="50000"/>
                  </a:schemeClr>
                </a:solidFill>
                <a:latin typeface="UTM Avo" panose="02040603050506020204" pitchFamily="18" charset="0"/>
                <a:cs typeface="Times New Roman" panose="02020603050405020304" pitchFamily="18" charset="0"/>
              </a:rPr>
              <a:t> </a:t>
            </a:r>
            <a:r>
              <a:rPr lang="en-US" altLang="en-US" sz="4000" b="1">
                <a:solidFill>
                  <a:srgbClr val="002060"/>
                </a:solidFill>
                <a:latin typeface="UTM Avo" panose="02040603050506020204" pitchFamily="18" charset="0"/>
                <a:cs typeface="Times New Roman" panose="02020603050405020304" pitchFamily="18" charset="0"/>
              </a:rPr>
              <a:t>Nh</a:t>
            </a:r>
            <a:r>
              <a:rPr lang="en-US" altLang="en-US" sz="4000" b="1">
                <a:solidFill>
                  <a:srgbClr val="002060"/>
                </a:solidFill>
                <a:latin typeface="UTM Avo" panose="02040603050506020204" pitchFamily="18" charset="0"/>
                <a:ea typeface="Times New Roman" panose="02020603050405020304" pitchFamily="18" charset="0"/>
              </a:rPr>
              <a:t>à</a:t>
            </a:r>
            <a:r>
              <a:rPr lang="en-US" altLang="en-US" sz="4000" b="1">
                <a:solidFill>
                  <a:srgbClr val="002060"/>
                </a:solidFill>
                <a:latin typeface="UTM Avo" panose="02040603050506020204" pitchFamily="18" charset="0"/>
                <a:cs typeface="Times New Roman" panose="02020603050405020304" pitchFamily="18" charset="0"/>
              </a:rPr>
              <a:t> Trò bị bọn nhện ức hiếp, đe dọa như thế n</a:t>
            </a:r>
            <a:r>
              <a:rPr lang="en-US" altLang="en-US" sz="4000" b="1">
                <a:solidFill>
                  <a:srgbClr val="002060"/>
                </a:solidFill>
                <a:latin typeface="UTM Avo" panose="02040603050506020204" pitchFamily="18" charset="0"/>
                <a:ea typeface="Times New Roman" panose="02020603050405020304" pitchFamily="18" charset="0"/>
              </a:rPr>
              <a:t>à</a:t>
            </a:r>
            <a:r>
              <a:rPr lang="en-US" altLang="en-US" sz="4000" b="1">
                <a:solidFill>
                  <a:srgbClr val="002060"/>
                </a:solidFill>
                <a:latin typeface="UTM Avo" panose="02040603050506020204" pitchFamily="18" charset="0"/>
                <a:cs typeface="Times New Roman" panose="02020603050405020304" pitchFamily="18" charset="0"/>
              </a:rPr>
              <a:t>o? </a:t>
            </a:r>
            <a:endParaRPr lang="en-US" altLang="en-US" sz="4000" b="1" dirty="0">
              <a:solidFill>
                <a:srgbClr val="002060"/>
              </a:solidFill>
              <a:latin typeface="UTM Avo" panose="02040603050506020204" pitchFamily="18" charset="0"/>
              <a:ea typeface="Times New Roman" panose="02020603050405020304" pitchFamily="18" charset="0"/>
            </a:endParaRPr>
          </a:p>
        </p:txBody>
      </p:sp>
      <p:sp>
        <p:nvSpPr>
          <p:cNvPr id="21" name="Text Box 20"/>
          <p:cNvSpPr txBox="1">
            <a:spLocks noChangeArrowheads="1"/>
          </p:cNvSpPr>
          <p:nvPr/>
        </p:nvSpPr>
        <p:spPr bwMode="auto">
          <a:xfrm>
            <a:off x="1158541" y="2751929"/>
            <a:ext cx="9979252" cy="3046988"/>
          </a:xfrm>
          <a:prstGeom prst="rect">
            <a:avLst/>
          </a:prstGeom>
          <a:noFill/>
          <a:ln w="9525">
            <a:noFill/>
            <a:miter lim="800000"/>
          </a:ln>
        </p:spPr>
        <p:txBody>
          <a:bodyPr wrap="square">
            <a:spAutoFit/>
          </a:bodyPr>
          <a:lstStyle>
            <a:defPPr>
              <a:defRPr lang="vi-V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9pPr>
          </a:lstStyle>
          <a:p>
            <a:pPr algn="just" eaLnBrk="1" hangingPunct="1">
              <a:buNone/>
            </a:pPr>
            <a:r>
              <a:rPr lang="en-US" altLang="x-none" sz="3200" dirty="0">
                <a:solidFill>
                  <a:srgbClr val="222A35"/>
                </a:solidFill>
                <a:latin typeface="UTM Avo" panose="02040603050506020204" pitchFamily="18" charset="0"/>
                <a:sym typeface="Wingdings" panose="05000000000000000000" pitchFamily="2" charset="2"/>
              </a:rPr>
              <a:t>     </a:t>
            </a:r>
            <a:r>
              <a:rPr lang="en-US" altLang="x-none" sz="3200" dirty="0">
                <a:solidFill>
                  <a:srgbClr val="222A35"/>
                </a:solidFill>
                <a:latin typeface="UTM Avo" panose="02040603050506020204" pitchFamily="18" charset="0"/>
                <a:cs typeface="Times New Roman" panose="02020603050405020304" pitchFamily="18" charset="0"/>
                <a:sym typeface="Wingdings" panose="05000000000000000000" pitchFamily="2" charset="2"/>
              </a:rPr>
              <a:t>Trước đây, mẹ Nh</a:t>
            </a:r>
            <a:r>
              <a:rPr lang="en-US" altLang="x-none" sz="3200" dirty="0">
                <a:solidFill>
                  <a:srgbClr val="222A35"/>
                </a:solidFill>
                <a:latin typeface="UTM Avo" panose="02040603050506020204" pitchFamily="18" charset="0"/>
                <a:ea typeface="Times New Roman" panose="02020603050405020304" pitchFamily="18" charset="0"/>
                <a:sym typeface="Wingdings" panose="05000000000000000000" pitchFamily="2" charset="2"/>
              </a:rPr>
              <a:t>à</a:t>
            </a:r>
            <a:r>
              <a:rPr lang="en-US" altLang="x-none" sz="3200" dirty="0">
                <a:solidFill>
                  <a:srgbClr val="222A35"/>
                </a:solidFill>
                <a:latin typeface="UTM Avo" panose="02040603050506020204" pitchFamily="18" charset="0"/>
                <a:cs typeface="Times New Roman" panose="02020603050405020304" pitchFamily="18" charset="0"/>
                <a:sym typeface="Wingdings" panose="05000000000000000000" pitchFamily="2" charset="2"/>
              </a:rPr>
              <a:t> Trò có vay lương ăn của bọn nhện. Sau đấy chưa trả được thì đã chết. Nh</a:t>
            </a:r>
            <a:r>
              <a:rPr lang="en-US" altLang="x-none" sz="3200" dirty="0">
                <a:solidFill>
                  <a:srgbClr val="222A35"/>
                </a:solidFill>
                <a:latin typeface="UTM Avo" panose="02040603050506020204" pitchFamily="18" charset="0"/>
                <a:ea typeface="Times New Roman" panose="02020603050405020304" pitchFamily="18" charset="0"/>
                <a:sym typeface="Wingdings" panose="05000000000000000000" pitchFamily="2" charset="2"/>
              </a:rPr>
              <a:t>à</a:t>
            </a:r>
            <a:r>
              <a:rPr lang="en-US" altLang="x-none" sz="3200" dirty="0">
                <a:solidFill>
                  <a:srgbClr val="222A35"/>
                </a:solidFill>
                <a:latin typeface="UTM Avo" panose="02040603050506020204" pitchFamily="18" charset="0"/>
                <a:cs typeface="Times New Roman" panose="02020603050405020304" pitchFamily="18" charset="0"/>
                <a:sym typeface="Wingdings" panose="05000000000000000000" pitchFamily="2" charset="2"/>
              </a:rPr>
              <a:t> Trò ốm yếu, kiếm không đủ ăn, không trả được nợ. Bọn nhện đã đánh Nh</a:t>
            </a:r>
            <a:r>
              <a:rPr lang="en-US" altLang="x-none" sz="3200" dirty="0">
                <a:solidFill>
                  <a:srgbClr val="222A35"/>
                </a:solidFill>
                <a:latin typeface="UTM Avo" panose="02040603050506020204" pitchFamily="18" charset="0"/>
                <a:ea typeface="Times New Roman" panose="02020603050405020304" pitchFamily="18" charset="0"/>
                <a:sym typeface="Wingdings" panose="05000000000000000000" pitchFamily="2" charset="2"/>
              </a:rPr>
              <a:t>à</a:t>
            </a:r>
            <a:r>
              <a:rPr lang="en-US" altLang="x-none" sz="3200" dirty="0">
                <a:solidFill>
                  <a:srgbClr val="222A35"/>
                </a:solidFill>
                <a:latin typeface="UTM Avo" panose="02040603050506020204" pitchFamily="18" charset="0"/>
                <a:cs typeface="Times New Roman" panose="02020603050405020304" pitchFamily="18" charset="0"/>
                <a:sym typeface="Wingdings" panose="05000000000000000000" pitchFamily="2" charset="2"/>
              </a:rPr>
              <a:t> Trò mấy bận. Lần n</a:t>
            </a:r>
            <a:r>
              <a:rPr lang="en-US" altLang="x-none" sz="3200" dirty="0">
                <a:solidFill>
                  <a:srgbClr val="222A35"/>
                </a:solidFill>
                <a:latin typeface="UTM Avo" panose="02040603050506020204" pitchFamily="18" charset="0"/>
                <a:ea typeface="Times New Roman" panose="02020603050405020304" pitchFamily="18" charset="0"/>
                <a:sym typeface="Wingdings" panose="05000000000000000000" pitchFamily="2" charset="2"/>
              </a:rPr>
              <a:t>à</a:t>
            </a:r>
            <a:r>
              <a:rPr lang="en-US" altLang="x-none" sz="3200" dirty="0">
                <a:solidFill>
                  <a:srgbClr val="222A35"/>
                </a:solidFill>
                <a:latin typeface="UTM Avo" panose="02040603050506020204" pitchFamily="18" charset="0"/>
                <a:cs typeface="Times New Roman" panose="02020603050405020304" pitchFamily="18" charset="0"/>
                <a:sym typeface="Wingdings" panose="05000000000000000000" pitchFamily="2" charset="2"/>
              </a:rPr>
              <a:t>y chúng chăng tơ chặn đường, đe dọa bắt chị ăn thịt.</a:t>
            </a:r>
            <a:endParaRPr lang="en-US" altLang="x-none" sz="3200" dirty="0">
              <a:solidFill>
                <a:srgbClr val="222A35"/>
              </a:solidFill>
              <a:latin typeface="UTM Avo" panose="02040603050506020204" pitchFamily="18" charset="0"/>
              <a:ea typeface="Times New Roman" panose="02020603050405020304" pitchFamily="18" charset="0"/>
            </a:endParaRPr>
          </a:p>
        </p:txBody>
      </p:sp>
      <p:sp>
        <p:nvSpPr>
          <p:cNvPr id="22" name="Google Shape;117;p2"/>
          <p:cNvSpPr/>
          <p:nvPr/>
        </p:nvSpPr>
        <p:spPr>
          <a:xfrm>
            <a:off x="770021" y="2581925"/>
            <a:ext cx="10571747" cy="3433863"/>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Tree>
    <p:extLst>
      <p:ext uri="{BB962C8B-B14F-4D97-AF65-F5344CB8AC3E}">
        <p14:creationId xmlns:p14="http://schemas.microsoft.com/office/powerpoint/2010/main" val="713949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left)">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p:tgtEl>
                                          <p:spTgt spid="22"/>
                                        </p:tgtEl>
                                        <p:attrNameLst>
                                          <p:attrName>ppt_w</p:attrName>
                                        </p:attrNameLst>
                                      </p:cBhvr>
                                      <p:tavLst>
                                        <p:tav tm="0">
                                          <p:val>
                                            <p:strVal val="0"/>
                                          </p:val>
                                        </p:tav>
                                        <p:tav tm="100000">
                                          <p:val>
                                            <p:strVal val="#ppt_w"/>
                                          </p:val>
                                        </p:tav>
                                      </p:tavLst>
                                    </p:anim>
                                    <p:anim calcmode="lin" valueType="num">
                                      <p:cBhvr additive="base">
                                        <p:cTn id="22" dur="500"/>
                                        <p:tgtEl>
                                          <p:spTgt spid="22"/>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pider, arthropod, invertebrate, outdoor object&#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r="3753" b="-1"/>
          <a:stretch>
            <a:fillRect/>
          </a:stretch>
        </p:blipFill>
        <p:spPr>
          <a:xfrm>
            <a:off x="1114426" y="10"/>
            <a:ext cx="9963149" cy="6857990"/>
          </a:xfrm>
          <a:custGeom>
            <a:avLst/>
            <a:gdLst/>
            <a:ahLst/>
            <a:cxnLst/>
            <a:rect l="l" t="t" r="r" b="b"/>
            <a:pathLst>
              <a:path w="9948672" h="6858000">
                <a:moveTo>
                  <a:pt x="1593452" y="0"/>
                </a:moveTo>
                <a:lnTo>
                  <a:pt x="8355220" y="0"/>
                </a:lnTo>
                <a:lnTo>
                  <a:pt x="8491722" y="130333"/>
                </a:lnTo>
                <a:cubicBezTo>
                  <a:pt x="9391900" y="1031820"/>
                  <a:pt x="9948672" y="2277214"/>
                  <a:pt x="9948672" y="3652838"/>
                </a:cubicBezTo>
                <a:cubicBezTo>
                  <a:pt x="9948672" y="4856509"/>
                  <a:pt x="9522393" y="5960473"/>
                  <a:pt x="8812775" y="6821583"/>
                </a:cubicBezTo>
                <a:lnTo>
                  <a:pt x="8781276" y="6858000"/>
                </a:lnTo>
                <a:lnTo>
                  <a:pt x="1167397" y="6858000"/>
                </a:lnTo>
                <a:lnTo>
                  <a:pt x="1135897" y="6821583"/>
                </a:lnTo>
                <a:cubicBezTo>
                  <a:pt x="426279" y="5960473"/>
                  <a:pt x="0" y="4856509"/>
                  <a:pt x="0" y="3652838"/>
                </a:cubicBezTo>
                <a:cubicBezTo>
                  <a:pt x="0" y="2277214"/>
                  <a:pt x="556772" y="1031820"/>
                  <a:pt x="1456950" y="130333"/>
                </a:cubicBezTo>
                <a:close/>
              </a:path>
            </a:pathLst>
          </a:custGeom>
        </p:spPr>
      </p:pic>
      <p:sp>
        <p:nvSpPr>
          <p:cNvPr id="3" name="TextBox 2"/>
          <p:cNvSpPr txBox="1"/>
          <p:nvPr/>
        </p:nvSpPr>
        <p:spPr>
          <a:xfrm>
            <a:off x="3449053" y="5743074"/>
            <a:ext cx="4796589" cy="769441"/>
          </a:xfrm>
          <a:prstGeom prst="rect">
            <a:avLst/>
          </a:prstGeom>
          <a:solidFill>
            <a:schemeClr val="accent6">
              <a:lumMod val="20000"/>
              <a:lumOff val="80000"/>
            </a:schemeClr>
          </a:solidFill>
          <a:ln>
            <a:solidFill>
              <a:schemeClr val="tx1"/>
            </a:solidFill>
            <a:prstDash val="dash"/>
          </a:ln>
        </p:spPr>
        <p:txBody>
          <a:bodyPr wrap="square" rtlCol="0">
            <a:spAutoFit/>
          </a:bodyPr>
          <a:lstStyle/>
          <a:p>
            <a:pPr algn="ctr"/>
            <a:r>
              <a:rPr lang="en-US" sz="4400" b="1">
                <a:solidFill>
                  <a:srgbClr val="0070C0"/>
                </a:solidFill>
                <a:latin typeface="UTM Futura Extra" panose="02040603050506020204" pitchFamily="18" charset="0"/>
              </a:rPr>
              <a:t>Nhện chăng tơ</a:t>
            </a:r>
          </a:p>
        </p:txBody>
      </p:sp>
    </p:spTree>
    <p:extLst>
      <p:ext uri="{BB962C8B-B14F-4D97-AF65-F5344CB8AC3E}">
        <p14:creationId xmlns:p14="http://schemas.microsoft.com/office/powerpoint/2010/main" val="5133216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E485DD1D-21FB-46C7-93D9-1DBC060E737E}"/>
              </a:ext>
            </a:extLst>
          </p:cNvPr>
          <p:cNvSpPr/>
          <p:nvPr/>
        </p:nvSpPr>
        <p:spPr>
          <a:xfrm>
            <a:off x="703915" y="1861162"/>
            <a:ext cx="3237720" cy="4138001"/>
          </a:xfrm>
          <a:prstGeom prst="rect">
            <a:avLst/>
          </a:prstGeom>
          <a:solidFill>
            <a:schemeClr val="bg1">
              <a:alpha val="73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schemeClr val="tx1">
                  <a:lumMod val="95000"/>
                  <a:lumOff val="5000"/>
                </a:schemeClr>
              </a:solidFill>
              <a:latin typeface="KaiTi" panose="02010609060101010101" pitchFamily="49" charset="-122"/>
              <a:ea typeface="KaiTi" panose="02010609060101010101" pitchFamily="49" charset="-122"/>
              <a:sym typeface="KaiTi" panose="02010609060101010101" pitchFamily="49" charset="-122"/>
            </a:endParaRPr>
          </a:p>
        </p:txBody>
      </p:sp>
      <p:sp>
        <p:nvSpPr>
          <p:cNvPr id="4" name="TextBox 3"/>
          <p:cNvSpPr txBox="1"/>
          <p:nvPr/>
        </p:nvSpPr>
        <p:spPr>
          <a:xfrm>
            <a:off x="3931921" y="613953"/>
            <a:ext cx="5682343" cy="707886"/>
          </a:xfrm>
          <a:prstGeom prst="rect">
            <a:avLst/>
          </a:prstGeom>
          <a:noFill/>
        </p:spPr>
        <p:txBody>
          <a:bodyPr wrap="square" rtlCol="0">
            <a:spAutoFit/>
          </a:bodyPr>
          <a:lstStyle/>
          <a:p>
            <a:r>
              <a:rPr lang="en-US" sz="4000">
                <a:solidFill>
                  <a:srgbClr val="FFC000"/>
                </a:solidFill>
                <a:effectLst>
                  <a:outerShdw blurRad="38100" dist="38100" dir="2700000" algn="tl">
                    <a:srgbClr val="000000">
                      <a:alpha val="43137"/>
                    </a:srgbClr>
                  </a:outerShdw>
                </a:effectLst>
                <a:latin typeface="UTM Guanine" panose="02040603050506020204" pitchFamily="18" charset="0"/>
                <a:cs typeface="#9Slide03 Arima Madurai ExtraBo" panose="00000900000000000000" pitchFamily="2" charset="0"/>
              </a:rPr>
              <a:t>Yêu cầu cần đạt</a:t>
            </a:r>
          </a:p>
        </p:txBody>
      </p:sp>
      <p:sp>
        <p:nvSpPr>
          <p:cNvPr id="6" name="TextBox 5"/>
          <p:cNvSpPr txBox="1"/>
          <p:nvPr/>
        </p:nvSpPr>
        <p:spPr>
          <a:xfrm>
            <a:off x="766354" y="1968681"/>
            <a:ext cx="3043646" cy="4154984"/>
          </a:xfrm>
          <a:prstGeom prst="rect">
            <a:avLst/>
          </a:prstGeom>
          <a:noFill/>
        </p:spPr>
        <p:txBody>
          <a:bodyPr wrap="square" rtlCol="0">
            <a:spAutoFit/>
          </a:bodyPr>
          <a:lstStyle/>
          <a:p>
            <a:r>
              <a:rPr lang="nl-NL" sz="2400" b="1">
                <a:solidFill>
                  <a:srgbClr val="0070C0"/>
                </a:solidFill>
                <a:latin typeface="UTM Avo" panose="02040603050506020204" pitchFamily="18" charset="0"/>
              </a:rPr>
              <a:t>1. Kiến thức</a:t>
            </a:r>
            <a:endParaRPr lang="en-US" sz="2400">
              <a:solidFill>
                <a:srgbClr val="0070C0"/>
              </a:solidFill>
              <a:latin typeface="UTM Avo" panose="02040603050506020204" pitchFamily="18" charset="0"/>
            </a:endParaRPr>
          </a:p>
          <a:p>
            <a:r>
              <a:rPr lang="nl-NL" sz="2400">
                <a:solidFill>
                  <a:srgbClr val="0070C0"/>
                </a:solidFill>
                <a:latin typeface="UTM Avo" panose="02040603050506020204" pitchFamily="18" charset="0"/>
              </a:rPr>
              <a:t>- Hiểu được nghĩa một số từ ngữ khó trong bài: cỏ xước, nhà trò, bự, thâm,...</a:t>
            </a:r>
            <a:endParaRPr lang="en-US" sz="2400">
              <a:solidFill>
                <a:srgbClr val="0070C0"/>
              </a:solidFill>
              <a:latin typeface="UTM Avo" panose="02040603050506020204" pitchFamily="18" charset="0"/>
            </a:endParaRPr>
          </a:p>
          <a:p>
            <a:r>
              <a:rPr lang="nl-NL" sz="2400">
                <a:solidFill>
                  <a:srgbClr val="0070C0"/>
                </a:solidFill>
                <a:latin typeface="UTM Avo" panose="02040603050506020204" pitchFamily="18" charset="0"/>
              </a:rPr>
              <a:t>- Hiểu ND bài : Ca ngợi </a:t>
            </a:r>
            <a:r>
              <a:rPr lang="pt-BR" sz="2400">
                <a:solidFill>
                  <a:srgbClr val="0070C0"/>
                </a:solidFill>
                <a:latin typeface="UTM Avo" panose="02040603050506020204" pitchFamily="18" charset="0"/>
              </a:rPr>
              <a:t>Dế Mèn có tấm lòng nghĩa hiệp - bênh vực người yếu.</a:t>
            </a:r>
            <a:endParaRPr lang="en-US" sz="2400">
              <a:solidFill>
                <a:srgbClr val="0070C0"/>
              </a:solidFill>
              <a:latin typeface="UTM Avo" panose="02040603050506020204" pitchFamily="18" charset="0"/>
            </a:endParaRPr>
          </a:p>
        </p:txBody>
      </p:sp>
      <p:sp>
        <p:nvSpPr>
          <p:cNvPr id="7" name="矩形 2">
            <a:extLst>
              <a:ext uri="{FF2B5EF4-FFF2-40B4-BE49-F238E27FC236}">
                <a16:creationId xmlns:a16="http://schemas.microsoft.com/office/drawing/2014/main" id="{E485DD1D-21FB-46C7-93D9-1DBC060E737E}"/>
              </a:ext>
            </a:extLst>
          </p:cNvPr>
          <p:cNvSpPr/>
          <p:nvPr/>
        </p:nvSpPr>
        <p:spPr>
          <a:xfrm>
            <a:off x="4657606" y="2470762"/>
            <a:ext cx="3237720" cy="3364525"/>
          </a:xfrm>
          <a:prstGeom prst="rect">
            <a:avLst/>
          </a:prstGeom>
          <a:solidFill>
            <a:schemeClr val="bg1">
              <a:alpha val="73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schemeClr val="tx1">
                  <a:lumMod val="95000"/>
                  <a:lumOff val="5000"/>
                </a:schemeClr>
              </a:solidFill>
              <a:latin typeface="KaiTi" panose="02010609060101010101" pitchFamily="49" charset="-122"/>
              <a:ea typeface="KaiTi" panose="02010609060101010101" pitchFamily="49" charset="-122"/>
              <a:sym typeface="KaiTi" panose="02010609060101010101" pitchFamily="49" charset="-122"/>
            </a:endParaRPr>
          </a:p>
        </p:txBody>
      </p:sp>
      <p:sp>
        <p:nvSpPr>
          <p:cNvPr id="8" name="TextBox 7"/>
          <p:cNvSpPr txBox="1"/>
          <p:nvPr/>
        </p:nvSpPr>
        <p:spPr>
          <a:xfrm>
            <a:off x="4720045" y="2578281"/>
            <a:ext cx="3043646" cy="3046988"/>
          </a:xfrm>
          <a:prstGeom prst="rect">
            <a:avLst/>
          </a:prstGeom>
          <a:noFill/>
        </p:spPr>
        <p:txBody>
          <a:bodyPr wrap="square" rtlCol="0">
            <a:spAutoFit/>
          </a:bodyPr>
          <a:lstStyle/>
          <a:p>
            <a:r>
              <a:rPr lang="nl-NL" sz="2400" b="1">
                <a:solidFill>
                  <a:srgbClr val="002060"/>
                </a:solidFill>
                <a:latin typeface="UTM Avo" panose="02040603050506020204" pitchFamily="18" charset="0"/>
              </a:rPr>
              <a:t>2. Kĩ năng</a:t>
            </a:r>
            <a:endParaRPr lang="en-US" sz="2400">
              <a:solidFill>
                <a:srgbClr val="002060"/>
              </a:solidFill>
              <a:latin typeface="UTM Avo" panose="02040603050506020204" pitchFamily="18" charset="0"/>
            </a:endParaRPr>
          </a:p>
          <a:p>
            <a:r>
              <a:rPr lang="nl-NL" sz="2400">
                <a:solidFill>
                  <a:srgbClr val="002060"/>
                </a:solidFill>
                <a:latin typeface="UTM Avo" panose="02040603050506020204" pitchFamily="18" charset="0"/>
              </a:rPr>
              <a:t>- Đọc rành mạch, trôi chảy biết đọc phân biệt lời các nhân vật, bước đầu đọc diễn cảm được một đoạn trong bài.</a:t>
            </a:r>
            <a:endParaRPr lang="en-US" sz="2400">
              <a:solidFill>
                <a:srgbClr val="002060"/>
              </a:solidFill>
              <a:latin typeface="UTM Avo" panose="02040603050506020204" pitchFamily="18" charset="0"/>
            </a:endParaRPr>
          </a:p>
        </p:txBody>
      </p:sp>
      <p:sp>
        <p:nvSpPr>
          <p:cNvPr id="9" name="矩形 2">
            <a:extLst>
              <a:ext uri="{FF2B5EF4-FFF2-40B4-BE49-F238E27FC236}">
                <a16:creationId xmlns:a16="http://schemas.microsoft.com/office/drawing/2014/main" id="{E485DD1D-21FB-46C7-93D9-1DBC060E737E}"/>
              </a:ext>
            </a:extLst>
          </p:cNvPr>
          <p:cNvSpPr/>
          <p:nvPr/>
        </p:nvSpPr>
        <p:spPr>
          <a:xfrm>
            <a:off x="8548858" y="1875508"/>
            <a:ext cx="3237720" cy="3749762"/>
          </a:xfrm>
          <a:prstGeom prst="rect">
            <a:avLst/>
          </a:prstGeom>
          <a:solidFill>
            <a:schemeClr val="bg1">
              <a:alpha val="73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schemeClr val="tx1">
                  <a:lumMod val="95000"/>
                  <a:lumOff val="5000"/>
                </a:schemeClr>
              </a:solidFill>
              <a:latin typeface="KaiTi" panose="02010609060101010101" pitchFamily="49" charset="-122"/>
              <a:ea typeface="KaiTi" panose="02010609060101010101" pitchFamily="49" charset="-122"/>
              <a:sym typeface="KaiTi" panose="02010609060101010101" pitchFamily="49" charset="-122"/>
            </a:endParaRPr>
          </a:p>
        </p:txBody>
      </p:sp>
      <p:sp>
        <p:nvSpPr>
          <p:cNvPr id="10" name="TextBox 9"/>
          <p:cNvSpPr txBox="1"/>
          <p:nvPr/>
        </p:nvSpPr>
        <p:spPr>
          <a:xfrm>
            <a:off x="8611297" y="1983026"/>
            <a:ext cx="3043646" cy="3416320"/>
          </a:xfrm>
          <a:prstGeom prst="rect">
            <a:avLst/>
          </a:prstGeom>
          <a:noFill/>
        </p:spPr>
        <p:txBody>
          <a:bodyPr wrap="square" rtlCol="0">
            <a:spAutoFit/>
          </a:bodyPr>
          <a:lstStyle/>
          <a:p>
            <a:r>
              <a:rPr lang="nl-NL" sz="2400" b="1">
                <a:solidFill>
                  <a:schemeClr val="accent6">
                    <a:lumMod val="50000"/>
                  </a:schemeClr>
                </a:solidFill>
                <a:latin typeface="UTM Avo" panose="02040603050506020204" pitchFamily="18" charset="0"/>
              </a:rPr>
              <a:t>3. Phẩm chất: </a:t>
            </a:r>
            <a:r>
              <a:rPr lang="nl-NL" sz="2400">
                <a:solidFill>
                  <a:schemeClr val="accent6">
                    <a:lumMod val="50000"/>
                  </a:schemeClr>
                </a:solidFill>
                <a:latin typeface="UTM Avo" panose="02040603050506020204" pitchFamily="18" charset="0"/>
              </a:rPr>
              <a:t>Biết yêu quý các con vật.Giáo dục HS biết bảo vệ lẽ phải.</a:t>
            </a:r>
          </a:p>
          <a:p>
            <a:r>
              <a:rPr lang="nl-NL" sz="2400">
                <a:solidFill>
                  <a:schemeClr val="accent6">
                    <a:lumMod val="50000"/>
                  </a:schemeClr>
                </a:solidFill>
                <a:latin typeface="UTM Avo" panose="02040603050506020204" pitchFamily="18" charset="0"/>
              </a:rPr>
              <a:t>*</a:t>
            </a:r>
            <a:r>
              <a:rPr lang="nl-NL" sz="2400" b="1">
                <a:solidFill>
                  <a:schemeClr val="accent6">
                    <a:lumMod val="50000"/>
                  </a:schemeClr>
                </a:solidFill>
                <a:latin typeface="UTM Avo" panose="02040603050506020204" pitchFamily="18" charset="0"/>
              </a:rPr>
              <a:t> GDKNS:</a:t>
            </a:r>
            <a:r>
              <a:rPr lang="nl-NL" sz="2400">
                <a:solidFill>
                  <a:schemeClr val="accent6">
                    <a:lumMod val="50000"/>
                  </a:schemeClr>
                </a:solidFill>
                <a:latin typeface="UTM Avo" panose="02040603050506020204" pitchFamily="18" charset="0"/>
              </a:rPr>
              <a:t> </a:t>
            </a:r>
            <a:r>
              <a:rPr lang="pt-BR" sz="2400">
                <a:solidFill>
                  <a:schemeClr val="accent6">
                    <a:lumMod val="50000"/>
                  </a:schemeClr>
                </a:solidFill>
                <a:latin typeface="UTM Avo" panose="02040603050506020204" pitchFamily="18" charset="0"/>
              </a:rPr>
              <a:t>Thể hiện sự cảm thông; xác định giá trị; tự nhận thức về bản thân.</a:t>
            </a:r>
            <a:endParaRPr lang="en-US" sz="2400">
              <a:solidFill>
                <a:schemeClr val="accent6">
                  <a:lumMod val="50000"/>
                </a:schemeClr>
              </a:solidFill>
              <a:latin typeface="UTM Avo" panose="02040603050506020204" pitchFamily="18" charset="0"/>
            </a:endParaRPr>
          </a:p>
        </p:txBody>
      </p:sp>
    </p:spTree>
    <p:extLst>
      <p:ext uri="{BB962C8B-B14F-4D97-AF65-F5344CB8AC3E}">
        <p14:creationId xmlns:p14="http://schemas.microsoft.com/office/powerpoint/2010/main" val="3437893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par>
                          <p:cTn id="21" fill="hold">
                            <p:stCondLst>
                              <p:cond delay="2000"/>
                            </p:stCondLst>
                            <p:childTnLst>
                              <p:par>
                                <p:cTn id="22" presetID="53" presetClass="entr" presetSubtype="16"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par>
                          <p:cTn id="27" fill="hold">
                            <p:stCondLst>
                              <p:cond delay="2500"/>
                            </p:stCondLst>
                            <p:childTnLst>
                              <p:par>
                                <p:cTn id="28" presetID="53" presetClass="entr" presetSubtype="16"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500" fill="hold"/>
                                        <p:tgtEl>
                                          <p:spTgt spid="6"/>
                                        </p:tgtEl>
                                        <p:attrNameLst>
                                          <p:attrName>ppt_w</p:attrName>
                                        </p:attrNameLst>
                                      </p:cBhvr>
                                      <p:tavLst>
                                        <p:tav tm="0">
                                          <p:val>
                                            <p:fltVal val="0"/>
                                          </p:val>
                                        </p:tav>
                                        <p:tav tm="100000">
                                          <p:val>
                                            <p:strVal val="#ppt_w"/>
                                          </p:val>
                                        </p:tav>
                                      </p:tavLst>
                                    </p:anim>
                                    <p:anim calcmode="lin" valueType="num">
                                      <p:cBhvr>
                                        <p:cTn id="31" dur="500" fill="hold"/>
                                        <p:tgtEl>
                                          <p:spTgt spid="6"/>
                                        </p:tgtEl>
                                        <p:attrNameLst>
                                          <p:attrName>ppt_h</p:attrName>
                                        </p:attrNameLst>
                                      </p:cBhvr>
                                      <p:tavLst>
                                        <p:tav tm="0">
                                          <p:val>
                                            <p:fltVal val="0"/>
                                          </p:val>
                                        </p:tav>
                                        <p:tav tm="100000">
                                          <p:val>
                                            <p:strVal val="#ppt_h"/>
                                          </p:val>
                                        </p:tav>
                                      </p:tavLst>
                                    </p:anim>
                                    <p:animEffect transition="in" filter="fade">
                                      <p:cBhvr>
                                        <p:cTn id="32" dur="500"/>
                                        <p:tgtEl>
                                          <p:spTgt spid="6"/>
                                        </p:tgtEl>
                                      </p:cBhvr>
                                    </p:animEffect>
                                  </p:childTnLst>
                                </p:cTn>
                              </p:par>
                            </p:childTnLst>
                          </p:cTn>
                        </p:par>
                        <p:par>
                          <p:cTn id="33" fill="hold">
                            <p:stCondLst>
                              <p:cond delay="3000"/>
                            </p:stCondLst>
                            <p:childTnLst>
                              <p:par>
                                <p:cTn id="34" presetID="53" presetClass="entr" presetSubtype="16"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p:cTn id="36" dur="500" fill="hold"/>
                                        <p:tgtEl>
                                          <p:spTgt spid="7"/>
                                        </p:tgtEl>
                                        <p:attrNameLst>
                                          <p:attrName>ppt_w</p:attrName>
                                        </p:attrNameLst>
                                      </p:cBhvr>
                                      <p:tavLst>
                                        <p:tav tm="0">
                                          <p:val>
                                            <p:fltVal val="0"/>
                                          </p:val>
                                        </p:tav>
                                        <p:tav tm="100000">
                                          <p:val>
                                            <p:strVal val="#ppt_w"/>
                                          </p:val>
                                        </p:tav>
                                      </p:tavLst>
                                    </p:anim>
                                    <p:anim calcmode="lin" valueType="num">
                                      <p:cBhvr>
                                        <p:cTn id="37" dur="500" fill="hold"/>
                                        <p:tgtEl>
                                          <p:spTgt spid="7"/>
                                        </p:tgtEl>
                                        <p:attrNameLst>
                                          <p:attrName>ppt_h</p:attrName>
                                        </p:attrNameLst>
                                      </p:cBhvr>
                                      <p:tavLst>
                                        <p:tav tm="0">
                                          <p:val>
                                            <p:fltVal val="0"/>
                                          </p:val>
                                        </p:tav>
                                        <p:tav tm="100000">
                                          <p:val>
                                            <p:strVal val="#ppt_h"/>
                                          </p:val>
                                        </p:tav>
                                      </p:tavLst>
                                    </p:anim>
                                    <p:animEffect transition="in" filter="fade">
                                      <p:cBhvr>
                                        <p:cTn id="38" dur="500"/>
                                        <p:tgtEl>
                                          <p:spTgt spid="7"/>
                                        </p:tgtEl>
                                      </p:cBhvr>
                                    </p:animEffect>
                                  </p:childTnLst>
                                </p:cTn>
                              </p:par>
                            </p:childTnLst>
                          </p:cTn>
                        </p:par>
                        <p:par>
                          <p:cTn id="39" fill="hold">
                            <p:stCondLst>
                              <p:cond delay="3500"/>
                            </p:stCondLst>
                            <p:childTnLst>
                              <p:par>
                                <p:cTn id="40" presetID="53" presetClass="entr" presetSubtype="16" fill="hold" grpId="0" nodeType="after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500" fill="hold"/>
                                        <p:tgtEl>
                                          <p:spTgt spid="8"/>
                                        </p:tgtEl>
                                        <p:attrNameLst>
                                          <p:attrName>ppt_w</p:attrName>
                                        </p:attrNameLst>
                                      </p:cBhvr>
                                      <p:tavLst>
                                        <p:tav tm="0">
                                          <p:val>
                                            <p:fltVal val="0"/>
                                          </p:val>
                                        </p:tav>
                                        <p:tav tm="100000">
                                          <p:val>
                                            <p:strVal val="#ppt_w"/>
                                          </p:val>
                                        </p:tav>
                                      </p:tavLst>
                                    </p:anim>
                                    <p:anim calcmode="lin" valueType="num">
                                      <p:cBhvr>
                                        <p:cTn id="43" dur="500" fill="hold"/>
                                        <p:tgtEl>
                                          <p:spTgt spid="8"/>
                                        </p:tgtEl>
                                        <p:attrNameLst>
                                          <p:attrName>ppt_h</p:attrName>
                                        </p:attrNameLst>
                                      </p:cBhvr>
                                      <p:tavLst>
                                        <p:tav tm="0">
                                          <p:val>
                                            <p:fltVal val="0"/>
                                          </p:val>
                                        </p:tav>
                                        <p:tav tm="100000">
                                          <p:val>
                                            <p:strVal val="#ppt_h"/>
                                          </p:val>
                                        </p:tav>
                                      </p:tavLst>
                                    </p:anim>
                                    <p:animEffect transition="in" filter="fade">
                                      <p:cBhvr>
                                        <p:cTn id="44" dur="500"/>
                                        <p:tgtEl>
                                          <p:spTgt spid="8"/>
                                        </p:tgtEl>
                                      </p:cBhvr>
                                    </p:animEffect>
                                  </p:childTnLst>
                                </p:cTn>
                              </p:par>
                            </p:childTnLst>
                          </p:cTn>
                        </p:par>
                        <p:par>
                          <p:cTn id="45" fill="hold">
                            <p:stCondLst>
                              <p:cond delay="4000"/>
                            </p:stCondLst>
                            <p:childTnLst>
                              <p:par>
                                <p:cTn id="46" presetID="53" presetClass="entr" presetSubtype="16" fill="hold" grpId="0" nodeType="after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p:cTn id="48" dur="500" fill="hold"/>
                                        <p:tgtEl>
                                          <p:spTgt spid="9"/>
                                        </p:tgtEl>
                                        <p:attrNameLst>
                                          <p:attrName>ppt_w</p:attrName>
                                        </p:attrNameLst>
                                      </p:cBhvr>
                                      <p:tavLst>
                                        <p:tav tm="0">
                                          <p:val>
                                            <p:fltVal val="0"/>
                                          </p:val>
                                        </p:tav>
                                        <p:tav tm="100000">
                                          <p:val>
                                            <p:strVal val="#ppt_w"/>
                                          </p:val>
                                        </p:tav>
                                      </p:tavLst>
                                    </p:anim>
                                    <p:anim calcmode="lin" valueType="num">
                                      <p:cBhvr>
                                        <p:cTn id="49" dur="500" fill="hold"/>
                                        <p:tgtEl>
                                          <p:spTgt spid="9"/>
                                        </p:tgtEl>
                                        <p:attrNameLst>
                                          <p:attrName>ppt_h</p:attrName>
                                        </p:attrNameLst>
                                      </p:cBhvr>
                                      <p:tavLst>
                                        <p:tav tm="0">
                                          <p:val>
                                            <p:fltVal val="0"/>
                                          </p:val>
                                        </p:tav>
                                        <p:tav tm="100000">
                                          <p:val>
                                            <p:strVal val="#ppt_h"/>
                                          </p:val>
                                        </p:tav>
                                      </p:tavLst>
                                    </p:anim>
                                    <p:animEffect transition="in" filter="fade">
                                      <p:cBhvr>
                                        <p:cTn id="50" dur="500"/>
                                        <p:tgtEl>
                                          <p:spTgt spid="9"/>
                                        </p:tgtEl>
                                      </p:cBhvr>
                                    </p:animEffect>
                                  </p:childTnLst>
                                </p:cTn>
                              </p:par>
                            </p:childTnLst>
                          </p:cTn>
                        </p:par>
                        <p:par>
                          <p:cTn id="51" fill="hold">
                            <p:stCondLst>
                              <p:cond delay="4500"/>
                            </p:stCondLst>
                            <p:childTnLst>
                              <p:par>
                                <p:cTn id="52" presetID="53" presetClass="entr" presetSubtype="16" fill="hold" grpId="0" nodeType="afterEffect">
                                  <p:stCondLst>
                                    <p:cond delay="0"/>
                                  </p:stCondLst>
                                  <p:childTnLst>
                                    <p:set>
                                      <p:cBhvr>
                                        <p:cTn id="53" dur="1" fill="hold">
                                          <p:stCondLst>
                                            <p:cond delay="0"/>
                                          </p:stCondLst>
                                        </p:cTn>
                                        <p:tgtEl>
                                          <p:spTgt spid="10"/>
                                        </p:tgtEl>
                                        <p:attrNameLst>
                                          <p:attrName>style.visibility</p:attrName>
                                        </p:attrNameLst>
                                      </p:cBhvr>
                                      <p:to>
                                        <p:strVal val="visible"/>
                                      </p:to>
                                    </p:set>
                                    <p:anim calcmode="lin" valueType="num">
                                      <p:cBhvr>
                                        <p:cTn id="54" dur="500" fill="hold"/>
                                        <p:tgtEl>
                                          <p:spTgt spid="10"/>
                                        </p:tgtEl>
                                        <p:attrNameLst>
                                          <p:attrName>ppt_w</p:attrName>
                                        </p:attrNameLst>
                                      </p:cBhvr>
                                      <p:tavLst>
                                        <p:tav tm="0">
                                          <p:val>
                                            <p:fltVal val="0"/>
                                          </p:val>
                                        </p:tav>
                                        <p:tav tm="100000">
                                          <p:val>
                                            <p:strVal val="#ppt_w"/>
                                          </p:val>
                                        </p:tav>
                                      </p:tavLst>
                                    </p:anim>
                                    <p:anim calcmode="lin" valueType="num">
                                      <p:cBhvr>
                                        <p:cTn id="55" dur="500" fill="hold"/>
                                        <p:tgtEl>
                                          <p:spTgt spid="10"/>
                                        </p:tgtEl>
                                        <p:attrNameLst>
                                          <p:attrName>ppt_h</p:attrName>
                                        </p:attrNameLst>
                                      </p:cBhvr>
                                      <p:tavLst>
                                        <p:tav tm="0">
                                          <p:val>
                                            <p:fltVal val="0"/>
                                          </p:val>
                                        </p:tav>
                                        <p:tav tm="100000">
                                          <p:val>
                                            <p:strVal val="#ppt_h"/>
                                          </p:val>
                                        </p:tav>
                                      </p:tavLst>
                                    </p:anim>
                                    <p:animEffect transition="in" filter="fade">
                                      <p:cBhvr>
                                        <p:cTn id="5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p:bldP spid="7" grpId="0" animBg="1"/>
      <p:bldP spid="8" grpId="0"/>
      <p:bldP spid="9" grpId="0" animBg="1"/>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Google Shape;117;p2"/>
          <p:cNvSpPr/>
          <p:nvPr/>
        </p:nvSpPr>
        <p:spPr>
          <a:xfrm>
            <a:off x="3534241" y="4578687"/>
            <a:ext cx="8259064" cy="1104184"/>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
        <p:nvSpPr>
          <p:cNvPr id="50" name="Google Shape;117;p2"/>
          <p:cNvSpPr/>
          <p:nvPr/>
        </p:nvSpPr>
        <p:spPr>
          <a:xfrm>
            <a:off x="3596103" y="2659146"/>
            <a:ext cx="8259064" cy="1764147"/>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grpSp>
        <p:nvGrpSpPr>
          <p:cNvPr id="2" name="Group 1"/>
          <p:cNvGrpSpPr/>
          <p:nvPr/>
        </p:nvGrpSpPr>
        <p:grpSpPr>
          <a:xfrm>
            <a:off x="936460" y="372913"/>
            <a:ext cx="10084466" cy="1912386"/>
            <a:chOff x="936460" y="372913"/>
            <a:chExt cx="9683412" cy="1912386"/>
          </a:xfrm>
        </p:grpSpPr>
        <p:sp>
          <p:nvSpPr>
            <p:cNvPr id="3" name="圆角矩形 53"/>
            <p:cNvSpPr/>
            <p:nvPr/>
          </p:nvSpPr>
          <p:spPr>
            <a:xfrm>
              <a:off x="1578739" y="541146"/>
              <a:ext cx="9041133" cy="1744153"/>
            </a:xfrm>
            <a:prstGeom prst="roundRect">
              <a:avLst>
                <a:gd name="adj" fmla="val 10653"/>
              </a:avLst>
            </a:prstGeom>
            <a:solidFill>
              <a:schemeClr val="bg1">
                <a:alpha val="87000"/>
              </a:schemeClr>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4" name="组合 210">
              <a:extLst>
                <a:ext uri="{FF2B5EF4-FFF2-40B4-BE49-F238E27FC236}">
                  <a16:creationId xmlns:a16="http://schemas.microsoft.com/office/drawing/2014/main" id="{4C223653-4AB0-40A0-AD12-1C2941D943C9}"/>
                </a:ext>
              </a:extLst>
            </p:cNvPr>
            <p:cNvGrpSpPr/>
            <p:nvPr/>
          </p:nvGrpSpPr>
          <p:grpSpPr>
            <a:xfrm>
              <a:off x="936460" y="372913"/>
              <a:ext cx="1284558" cy="1284558"/>
              <a:chOff x="2132930" y="1035327"/>
              <a:chExt cx="1307248" cy="1307248"/>
            </a:xfrm>
          </p:grpSpPr>
          <p:grpSp>
            <p:nvGrpSpPr>
              <p:cNvPr id="5" name="组合 211">
                <a:extLst>
                  <a:ext uri="{FF2B5EF4-FFF2-40B4-BE49-F238E27FC236}">
                    <a16:creationId xmlns:a16="http://schemas.microsoft.com/office/drawing/2014/main" id="{6D76D53C-3D60-4C86-AE01-879A314F1F04}"/>
                  </a:ext>
                </a:extLst>
              </p:cNvPr>
              <p:cNvGrpSpPr/>
              <p:nvPr/>
            </p:nvGrpSpPr>
            <p:grpSpPr>
              <a:xfrm rot="20755360">
                <a:off x="2132930" y="1035327"/>
                <a:ext cx="1307248" cy="1307248"/>
                <a:chOff x="5153025" y="4019551"/>
                <a:chExt cx="1866899" cy="1866899"/>
              </a:xfrm>
            </p:grpSpPr>
            <p:sp>
              <p:nvSpPr>
                <p:cNvPr id="7" name="椭圆 213">
                  <a:extLst>
                    <a:ext uri="{FF2B5EF4-FFF2-40B4-BE49-F238E27FC236}">
                      <a16:creationId xmlns:a16="http://schemas.microsoft.com/office/drawing/2014/main" id="{CAE429C2-1ADC-41B8-8E88-7A9872C4CB2B}"/>
                    </a:ext>
                  </a:extLst>
                </p:cNvPr>
                <p:cNvSpPr/>
                <p:nvPr/>
              </p:nvSpPr>
              <p:spPr>
                <a:xfrm>
                  <a:off x="5566753" y="4394865"/>
                  <a:ext cx="1047656"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8" name="组合 214">
                  <a:extLst>
                    <a:ext uri="{FF2B5EF4-FFF2-40B4-BE49-F238E27FC236}">
                      <a16:creationId xmlns:a16="http://schemas.microsoft.com/office/drawing/2014/main" id="{9A5751E6-E460-47AF-BFA0-CB720BA0D66C}"/>
                    </a:ext>
                  </a:extLst>
                </p:cNvPr>
                <p:cNvGrpSpPr/>
                <p:nvPr/>
              </p:nvGrpSpPr>
              <p:grpSpPr>
                <a:xfrm>
                  <a:off x="6050915" y="4019551"/>
                  <a:ext cx="71120" cy="1866899"/>
                  <a:chOff x="6072187" y="3914775"/>
                  <a:chExt cx="0" cy="2143125"/>
                </a:xfrm>
              </p:grpSpPr>
              <p:cxnSp>
                <p:nvCxnSpPr>
                  <p:cNvPr id="18" name="直接连接符 224">
                    <a:extLst>
                      <a:ext uri="{FF2B5EF4-FFF2-40B4-BE49-F238E27FC236}">
                        <a16:creationId xmlns:a16="http://schemas.microsoft.com/office/drawing/2014/main" id="{5B35119E-C896-41EB-B06A-6B1E986A1A16}"/>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9" name="直接连接符 225">
                    <a:extLst>
                      <a:ext uri="{FF2B5EF4-FFF2-40B4-BE49-F238E27FC236}">
                        <a16:creationId xmlns:a16="http://schemas.microsoft.com/office/drawing/2014/main" id="{B97B0B4C-F853-413C-B419-31B42B514010}"/>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9" name="组合 215">
                  <a:extLst>
                    <a:ext uri="{FF2B5EF4-FFF2-40B4-BE49-F238E27FC236}">
                      <a16:creationId xmlns:a16="http://schemas.microsoft.com/office/drawing/2014/main" id="{F91DAE4A-C2DD-4B66-8259-597BEA02BD89}"/>
                    </a:ext>
                  </a:extLst>
                </p:cNvPr>
                <p:cNvGrpSpPr/>
                <p:nvPr/>
              </p:nvGrpSpPr>
              <p:grpSpPr>
                <a:xfrm rot="16200000">
                  <a:off x="6050915" y="4019551"/>
                  <a:ext cx="71120" cy="1866899"/>
                  <a:chOff x="6072187" y="3914775"/>
                  <a:chExt cx="0" cy="2143125"/>
                </a:xfrm>
              </p:grpSpPr>
              <p:cxnSp>
                <p:nvCxnSpPr>
                  <p:cNvPr id="16" name="直接连接符 222">
                    <a:extLst>
                      <a:ext uri="{FF2B5EF4-FFF2-40B4-BE49-F238E27FC236}">
                        <a16:creationId xmlns:a16="http://schemas.microsoft.com/office/drawing/2014/main" id="{AE546411-C256-4D9D-A014-4F64D2400B2C}"/>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 name="直接连接符 223">
                    <a:extLst>
                      <a:ext uri="{FF2B5EF4-FFF2-40B4-BE49-F238E27FC236}">
                        <a16:creationId xmlns:a16="http://schemas.microsoft.com/office/drawing/2014/main" id="{4B823C81-AAC7-4117-B927-36791371A80A}"/>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10" name="组合 216">
                  <a:extLst>
                    <a:ext uri="{FF2B5EF4-FFF2-40B4-BE49-F238E27FC236}">
                      <a16:creationId xmlns:a16="http://schemas.microsoft.com/office/drawing/2014/main" id="{91960DCF-B964-4710-BE02-5081C3D47B7C}"/>
                    </a:ext>
                  </a:extLst>
                </p:cNvPr>
                <p:cNvGrpSpPr/>
                <p:nvPr/>
              </p:nvGrpSpPr>
              <p:grpSpPr>
                <a:xfrm rot="2700000">
                  <a:off x="6050915" y="4019551"/>
                  <a:ext cx="71120" cy="1866899"/>
                  <a:chOff x="6072187" y="3914775"/>
                  <a:chExt cx="0" cy="2143125"/>
                </a:xfrm>
              </p:grpSpPr>
              <p:cxnSp>
                <p:nvCxnSpPr>
                  <p:cNvPr id="14" name="直接连接符 220">
                    <a:extLst>
                      <a:ext uri="{FF2B5EF4-FFF2-40B4-BE49-F238E27FC236}">
                        <a16:creationId xmlns:a16="http://schemas.microsoft.com/office/drawing/2014/main" id="{8BF53C75-AF03-4218-91A0-CF197354E192}"/>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 name="直接连接符 221">
                    <a:extLst>
                      <a:ext uri="{FF2B5EF4-FFF2-40B4-BE49-F238E27FC236}">
                        <a16:creationId xmlns:a16="http://schemas.microsoft.com/office/drawing/2014/main" id="{8F54E177-1461-4BF0-B7D2-962AD2E2A05F}"/>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11" name="组合 217">
                  <a:extLst>
                    <a:ext uri="{FF2B5EF4-FFF2-40B4-BE49-F238E27FC236}">
                      <a16:creationId xmlns:a16="http://schemas.microsoft.com/office/drawing/2014/main" id="{B358210F-C277-41A0-82EC-57E16C4042C1}"/>
                    </a:ext>
                  </a:extLst>
                </p:cNvPr>
                <p:cNvGrpSpPr/>
                <p:nvPr/>
              </p:nvGrpSpPr>
              <p:grpSpPr>
                <a:xfrm rot="18900000" flipH="1">
                  <a:off x="6050915" y="4019551"/>
                  <a:ext cx="71120" cy="1866899"/>
                  <a:chOff x="6072187" y="3914775"/>
                  <a:chExt cx="0" cy="2143125"/>
                </a:xfrm>
              </p:grpSpPr>
              <p:cxnSp>
                <p:nvCxnSpPr>
                  <p:cNvPr id="12" name="直接连接符 218">
                    <a:extLst>
                      <a:ext uri="{FF2B5EF4-FFF2-40B4-BE49-F238E27FC236}">
                        <a16:creationId xmlns:a16="http://schemas.microsoft.com/office/drawing/2014/main" id="{9C493D0E-178C-4C7D-945F-7E0BF791151E}"/>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 name="直接连接符 219">
                    <a:extLst>
                      <a:ext uri="{FF2B5EF4-FFF2-40B4-BE49-F238E27FC236}">
                        <a16:creationId xmlns:a16="http://schemas.microsoft.com/office/drawing/2014/main" id="{6B5A93AE-ACC7-4866-976E-9D828ED03AFE}"/>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6" name="弧形 212">
                <a:extLst>
                  <a:ext uri="{FF2B5EF4-FFF2-40B4-BE49-F238E27FC236}">
                    <a16:creationId xmlns:a16="http://schemas.microsoft.com/office/drawing/2014/main" id="{2BC34068-C9F2-4C34-B9EA-ACA712186FB8}"/>
                  </a:ext>
                </a:extLst>
              </p:cNvPr>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sp>
        <p:nvSpPr>
          <p:cNvPr id="20" name="TextBox 19"/>
          <p:cNvSpPr txBox="1"/>
          <p:nvPr/>
        </p:nvSpPr>
        <p:spPr>
          <a:xfrm>
            <a:off x="1848636" y="782092"/>
            <a:ext cx="9295738" cy="1261884"/>
          </a:xfrm>
          <a:prstGeom prst="rect">
            <a:avLst/>
          </a:prstGeom>
          <a:noFill/>
        </p:spPr>
        <p:txBody>
          <a:bodyPr wrap="square">
            <a:spAutoFit/>
          </a:bodyPr>
          <a:lstStyle/>
          <a:p>
            <a:pPr>
              <a:spcBef>
                <a:spcPct val="50000"/>
              </a:spcBef>
            </a:pPr>
            <a:r>
              <a:rPr lang="en-US" altLang="en-US" sz="4000" b="1">
                <a:solidFill>
                  <a:schemeClr val="accent5">
                    <a:lumMod val="50000"/>
                  </a:schemeClr>
                </a:solidFill>
                <a:latin typeface="UTM Avo" panose="02040603050506020204" pitchFamily="18" charset="0"/>
                <a:cs typeface="Times New Roman" panose="02020603050405020304" pitchFamily="18" charset="0"/>
                <a:sym typeface="Wingdings" panose="05000000000000000000" pitchFamily="2" charset="2"/>
              </a:rPr>
              <a:t> 3.</a:t>
            </a:r>
            <a:r>
              <a:rPr lang="en-US" altLang="en-US" sz="4000" b="1">
                <a:solidFill>
                  <a:schemeClr val="accent5">
                    <a:lumMod val="50000"/>
                  </a:schemeClr>
                </a:solidFill>
                <a:latin typeface="UTM Avo" panose="02040603050506020204" pitchFamily="18" charset="0"/>
                <a:cs typeface="Times New Roman" panose="02020603050405020304" pitchFamily="18" charset="0"/>
              </a:rPr>
              <a:t> </a:t>
            </a:r>
            <a:r>
              <a:rPr lang="en-US" altLang="en-US" sz="3600" b="1">
                <a:latin typeface="UTM Avo" panose="02040603050506020204" pitchFamily="18" charset="0"/>
                <a:cs typeface="Times New Roman" panose="02020603050405020304" pitchFamily="18" charset="0"/>
              </a:rPr>
              <a:t>Những lời nói v</a:t>
            </a:r>
            <a:r>
              <a:rPr lang="en-US" altLang="en-US" sz="3600" b="1">
                <a:latin typeface="UTM Avo" panose="02040603050506020204" pitchFamily="18" charset="0"/>
                <a:ea typeface="Times New Roman" panose="02020603050405020304" pitchFamily="18" charset="0"/>
              </a:rPr>
              <a:t>à</a:t>
            </a:r>
            <a:r>
              <a:rPr lang="en-US" altLang="en-US" sz="3600" b="1">
                <a:latin typeface="UTM Avo" panose="02040603050506020204" pitchFamily="18" charset="0"/>
                <a:cs typeface="Times New Roman" panose="02020603050405020304" pitchFamily="18" charset="0"/>
              </a:rPr>
              <a:t> cử chỉ n</a:t>
            </a:r>
            <a:r>
              <a:rPr lang="en-US" altLang="en-US" sz="3600" b="1">
                <a:latin typeface="UTM Avo" panose="02040603050506020204" pitchFamily="18" charset="0"/>
                <a:ea typeface="Times New Roman" panose="02020603050405020304" pitchFamily="18" charset="0"/>
              </a:rPr>
              <a:t>à</a:t>
            </a:r>
            <a:r>
              <a:rPr lang="en-US" altLang="en-US" sz="3600" b="1">
                <a:latin typeface="UTM Avo" panose="02040603050506020204" pitchFamily="18" charset="0"/>
                <a:cs typeface="Times New Roman" panose="02020603050405020304" pitchFamily="18" charset="0"/>
              </a:rPr>
              <a:t>o nói lên tấm lòng nghĩa hiệp của Dế Mèn</a:t>
            </a:r>
            <a:r>
              <a:rPr lang="en-US" altLang="en-US" sz="3600" b="1">
                <a:solidFill>
                  <a:srgbClr val="002060"/>
                </a:solidFill>
                <a:latin typeface="UTM Avo" panose="02040603050506020204" pitchFamily="18" charset="0"/>
                <a:cs typeface="Times New Roman" panose="02020603050405020304" pitchFamily="18" charset="0"/>
              </a:rPr>
              <a:t>? </a:t>
            </a:r>
            <a:endParaRPr lang="en-US" altLang="en-US" sz="4000" b="1" dirty="0">
              <a:solidFill>
                <a:srgbClr val="002060"/>
              </a:solidFill>
              <a:latin typeface="UTM Avo" panose="02040603050506020204" pitchFamily="18" charset="0"/>
              <a:ea typeface="Times New Roman" panose="02020603050405020304" pitchFamily="18" charset="0"/>
            </a:endParaRPr>
          </a:p>
        </p:txBody>
      </p:sp>
      <p:grpSp>
        <p:nvGrpSpPr>
          <p:cNvPr id="36" name="Group 35"/>
          <p:cNvGrpSpPr/>
          <p:nvPr/>
        </p:nvGrpSpPr>
        <p:grpSpPr>
          <a:xfrm>
            <a:off x="61175" y="2492939"/>
            <a:ext cx="3733802" cy="1619232"/>
            <a:chOff x="1044108" y="2587542"/>
            <a:chExt cx="3733802" cy="1619232"/>
          </a:xfrm>
        </p:grpSpPr>
        <p:grpSp>
          <p:nvGrpSpPr>
            <p:cNvPr id="34" name="Group 33"/>
            <p:cNvGrpSpPr/>
            <p:nvPr/>
          </p:nvGrpSpPr>
          <p:grpSpPr>
            <a:xfrm>
              <a:off x="1044108" y="2587542"/>
              <a:ext cx="3733802" cy="1619232"/>
              <a:chOff x="574602" y="2456776"/>
              <a:chExt cx="3733802" cy="1619232"/>
            </a:xfrm>
          </p:grpSpPr>
          <p:grpSp>
            <p:nvGrpSpPr>
              <p:cNvPr id="26" name="Group 25"/>
              <p:cNvGrpSpPr/>
              <p:nvPr/>
            </p:nvGrpSpPr>
            <p:grpSpPr>
              <a:xfrm>
                <a:off x="1240626" y="2761694"/>
                <a:ext cx="3067778" cy="1287996"/>
                <a:chOff x="2530765" y="2185845"/>
                <a:chExt cx="7490732" cy="3265702"/>
              </a:xfrm>
            </p:grpSpPr>
            <p:grpSp>
              <p:nvGrpSpPr>
                <p:cNvPr id="27" name="Group 26">
                  <a:extLst>
                    <a:ext uri="{FF2B5EF4-FFF2-40B4-BE49-F238E27FC236}">
                      <a16:creationId xmlns:a16="http://schemas.microsoft.com/office/drawing/2014/main" id="{1F155F1B-9787-4B09-93F3-FADF553BB2A0}"/>
                    </a:ext>
                  </a:extLst>
                </p:cNvPr>
                <p:cNvGrpSpPr>
                  <a:grpSpLocks/>
                </p:cNvGrpSpPr>
                <p:nvPr/>
              </p:nvGrpSpPr>
              <p:grpSpPr bwMode="auto">
                <a:xfrm>
                  <a:off x="2530765" y="2442520"/>
                  <a:ext cx="7173076" cy="3009027"/>
                  <a:chOff x="415914" y="112454"/>
                  <a:chExt cx="11515788" cy="2726967"/>
                </a:xfrm>
                <a:solidFill>
                  <a:schemeClr val="accent6">
                    <a:lumMod val="20000"/>
                    <a:lumOff val="80000"/>
                  </a:schemeClr>
                </a:solidFill>
              </p:grpSpPr>
              <p:sp>
                <p:nvSpPr>
                  <p:cNvPr id="31" name="Text Box 2">
                    <a:extLst>
                      <a:ext uri="{FF2B5EF4-FFF2-40B4-BE49-F238E27FC236}">
                        <a16:creationId xmlns:a16="http://schemas.microsoft.com/office/drawing/2014/main" id="{4E42B27F-C505-4759-AC94-B640E4ED7450}"/>
                      </a:ext>
                    </a:extLst>
                  </p:cNvPr>
                  <p:cNvSpPr txBox="1">
                    <a:spLocks noChangeArrowheads="1"/>
                  </p:cNvSpPr>
                  <p:nvPr/>
                </p:nvSpPr>
                <p:spPr bwMode="auto">
                  <a:xfrm>
                    <a:off x="1258119" y="369391"/>
                    <a:ext cx="10009112" cy="1015530"/>
                  </a:xfrm>
                  <a:prstGeom prst="rect">
                    <a:avLst/>
                  </a:prstGeom>
                  <a:grpFill/>
                  <a:ln w="9525">
                    <a:solidFill>
                      <a:srgbClr val="000000"/>
                    </a:solidFill>
                    <a:miter lim="800000"/>
                    <a:headEnd/>
                    <a:tailEnd/>
                  </a:ln>
                </p:spPr>
                <p:txBody>
                  <a:bodyP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endParaRPr lang="zh-CN" altLang="zh-CN" sz="6000" b="1">
                      <a:solidFill>
                        <a:srgbClr val="003300"/>
                      </a:solidFill>
                      <a:ea typeface="字魂59号-创粗黑" pitchFamily="2" charset="-122"/>
                    </a:endParaRPr>
                  </a:p>
                </p:txBody>
              </p:sp>
              <p:sp>
                <p:nvSpPr>
                  <p:cNvPr id="32" name="Freeform: Shape 7">
                    <a:extLst>
                      <a:ext uri="{FF2B5EF4-FFF2-40B4-BE49-F238E27FC236}">
                        <a16:creationId xmlns:a16="http://schemas.microsoft.com/office/drawing/2014/main" id="{871A05EA-6CB6-491F-88D7-A2BD85610AD5}"/>
                      </a:ext>
                    </a:extLst>
                  </p:cNvPr>
                  <p:cNvSpPr/>
                  <p:nvPr/>
                </p:nvSpPr>
                <p:spPr bwMode="auto">
                  <a:xfrm>
                    <a:off x="415914" y="112454"/>
                    <a:ext cx="11515788" cy="2726967"/>
                  </a:xfrm>
                  <a:custGeom>
                    <a:avLst/>
                    <a:gdLst>
                      <a:gd name="connsiteX0" fmla="*/ 1127136 w 11515788"/>
                      <a:gd name="connsiteY0" fmla="*/ 2306896 h 2726967"/>
                      <a:gd name="connsiteX1" fmla="*/ 3775086 w 11515788"/>
                      <a:gd name="connsiteY1" fmla="*/ 2725996 h 2726967"/>
                      <a:gd name="connsiteX2" fmla="*/ 6823086 w 11515788"/>
                      <a:gd name="connsiteY2" fmla="*/ 2421196 h 2726967"/>
                      <a:gd name="connsiteX3" fmla="*/ 10023486 w 11515788"/>
                      <a:gd name="connsiteY3" fmla="*/ 2383096 h 2726967"/>
                      <a:gd name="connsiteX4" fmla="*/ 11395086 w 11515788"/>
                      <a:gd name="connsiteY4" fmla="*/ 1563946 h 2726967"/>
                      <a:gd name="connsiteX5" fmla="*/ 11052186 w 11515788"/>
                      <a:gd name="connsiteY5" fmla="*/ 135196 h 2726967"/>
                      <a:gd name="connsiteX6" fmla="*/ 7908936 w 11515788"/>
                      <a:gd name="connsiteY6" fmla="*/ 154246 h 2726967"/>
                      <a:gd name="connsiteX7" fmla="*/ 4708536 w 11515788"/>
                      <a:gd name="connsiteY7" fmla="*/ 154246 h 2726967"/>
                      <a:gd name="connsiteX8" fmla="*/ 2746386 w 11515788"/>
                      <a:gd name="connsiteY8" fmla="*/ 1846 h 2726967"/>
                      <a:gd name="connsiteX9" fmla="*/ 784236 w 11515788"/>
                      <a:gd name="connsiteY9" fmla="*/ 173296 h 2726967"/>
                      <a:gd name="connsiteX10" fmla="*/ 3186 w 11515788"/>
                      <a:gd name="connsiteY10" fmla="*/ 1278196 h 2726967"/>
                      <a:gd name="connsiteX11" fmla="*/ 1031886 w 11515788"/>
                      <a:gd name="connsiteY11" fmla="*/ 2306896 h 2726967"/>
                      <a:gd name="connsiteX0" fmla="*/ 1127136 w 11515788"/>
                      <a:gd name="connsiteY0" fmla="*/ 2306896 h 2726967"/>
                      <a:gd name="connsiteX1" fmla="*/ 3775086 w 11515788"/>
                      <a:gd name="connsiteY1" fmla="*/ 2725996 h 2726967"/>
                      <a:gd name="connsiteX2" fmla="*/ 6823086 w 11515788"/>
                      <a:gd name="connsiteY2" fmla="*/ 2421196 h 2726967"/>
                      <a:gd name="connsiteX3" fmla="*/ 10023486 w 11515788"/>
                      <a:gd name="connsiteY3" fmla="*/ 2383096 h 2726967"/>
                      <a:gd name="connsiteX4" fmla="*/ 11395086 w 11515788"/>
                      <a:gd name="connsiteY4" fmla="*/ 1563946 h 2726967"/>
                      <a:gd name="connsiteX5" fmla="*/ 11052186 w 11515788"/>
                      <a:gd name="connsiteY5" fmla="*/ 135196 h 2726967"/>
                      <a:gd name="connsiteX6" fmla="*/ 7908936 w 11515788"/>
                      <a:gd name="connsiteY6" fmla="*/ 154246 h 2726967"/>
                      <a:gd name="connsiteX7" fmla="*/ 4708536 w 11515788"/>
                      <a:gd name="connsiteY7" fmla="*/ 154246 h 2726967"/>
                      <a:gd name="connsiteX8" fmla="*/ 2746386 w 11515788"/>
                      <a:gd name="connsiteY8" fmla="*/ 1846 h 2726967"/>
                      <a:gd name="connsiteX9" fmla="*/ 784236 w 11515788"/>
                      <a:gd name="connsiteY9" fmla="*/ 173296 h 2726967"/>
                      <a:gd name="connsiteX10" fmla="*/ 3186 w 11515788"/>
                      <a:gd name="connsiteY10" fmla="*/ 1278196 h 2726967"/>
                      <a:gd name="connsiteX11" fmla="*/ 1165236 w 11515788"/>
                      <a:gd name="connsiteY11" fmla="*/ 2325946 h 2726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15788" h="2726967">
                        <a:moveTo>
                          <a:pt x="1127136" y="2306896"/>
                        </a:moveTo>
                        <a:cubicBezTo>
                          <a:pt x="1976448" y="2506921"/>
                          <a:pt x="2825761" y="2706946"/>
                          <a:pt x="3775086" y="2725996"/>
                        </a:cubicBezTo>
                        <a:cubicBezTo>
                          <a:pt x="4724411" y="2745046"/>
                          <a:pt x="5781686" y="2478346"/>
                          <a:pt x="6823086" y="2421196"/>
                        </a:cubicBezTo>
                        <a:cubicBezTo>
                          <a:pt x="7864486" y="2364046"/>
                          <a:pt x="9261486" y="2525971"/>
                          <a:pt x="10023486" y="2383096"/>
                        </a:cubicBezTo>
                        <a:cubicBezTo>
                          <a:pt x="10785486" y="2240221"/>
                          <a:pt x="11223636" y="1938596"/>
                          <a:pt x="11395086" y="1563946"/>
                        </a:cubicBezTo>
                        <a:cubicBezTo>
                          <a:pt x="11566536" y="1189296"/>
                          <a:pt x="11633211" y="370146"/>
                          <a:pt x="11052186" y="135196"/>
                        </a:cubicBezTo>
                        <a:cubicBezTo>
                          <a:pt x="10471161" y="-99754"/>
                          <a:pt x="7908936" y="154246"/>
                          <a:pt x="7908936" y="154246"/>
                        </a:cubicBezTo>
                        <a:cubicBezTo>
                          <a:pt x="6851661" y="157421"/>
                          <a:pt x="5568961" y="179646"/>
                          <a:pt x="4708536" y="154246"/>
                        </a:cubicBezTo>
                        <a:cubicBezTo>
                          <a:pt x="3848111" y="128846"/>
                          <a:pt x="3400436" y="-1329"/>
                          <a:pt x="2746386" y="1846"/>
                        </a:cubicBezTo>
                        <a:cubicBezTo>
                          <a:pt x="2092336" y="5021"/>
                          <a:pt x="1241436" y="-39429"/>
                          <a:pt x="784236" y="173296"/>
                        </a:cubicBezTo>
                        <a:cubicBezTo>
                          <a:pt x="327036" y="386021"/>
                          <a:pt x="-38089" y="922596"/>
                          <a:pt x="3186" y="1278196"/>
                        </a:cubicBezTo>
                        <a:cubicBezTo>
                          <a:pt x="44461" y="1633796"/>
                          <a:pt x="671523" y="1989396"/>
                          <a:pt x="1165236" y="2325946"/>
                        </a:cubicBezTo>
                      </a:path>
                    </a:pathLst>
                  </a:custGeom>
                  <a:grpFill/>
                  <a:ln w="38100">
                    <a:solidFill>
                      <a:schemeClr val="accent6">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a:spAutoFit/>
                  </a:bodyPr>
                  <a:lstStyle/>
                  <a:p>
                    <a:pPr eaLnBrk="1" hangingPunct="1">
                      <a:spcBef>
                        <a:spcPct val="50000"/>
                      </a:spcBef>
                      <a:defRPr/>
                    </a:pPr>
                    <a:endParaRPr lang="en-US" dirty="0">
                      <a:latin typeface="Times New Roman" pitchFamily="18" charset="0"/>
                      <a:ea typeface="宋体" pitchFamily="2" charset="-122"/>
                    </a:endParaRPr>
                  </a:p>
                </p:txBody>
              </p:sp>
            </p:grpSp>
            <p:grpSp>
              <p:nvGrpSpPr>
                <p:cNvPr id="28" name="Group 27">
                  <a:extLst>
                    <a:ext uri="{FF2B5EF4-FFF2-40B4-BE49-F238E27FC236}">
                      <a16:creationId xmlns:a16="http://schemas.microsoft.com/office/drawing/2014/main" id="{1F155F1B-9787-4B09-93F3-FADF553BB2A0}"/>
                    </a:ext>
                  </a:extLst>
                </p:cNvPr>
                <p:cNvGrpSpPr>
                  <a:grpSpLocks/>
                </p:cNvGrpSpPr>
                <p:nvPr/>
              </p:nvGrpSpPr>
              <p:grpSpPr bwMode="auto">
                <a:xfrm>
                  <a:off x="2848421" y="2185845"/>
                  <a:ext cx="7173076" cy="3009027"/>
                  <a:chOff x="415914" y="112454"/>
                  <a:chExt cx="11515788" cy="2726967"/>
                </a:xfrm>
                <a:solidFill>
                  <a:schemeClr val="bg1"/>
                </a:solidFill>
              </p:grpSpPr>
              <p:sp>
                <p:nvSpPr>
                  <p:cNvPr id="29" name="Text Box 2">
                    <a:extLst>
                      <a:ext uri="{FF2B5EF4-FFF2-40B4-BE49-F238E27FC236}">
                        <a16:creationId xmlns:a16="http://schemas.microsoft.com/office/drawing/2014/main" id="{4E42B27F-C505-4759-AC94-B640E4ED7450}"/>
                      </a:ext>
                    </a:extLst>
                  </p:cNvPr>
                  <p:cNvSpPr txBox="1">
                    <a:spLocks noChangeArrowheads="1"/>
                  </p:cNvSpPr>
                  <p:nvPr/>
                </p:nvSpPr>
                <p:spPr bwMode="auto">
                  <a:xfrm>
                    <a:off x="1258119" y="369391"/>
                    <a:ext cx="10009112" cy="101553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endParaRPr lang="zh-CN" altLang="zh-CN" sz="6000" b="1">
                      <a:solidFill>
                        <a:srgbClr val="003300"/>
                      </a:solidFill>
                      <a:ea typeface="字魂59号-创粗黑" pitchFamily="2" charset="-122"/>
                    </a:endParaRPr>
                  </a:p>
                </p:txBody>
              </p:sp>
              <p:sp>
                <p:nvSpPr>
                  <p:cNvPr id="30" name="Freeform: Shape 7">
                    <a:extLst>
                      <a:ext uri="{FF2B5EF4-FFF2-40B4-BE49-F238E27FC236}">
                        <a16:creationId xmlns:a16="http://schemas.microsoft.com/office/drawing/2014/main" id="{871A05EA-6CB6-491F-88D7-A2BD85610AD5}"/>
                      </a:ext>
                    </a:extLst>
                  </p:cNvPr>
                  <p:cNvSpPr/>
                  <p:nvPr/>
                </p:nvSpPr>
                <p:spPr bwMode="auto">
                  <a:xfrm>
                    <a:off x="415914" y="112454"/>
                    <a:ext cx="11515788" cy="2726967"/>
                  </a:xfrm>
                  <a:custGeom>
                    <a:avLst/>
                    <a:gdLst>
                      <a:gd name="connsiteX0" fmla="*/ 1127136 w 11515788"/>
                      <a:gd name="connsiteY0" fmla="*/ 2306896 h 2726967"/>
                      <a:gd name="connsiteX1" fmla="*/ 3775086 w 11515788"/>
                      <a:gd name="connsiteY1" fmla="*/ 2725996 h 2726967"/>
                      <a:gd name="connsiteX2" fmla="*/ 6823086 w 11515788"/>
                      <a:gd name="connsiteY2" fmla="*/ 2421196 h 2726967"/>
                      <a:gd name="connsiteX3" fmla="*/ 10023486 w 11515788"/>
                      <a:gd name="connsiteY3" fmla="*/ 2383096 h 2726967"/>
                      <a:gd name="connsiteX4" fmla="*/ 11395086 w 11515788"/>
                      <a:gd name="connsiteY4" fmla="*/ 1563946 h 2726967"/>
                      <a:gd name="connsiteX5" fmla="*/ 11052186 w 11515788"/>
                      <a:gd name="connsiteY5" fmla="*/ 135196 h 2726967"/>
                      <a:gd name="connsiteX6" fmla="*/ 7908936 w 11515788"/>
                      <a:gd name="connsiteY6" fmla="*/ 154246 h 2726967"/>
                      <a:gd name="connsiteX7" fmla="*/ 4708536 w 11515788"/>
                      <a:gd name="connsiteY7" fmla="*/ 154246 h 2726967"/>
                      <a:gd name="connsiteX8" fmla="*/ 2746386 w 11515788"/>
                      <a:gd name="connsiteY8" fmla="*/ 1846 h 2726967"/>
                      <a:gd name="connsiteX9" fmla="*/ 784236 w 11515788"/>
                      <a:gd name="connsiteY9" fmla="*/ 173296 h 2726967"/>
                      <a:gd name="connsiteX10" fmla="*/ 3186 w 11515788"/>
                      <a:gd name="connsiteY10" fmla="*/ 1278196 h 2726967"/>
                      <a:gd name="connsiteX11" fmla="*/ 1031886 w 11515788"/>
                      <a:gd name="connsiteY11" fmla="*/ 2306896 h 2726967"/>
                      <a:gd name="connsiteX0" fmla="*/ 1127136 w 11515788"/>
                      <a:gd name="connsiteY0" fmla="*/ 2306896 h 2726967"/>
                      <a:gd name="connsiteX1" fmla="*/ 3775086 w 11515788"/>
                      <a:gd name="connsiteY1" fmla="*/ 2725996 h 2726967"/>
                      <a:gd name="connsiteX2" fmla="*/ 6823086 w 11515788"/>
                      <a:gd name="connsiteY2" fmla="*/ 2421196 h 2726967"/>
                      <a:gd name="connsiteX3" fmla="*/ 10023486 w 11515788"/>
                      <a:gd name="connsiteY3" fmla="*/ 2383096 h 2726967"/>
                      <a:gd name="connsiteX4" fmla="*/ 11395086 w 11515788"/>
                      <a:gd name="connsiteY4" fmla="*/ 1563946 h 2726967"/>
                      <a:gd name="connsiteX5" fmla="*/ 11052186 w 11515788"/>
                      <a:gd name="connsiteY5" fmla="*/ 135196 h 2726967"/>
                      <a:gd name="connsiteX6" fmla="*/ 7908936 w 11515788"/>
                      <a:gd name="connsiteY6" fmla="*/ 154246 h 2726967"/>
                      <a:gd name="connsiteX7" fmla="*/ 4708536 w 11515788"/>
                      <a:gd name="connsiteY7" fmla="*/ 154246 h 2726967"/>
                      <a:gd name="connsiteX8" fmla="*/ 2746386 w 11515788"/>
                      <a:gd name="connsiteY8" fmla="*/ 1846 h 2726967"/>
                      <a:gd name="connsiteX9" fmla="*/ 784236 w 11515788"/>
                      <a:gd name="connsiteY9" fmla="*/ 173296 h 2726967"/>
                      <a:gd name="connsiteX10" fmla="*/ 3186 w 11515788"/>
                      <a:gd name="connsiteY10" fmla="*/ 1278196 h 2726967"/>
                      <a:gd name="connsiteX11" fmla="*/ 1165236 w 11515788"/>
                      <a:gd name="connsiteY11" fmla="*/ 2325946 h 2726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15788" h="2726967">
                        <a:moveTo>
                          <a:pt x="1127136" y="2306896"/>
                        </a:moveTo>
                        <a:cubicBezTo>
                          <a:pt x="1976448" y="2506921"/>
                          <a:pt x="2825761" y="2706946"/>
                          <a:pt x="3775086" y="2725996"/>
                        </a:cubicBezTo>
                        <a:cubicBezTo>
                          <a:pt x="4724411" y="2745046"/>
                          <a:pt x="5781686" y="2478346"/>
                          <a:pt x="6823086" y="2421196"/>
                        </a:cubicBezTo>
                        <a:cubicBezTo>
                          <a:pt x="7864486" y="2364046"/>
                          <a:pt x="9261486" y="2525971"/>
                          <a:pt x="10023486" y="2383096"/>
                        </a:cubicBezTo>
                        <a:cubicBezTo>
                          <a:pt x="10785486" y="2240221"/>
                          <a:pt x="11223636" y="1938596"/>
                          <a:pt x="11395086" y="1563946"/>
                        </a:cubicBezTo>
                        <a:cubicBezTo>
                          <a:pt x="11566536" y="1189296"/>
                          <a:pt x="11633211" y="370146"/>
                          <a:pt x="11052186" y="135196"/>
                        </a:cubicBezTo>
                        <a:cubicBezTo>
                          <a:pt x="10471161" y="-99754"/>
                          <a:pt x="7908936" y="154246"/>
                          <a:pt x="7908936" y="154246"/>
                        </a:cubicBezTo>
                        <a:cubicBezTo>
                          <a:pt x="6851661" y="157421"/>
                          <a:pt x="5568961" y="179646"/>
                          <a:pt x="4708536" y="154246"/>
                        </a:cubicBezTo>
                        <a:cubicBezTo>
                          <a:pt x="3848111" y="128846"/>
                          <a:pt x="3400436" y="-1329"/>
                          <a:pt x="2746386" y="1846"/>
                        </a:cubicBezTo>
                        <a:cubicBezTo>
                          <a:pt x="2092336" y="5021"/>
                          <a:pt x="1241436" y="-39429"/>
                          <a:pt x="784236" y="173296"/>
                        </a:cubicBezTo>
                        <a:cubicBezTo>
                          <a:pt x="327036" y="386021"/>
                          <a:pt x="-38089" y="922596"/>
                          <a:pt x="3186" y="1278196"/>
                        </a:cubicBezTo>
                        <a:cubicBezTo>
                          <a:pt x="44461" y="1633796"/>
                          <a:pt x="671523" y="1989396"/>
                          <a:pt x="1165236" y="2325946"/>
                        </a:cubicBezTo>
                      </a:path>
                    </a:pathLst>
                  </a:custGeom>
                  <a:grpFill/>
                  <a:ln w="38100">
                    <a:solidFill>
                      <a:srgbClr val="00CC0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a:spAutoFit/>
                  </a:bodyPr>
                  <a:lstStyle/>
                  <a:p>
                    <a:pPr eaLnBrk="1" hangingPunct="1">
                      <a:spcBef>
                        <a:spcPct val="50000"/>
                      </a:spcBef>
                      <a:defRPr/>
                    </a:pPr>
                    <a:endParaRPr lang="en-US" dirty="0">
                      <a:latin typeface="Times New Roman" pitchFamily="18" charset="0"/>
                      <a:ea typeface="宋体" pitchFamily="2" charset="-122"/>
                    </a:endParaRPr>
                  </a:p>
                </p:txBody>
              </p:sp>
            </p:grpSp>
          </p:grpSp>
          <p:pic>
            <p:nvPicPr>
              <p:cNvPr id="33" name="图片 10">
                <a:extLst>
                  <a:ext uri="{FF2B5EF4-FFF2-40B4-BE49-F238E27FC236}">
                    <a16:creationId xmlns:a16="http://schemas.microsoft.com/office/drawing/2014/main" id="{DDBB7DA7-205D-4EA9-8C8C-8673F52F646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9796558">
                <a:off x="574602" y="2456776"/>
                <a:ext cx="1201954" cy="1619232"/>
              </a:xfrm>
              <a:prstGeom prst="rect">
                <a:avLst/>
              </a:prstGeom>
            </p:spPr>
          </p:pic>
        </p:grpSp>
        <p:sp>
          <p:nvSpPr>
            <p:cNvPr id="35" name="TextBox 34"/>
            <p:cNvSpPr txBox="1"/>
            <p:nvPr/>
          </p:nvSpPr>
          <p:spPr>
            <a:xfrm>
              <a:off x="2325307" y="3105511"/>
              <a:ext cx="2153002" cy="707886"/>
            </a:xfrm>
            <a:prstGeom prst="rect">
              <a:avLst/>
            </a:prstGeom>
            <a:noFill/>
          </p:spPr>
          <p:txBody>
            <a:bodyPr wrap="square" rtlCol="0">
              <a:spAutoFit/>
            </a:bodyPr>
            <a:lstStyle/>
            <a:p>
              <a:r>
                <a:rPr lang="en-US" sz="4000" b="1">
                  <a:solidFill>
                    <a:srgbClr val="0070C0"/>
                  </a:solidFill>
                  <a:latin typeface="UTM Avo" panose="02040603050506020204" pitchFamily="18" charset="0"/>
                  <a:cs typeface="Times New Roman" panose="02020603050405020304" pitchFamily="18" charset="0"/>
                </a:rPr>
                <a:t>Lời nói</a:t>
              </a:r>
              <a:endParaRPr lang="en-US" sz="4000">
                <a:solidFill>
                  <a:srgbClr val="0070C0"/>
                </a:solidFill>
              </a:endParaRPr>
            </a:p>
          </p:txBody>
        </p:sp>
      </p:grpSp>
      <p:sp>
        <p:nvSpPr>
          <p:cNvPr id="37" name="TextBox 36"/>
          <p:cNvSpPr txBox="1"/>
          <p:nvPr/>
        </p:nvSpPr>
        <p:spPr>
          <a:xfrm>
            <a:off x="3895704" y="2806969"/>
            <a:ext cx="8025337" cy="1569660"/>
          </a:xfrm>
          <a:prstGeom prst="rect">
            <a:avLst/>
          </a:prstGeom>
          <a:noFill/>
        </p:spPr>
        <p:txBody>
          <a:bodyPr wrap="square" rtlCol="0">
            <a:spAutoFit/>
          </a:bodyPr>
          <a:lstStyle/>
          <a:p>
            <a:r>
              <a:rPr lang="en-US" altLang="x-none" sz="3200">
                <a:solidFill>
                  <a:schemeClr val="accent5">
                    <a:lumMod val="75000"/>
                  </a:schemeClr>
                </a:solidFill>
                <a:latin typeface="UTM Avo" panose="02040603050506020204" pitchFamily="18" charset="0"/>
                <a:cs typeface="Times New Roman" panose="02020603050405020304" pitchFamily="18" charset="0"/>
                <a:sym typeface="Wingdings" panose="05000000000000000000" pitchFamily="2" charset="2"/>
              </a:rPr>
              <a:t>Em đừng sợ. Hãy trở về cùng với tôi đây. Đứa độc ác không thể cậy khỏe ăn hiếp kẻ yếu.</a:t>
            </a:r>
            <a:endParaRPr lang="en-US" sz="3200">
              <a:solidFill>
                <a:schemeClr val="accent5">
                  <a:lumMod val="75000"/>
                </a:schemeClr>
              </a:solidFill>
              <a:latin typeface="UTM Avo" panose="02040603050506020204" pitchFamily="18" charset="0"/>
            </a:endParaRPr>
          </a:p>
        </p:txBody>
      </p:sp>
      <p:grpSp>
        <p:nvGrpSpPr>
          <p:cNvPr id="38" name="Group 37"/>
          <p:cNvGrpSpPr/>
          <p:nvPr/>
        </p:nvGrpSpPr>
        <p:grpSpPr>
          <a:xfrm>
            <a:off x="-18555" y="4154782"/>
            <a:ext cx="4131504" cy="1619232"/>
            <a:chOff x="1044108" y="2587542"/>
            <a:chExt cx="4131504" cy="1619232"/>
          </a:xfrm>
        </p:grpSpPr>
        <p:grpSp>
          <p:nvGrpSpPr>
            <p:cNvPr id="39" name="Group 38"/>
            <p:cNvGrpSpPr/>
            <p:nvPr/>
          </p:nvGrpSpPr>
          <p:grpSpPr>
            <a:xfrm>
              <a:off x="1044108" y="2587542"/>
              <a:ext cx="3733802" cy="1619232"/>
              <a:chOff x="574602" y="2456776"/>
              <a:chExt cx="3733802" cy="1619232"/>
            </a:xfrm>
          </p:grpSpPr>
          <p:grpSp>
            <p:nvGrpSpPr>
              <p:cNvPr id="41" name="Group 40"/>
              <p:cNvGrpSpPr/>
              <p:nvPr/>
            </p:nvGrpSpPr>
            <p:grpSpPr>
              <a:xfrm>
                <a:off x="1240626" y="2761694"/>
                <a:ext cx="3067778" cy="1287996"/>
                <a:chOff x="2530765" y="2185845"/>
                <a:chExt cx="7490732" cy="3265702"/>
              </a:xfrm>
            </p:grpSpPr>
            <p:grpSp>
              <p:nvGrpSpPr>
                <p:cNvPr id="43" name="Group 42">
                  <a:extLst>
                    <a:ext uri="{FF2B5EF4-FFF2-40B4-BE49-F238E27FC236}">
                      <a16:creationId xmlns:a16="http://schemas.microsoft.com/office/drawing/2014/main" id="{1F155F1B-9787-4B09-93F3-FADF553BB2A0}"/>
                    </a:ext>
                  </a:extLst>
                </p:cNvPr>
                <p:cNvGrpSpPr>
                  <a:grpSpLocks/>
                </p:cNvGrpSpPr>
                <p:nvPr/>
              </p:nvGrpSpPr>
              <p:grpSpPr bwMode="auto">
                <a:xfrm>
                  <a:off x="2530765" y="2442520"/>
                  <a:ext cx="7173076" cy="3009027"/>
                  <a:chOff x="415914" y="112454"/>
                  <a:chExt cx="11515788" cy="2726967"/>
                </a:xfrm>
                <a:solidFill>
                  <a:schemeClr val="accent6">
                    <a:lumMod val="20000"/>
                    <a:lumOff val="80000"/>
                  </a:schemeClr>
                </a:solidFill>
              </p:grpSpPr>
              <p:sp>
                <p:nvSpPr>
                  <p:cNvPr id="47" name="Text Box 2">
                    <a:extLst>
                      <a:ext uri="{FF2B5EF4-FFF2-40B4-BE49-F238E27FC236}">
                        <a16:creationId xmlns:a16="http://schemas.microsoft.com/office/drawing/2014/main" id="{4E42B27F-C505-4759-AC94-B640E4ED7450}"/>
                      </a:ext>
                    </a:extLst>
                  </p:cNvPr>
                  <p:cNvSpPr txBox="1">
                    <a:spLocks noChangeArrowheads="1"/>
                  </p:cNvSpPr>
                  <p:nvPr/>
                </p:nvSpPr>
                <p:spPr bwMode="auto">
                  <a:xfrm>
                    <a:off x="1258119" y="369391"/>
                    <a:ext cx="10009112" cy="1015530"/>
                  </a:xfrm>
                  <a:prstGeom prst="rect">
                    <a:avLst/>
                  </a:prstGeom>
                  <a:grpFill/>
                  <a:ln w="9525">
                    <a:solidFill>
                      <a:srgbClr val="000000"/>
                    </a:solidFill>
                    <a:miter lim="800000"/>
                    <a:headEnd/>
                    <a:tailEnd/>
                  </a:ln>
                </p:spPr>
                <p:txBody>
                  <a:bodyP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endParaRPr lang="zh-CN" altLang="zh-CN" sz="6000" b="1">
                      <a:solidFill>
                        <a:srgbClr val="003300"/>
                      </a:solidFill>
                      <a:ea typeface="字魂59号-创粗黑" pitchFamily="2" charset="-122"/>
                    </a:endParaRPr>
                  </a:p>
                </p:txBody>
              </p:sp>
              <p:sp>
                <p:nvSpPr>
                  <p:cNvPr id="48" name="Freeform: Shape 7">
                    <a:extLst>
                      <a:ext uri="{FF2B5EF4-FFF2-40B4-BE49-F238E27FC236}">
                        <a16:creationId xmlns:a16="http://schemas.microsoft.com/office/drawing/2014/main" id="{871A05EA-6CB6-491F-88D7-A2BD85610AD5}"/>
                      </a:ext>
                    </a:extLst>
                  </p:cNvPr>
                  <p:cNvSpPr/>
                  <p:nvPr/>
                </p:nvSpPr>
                <p:spPr bwMode="auto">
                  <a:xfrm>
                    <a:off x="415914" y="112454"/>
                    <a:ext cx="11515788" cy="2726967"/>
                  </a:xfrm>
                  <a:custGeom>
                    <a:avLst/>
                    <a:gdLst>
                      <a:gd name="connsiteX0" fmla="*/ 1127136 w 11515788"/>
                      <a:gd name="connsiteY0" fmla="*/ 2306896 h 2726967"/>
                      <a:gd name="connsiteX1" fmla="*/ 3775086 w 11515788"/>
                      <a:gd name="connsiteY1" fmla="*/ 2725996 h 2726967"/>
                      <a:gd name="connsiteX2" fmla="*/ 6823086 w 11515788"/>
                      <a:gd name="connsiteY2" fmla="*/ 2421196 h 2726967"/>
                      <a:gd name="connsiteX3" fmla="*/ 10023486 w 11515788"/>
                      <a:gd name="connsiteY3" fmla="*/ 2383096 h 2726967"/>
                      <a:gd name="connsiteX4" fmla="*/ 11395086 w 11515788"/>
                      <a:gd name="connsiteY4" fmla="*/ 1563946 h 2726967"/>
                      <a:gd name="connsiteX5" fmla="*/ 11052186 w 11515788"/>
                      <a:gd name="connsiteY5" fmla="*/ 135196 h 2726967"/>
                      <a:gd name="connsiteX6" fmla="*/ 7908936 w 11515788"/>
                      <a:gd name="connsiteY6" fmla="*/ 154246 h 2726967"/>
                      <a:gd name="connsiteX7" fmla="*/ 4708536 w 11515788"/>
                      <a:gd name="connsiteY7" fmla="*/ 154246 h 2726967"/>
                      <a:gd name="connsiteX8" fmla="*/ 2746386 w 11515788"/>
                      <a:gd name="connsiteY8" fmla="*/ 1846 h 2726967"/>
                      <a:gd name="connsiteX9" fmla="*/ 784236 w 11515788"/>
                      <a:gd name="connsiteY9" fmla="*/ 173296 h 2726967"/>
                      <a:gd name="connsiteX10" fmla="*/ 3186 w 11515788"/>
                      <a:gd name="connsiteY10" fmla="*/ 1278196 h 2726967"/>
                      <a:gd name="connsiteX11" fmla="*/ 1031886 w 11515788"/>
                      <a:gd name="connsiteY11" fmla="*/ 2306896 h 2726967"/>
                      <a:gd name="connsiteX0" fmla="*/ 1127136 w 11515788"/>
                      <a:gd name="connsiteY0" fmla="*/ 2306896 h 2726967"/>
                      <a:gd name="connsiteX1" fmla="*/ 3775086 w 11515788"/>
                      <a:gd name="connsiteY1" fmla="*/ 2725996 h 2726967"/>
                      <a:gd name="connsiteX2" fmla="*/ 6823086 w 11515788"/>
                      <a:gd name="connsiteY2" fmla="*/ 2421196 h 2726967"/>
                      <a:gd name="connsiteX3" fmla="*/ 10023486 w 11515788"/>
                      <a:gd name="connsiteY3" fmla="*/ 2383096 h 2726967"/>
                      <a:gd name="connsiteX4" fmla="*/ 11395086 w 11515788"/>
                      <a:gd name="connsiteY4" fmla="*/ 1563946 h 2726967"/>
                      <a:gd name="connsiteX5" fmla="*/ 11052186 w 11515788"/>
                      <a:gd name="connsiteY5" fmla="*/ 135196 h 2726967"/>
                      <a:gd name="connsiteX6" fmla="*/ 7908936 w 11515788"/>
                      <a:gd name="connsiteY6" fmla="*/ 154246 h 2726967"/>
                      <a:gd name="connsiteX7" fmla="*/ 4708536 w 11515788"/>
                      <a:gd name="connsiteY7" fmla="*/ 154246 h 2726967"/>
                      <a:gd name="connsiteX8" fmla="*/ 2746386 w 11515788"/>
                      <a:gd name="connsiteY8" fmla="*/ 1846 h 2726967"/>
                      <a:gd name="connsiteX9" fmla="*/ 784236 w 11515788"/>
                      <a:gd name="connsiteY9" fmla="*/ 173296 h 2726967"/>
                      <a:gd name="connsiteX10" fmla="*/ 3186 w 11515788"/>
                      <a:gd name="connsiteY10" fmla="*/ 1278196 h 2726967"/>
                      <a:gd name="connsiteX11" fmla="*/ 1165236 w 11515788"/>
                      <a:gd name="connsiteY11" fmla="*/ 2325946 h 2726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15788" h="2726967">
                        <a:moveTo>
                          <a:pt x="1127136" y="2306896"/>
                        </a:moveTo>
                        <a:cubicBezTo>
                          <a:pt x="1976448" y="2506921"/>
                          <a:pt x="2825761" y="2706946"/>
                          <a:pt x="3775086" y="2725996"/>
                        </a:cubicBezTo>
                        <a:cubicBezTo>
                          <a:pt x="4724411" y="2745046"/>
                          <a:pt x="5781686" y="2478346"/>
                          <a:pt x="6823086" y="2421196"/>
                        </a:cubicBezTo>
                        <a:cubicBezTo>
                          <a:pt x="7864486" y="2364046"/>
                          <a:pt x="9261486" y="2525971"/>
                          <a:pt x="10023486" y="2383096"/>
                        </a:cubicBezTo>
                        <a:cubicBezTo>
                          <a:pt x="10785486" y="2240221"/>
                          <a:pt x="11223636" y="1938596"/>
                          <a:pt x="11395086" y="1563946"/>
                        </a:cubicBezTo>
                        <a:cubicBezTo>
                          <a:pt x="11566536" y="1189296"/>
                          <a:pt x="11633211" y="370146"/>
                          <a:pt x="11052186" y="135196"/>
                        </a:cubicBezTo>
                        <a:cubicBezTo>
                          <a:pt x="10471161" y="-99754"/>
                          <a:pt x="7908936" y="154246"/>
                          <a:pt x="7908936" y="154246"/>
                        </a:cubicBezTo>
                        <a:cubicBezTo>
                          <a:pt x="6851661" y="157421"/>
                          <a:pt x="5568961" y="179646"/>
                          <a:pt x="4708536" y="154246"/>
                        </a:cubicBezTo>
                        <a:cubicBezTo>
                          <a:pt x="3848111" y="128846"/>
                          <a:pt x="3400436" y="-1329"/>
                          <a:pt x="2746386" y="1846"/>
                        </a:cubicBezTo>
                        <a:cubicBezTo>
                          <a:pt x="2092336" y="5021"/>
                          <a:pt x="1241436" y="-39429"/>
                          <a:pt x="784236" y="173296"/>
                        </a:cubicBezTo>
                        <a:cubicBezTo>
                          <a:pt x="327036" y="386021"/>
                          <a:pt x="-38089" y="922596"/>
                          <a:pt x="3186" y="1278196"/>
                        </a:cubicBezTo>
                        <a:cubicBezTo>
                          <a:pt x="44461" y="1633796"/>
                          <a:pt x="671523" y="1989396"/>
                          <a:pt x="1165236" y="2325946"/>
                        </a:cubicBezTo>
                      </a:path>
                    </a:pathLst>
                  </a:custGeom>
                  <a:grpFill/>
                  <a:ln w="38100">
                    <a:solidFill>
                      <a:schemeClr val="accent6">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a:spAutoFit/>
                  </a:bodyPr>
                  <a:lstStyle/>
                  <a:p>
                    <a:pPr eaLnBrk="1" hangingPunct="1">
                      <a:spcBef>
                        <a:spcPct val="50000"/>
                      </a:spcBef>
                      <a:defRPr/>
                    </a:pPr>
                    <a:endParaRPr lang="en-US" dirty="0">
                      <a:latin typeface="Times New Roman" pitchFamily="18" charset="0"/>
                      <a:ea typeface="宋体" pitchFamily="2" charset="-122"/>
                    </a:endParaRPr>
                  </a:p>
                </p:txBody>
              </p:sp>
            </p:grpSp>
            <p:grpSp>
              <p:nvGrpSpPr>
                <p:cNvPr id="44" name="Group 43">
                  <a:extLst>
                    <a:ext uri="{FF2B5EF4-FFF2-40B4-BE49-F238E27FC236}">
                      <a16:creationId xmlns:a16="http://schemas.microsoft.com/office/drawing/2014/main" id="{1F155F1B-9787-4B09-93F3-FADF553BB2A0}"/>
                    </a:ext>
                  </a:extLst>
                </p:cNvPr>
                <p:cNvGrpSpPr>
                  <a:grpSpLocks/>
                </p:cNvGrpSpPr>
                <p:nvPr/>
              </p:nvGrpSpPr>
              <p:grpSpPr bwMode="auto">
                <a:xfrm>
                  <a:off x="2848421" y="2185845"/>
                  <a:ext cx="7173076" cy="3009027"/>
                  <a:chOff x="415914" y="112454"/>
                  <a:chExt cx="11515788" cy="2726967"/>
                </a:xfrm>
                <a:solidFill>
                  <a:schemeClr val="bg1"/>
                </a:solidFill>
              </p:grpSpPr>
              <p:sp>
                <p:nvSpPr>
                  <p:cNvPr id="45" name="Text Box 2">
                    <a:extLst>
                      <a:ext uri="{FF2B5EF4-FFF2-40B4-BE49-F238E27FC236}">
                        <a16:creationId xmlns:a16="http://schemas.microsoft.com/office/drawing/2014/main" id="{4E42B27F-C505-4759-AC94-B640E4ED7450}"/>
                      </a:ext>
                    </a:extLst>
                  </p:cNvPr>
                  <p:cNvSpPr txBox="1">
                    <a:spLocks noChangeArrowheads="1"/>
                  </p:cNvSpPr>
                  <p:nvPr/>
                </p:nvSpPr>
                <p:spPr bwMode="auto">
                  <a:xfrm>
                    <a:off x="1258119" y="369391"/>
                    <a:ext cx="10009112" cy="101553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endParaRPr lang="zh-CN" altLang="zh-CN" sz="6000" b="1">
                      <a:solidFill>
                        <a:srgbClr val="003300"/>
                      </a:solidFill>
                      <a:ea typeface="字魂59号-创粗黑" pitchFamily="2" charset="-122"/>
                    </a:endParaRPr>
                  </a:p>
                </p:txBody>
              </p:sp>
              <p:sp>
                <p:nvSpPr>
                  <p:cNvPr id="46" name="Freeform: Shape 7">
                    <a:extLst>
                      <a:ext uri="{FF2B5EF4-FFF2-40B4-BE49-F238E27FC236}">
                        <a16:creationId xmlns:a16="http://schemas.microsoft.com/office/drawing/2014/main" id="{871A05EA-6CB6-491F-88D7-A2BD85610AD5}"/>
                      </a:ext>
                    </a:extLst>
                  </p:cNvPr>
                  <p:cNvSpPr/>
                  <p:nvPr/>
                </p:nvSpPr>
                <p:spPr bwMode="auto">
                  <a:xfrm>
                    <a:off x="415914" y="112454"/>
                    <a:ext cx="11515788" cy="2726967"/>
                  </a:xfrm>
                  <a:custGeom>
                    <a:avLst/>
                    <a:gdLst>
                      <a:gd name="connsiteX0" fmla="*/ 1127136 w 11515788"/>
                      <a:gd name="connsiteY0" fmla="*/ 2306896 h 2726967"/>
                      <a:gd name="connsiteX1" fmla="*/ 3775086 w 11515788"/>
                      <a:gd name="connsiteY1" fmla="*/ 2725996 h 2726967"/>
                      <a:gd name="connsiteX2" fmla="*/ 6823086 w 11515788"/>
                      <a:gd name="connsiteY2" fmla="*/ 2421196 h 2726967"/>
                      <a:gd name="connsiteX3" fmla="*/ 10023486 w 11515788"/>
                      <a:gd name="connsiteY3" fmla="*/ 2383096 h 2726967"/>
                      <a:gd name="connsiteX4" fmla="*/ 11395086 w 11515788"/>
                      <a:gd name="connsiteY4" fmla="*/ 1563946 h 2726967"/>
                      <a:gd name="connsiteX5" fmla="*/ 11052186 w 11515788"/>
                      <a:gd name="connsiteY5" fmla="*/ 135196 h 2726967"/>
                      <a:gd name="connsiteX6" fmla="*/ 7908936 w 11515788"/>
                      <a:gd name="connsiteY6" fmla="*/ 154246 h 2726967"/>
                      <a:gd name="connsiteX7" fmla="*/ 4708536 w 11515788"/>
                      <a:gd name="connsiteY7" fmla="*/ 154246 h 2726967"/>
                      <a:gd name="connsiteX8" fmla="*/ 2746386 w 11515788"/>
                      <a:gd name="connsiteY8" fmla="*/ 1846 h 2726967"/>
                      <a:gd name="connsiteX9" fmla="*/ 784236 w 11515788"/>
                      <a:gd name="connsiteY9" fmla="*/ 173296 h 2726967"/>
                      <a:gd name="connsiteX10" fmla="*/ 3186 w 11515788"/>
                      <a:gd name="connsiteY10" fmla="*/ 1278196 h 2726967"/>
                      <a:gd name="connsiteX11" fmla="*/ 1031886 w 11515788"/>
                      <a:gd name="connsiteY11" fmla="*/ 2306896 h 2726967"/>
                      <a:gd name="connsiteX0" fmla="*/ 1127136 w 11515788"/>
                      <a:gd name="connsiteY0" fmla="*/ 2306896 h 2726967"/>
                      <a:gd name="connsiteX1" fmla="*/ 3775086 w 11515788"/>
                      <a:gd name="connsiteY1" fmla="*/ 2725996 h 2726967"/>
                      <a:gd name="connsiteX2" fmla="*/ 6823086 w 11515788"/>
                      <a:gd name="connsiteY2" fmla="*/ 2421196 h 2726967"/>
                      <a:gd name="connsiteX3" fmla="*/ 10023486 w 11515788"/>
                      <a:gd name="connsiteY3" fmla="*/ 2383096 h 2726967"/>
                      <a:gd name="connsiteX4" fmla="*/ 11395086 w 11515788"/>
                      <a:gd name="connsiteY4" fmla="*/ 1563946 h 2726967"/>
                      <a:gd name="connsiteX5" fmla="*/ 11052186 w 11515788"/>
                      <a:gd name="connsiteY5" fmla="*/ 135196 h 2726967"/>
                      <a:gd name="connsiteX6" fmla="*/ 7908936 w 11515788"/>
                      <a:gd name="connsiteY6" fmla="*/ 154246 h 2726967"/>
                      <a:gd name="connsiteX7" fmla="*/ 4708536 w 11515788"/>
                      <a:gd name="connsiteY7" fmla="*/ 154246 h 2726967"/>
                      <a:gd name="connsiteX8" fmla="*/ 2746386 w 11515788"/>
                      <a:gd name="connsiteY8" fmla="*/ 1846 h 2726967"/>
                      <a:gd name="connsiteX9" fmla="*/ 784236 w 11515788"/>
                      <a:gd name="connsiteY9" fmla="*/ 173296 h 2726967"/>
                      <a:gd name="connsiteX10" fmla="*/ 3186 w 11515788"/>
                      <a:gd name="connsiteY10" fmla="*/ 1278196 h 2726967"/>
                      <a:gd name="connsiteX11" fmla="*/ 1165236 w 11515788"/>
                      <a:gd name="connsiteY11" fmla="*/ 2325946 h 2726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15788" h="2726967">
                        <a:moveTo>
                          <a:pt x="1127136" y="2306896"/>
                        </a:moveTo>
                        <a:cubicBezTo>
                          <a:pt x="1976448" y="2506921"/>
                          <a:pt x="2825761" y="2706946"/>
                          <a:pt x="3775086" y="2725996"/>
                        </a:cubicBezTo>
                        <a:cubicBezTo>
                          <a:pt x="4724411" y="2745046"/>
                          <a:pt x="5781686" y="2478346"/>
                          <a:pt x="6823086" y="2421196"/>
                        </a:cubicBezTo>
                        <a:cubicBezTo>
                          <a:pt x="7864486" y="2364046"/>
                          <a:pt x="9261486" y="2525971"/>
                          <a:pt x="10023486" y="2383096"/>
                        </a:cubicBezTo>
                        <a:cubicBezTo>
                          <a:pt x="10785486" y="2240221"/>
                          <a:pt x="11223636" y="1938596"/>
                          <a:pt x="11395086" y="1563946"/>
                        </a:cubicBezTo>
                        <a:cubicBezTo>
                          <a:pt x="11566536" y="1189296"/>
                          <a:pt x="11633211" y="370146"/>
                          <a:pt x="11052186" y="135196"/>
                        </a:cubicBezTo>
                        <a:cubicBezTo>
                          <a:pt x="10471161" y="-99754"/>
                          <a:pt x="7908936" y="154246"/>
                          <a:pt x="7908936" y="154246"/>
                        </a:cubicBezTo>
                        <a:cubicBezTo>
                          <a:pt x="6851661" y="157421"/>
                          <a:pt x="5568961" y="179646"/>
                          <a:pt x="4708536" y="154246"/>
                        </a:cubicBezTo>
                        <a:cubicBezTo>
                          <a:pt x="3848111" y="128846"/>
                          <a:pt x="3400436" y="-1329"/>
                          <a:pt x="2746386" y="1846"/>
                        </a:cubicBezTo>
                        <a:cubicBezTo>
                          <a:pt x="2092336" y="5021"/>
                          <a:pt x="1241436" y="-39429"/>
                          <a:pt x="784236" y="173296"/>
                        </a:cubicBezTo>
                        <a:cubicBezTo>
                          <a:pt x="327036" y="386021"/>
                          <a:pt x="-38089" y="922596"/>
                          <a:pt x="3186" y="1278196"/>
                        </a:cubicBezTo>
                        <a:cubicBezTo>
                          <a:pt x="44461" y="1633796"/>
                          <a:pt x="671523" y="1989396"/>
                          <a:pt x="1165236" y="2325946"/>
                        </a:cubicBezTo>
                      </a:path>
                    </a:pathLst>
                  </a:custGeom>
                  <a:grpFill/>
                  <a:ln w="38100">
                    <a:solidFill>
                      <a:srgbClr val="00CC0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a:spAutoFit/>
                  </a:bodyPr>
                  <a:lstStyle/>
                  <a:p>
                    <a:pPr eaLnBrk="1" hangingPunct="1">
                      <a:spcBef>
                        <a:spcPct val="50000"/>
                      </a:spcBef>
                      <a:defRPr/>
                    </a:pPr>
                    <a:endParaRPr lang="en-US" dirty="0">
                      <a:latin typeface="Times New Roman" pitchFamily="18" charset="0"/>
                      <a:ea typeface="宋体" pitchFamily="2" charset="-122"/>
                    </a:endParaRPr>
                  </a:p>
                </p:txBody>
              </p:sp>
            </p:grpSp>
          </p:grpSp>
          <p:pic>
            <p:nvPicPr>
              <p:cNvPr id="42" name="图片 10">
                <a:extLst>
                  <a:ext uri="{FF2B5EF4-FFF2-40B4-BE49-F238E27FC236}">
                    <a16:creationId xmlns:a16="http://schemas.microsoft.com/office/drawing/2014/main" id="{DDBB7DA7-205D-4EA9-8C8C-8673F52F646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9796558">
                <a:off x="574602" y="2456776"/>
                <a:ext cx="1201954" cy="1619232"/>
              </a:xfrm>
              <a:prstGeom prst="rect">
                <a:avLst/>
              </a:prstGeom>
            </p:spPr>
          </p:pic>
        </p:grpSp>
        <p:sp>
          <p:nvSpPr>
            <p:cNvPr id="40" name="TextBox 39"/>
            <p:cNvSpPr txBox="1"/>
            <p:nvPr/>
          </p:nvSpPr>
          <p:spPr>
            <a:xfrm>
              <a:off x="1936478" y="3105090"/>
              <a:ext cx="3239134" cy="646331"/>
            </a:xfrm>
            <a:prstGeom prst="rect">
              <a:avLst/>
            </a:prstGeom>
            <a:noFill/>
          </p:spPr>
          <p:txBody>
            <a:bodyPr wrap="square" rtlCol="0">
              <a:spAutoFit/>
            </a:bodyPr>
            <a:lstStyle/>
            <a:p>
              <a:r>
                <a:rPr lang="en-US" sz="3600" b="1">
                  <a:solidFill>
                    <a:srgbClr val="0070C0"/>
                  </a:solidFill>
                  <a:latin typeface="UTM Avo" panose="02040603050506020204" pitchFamily="18" charset="0"/>
                  <a:cs typeface="Times New Roman" panose="02020603050405020304" pitchFamily="18" charset="0"/>
                </a:rPr>
                <a:t>Hành động</a:t>
              </a:r>
              <a:endParaRPr lang="en-US" sz="3600">
                <a:solidFill>
                  <a:srgbClr val="0070C0"/>
                </a:solidFill>
              </a:endParaRPr>
            </a:p>
          </p:txBody>
        </p:sp>
      </p:grpSp>
      <p:sp>
        <p:nvSpPr>
          <p:cNvPr id="49" name="TextBox 48"/>
          <p:cNvSpPr txBox="1"/>
          <p:nvPr/>
        </p:nvSpPr>
        <p:spPr>
          <a:xfrm>
            <a:off x="3415646" y="4576096"/>
            <a:ext cx="6539009" cy="1077218"/>
          </a:xfrm>
          <a:prstGeom prst="rect">
            <a:avLst/>
          </a:prstGeom>
          <a:noFill/>
        </p:spPr>
        <p:txBody>
          <a:bodyPr wrap="square" rtlCol="0">
            <a:spAutoFit/>
          </a:bodyPr>
          <a:lstStyle/>
          <a:p>
            <a:pPr marL="457200"/>
            <a:r>
              <a:rPr lang="en-US" altLang="x-none" sz="3200">
                <a:solidFill>
                  <a:schemeClr val="accent5">
                    <a:lumMod val="75000"/>
                  </a:schemeClr>
                </a:solidFill>
                <a:latin typeface="UTM Avo" panose="02040603050506020204" pitchFamily="18" charset="0"/>
                <a:cs typeface="Times New Roman" panose="02020603050405020304" pitchFamily="18" charset="0"/>
                <a:sym typeface="Wingdings" panose="05000000000000000000" pitchFamily="2" charset="2"/>
              </a:rPr>
              <a:t>- xòe cả hai c</a:t>
            </a:r>
            <a:r>
              <a:rPr lang="en-US" altLang="x-none" sz="3200">
                <a:solidFill>
                  <a:schemeClr val="accent5">
                    <a:lumMod val="75000"/>
                  </a:schemeClr>
                </a:solidFill>
                <a:latin typeface="UTM Avo" panose="02040603050506020204" pitchFamily="18" charset="0"/>
                <a:ea typeface="Times New Roman" panose="02020603050405020304" pitchFamily="18" charset="0"/>
                <a:sym typeface="Wingdings" panose="05000000000000000000" pitchFamily="2" charset="2"/>
              </a:rPr>
              <a:t>à</a:t>
            </a:r>
            <a:r>
              <a:rPr lang="en-US" altLang="x-none" sz="3200">
                <a:solidFill>
                  <a:schemeClr val="accent5">
                    <a:lumMod val="75000"/>
                  </a:schemeClr>
                </a:solidFill>
                <a:latin typeface="UTM Avo" panose="02040603050506020204" pitchFamily="18" charset="0"/>
                <a:cs typeface="Times New Roman" panose="02020603050405020304" pitchFamily="18" charset="0"/>
                <a:sym typeface="Wingdings" panose="05000000000000000000" pitchFamily="2" charset="2"/>
              </a:rPr>
              <a:t>ng ra </a:t>
            </a:r>
          </a:p>
          <a:p>
            <a:pPr marL="457200"/>
            <a:r>
              <a:rPr lang="en-US" altLang="x-none" sz="3200">
                <a:solidFill>
                  <a:schemeClr val="accent5">
                    <a:lumMod val="75000"/>
                  </a:schemeClr>
                </a:solidFill>
                <a:latin typeface="UTM Avo" panose="02040603050506020204" pitchFamily="18" charset="0"/>
                <a:cs typeface="Times New Roman" panose="02020603050405020304" pitchFamily="18" charset="0"/>
                <a:sym typeface="Wingdings" panose="05000000000000000000" pitchFamily="2" charset="2"/>
              </a:rPr>
              <a:t>- dắt Nh</a:t>
            </a:r>
            <a:r>
              <a:rPr lang="en-US" altLang="x-none" sz="3200">
                <a:solidFill>
                  <a:schemeClr val="accent5">
                    <a:lumMod val="75000"/>
                  </a:schemeClr>
                </a:solidFill>
                <a:latin typeface="UTM Avo" panose="02040603050506020204" pitchFamily="18" charset="0"/>
                <a:ea typeface="Times New Roman" panose="02020603050405020304" pitchFamily="18" charset="0"/>
                <a:sym typeface="Wingdings" panose="05000000000000000000" pitchFamily="2" charset="2"/>
              </a:rPr>
              <a:t>à</a:t>
            </a:r>
            <a:r>
              <a:rPr lang="en-US" altLang="x-none" sz="3200">
                <a:solidFill>
                  <a:schemeClr val="accent5">
                    <a:lumMod val="75000"/>
                  </a:schemeClr>
                </a:solidFill>
                <a:latin typeface="UTM Avo" panose="02040603050506020204" pitchFamily="18" charset="0"/>
                <a:cs typeface="Times New Roman" panose="02020603050405020304" pitchFamily="18" charset="0"/>
                <a:sym typeface="Wingdings" panose="05000000000000000000" pitchFamily="2" charset="2"/>
              </a:rPr>
              <a:t> Trò đi</a:t>
            </a:r>
            <a:endParaRPr lang="en-US" sz="3200">
              <a:solidFill>
                <a:schemeClr val="accent5">
                  <a:lumMod val="75000"/>
                </a:schemeClr>
              </a:solidFill>
              <a:latin typeface="UTM Avo" panose="02040603050506020204" pitchFamily="18" charset="0"/>
            </a:endParaRPr>
          </a:p>
        </p:txBody>
      </p:sp>
    </p:spTree>
    <p:extLst>
      <p:ext uri="{BB962C8B-B14F-4D97-AF65-F5344CB8AC3E}">
        <p14:creationId xmlns:p14="http://schemas.microsoft.com/office/powerpoint/2010/main" val="3078037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left)">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1000"/>
                                        <p:tgtEl>
                                          <p:spTgt spid="36"/>
                                        </p:tgtEl>
                                      </p:cBhvr>
                                    </p:animEffect>
                                    <p:anim calcmode="lin" valueType="num">
                                      <p:cBhvr>
                                        <p:cTn id="16" dur="1000" fill="hold"/>
                                        <p:tgtEl>
                                          <p:spTgt spid="36"/>
                                        </p:tgtEl>
                                        <p:attrNameLst>
                                          <p:attrName>ppt_x</p:attrName>
                                        </p:attrNameLst>
                                      </p:cBhvr>
                                      <p:tavLst>
                                        <p:tav tm="0">
                                          <p:val>
                                            <p:strVal val="#ppt_x"/>
                                          </p:val>
                                        </p:tav>
                                        <p:tav tm="100000">
                                          <p:val>
                                            <p:strVal val="#ppt_x"/>
                                          </p:val>
                                        </p:tav>
                                      </p:tavLst>
                                    </p:anim>
                                    <p:anim calcmode="lin" valueType="num">
                                      <p:cBhvr>
                                        <p:cTn id="17" dur="1000" fill="hold"/>
                                        <p:tgtEl>
                                          <p:spTgt spid="36"/>
                                        </p:tgtEl>
                                        <p:attrNameLst>
                                          <p:attrName>ppt_y</p:attrName>
                                        </p:attrNameLst>
                                      </p:cBhvr>
                                      <p:tavLst>
                                        <p:tav tm="0">
                                          <p:val>
                                            <p:strVal val="#ppt_y+.1"/>
                                          </p:val>
                                        </p:tav>
                                        <p:tav tm="100000">
                                          <p:val>
                                            <p:strVal val="#ppt_y"/>
                                          </p:val>
                                        </p:tav>
                                      </p:tavLst>
                                    </p:anim>
                                  </p:childTnLst>
                                </p:cTn>
                              </p:par>
                              <p:par>
                                <p:cTn id="18" presetID="14" presetClass="entr" presetSubtype="10" fill="hold" grpId="0"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randombar(horizontal)">
                                      <p:cBhvr>
                                        <p:cTn id="20" dur="500"/>
                                        <p:tgtEl>
                                          <p:spTgt spid="37"/>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1000"/>
                                        <p:tgtEl>
                                          <p:spTgt spid="38"/>
                                        </p:tgtEl>
                                      </p:cBhvr>
                                    </p:animEffect>
                                    <p:anim calcmode="lin" valueType="num">
                                      <p:cBhvr>
                                        <p:cTn id="26" dur="1000" fill="hold"/>
                                        <p:tgtEl>
                                          <p:spTgt spid="38"/>
                                        </p:tgtEl>
                                        <p:attrNameLst>
                                          <p:attrName>ppt_x</p:attrName>
                                        </p:attrNameLst>
                                      </p:cBhvr>
                                      <p:tavLst>
                                        <p:tav tm="0">
                                          <p:val>
                                            <p:strVal val="#ppt_x"/>
                                          </p:val>
                                        </p:tav>
                                        <p:tav tm="100000">
                                          <p:val>
                                            <p:strVal val="#ppt_x"/>
                                          </p:val>
                                        </p:tav>
                                      </p:tavLst>
                                    </p:anim>
                                    <p:anim calcmode="lin" valueType="num">
                                      <p:cBhvr>
                                        <p:cTn id="27" dur="1000" fill="hold"/>
                                        <p:tgtEl>
                                          <p:spTgt spid="38"/>
                                        </p:tgtEl>
                                        <p:attrNameLst>
                                          <p:attrName>ppt_y</p:attrName>
                                        </p:attrNameLst>
                                      </p:cBhvr>
                                      <p:tavLst>
                                        <p:tav tm="0">
                                          <p:val>
                                            <p:strVal val="#ppt_y+.1"/>
                                          </p:val>
                                        </p:tav>
                                        <p:tav tm="100000">
                                          <p:val>
                                            <p:strVal val="#ppt_y"/>
                                          </p:val>
                                        </p:tav>
                                      </p:tavLst>
                                    </p:anim>
                                  </p:childTnLst>
                                </p:cTn>
                              </p:par>
                              <p:par>
                                <p:cTn id="28" presetID="26" presetClass="entr" presetSubtype="0" fill="hold" grpId="0" nodeType="withEffect">
                                  <p:stCondLst>
                                    <p:cond delay="0"/>
                                  </p:stCondLst>
                                  <p:childTnLst>
                                    <p:set>
                                      <p:cBhvr>
                                        <p:cTn id="29" dur="1" fill="hold">
                                          <p:stCondLst>
                                            <p:cond delay="0"/>
                                          </p:stCondLst>
                                        </p:cTn>
                                        <p:tgtEl>
                                          <p:spTgt spid="49"/>
                                        </p:tgtEl>
                                        <p:attrNameLst>
                                          <p:attrName>style.visibility</p:attrName>
                                        </p:attrNameLst>
                                      </p:cBhvr>
                                      <p:to>
                                        <p:strVal val="visible"/>
                                      </p:to>
                                    </p:set>
                                    <p:animEffect transition="in" filter="wipe(down)">
                                      <p:cBhvr>
                                        <p:cTn id="30" dur="580">
                                          <p:stCondLst>
                                            <p:cond delay="0"/>
                                          </p:stCondLst>
                                        </p:cTn>
                                        <p:tgtEl>
                                          <p:spTgt spid="49"/>
                                        </p:tgtEl>
                                      </p:cBhvr>
                                    </p:animEffect>
                                    <p:anim calcmode="lin" valueType="num">
                                      <p:cBhvr>
                                        <p:cTn id="31" dur="1822" tmFilter="0,0; 0.14,0.36; 0.43,0.73; 0.71,0.91; 1.0,1.0">
                                          <p:stCondLst>
                                            <p:cond delay="0"/>
                                          </p:stCondLst>
                                        </p:cTn>
                                        <p:tgtEl>
                                          <p:spTgt spid="49"/>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49"/>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49"/>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49"/>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49"/>
                                        </p:tgtEl>
                                        <p:attrNameLst>
                                          <p:attrName>ppt_y</p:attrName>
                                        </p:attrNameLst>
                                      </p:cBhvr>
                                      <p:tavLst>
                                        <p:tav tm="0" fmla="#ppt_y-sin(pi*$)/81">
                                          <p:val>
                                            <p:fltVal val="0"/>
                                          </p:val>
                                        </p:tav>
                                        <p:tav tm="100000">
                                          <p:val>
                                            <p:fltVal val="1"/>
                                          </p:val>
                                        </p:tav>
                                      </p:tavLst>
                                    </p:anim>
                                    <p:animScale>
                                      <p:cBhvr>
                                        <p:cTn id="36" dur="26">
                                          <p:stCondLst>
                                            <p:cond delay="650"/>
                                          </p:stCondLst>
                                        </p:cTn>
                                        <p:tgtEl>
                                          <p:spTgt spid="49"/>
                                        </p:tgtEl>
                                      </p:cBhvr>
                                      <p:to x="100000" y="60000"/>
                                    </p:animScale>
                                    <p:animScale>
                                      <p:cBhvr>
                                        <p:cTn id="37" dur="166" decel="50000">
                                          <p:stCondLst>
                                            <p:cond delay="676"/>
                                          </p:stCondLst>
                                        </p:cTn>
                                        <p:tgtEl>
                                          <p:spTgt spid="49"/>
                                        </p:tgtEl>
                                      </p:cBhvr>
                                      <p:to x="100000" y="100000"/>
                                    </p:animScale>
                                    <p:animScale>
                                      <p:cBhvr>
                                        <p:cTn id="38" dur="26">
                                          <p:stCondLst>
                                            <p:cond delay="1312"/>
                                          </p:stCondLst>
                                        </p:cTn>
                                        <p:tgtEl>
                                          <p:spTgt spid="49"/>
                                        </p:tgtEl>
                                      </p:cBhvr>
                                      <p:to x="100000" y="80000"/>
                                    </p:animScale>
                                    <p:animScale>
                                      <p:cBhvr>
                                        <p:cTn id="39" dur="166" decel="50000">
                                          <p:stCondLst>
                                            <p:cond delay="1338"/>
                                          </p:stCondLst>
                                        </p:cTn>
                                        <p:tgtEl>
                                          <p:spTgt spid="49"/>
                                        </p:tgtEl>
                                      </p:cBhvr>
                                      <p:to x="100000" y="100000"/>
                                    </p:animScale>
                                    <p:animScale>
                                      <p:cBhvr>
                                        <p:cTn id="40" dur="26">
                                          <p:stCondLst>
                                            <p:cond delay="1642"/>
                                          </p:stCondLst>
                                        </p:cTn>
                                        <p:tgtEl>
                                          <p:spTgt spid="49"/>
                                        </p:tgtEl>
                                      </p:cBhvr>
                                      <p:to x="100000" y="90000"/>
                                    </p:animScale>
                                    <p:animScale>
                                      <p:cBhvr>
                                        <p:cTn id="41" dur="166" decel="50000">
                                          <p:stCondLst>
                                            <p:cond delay="1668"/>
                                          </p:stCondLst>
                                        </p:cTn>
                                        <p:tgtEl>
                                          <p:spTgt spid="49"/>
                                        </p:tgtEl>
                                      </p:cBhvr>
                                      <p:to x="100000" y="100000"/>
                                    </p:animScale>
                                    <p:animScale>
                                      <p:cBhvr>
                                        <p:cTn id="42" dur="26">
                                          <p:stCondLst>
                                            <p:cond delay="1808"/>
                                          </p:stCondLst>
                                        </p:cTn>
                                        <p:tgtEl>
                                          <p:spTgt spid="49"/>
                                        </p:tgtEl>
                                      </p:cBhvr>
                                      <p:to x="100000" y="95000"/>
                                    </p:animScale>
                                    <p:animScale>
                                      <p:cBhvr>
                                        <p:cTn id="43" dur="166" decel="50000">
                                          <p:stCondLst>
                                            <p:cond delay="1834"/>
                                          </p:stCondLst>
                                        </p:cTn>
                                        <p:tgtEl>
                                          <p:spTgt spid="49"/>
                                        </p:tgtEl>
                                      </p:cBhvr>
                                      <p:to x="100000" y="100000"/>
                                    </p:animScale>
                                  </p:childTnLst>
                                </p:cTn>
                              </p:par>
                            </p:childTnLst>
                          </p:cTn>
                        </p:par>
                        <p:par>
                          <p:cTn id="44" fill="hold">
                            <p:stCondLst>
                              <p:cond delay="2000"/>
                            </p:stCondLst>
                            <p:childTnLst>
                              <p:par>
                                <p:cTn id="45" presetID="16" presetClass="entr" presetSubtype="37" fill="hold" grpId="0" nodeType="afterEffect">
                                  <p:stCondLst>
                                    <p:cond delay="0"/>
                                  </p:stCondLst>
                                  <p:childTnLst>
                                    <p:set>
                                      <p:cBhvr>
                                        <p:cTn id="46" dur="1" fill="hold">
                                          <p:stCondLst>
                                            <p:cond delay="0"/>
                                          </p:stCondLst>
                                        </p:cTn>
                                        <p:tgtEl>
                                          <p:spTgt spid="50"/>
                                        </p:tgtEl>
                                        <p:attrNameLst>
                                          <p:attrName>style.visibility</p:attrName>
                                        </p:attrNameLst>
                                      </p:cBhvr>
                                      <p:to>
                                        <p:strVal val="visible"/>
                                      </p:to>
                                    </p:set>
                                    <p:animEffect transition="in" filter="barn(outVertical)">
                                      <p:cBhvr>
                                        <p:cTn id="47" dur="500"/>
                                        <p:tgtEl>
                                          <p:spTgt spid="50"/>
                                        </p:tgtEl>
                                      </p:cBhvr>
                                    </p:animEffect>
                                  </p:childTnLst>
                                </p:cTn>
                              </p:par>
                            </p:childTnLst>
                          </p:cTn>
                        </p:par>
                        <p:par>
                          <p:cTn id="48" fill="hold">
                            <p:stCondLst>
                              <p:cond delay="2500"/>
                            </p:stCondLst>
                            <p:childTnLst>
                              <p:par>
                                <p:cTn id="49" presetID="16" presetClass="entr" presetSubtype="37" fill="hold" grpId="0" nodeType="afterEffect">
                                  <p:stCondLst>
                                    <p:cond delay="0"/>
                                  </p:stCondLst>
                                  <p:childTnLst>
                                    <p:set>
                                      <p:cBhvr>
                                        <p:cTn id="50" dur="1" fill="hold">
                                          <p:stCondLst>
                                            <p:cond delay="0"/>
                                          </p:stCondLst>
                                        </p:cTn>
                                        <p:tgtEl>
                                          <p:spTgt spid="51"/>
                                        </p:tgtEl>
                                        <p:attrNameLst>
                                          <p:attrName>style.visibility</p:attrName>
                                        </p:attrNameLst>
                                      </p:cBhvr>
                                      <p:to>
                                        <p:strVal val="visible"/>
                                      </p:to>
                                    </p:set>
                                    <p:animEffect transition="in" filter="barn(outVertical)">
                                      <p:cBhvr>
                                        <p:cTn id="51"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0" grpId="0" animBg="1"/>
      <p:bldP spid="20" grpId="0"/>
      <p:bldP spid="37" grpId="0"/>
      <p:bldP spid="4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36460" y="372913"/>
            <a:ext cx="10084466" cy="1912386"/>
            <a:chOff x="936460" y="372913"/>
            <a:chExt cx="9683412" cy="1912386"/>
          </a:xfrm>
        </p:grpSpPr>
        <p:sp>
          <p:nvSpPr>
            <p:cNvPr id="3" name="圆角矩形 53"/>
            <p:cNvSpPr/>
            <p:nvPr/>
          </p:nvSpPr>
          <p:spPr>
            <a:xfrm>
              <a:off x="1578739" y="541146"/>
              <a:ext cx="9041133" cy="1744153"/>
            </a:xfrm>
            <a:prstGeom prst="roundRect">
              <a:avLst>
                <a:gd name="adj" fmla="val 10653"/>
              </a:avLst>
            </a:prstGeom>
            <a:solidFill>
              <a:schemeClr val="bg1">
                <a:alpha val="87000"/>
              </a:schemeClr>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4" name="组合 210">
              <a:extLst>
                <a:ext uri="{FF2B5EF4-FFF2-40B4-BE49-F238E27FC236}">
                  <a16:creationId xmlns:a16="http://schemas.microsoft.com/office/drawing/2014/main" id="{4C223653-4AB0-40A0-AD12-1C2941D943C9}"/>
                </a:ext>
              </a:extLst>
            </p:cNvPr>
            <p:cNvGrpSpPr/>
            <p:nvPr/>
          </p:nvGrpSpPr>
          <p:grpSpPr>
            <a:xfrm>
              <a:off x="936460" y="372913"/>
              <a:ext cx="1284558" cy="1284558"/>
              <a:chOff x="2132930" y="1035327"/>
              <a:chExt cx="1307248" cy="1307248"/>
            </a:xfrm>
          </p:grpSpPr>
          <p:grpSp>
            <p:nvGrpSpPr>
              <p:cNvPr id="5" name="组合 211">
                <a:extLst>
                  <a:ext uri="{FF2B5EF4-FFF2-40B4-BE49-F238E27FC236}">
                    <a16:creationId xmlns:a16="http://schemas.microsoft.com/office/drawing/2014/main" id="{6D76D53C-3D60-4C86-AE01-879A314F1F04}"/>
                  </a:ext>
                </a:extLst>
              </p:cNvPr>
              <p:cNvGrpSpPr/>
              <p:nvPr/>
            </p:nvGrpSpPr>
            <p:grpSpPr>
              <a:xfrm rot="20755360">
                <a:off x="2132930" y="1035327"/>
                <a:ext cx="1307248" cy="1307248"/>
                <a:chOff x="5153025" y="4019551"/>
                <a:chExt cx="1866899" cy="1866899"/>
              </a:xfrm>
            </p:grpSpPr>
            <p:sp>
              <p:nvSpPr>
                <p:cNvPr id="7" name="椭圆 213">
                  <a:extLst>
                    <a:ext uri="{FF2B5EF4-FFF2-40B4-BE49-F238E27FC236}">
                      <a16:creationId xmlns:a16="http://schemas.microsoft.com/office/drawing/2014/main" id="{CAE429C2-1ADC-41B8-8E88-7A9872C4CB2B}"/>
                    </a:ext>
                  </a:extLst>
                </p:cNvPr>
                <p:cNvSpPr/>
                <p:nvPr/>
              </p:nvSpPr>
              <p:spPr>
                <a:xfrm>
                  <a:off x="5566753" y="4394865"/>
                  <a:ext cx="1047656"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8" name="组合 214">
                  <a:extLst>
                    <a:ext uri="{FF2B5EF4-FFF2-40B4-BE49-F238E27FC236}">
                      <a16:creationId xmlns:a16="http://schemas.microsoft.com/office/drawing/2014/main" id="{9A5751E6-E460-47AF-BFA0-CB720BA0D66C}"/>
                    </a:ext>
                  </a:extLst>
                </p:cNvPr>
                <p:cNvGrpSpPr/>
                <p:nvPr/>
              </p:nvGrpSpPr>
              <p:grpSpPr>
                <a:xfrm>
                  <a:off x="6050915" y="4019551"/>
                  <a:ext cx="71120" cy="1866899"/>
                  <a:chOff x="6072187" y="3914775"/>
                  <a:chExt cx="0" cy="2143125"/>
                </a:xfrm>
              </p:grpSpPr>
              <p:cxnSp>
                <p:nvCxnSpPr>
                  <p:cNvPr id="18" name="直接连接符 224">
                    <a:extLst>
                      <a:ext uri="{FF2B5EF4-FFF2-40B4-BE49-F238E27FC236}">
                        <a16:creationId xmlns:a16="http://schemas.microsoft.com/office/drawing/2014/main" id="{5B35119E-C896-41EB-B06A-6B1E986A1A16}"/>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9" name="直接连接符 225">
                    <a:extLst>
                      <a:ext uri="{FF2B5EF4-FFF2-40B4-BE49-F238E27FC236}">
                        <a16:creationId xmlns:a16="http://schemas.microsoft.com/office/drawing/2014/main" id="{B97B0B4C-F853-413C-B419-31B42B514010}"/>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9" name="组合 215">
                  <a:extLst>
                    <a:ext uri="{FF2B5EF4-FFF2-40B4-BE49-F238E27FC236}">
                      <a16:creationId xmlns:a16="http://schemas.microsoft.com/office/drawing/2014/main" id="{F91DAE4A-C2DD-4B66-8259-597BEA02BD89}"/>
                    </a:ext>
                  </a:extLst>
                </p:cNvPr>
                <p:cNvGrpSpPr/>
                <p:nvPr/>
              </p:nvGrpSpPr>
              <p:grpSpPr>
                <a:xfrm rot="16200000">
                  <a:off x="6050915" y="4019551"/>
                  <a:ext cx="71120" cy="1866899"/>
                  <a:chOff x="6072187" y="3914775"/>
                  <a:chExt cx="0" cy="2143125"/>
                </a:xfrm>
              </p:grpSpPr>
              <p:cxnSp>
                <p:nvCxnSpPr>
                  <p:cNvPr id="16" name="直接连接符 222">
                    <a:extLst>
                      <a:ext uri="{FF2B5EF4-FFF2-40B4-BE49-F238E27FC236}">
                        <a16:creationId xmlns:a16="http://schemas.microsoft.com/office/drawing/2014/main" id="{AE546411-C256-4D9D-A014-4F64D2400B2C}"/>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 name="直接连接符 223">
                    <a:extLst>
                      <a:ext uri="{FF2B5EF4-FFF2-40B4-BE49-F238E27FC236}">
                        <a16:creationId xmlns:a16="http://schemas.microsoft.com/office/drawing/2014/main" id="{4B823C81-AAC7-4117-B927-36791371A80A}"/>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10" name="组合 216">
                  <a:extLst>
                    <a:ext uri="{FF2B5EF4-FFF2-40B4-BE49-F238E27FC236}">
                      <a16:creationId xmlns:a16="http://schemas.microsoft.com/office/drawing/2014/main" id="{91960DCF-B964-4710-BE02-5081C3D47B7C}"/>
                    </a:ext>
                  </a:extLst>
                </p:cNvPr>
                <p:cNvGrpSpPr/>
                <p:nvPr/>
              </p:nvGrpSpPr>
              <p:grpSpPr>
                <a:xfrm rot="2700000">
                  <a:off x="6050915" y="4019551"/>
                  <a:ext cx="71120" cy="1866899"/>
                  <a:chOff x="6072187" y="3914775"/>
                  <a:chExt cx="0" cy="2143125"/>
                </a:xfrm>
              </p:grpSpPr>
              <p:cxnSp>
                <p:nvCxnSpPr>
                  <p:cNvPr id="14" name="直接连接符 220">
                    <a:extLst>
                      <a:ext uri="{FF2B5EF4-FFF2-40B4-BE49-F238E27FC236}">
                        <a16:creationId xmlns:a16="http://schemas.microsoft.com/office/drawing/2014/main" id="{8BF53C75-AF03-4218-91A0-CF197354E192}"/>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 name="直接连接符 221">
                    <a:extLst>
                      <a:ext uri="{FF2B5EF4-FFF2-40B4-BE49-F238E27FC236}">
                        <a16:creationId xmlns:a16="http://schemas.microsoft.com/office/drawing/2014/main" id="{8F54E177-1461-4BF0-B7D2-962AD2E2A05F}"/>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11" name="组合 217">
                  <a:extLst>
                    <a:ext uri="{FF2B5EF4-FFF2-40B4-BE49-F238E27FC236}">
                      <a16:creationId xmlns:a16="http://schemas.microsoft.com/office/drawing/2014/main" id="{B358210F-C277-41A0-82EC-57E16C4042C1}"/>
                    </a:ext>
                  </a:extLst>
                </p:cNvPr>
                <p:cNvGrpSpPr/>
                <p:nvPr/>
              </p:nvGrpSpPr>
              <p:grpSpPr>
                <a:xfrm rot="18900000" flipH="1">
                  <a:off x="6050915" y="4019551"/>
                  <a:ext cx="71120" cy="1866899"/>
                  <a:chOff x="6072187" y="3914775"/>
                  <a:chExt cx="0" cy="2143125"/>
                </a:xfrm>
              </p:grpSpPr>
              <p:cxnSp>
                <p:nvCxnSpPr>
                  <p:cNvPr id="12" name="直接连接符 218">
                    <a:extLst>
                      <a:ext uri="{FF2B5EF4-FFF2-40B4-BE49-F238E27FC236}">
                        <a16:creationId xmlns:a16="http://schemas.microsoft.com/office/drawing/2014/main" id="{9C493D0E-178C-4C7D-945F-7E0BF791151E}"/>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 name="直接连接符 219">
                    <a:extLst>
                      <a:ext uri="{FF2B5EF4-FFF2-40B4-BE49-F238E27FC236}">
                        <a16:creationId xmlns:a16="http://schemas.microsoft.com/office/drawing/2014/main" id="{6B5A93AE-ACC7-4866-976E-9D828ED03AFE}"/>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6" name="弧形 212">
                <a:extLst>
                  <a:ext uri="{FF2B5EF4-FFF2-40B4-BE49-F238E27FC236}">
                    <a16:creationId xmlns:a16="http://schemas.microsoft.com/office/drawing/2014/main" id="{2BC34068-C9F2-4C34-B9EA-ACA712186FB8}"/>
                  </a:ext>
                </a:extLst>
              </p:cNvPr>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sp>
        <p:nvSpPr>
          <p:cNvPr id="20" name="TextBox 19"/>
          <p:cNvSpPr txBox="1"/>
          <p:nvPr/>
        </p:nvSpPr>
        <p:spPr>
          <a:xfrm>
            <a:off x="1848636" y="782092"/>
            <a:ext cx="8947701" cy="1323439"/>
          </a:xfrm>
          <a:prstGeom prst="rect">
            <a:avLst/>
          </a:prstGeom>
          <a:noFill/>
        </p:spPr>
        <p:txBody>
          <a:bodyPr wrap="square">
            <a:spAutoFit/>
          </a:bodyPr>
          <a:lstStyle/>
          <a:p>
            <a:pPr>
              <a:spcBef>
                <a:spcPct val="50000"/>
              </a:spcBef>
            </a:pPr>
            <a:r>
              <a:rPr lang="en-US" altLang="en-US" sz="4000" b="1">
                <a:solidFill>
                  <a:schemeClr val="accent5">
                    <a:lumMod val="50000"/>
                  </a:schemeClr>
                </a:solidFill>
                <a:latin typeface="UTM Avo" panose="02040603050506020204" pitchFamily="18" charset="0"/>
                <a:cs typeface="Times New Roman" panose="02020603050405020304" pitchFamily="18" charset="0"/>
                <a:sym typeface="Wingdings" panose="05000000000000000000" pitchFamily="2" charset="2"/>
              </a:rPr>
              <a:t> </a:t>
            </a:r>
            <a:r>
              <a:rPr lang="en-US" altLang="en-US" sz="4000" b="1">
                <a:solidFill>
                  <a:schemeClr val="accent5">
                    <a:lumMod val="75000"/>
                  </a:schemeClr>
                </a:solidFill>
                <a:latin typeface="UTM Avo" panose="02040603050506020204" pitchFamily="18" charset="0"/>
                <a:cs typeface="Times New Roman" panose="02020603050405020304" pitchFamily="18" charset="0"/>
                <a:sym typeface="Wingdings" panose="05000000000000000000" pitchFamily="2" charset="2"/>
              </a:rPr>
              <a:t>4.</a:t>
            </a:r>
            <a:r>
              <a:rPr lang="en-US" altLang="en-US" sz="4000" b="1">
                <a:solidFill>
                  <a:schemeClr val="accent5">
                    <a:lumMod val="75000"/>
                  </a:schemeClr>
                </a:solidFill>
                <a:latin typeface="UTM Avo" panose="02040603050506020204" pitchFamily="18" charset="0"/>
                <a:cs typeface="Times New Roman" panose="02020603050405020304" pitchFamily="18" charset="0"/>
              </a:rPr>
              <a:t> Nêu một hình ảnh nhân hóa m</a:t>
            </a:r>
            <a:r>
              <a:rPr lang="en-US" altLang="en-US" sz="4000" b="1">
                <a:solidFill>
                  <a:schemeClr val="accent5">
                    <a:lumMod val="75000"/>
                  </a:schemeClr>
                </a:solidFill>
                <a:latin typeface="UTM Avo" panose="02040603050506020204" pitchFamily="18" charset="0"/>
                <a:ea typeface="Times New Roman" panose="02020603050405020304" pitchFamily="18" charset="0"/>
              </a:rPr>
              <a:t>à</a:t>
            </a:r>
            <a:r>
              <a:rPr lang="en-US" altLang="en-US" sz="4000" b="1">
                <a:solidFill>
                  <a:schemeClr val="accent5">
                    <a:lumMod val="75000"/>
                  </a:schemeClr>
                </a:solidFill>
                <a:latin typeface="UTM Avo" panose="02040603050506020204" pitchFamily="18" charset="0"/>
                <a:cs typeface="Times New Roman" panose="02020603050405020304" pitchFamily="18" charset="0"/>
              </a:rPr>
              <a:t> em thích.</a:t>
            </a:r>
            <a:endParaRPr lang="en-US" altLang="en-US" sz="4000" b="1" dirty="0">
              <a:solidFill>
                <a:schemeClr val="accent5">
                  <a:lumMod val="75000"/>
                </a:schemeClr>
              </a:solidFill>
              <a:latin typeface="UTM Avo" panose="02040603050506020204" pitchFamily="18" charset="0"/>
              <a:ea typeface="Times New Roman" panose="02020603050405020304" pitchFamily="18" charset="0"/>
            </a:endParaRPr>
          </a:p>
        </p:txBody>
      </p:sp>
      <p:sp>
        <p:nvSpPr>
          <p:cNvPr id="21" name="Rectangle: Rounded Corners 2">
            <a:extLst>
              <a:ext uri="{FF2B5EF4-FFF2-40B4-BE49-F238E27FC236}">
                <a16:creationId xmlns:a16="http://schemas.microsoft.com/office/drawing/2014/main" id="{724A9F37-8235-4D8A-B877-809BAC0A8E4C}"/>
              </a:ext>
            </a:extLst>
          </p:cNvPr>
          <p:cNvSpPr/>
          <p:nvPr/>
        </p:nvSpPr>
        <p:spPr>
          <a:xfrm>
            <a:off x="2191722" y="2761694"/>
            <a:ext cx="7871791" cy="3749129"/>
          </a:xfrm>
          <a:custGeom>
            <a:avLst/>
            <a:gdLst>
              <a:gd name="connsiteX0" fmla="*/ 0 w 9263270"/>
              <a:gd name="connsiteY0" fmla="*/ 788520 h 4731026"/>
              <a:gd name="connsiteX1" fmla="*/ 788520 w 9263270"/>
              <a:gd name="connsiteY1" fmla="*/ 0 h 4731026"/>
              <a:gd name="connsiteX2" fmla="*/ 1302906 w 9263270"/>
              <a:gd name="connsiteY2" fmla="*/ 0 h 4731026"/>
              <a:gd name="connsiteX3" fmla="*/ 1740430 w 9263270"/>
              <a:gd name="connsiteY3" fmla="*/ 0 h 4731026"/>
              <a:gd name="connsiteX4" fmla="*/ 2408541 w 9263270"/>
              <a:gd name="connsiteY4" fmla="*/ 0 h 4731026"/>
              <a:gd name="connsiteX5" fmla="*/ 2846065 w 9263270"/>
              <a:gd name="connsiteY5" fmla="*/ 0 h 4731026"/>
              <a:gd name="connsiteX6" fmla="*/ 3514175 w 9263270"/>
              <a:gd name="connsiteY6" fmla="*/ 0 h 4731026"/>
              <a:gd name="connsiteX7" fmla="*/ 4259148 w 9263270"/>
              <a:gd name="connsiteY7" fmla="*/ 0 h 4731026"/>
              <a:gd name="connsiteX8" fmla="*/ 4696672 w 9263270"/>
              <a:gd name="connsiteY8" fmla="*/ 0 h 4731026"/>
              <a:gd name="connsiteX9" fmla="*/ 5441645 w 9263270"/>
              <a:gd name="connsiteY9" fmla="*/ 0 h 4731026"/>
              <a:gd name="connsiteX10" fmla="*/ 5956032 w 9263270"/>
              <a:gd name="connsiteY10" fmla="*/ 0 h 4731026"/>
              <a:gd name="connsiteX11" fmla="*/ 6393555 w 9263270"/>
              <a:gd name="connsiteY11" fmla="*/ 0 h 4731026"/>
              <a:gd name="connsiteX12" fmla="*/ 7061666 w 9263270"/>
              <a:gd name="connsiteY12" fmla="*/ 0 h 4731026"/>
              <a:gd name="connsiteX13" fmla="*/ 7422328 w 9263270"/>
              <a:gd name="connsiteY13" fmla="*/ 0 h 4731026"/>
              <a:gd name="connsiteX14" fmla="*/ 7859852 w 9263270"/>
              <a:gd name="connsiteY14" fmla="*/ 0 h 4731026"/>
              <a:gd name="connsiteX15" fmla="*/ 8474750 w 9263270"/>
              <a:gd name="connsiteY15" fmla="*/ 0 h 4731026"/>
              <a:gd name="connsiteX16" fmla="*/ 9263270 w 9263270"/>
              <a:gd name="connsiteY16" fmla="*/ 788520 h 4731026"/>
              <a:gd name="connsiteX17" fmla="*/ 9263270 w 9263270"/>
              <a:gd name="connsiteY17" fmla="*/ 1282644 h 4731026"/>
              <a:gd name="connsiteX18" fmla="*/ 9263270 w 9263270"/>
              <a:gd name="connsiteY18" fmla="*/ 1745229 h 4731026"/>
              <a:gd name="connsiteX19" fmla="*/ 9263270 w 9263270"/>
              <a:gd name="connsiteY19" fmla="*/ 2176274 h 4731026"/>
              <a:gd name="connsiteX20" fmla="*/ 9263270 w 9263270"/>
              <a:gd name="connsiteY20" fmla="*/ 2670398 h 4731026"/>
              <a:gd name="connsiteX21" fmla="*/ 9263270 w 9263270"/>
              <a:gd name="connsiteY21" fmla="*/ 3196063 h 4731026"/>
              <a:gd name="connsiteX22" fmla="*/ 9263270 w 9263270"/>
              <a:gd name="connsiteY22" fmla="*/ 3942506 h 4731026"/>
              <a:gd name="connsiteX23" fmla="*/ 8474750 w 9263270"/>
              <a:gd name="connsiteY23" fmla="*/ 4731026 h 4731026"/>
              <a:gd name="connsiteX24" fmla="*/ 8114088 w 9263270"/>
              <a:gd name="connsiteY24" fmla="*/ 4731026 h 4731026"/>
              <a:gd name="connsiteX25" fmla="*/ 7445978 w 9263270"/>
              <a:gd name="connsiteY25" fmla="*/ 4731026 h 4731026"/>
              <a:gd name="connsiteX26" fmla="*/ 6931592 w 9263270"/>
              <a:gd name="connsiteY26" fmla="*/ 4731026 h 4731026"/>
              <a:gd name="connsiteX27" fmla="*/ 6570930 w 9263270"/>
              <a:gd name="connsiteY27" fmla="*/ 4731026 h 4731026"/>
              <a:gd name="connsiteX28" fmla="*/ 6056544 w 9263270"/>
              <a:gd name="connsiteY28" fmla="*/ 4731026 h 4731026"/>
              <a:gd name="connsiteX29" fmla="*/ 5695882 w 9263270"/>
              <a:gd name="connsiteY29" fmla="*/ 4731026 h 4731026"/>
              <a:gd name="connsiteX30" fmla="*/ 5335221 w 9263270"/>
              <a:gd name="connsiteY30" fmla="*/ 4731026 h 4731026"/>
              <a:gd name="connsiteX31" fmla="*/ 4820835 w 9263270"/>
              <a:gd name="connsiteY31" fmla="*/ 4731026 h 4731026"/>
              <a:gd name="connsiteX32" fmla="*/ 4075861 w 9263270"/>
              <a:gd name="connsiteY32" fmla="*/ 4731026 h 4731026"/>
              <a:gd name="connsiteX33" fmla="*/ 3561475 w 9263270"/>
              <a:gd name="connsiteY33" fmla="*/ 4731026 h 4731026"/>
              <a:gd name="connsiteX34" fmla="*/ 3123951 w 9263270"/>
              <a:gd name="connsiteY34" fmla="*/ 4731026 h 4731026"/>
              <a:gd name="connsiteX35" fmla="*/ 2609565 w 9263270"/>
              <a:gd name="connsiteY35" fmla="*/ 4731026 h 4731026"/>
              <a:gd name="connsiteX36" fmla="*/ 2172041 w 9263270"/>
              <a:gd name="connsiteY36" fmla="*/ 4731026 h 4731026"/>
              <a:gd name="connsiteX37" fmla="*/ 1503931 w 9263270"/>
              <a:gd name="connsiteY37" fmla="*/ 4731026 h 4731026"/>
              <a:gd name="connsiteX38" fmla="*/ 788520 w 9263270"/>
              <a:gd name="connsiteY38" fmla="*/ 4731026 h 4731026"/>
              <a:gd name="connsiteX39" fmla="*/ 0 w 9263270"/>
              <a:gd name="connsiteY39" fmla="*/ 3942506 h 4731026"/>
              <a:gd name="connsiteX40" fmla="*/ 0 w 9263270"/>
              <a:gd name="connsiteY40" fmla="*/ 3416842 h 4731026"/>
              <a:gd name="connsiteX41" fmla="*/ 0 w 9263270"/>
              <a:gd name="connsiteY41" fmla="*/ 2985797 h 4731026"/>
              <a:gd name="connsiteX42" fmla="*/ 0 w 9263270"/>
              <a:gd name="connsiteY42" fmla="*/ 2397053 h 4731026"/>
              <a:gd name="connsiteX43" fmla="*/ 0 w 9263270"/>
              <a:gd name="connsiteY43" fmla="*/ 1839849 h 4731026"/>
              <a:gd name="connsiteX44" fmla="*/ 0 w 9263270"/>
              <a:gd name="connsiteY44" fmla="*/ 1314184 h 4731026"/>
              <a:gd name="connsiteX45" fmla="*/ 0 w 9263270"/>
              <a:gd name="connsiteY45" fmla="*/ 788520 h 473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63270" h="4731026" fill="none" extrusionOk="0">
                <a:moveTo>
                  <a:pt x="0" y="788520"/>
                </a:moveTo>
                <a:cubicBezTo>
                  <a:pt x="-41913" y="340125"/>
                  <a:pt x="324461" y="-14677"/>
                  <a:pt x="788520" y="0"/>
                </a:cubicBezTo>
                <a:cubicBezTo>
                  <a:pt x="983329" y="-41465"/>
                  <a:pt x="1073047" y="3970"/>
                  <a:pt x="1302906" y="0"/>
                </a:cubicBezTo>
                <a:cubicBezTo>
                  <a:pt x="1532765" y="-3970"/>
                  <a:pt x="1640299" y="48091"/>
                  <a:pt x="1740430" y="0"/>
                </a:cubicBezTo>
                <a:cubicBezTo>
                  <a:pt x="1840561" y="-48091"/>
                  <a:pt x="2083935" y="36147"/>
                  <a:pt x="2408541" y="0"/>
                </a:cubicBezTo>
                <a:cubicBezTo>
                  <a:pt x="2733147" y="-36147"/>
                  <a:pt x="2643726" y="27390"/>
                  <a:pt x="2846065" y="0"/>
                </a:cubicBezTo>
                <a:cubicBezTo>
                  <a:pt x="3048404" y="-27390"/>
                  <a:pt x="3328094" y="26811"/>
                  <a:pt x="3514175" y="0"/>
                </a:cubicBezTo>
                <a:cubicBezTo>
                  <a:pt x="3700256" y="-26811"/>
                  <a:pt x="4008443" y="53469"/>
                  <a:pt x="4259148" y="0"/>
                </a:cubicBezTo>
                <a:cubicBezTo>
                  <a:pt x="4509853" y="-53469"/>
                  <a:pt x="4506004" y="22563"/>
                  <a:pt x="4696672" y="0"/>
                </a:cubicBezTo>
                <a:cubicBezTo>
                  <a:pt x="4887340" y="-22563"/>
                  <a:pt x="5176215" y="74322"/>
                  <a:pt x="5441645" y="0"/>
                </a:cubicBezTo>
                <a:cubicBezTo>
                  <a:pt x="5707075" y="-74322"/>
                  <a:pt x="5707260" y="40898"/>
                  <a:pt x="5956032" y="0"/>
                </a:cubicBezTo>
                <a:cubicBezTo>
                  <a:pt x="6204804" y="-40898"/>
                  <a:pt x="6195442" y="20652"/>
                  <a:pt x="6393555" y="0"/>
                </a:cubicBezTo>
                <a:cubicBezTo>
                  <a:pt x="6591668" y="-20652"/>
                  <a:pt x="6895269" y="7204"/>
                  <a:pt x="7061666" y="0"/>
                </a:cubicBezTo>
                <a:cubicBezTo>
                  <a:pt x="7228063" y="-7204"/>
                  <a:pt x="7249944" y="16363"/>
                  <a:pt x="7422328" y="0"/>
                </a:cubicBezTo>
                <a:cubicBezTo>
                  <a:pt x="7594712" y="-16363"/>
                  <a:pt x="7683088" y="39957"/>
                  <a:pt x="7859852" y="0"/>
                </a:cubicBezTo>
                <a:cubicBezTo>
                  <a:pt x="8036616" y="-39957"/>
                  <a:pt x="8294059" y="38455"/>
                  <a:pt x="8474750" y="0"/>
                </a:cubicBezTo>
                <a:cubicBezTo>
                  <a:pt x="8877399" y="-119891"/>
                  <a:pt x="9228341" y="333955"/>
                  <a:pt x="9263270" y="788520"/>
                </a:cubicBezTo>
                <a:cubicBezTo>
                  <a:pt x="9306525" y="935076"/>
                  <a:pt x="9215951" y="1063409"/>
                  <a:pt x="9263270" y="1282644"/>
                </a:cubicBezTo>
                <a:cubicBezTo>
                  <a:pt x="9310589" y="1501879"/>
                  <a:pt x="9252801" y="1624420"/>
                  <a:pt x="9263270" y="1745229"/>
                </a:cubicBezTo>
                <a:cubicBezTo>
                  <a:pt x="9273739" y="1866039"/>
                  <a:pt x="9243241" y="1975539"/>
                  <a:pt x="9263270" y="2176274"/>
                </a:cubicBezTo>
                <a:cubicBezTo>
                  <a:pt x="9283299" y="2377009"/>
                  <a:pt x="9259083" y="2515618"/>
                  <a:pt x="9263270" y="2670398"/>
                </a:cubicBezTo>
                <a:cubicBezTo>
                  <a:pt x="9267457" y="2825178"/>
                  <a:pt x="9203776" y="2956399"/>
                  <a:pt x="9263270" y="3196063"/>
                </a:cubicBezTo>
                <a:cubicBezTo>
                  <a:pt x="9322764" y="3435727"/>
                  <a:pt x="9232889" y="3574831"/>
                  <a:pt x="9263270" y="3942506"/>
                </a:cubicBezTo>
                <a:cubicBezTo>
                  <a:pt x="9223943" y="4403382"/>
                  <a:pt x="8895162" y="4742431"/>
                  <a:pt x="8474750" y="4731026"/>
                </a:cubicBezTo>
                <a:cubicBezTo>
                  <a:pt x="8327835" y="4743023"/>
                  <a:pt x="8223525" y="4702387"/>
                  <a:pt x="8114088" y="4731026"/>
                </a:cubicBezTo>
                <a:cubicBezTo>
                  <a:pt x="8004651" y="4759665"/>
                  <a:pt x="7683098" y="4704740"/>
                  <a:pt x="7445978" y="4731026"/>
                </a:cubicBezTo>
                <a:cubicBezTo>
                  <a:pt x="7208858" y="4757312"/>
                  <a:pt x="7094302" y="4698001"/>
                  <a:pt x="6931592" y="4731026"/>
                </a:cubicBezTo>
                <a:cubicBezTo>
                  <a:pt x="6768882" y="4764051"/>
                  <a:pt x="6646377" y="4726511"/>
                  <a:pt x="6570930" y="4731026"/>
                </a:cubicBezTo>
                <a:cubicBezTo>
                  <a:pt x="6495483" y="4735541"/>
                  <a:pt x="6281426" y="4727318"/>
                  <a:pt x="6056544" y="4731026"/>
                </a:cubicBezTo>
                <a:cubicBezTo>
                  <a:pt x="5831662" y="4734734"/>
                  <a:pt x="5780279" y="4718662"/>
                  <a:pt x="5695882" y="4731026"/>
                </a:cubicBezTo>
                <a:cubicBezTo>
                  <a:pt x="5611485" y="4743390"/>
                  <a:pt x="5438706" y="4715953"/>
                  <a:pt x="5335221" y="4731026"/>
                </a:cubicBezTo>
                <a:cubicBezTo>
                  <a:pt x="5231736" y="4746099"/>
                  <a:pt x="5077893" y="4725859"/>
                  <a:pt x="4820835" y="4731026"/>
                </a:cubicBezTo>
                <a:cubicBezTo>
                  <a:pt x="4563777" y="4736193"/>
                  <a:pt x="4443573" y="4676956"/>
                  <a:pt x="4075861" y="4731026"/>
                </a:cubicBezTo>
                <a:cubicBezTo>
                  <a:pt x="3708149" y="4785096"/>
                  <a:pt x="3702166" y="4714802"/>
                  <a:pt x="3561475" y="4731026"/>
                </a:cubicBezTo>
                <a:cubicBezTo>
                  <a:pt x="3420784" y="4747250"/>
                  <a:pt x="3293757" y="4707749"/>
                  <a:pt x="3123951" y="4731026"/>
                </a:cubicBezTo>
                <a:cubicBezTo>
                  <a:pt x="2954145" y="4754303"/>
                  <a:pt x="2728683" y="4707654"/>
                  <a:pt x="2609565" y="4731026"/>
                </a:cubicBezTo>
                <a:cubicBezTo>
                  <a:pt x="2490447" y="4754398"/>
                  <a:pt x="2338884" y="4718487"/>
                  <a:pt x="2172041" y="4731026"/>
                </a:cubicBezTo>
                <a:cubicBezTo>
                  <a:pt x="2005198" y="4743565"/>
                  <a:pt x="1720100" y="4713629"/>
                  <a:pt x="1503931" y="4731026"/>
                </a:cubicBezTo>
                <a:cubicBezTo>
                  <a:pt x="1287762" y="4748423"/>
                  <a:pt x="1113153" y="4714868"/>
                  <a:pt x="788520" y="4731026"/>
                </a:cubicBezTo>
                <a:cubicBezTo>
                  <a:pt x="318665" y="4676551"/>
                  <a:pt x="33867" y="4476540"/>
                  <a:pt x="0" y="3942506"/>
                </a:cubicBezTo>
                <a:cubicBezTo>
                  <a:pt x="-21943" y="3801216"/>
                  <a:pt x="62495" y="3578572"/>
                  <a:pt x="0" y="3416842"/>
                </a:cubicBezTo>
                <a:cubicBezTo>
                  <a:pt x="-62495" y="3255112"/>
                  <a:pt x="33256" y="3158954"/>
                  <a:pt x="0" y="2985797"/>
                </a:cubicBezTo>
                <a:cubicBezTo>
                  <a:pt x="-33256" y="2812641"/>
                  <a:pt x="38202" y="2624179"/>
                  <a:pt x="0" y="2397053"/>
                </a:cubicBezTo>
                <a:cubicBezTo>
                  <a:pt x="-38202" y="2169927"/>
                  <a:pt x="43896" y="2011862"/>
                  <a:pt x="0" y="1839849"/>
                </a:cubicBezTo>
                <a:cubicBezTo>
                  <a:pt x="-43896" y="1667836"/>
                  <a:pt x="5699" y="1440420"/>
                  <a:pt x="0" y="1314184"/>
                </a:cubicBezTo>
                <a:cubicBezTo>
                  <a:pt x="-5699" y="1187948"/>
                  <a:pt x="21597" y="987549"/>
                  <a:pt x="0" y="788520"/>
                </a:cubicBezTo>
                <a:close/>
              </a:path>
              <a:path w="9263270" h="4731026" stroke="0" extrusionOk="0">
                <a:moveTo>
                  <a:pt x="0" y="788520"/>
                </a:moveTo>
                <a:cubicBezTo>
                  <a:pt x="-100860" y="417705"/>
                  <a:pt x="343043" y="26368"/>
                  <a:pt x="788520" y="0"/>
                </a:cubicBezTo>
                <a:cubicBezTo>
                  <a:pt x="933757" y="-15945"/>
                  <a:pt x="1118268" y="181"/>
                  <a:pt x="1226044" y="0"/>
                </a:cubicBezTo>
                <a:cubicBezTo>
                  <a:pt x="1333820" y="-181"/>
                  <a:pt x="1493116" y="37112"/>
                  <a:pt x="1586705" y="0"/>
                </a:cubicBezTo>
                <a:cubicBezTo>
                  <a:pt x="1680294" y="-37112"/>
                  <a:pt x="2005061" y="25456"/>
                  <a:pt x="2177954" y="0"/>
                </a:cubicBezTo>
                <a:cubicBezTo>
                  <a:pt x="2350847" y="-25456"/>
                  <a:pt x="2558995" y="12317"/>
                  <a:pt x="2922927" y="0"/>
                </a:cubicBezTo>
                <a:cubicBezTo>
                  <a:pt x="3286859" y="-12317"/>
                  <a:pt x="3210659" y="25240"/>
                  <a:pt x="3437313" y="0"/>
                </a:cubicBezTo>
                <a:cubicBezTo>
                  <a:pt x="3663967" y="-25240"/>
                  <a:pt x="3720237" y="14054"/>
                  <a:pt x="3874837" y="0"/>
                </a:cubicBezTo>
                <a:cubicBezTo>
                  <a:pt x="4029437" y="-14054"/>
                  <a:pt x="4339240" y="59756"/>
                  <a:pt x="4466085" y="0"/>
                </a:cubicBezTo>
                <a:cubicBezTo>
                  <a:pt x="4592930" y="-59756"/>
                  <a:pt x="4876175" y="12579"/>
                  <a:pt x="5057334" y="0"/>
                </a:cubicBezTo>
                <a:cubicBezTo>
                  <a:pt x="5238493" y="-12579"/>
                  <a:pt x="5402816" y="36481"/>
                  <a:pt x="5725445" y="0"/>
                </a:cubicBezTo>
                <a:cubicBezTo>
                  <a:pt x="6048074" y="-36481"/>
                  <a:pt x="6167113" y="78718"/>
                  <a:pt x="6470418" y="0"/>
                </a:cubicBezTo>
                <a:cubicBezTo>
                  <a:pt x="6773723" y="-78718"/>
                  <a:pt x="6966182" y="1713"/>
                  <a:pt x="7138528" y="0"/>
                </a:cubicBezTo>
                <a:cubicBezTo>
                  <a:pt x="7310874" y="-1713"/>
                  <a:pt x="7359456" y="9278"/>
                  <a:pt x="7499190" y="0"/>
                </a:cubicBezTo>
                <a:cubicBezTo>
                  <a:pt x="7638924" y="-9278"/>
                  <a:pt x="8022269" y="7789"/>
                  <a:pt x="8474750" y="0"/>
                </a:cubicBezTo>
                <a:cubicBezTo>
                  <a:pt x="8941260" y="-29086"/>
                  <a:pt x="9358226" y="305954"/>
                  <a:pt x="9263270" y="788520"/>
                </a:cubicBezTo>
                <a:cubicBezTo>
                  <a:pt x="9280810" y="1068154"/>
                  <a:pt x="9233358" y="1196591"/>
                  <a:pt x="9263270" y="1377264"/>
                </a:cubicBezTo>
                <a:cubicBezTo>
                  <a:pt x="9293182" y="1557937"/>
                  <a:pt x="9227699" y="1798943"/>
                  <a:pt x="9263270" y="1966008"/>
                </a:cubicBezTo>
                <a:cubicBezTo>
                  <a:pt x="9298841" y="2133073"/>
                  <a:pt x="9251823" y="2374439"/>
                  <a:pt x="9263270" y="2523212"/>
                </a:cubicBezTo>
                <a:cubicBezTo>
                  <a:pt x="9274717" y="2671985"/>
                  <a:pt x="9225372" y="2899262"/>
                  <a:pt x="9263270" y="3111956"/>
                </a:cubicBezTo>
                <a:cubicBezTo>
                  <a:pt x="9301168" y="3324650"/>
                  <a:pt x="9246673" y="3731131"/>
                  <a:pt x="9263270" y="3942506"/>
                </a:cubicBezTo>
                <a:cubicBezTo>
                  <a:pt x="9269207" y="4475294"/>
                  <a:pt x="8912006" y="4674508"/>
                  <a:pt x="8474750" y="4731026"/>
                </a:cubicBezTo>
                <a:cubicBezTo>
                  <a:pt x="8367331" y="4768223"/>
                  <a:pt x="8238801" y="4693998"/>
                  <a:pt x="8114088" y="4731026"/>
                </a:cubicBezTo>
                <a:cubicBezTo>
                  <a:pt x="7989375" y="4768054"/>
                  <a:pt x="7919352" y="4723525"/>
                  <a:pt x="7753427" y="4731026"/>
                </a:cubicBezTo>
                <a:cubicBezTo>
                  <a:pt x="7587502" y="4738527"/>
                  <a:pt x="7558202" y="4722138"/>
                  <a:pt x="7392765" y="4731026"/>
                </a:cubicBezTo>
                <a:cubicBezTo>
                  <a:pt x="7227328" y="4739914"/>
                  <a:pt x="7202603" y="4705300"/>
                  <a:pt x="7032104" y="4731026"/>
                </a:cubicBezTo>
                <a:cubicBezTo>
                  <a:pt x="6861605" y="4756752"/>
                  <a:pt x="6768928" y="4708194"/>
                  <a:pt x="6671442" y="4731026"/>
                </a:cubicBezTo>
                <a:cubicBezTo>
                  <a:pt x="6573956" y="4753858"/>
                  <a:pt x="6390980" y="4688302"/>
                  <a:pt x="6157056" y="4731026"/>
                </a:cubicBezTo>
                <a:cubicBezTo>
                  <a:pt x="5923132" y="4773750"/>
                  <a:pt x="5691906" y="4684868"/>
                  <a:pt x="5488945" y="4731026"/>
                </a:cubicBezTo>
                <a:cubicBezTo>
                  <a:pt x="5285984" y="4777184"/>
                  <a:pt x="4901407" y="4655488"/>
                  <a:pt x="4743972" y="4731026"/>
                </a:cubicBezTo>
                <a:cubicBezTo>
                  <a:pt x="4586537" y="4806564"/>
                  <a:pt x="4327443" y="4703988"/>
                  <a:pt x="4152724" y="4731026"/>
                </a:cubicBezTo>
                <a:cubicBezTo>
                  <a:pt x="3978005" y="4758064"/>
                  <a:pt x="3706777" y="4710660"/>
                  <a:pt x="3561475" y="4731026"/>
                </a:cubicBezTo>
                <a:cubicBezTo>
                  <a:pt x="3416173" y="4751392"/>
                  <a:pt x="3300313" y="4726274"/>
                  <a:pt x="3047089" y="4731026"/>
                </a:cubicBezTo>
                <a:cubicBezTo>
                  <a:pt x="2793865" y="4735778"/>
                  <a:pt x="2681516" y="4707475"/>
                  <a:pt x="2455841" y="4731026"/>
                </a:cubicBezTo>
                <a:cubicBezTo>
                  <a:pt x="2230166" y="4754577"/>
                  <a:pt x="2003008" y="4725623"/>
                  <a:pt x="1710868" y="4731026"/>
                </a:cubicBezTo>
                <a:cubicBezTo>
                  <a:pt x="1418728" y="4736429"/>
                  <a:pt x="1124762" y="4657455"/>
                  <a:pt x="788520" y="4731026"/>
                </a:cubicBezTo>
                <a:cubicBezTo>
                  <a:pt x="360517" y="4741500"/>
                  <a:pt x="-17564" y="4337772"/>
                  <a:pt x="0" y="3942506"/>
                </a:cubicBezTo>
                <a:cubicBezTo>
                  <a:pt x="-16399" y="3709208"/>
                  <a:pt x="26101" y="3600597"/>
                  <a:pt x="0" y="3416842"/>
                </a:cubicBezTo>
                <a:cubicBezTo>
                  <a:pt x="-26101" y="3233087"/>
                  <a:pt x="38747" y="3022127"/>
                  <a:pt x="0" y="2891177"/>
                </a:cubicBezTo>
                <a:cubicBezTo>
                  <a:pt x="-38747" y="2760227"/>
                  <a:pt x="46383" y="2477252"/>
                  <a:pt x="0" y="2333973"/>
                </a:cubicBezTo>
                <a:cubicBezTo>
                  <a:pt x="-46383" y="2190694"/>
                  <a:pt x="4650" y="2022138"/>
                  <a:pt x="0" y="1902928"/>
                </a:cubicBezTo>
                <a:cubicBezTo>
                  <a:pt x="-4650" y="1783719"/>
                  <a:pt x="33542" y="1540378"/>
                  <a:pt x="0" y="1440344"/>
                </a:cubicBezTo>
                <a:cubicBezTo>
                  <a:pt x="-33542" y="1340310"/>
                  <a:pt x="53654" y="956506"/>
                  <a:pt x="0" y="788520"/>
                </a:cubicBezTo>
                <a:close/>
              </a:path>
            </a:pathLst>
          </a:custGeom>
          <a: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4484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left)">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8938951C-905D-4130-B8A9-9D3CD476FC7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7423150" y="2251498"/>
            <a:ext cx="4768850" cy="5486811"/>
          </a:xfrm>
          <a:prstGeom prst="rect">
            <a:avLst/>
          </a:prstGeom>
        </p:spPr>
      </p:pic>
      <p:grpSp>
        <p:nvGrpSpPr>
          <p:cNvPr id="3" name="Group 2">
            <a:extLst>
              <a:ext uri="{FF2B5EF4-FFF2-40B4-BE49-F238E27FC236}">
                <a16:creationId xmlns:a16="http://schemas.microsoft.com/office/drawing/2014/main" id="{7796876E-0EB8-4E9E-AB2B-B4958357C8A8}"/>
              </a:ext>
            </a:extLst>
          </p:cNvPr>
          <p:cNvGrpSpPr/>
          <p:nvPr/>
        </p:nvGrpSpPr>
        <p:grpSpPr>
          <a:xfrm>
            <a:off x="-1293650" y="0"/>
            <a:ext cx="6949751" cy="3646059"/>
            <a:chOff x="-1572056" y="-708077"/>
            <a:chExt cx="6949751" cy="3646059"/>
          </a:xfrm>
        </p:grpSpPr>
        <p:pic>
          <p:nvPicPr>
            <p:cNvPr id="4" name="图片 1">
              <a:extLst>
                <a:ext uri="{FF2B5EF4-FFF2-40B4-BE49-F238E27FC236}">
                  <a16:creationId xmlns:a16="http://schemas.microsoft.com/office/drawing/2014/main" id="{ED54588A-9F72-44F2-B827-7EC50D1BB0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2056" y="-708077"/>
              <a:ext cx="6949751" cy="3646059"/>
            </a:xfrm>
            <a:prstGeom prst="rect">
              <a:avLst/>
            </a:prstGeom>
          </p:spPr>
        </p:pic>
        <p:sp>
          <p:nvSpPr>
            <p:cNvPr id="5" name="文本框 4">
              <a:extLst>
                <a:ext uri="{FF2B5EF4-FFF2-40B4-BE49-F238E27FC236}">
                  <a16:creationId xmlns:a16="http://schemas.microsoft.com/office/drawing/2014/main" id="{142B3599-2E7C-4CCA-926C-A046D4F1BFC4}"/>
                </a:ext>
              </a:extLst>
            </p:cNvPr>
            <p:cNvSpPr txBox="1"/>
            <p:nvPr/>
          </p:nvSpPr>
          <p:spPr>
            <a:xfrm rot="21172697">
              <a:off x="-249364" y="1298832"/>
              <a:ext cx="4821412" cy="1107996"/>
            </a:xfrm>
            <a:prstGeom prst="rect">
              <a:avLst/>
            </a:prstGeom>
            <a:noFill/>
          </p:spPr>
          <p:txBody>
            <a:bodyPr wrap="square" rtlCol="0">
              <a:spAutoFit/>
            </a:bodyPr>
            <a:lstStyle/>
            <a:p>
              <a:pPr algn="ctr"/>
              <a:r>
                <a:rPr lang="en-US" altLang="zh-CN" sz="6600" b="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Liên hệ</a:t>
              </a:r>
              <a:endParaRPr lang="zh-CN" altLang="en-US" sz="66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endParaRPr>
            </a:p>
          </p:txBody>
        </p:sp>
      </p:grpSp>
      <p:sp>
        <p:nvSpPr>
          <p:cNvPr id="6" name="Google Shape;117;p2"/>
          <p:cNvSpPr/>
          <p:nvPr/>
        </p:nvSpPr>
        <p:spPr>
          <a:xfrm>
            <a:off x="771007" y="3798136"/>
            <a:ext cx="6652143" cy="2217653"/>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
        <p:nvSpPr>
          <p:cNvPr id="8" name="TextBox 7"/>
          <p:cNvSpPr txBox="1"/>
          <p:nvPr/>
        </p:nvSpPr>
        <p:spPr>
          <a:xfrm>
            <a:off x="959168" y="4122132"/>
            <a:ext cx="6463982" cy="1569660"/>
          </a:xfrm>
          <a:prstGeom prst="rect">
            <a:avLst/>
          </a:prstGeom>
          <a:noFill/>
        </p:spPr>
        <p:txBody>
          <a:bodyPr wrap="square">
            <a:spAutoFit/>
          </a:bodyPr>
          <a:lstStyle/>
          <a:p>
            <a:pPr marL="0" lvl="0" indent="0" algn="ctr">
              <a:lnSpc>
                <a:spcPct val="100000"/>
              </a:lnSpc>
              <a:spcBef>
                <a:spcPct val="50000"/>
              </a:spcBef>
              <a:buFontTx/>
              <a:buNone/>
            </a:pPr>
            <a:r>
              <a:rPr lang="en-US" altLang="en-US" sz="4800" b="1" dirty="0" err="1">
                <a:solidFill>
                  <a:srgbClr val="0070C0"/>
                </a:solidFill>
                <a:latin typeface="UTM Avo" panose="02040603050506020204" pitchFamily="18" charset="0"/>
                <a:cs typeface="Times New Roman" panose="02020603050405020304" pitchFamily="18" charset="0"/>
              </a:rPr>
              <a:t>Em</a:t>
            </a:r>
            <a:r>
              <a:rPr lang="en-US" altLang="en-US" sz="4800" b="1" dirty="0">
                <a:solidFill>
                  <a:srgbClr val="0070C0"/>
                </a:solidFill>
                <a:latin typeface="UTM Avo" panose="02040603050506020204" pitchFamily="18" charset="0"/>
                <a:cs typeface="Times New Roman" panose="02020603050405020304" pitchFamily="18" charset="0"/>
              </a:rPr>
              <a:t> </a:t>
            </a:r>
            <a:r>
              <a:rPr lang="en-US" altLang="en-US" sz="4800" b="1" dirty="0" err="1">
                <a:solidFill>
                  <a:srgbClr val="0070C0"/>
                </a:solidFill>
                <a:latin typeface="UTM Avo" panose="02040603050506020204" pitchFamily="18" charset="0"/>
                <a:cs typeface="Times New Roman" panose="02020603050405020304" pitchFamily="18" charset="0"/>
              </a:rPr>
              <a:t>học</a:t>
            </a:r>
            <a:r>
              <a:rPr lang="en-US" altLang="en-US" sz="4800" b="1" dirty="0">
                <a:solidFill>
                  <a:srgbClr val="0070C0"/>
                </a:solidFill>
                <a:latin typeface="UTM Avo" panose="02040603050506020204" pitchFamily="18" charset="0"/>
                <a:cs typeface="Times New Roman" panose="02020603050405020304" pitchFamily="18" charset="0"/>
              </a:rPr>
              <a:t> </a:t>
            </a:r>
            <a:r>
              <a:rPr lang="en-US" altLang="en-US" sz="4800" b="1" dirty="0" err="1">
                <a:solidFill>
                  <a:srgbClr val="0070C0"/>
                </a:solidFill>
                <a:latin typeface="UTM Avo" panose="02040603050506020204" pitchFamily="18" charset="0"/>
                <a:cs typeface="Times New Roman" panose="02020603050405020304" pitchFamily="18" charset="0"/>
              </a:rPr>
              <a:t>được</a:t>
            </a:r>
            <a:r>
              <a:rPr lang="en-US" altLang="en-US" sz="4800" b="1" dirty="0">
                <a:solidFill>
                  <a:srgbClr val="0070C0"/>
                </a:solidFill>
                <a:latin typeface="UTM Avo" panose="02040603050506020204" pitchFamily="18" charset="0"/>
                <a:cs typeface="Times New Roman" panose="02020603050405020304" pitchFamily="18" charset="0"/>
              </a:rPr>
              <a:t> </a:t>
            </a:r>
            <a:r>
              <a:rPr lang="en-US" altLang="en-US" sz="4800" b="1" dirty="0" err="1">
                <a:solidFill>
                  <a:srgbClr val="0070C0"/>
                </a:solidFill>
                <a:latin typeface="UTM Avo" panose="02040603050506020204" pitchFamily="18" charset="0"/>
                <a:cs typeface="Times New Roman" panose="02020603050405020304" pitchFamily="18" charset="0"/>
              </a:rPr>
              <a:t>điều</a:t>
            </a:r>
            <a:r>
              <a:rPr lang="en-US" altLang="en-US" sz="4800" b="1" dirty="0">
                <a:solidFill>
                  <a:srgbClr val="0070C0"/>
                </a:solidFill>
                <a:latin typeface="UTM Avo" panose="02040603050506020204" pitchFamily="18" charset="0"/>
                <a:cs typeface="Times New Roman" panose="02020603050405020304" pitchFamily="18" charset="0"/>
              </a:rPr>
              <a:t> </a:t>
            </a:r>
            <a:r>
              <a:rPr lang="en-US" altLang="en-US" sz="4800" b="1" dirty="0" err="1">
                <a:solidFill>
                  <a:srgbClr val="0070C0"/>
                </a:solidFill>
                <a:latin typeface="UTM Avo" panose="02040603050506020204" pitchFamily="18" charset="0"/>
                <a:cs typeface="Times New Roman" panose="02020603050405020304" pitchFamily="18" charset="0"/>
              </a:rPr>
              <a:t>gì</a:t>
            </a:r>
            <a:r>
              <a:rPr lang="en-US" altLang="en-US" sz="4800" b="1" dirty="0">
                <a:solidFill>
                  <a:srgbClr val="0070C0"/>
                </a:solidFill>
                <a:latin typeface="UTM Avo" panose="02040603050506020204" pitchFamily="18" charset="0"/>
                <a:cs typeface="Times New Roman" panose="02020603050405020304" pitchFamily="18" charset="0"/>
              </a:rPr>
              <a:t> </a:t>
            </a:r>
            <a:r>
              <a:rPr lang="en-US" altLang="en-US" sz="4800" b="1" dirty="0" err="1">
                <a:solidFill>
                  <a:srgbClr val="0070C0"/>
                </a:solidFill>
                <a:latin typeface="UTM Avo" panose="02040603050506020204" pitchFamily="18" charset="0"/>
                <a:cs typeface="Times New Roman" panose="02020603050405020304" pitchFamily="18" charset="0"/>
              </a:rPr>
              <a:t>từ</a:t>
            </a:r>
            <a:r>
              <a:rPr lang="en-US" altLang="en-US" sz="4800" b="1" dirty="0">
                <a:solidFill>
                  <a:srgbClr val="0070C0"/>
                </a:solidFill>
                <a:latin typeface="UTM Avo" panose="02040603050506020204" pitchFamily="18" charset="0"/>
                <a:cs typeface="Times New Roman" panose="02020603050405020304" pitchFamily="18" charset="0"/>
              </a:rPr>
              <a:t> </a:t>
            </a:r>
            <a:r>
              <a:rPr lang="en-US" altLang="en-US" sz="4800" b="1" dirty="0" err="1">
                <a:solidFill>
                  <a:srgbClr val="0070C0"/>
                </a:solidFill>
                <a:latin typeface="UTM Avo" panose="02040603050506020204" pitchFamily="18" charset="0"/>
                <a:cs typeface="Times New Roman" panose="02020603050405020304" pitchFamily="18" charset="0"/>
              </a:rPr>
              <a:t>Dế</a:t>
            </a:r>
            <a:r>
              <a:rPr lang="en-US" altLang="en-US" sz="4800" b="1" dirty="0">
                <a:solidFill>
                  <a:srgbClr val="0070C0"/>
                </a:solidFill>
                <a:latin typeface="UTM Avo" panose="02040603050506020204" pitchFamily="18" charset="0"/>
                <a:cs typeface="Times New Roman" panose="02020603050405020304" pitchFamily="18" charset="0"/>
              </a:rPr>
              <a:t> </a:t>
            </a:r>
            <a:r>
              <a:rPr lang="en-US" altLang="en-US" sz="4800" b="1" dirty="0" err="1">
                <a:solidFill>
                  <a:srgbClr val="0070C0"/>
                </a:solidFill>
                <a:latin typeface="UTM Avo" panose="02040603050506020204" pitchFamily="18" charset="0"/>
                <a:cs typeface="Times New Roman" panose="02020603050405020304" pitchFamily="18" charset="0"/>
              </a:rPr>
              <a:t>Mèn</a:t>
            </a:r>
            <a:r>
              <a:rPr lang="en-US" altLang="en-US" sz="4800" b="1" dirty="0">
                <a:solidFill>
                  <a:srgbClr val="0070C0"/>
                </a:solidFill>
                <a:latin typeface="UTM Avo" panose="02040603050506020204" pitchFamily="18" charset="0"/>
                <a:cs typeface="Times New Roman" panose="02020603050405020304" pitchFamily="18" charset="0"/>
              </a:rPr>
              <a:t>?</a:t>
            </a:r>
            <a:endParaRPr lang="vi-VN" altLang="en-US" sz="4800" b="1" dirty="0">
              <a:solidFill>
                <a:srgbClr val="0070C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14720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par>
                                <p:cTn id="10" presetID="47"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32" presetClass="emph" presetSubtype="0" fill="hold" nodeType="afterEffect">
                                  <p:stCondLst>
                                    <p:cond delay="0"/>
                                  </p:stCondLst>
                                  <p:childTnLst>
                                    <p:animRot by="120000">
                                      <p:cBhvr>
                                        <p:cTn id="17" dur="100" fill="hold">
                                          <p:stCondLst>
                                            <p:cond delay="0"/>
                                          </p:stCondLst>
                                        </p:cTn>
                                        <p:tgtEl>
                                          <p:spTgt spid="3"/>
                                        </p:tgtEl>
                                        <p:attrNameLst>
                                          <p:attrName>r</p:attrName>
                                        </p:attrNameLst>
                                      </p:cBhvr>
                                    </p:animRot>
                                    <p:animRot by="-240000">
                                      <p:cBhvr>
                                        <p:cTn id="18" dur="200" fill="hold">
                                          <p:stCondLst>
                                            <p:cond delay="200"/>
                                          </p:stCondLst>
                                        </p:cTn>
                                        <p:tgtEl>
                                          <p:spTgt spid="3"/>
                                        </p:tgtEl>
                                        <p:attrNameLst>
                                          <p:attrName>r</p:attrName>
                                        </p:attrNameLst>
                                      </p:cBhvr>
                                    </p:animRot>
                                    <p:animRot by="240000">
                                      <p:cBhvr>
                                        <p:cTn id="19" dur="200" fill="hold">
                                          <p:stCondLst>
                                            <p:cond delay="400"/>
                                          </p:stCondLst>
                                        </p:cTn>
                                        <p:tgtEl>
                                          <p:spTgt spid="3"/>
                                        </p:tgtEl>
                                        <p:attrNameLst>
                                          <p:attrName>r</p:attrName>
                                        </p:attrNameLst>
                                      </p:cBhvr>
                                    </p:animRot>
                                    <p:animRot by="-240000">
                                      <p:cBhvr>
                                        <p:cTn id="20" dur="200" fill="hold">
                                          <p:stCondLst>
                                            <p:cond delay="600"/>
                                          </p:stCondLst>
                                        </p:cTn>
                                        <p:tgtEl>
                                          <p:spTgt spid="3"/>
                                        </p:tgtEl>
                                        <p:attrNameLst>
                                          <p:attrName>r</p:attrName>
                                        </p:attrNameLst>
                                      </p:cBhvr>
                                    </p:animRot>
                                    <p:animRot by="120000">
                                      <p:cBhvr>
                                        <p:cTn id="21" dur="200" fill="hold">
                                          <p:stCondLst>
                                            <p:cond delay="800"/>
                                          </p:stCondLst>
                                        </p:cTn>
                                        <p:tgtEl>
                                          <p:spTgt spid="3"/>
                                        </p:tgtEl>
                                        <p:attrNameLst>
                                          <p:attrName>r</p:attrName>
                                        </p:attrNameLst>
                                      </p:cBhvr>
                                    </p:animRot>
                                  </p:childTnLst>
                                </p:cTn>
                              </p:par>
                            </p:childTnLst>
                          </p:cTn>
                        </p:par>
                        <p:par>
                          <p:cTn id="22" fill="hold">
                            <p:stCondLst>
                              <p:cond delay="2000"/>
                            </p:stCondLst>
                            <p:childTnLst>
                              <p:par>
                                <p:cTn id="23" presetID="16" presetClass="entr" presetSubtype="37"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outVertic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ppt_x"/>
                                          </p:val>
                                        </p:tav>
                                        <p:tav tm="100000">
                                          <p:val>
                                            <p:strVal val="#ppt_x"/>
                                          </p:val>
                                        </p:tav>
                                      </p:tavLst>
                                    </p:anim>
                                    <p:anim calcmode="lin" valueType="num">
                                      <p:cBhvr additive="base">
                                        <p:cTn id="3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10051" y="2598821"/>
            <a:ext cx="6581950" cy="4275221"/>
          </a:xfrm>
          <a:prstGeom prst="rect">
            <a:avLst/>
          </a:prstGeom>
        </p:spPr>
      </p:pic>
      <p:pic>
        <p:nvPicPr>
          <p:cNvPr id="4" name="图片 64">
            <a:extLst>
              <a:ext uri="{FF2B5EF4-FFF2-40B4-BE49-F238E27FC236}">
                <a16:creationId xmlns:a16="http://schemas.microsoft.com/office/drawing/2014/main" id="{C936D26F-7E90-4CAC-9EAB-A736A9F7E25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0" y="3420857"/>
            <a:ext cx="3336758" cy="4035146"/>
          </a:xfrm>
          <a:prstGeom prst="rect">
            <a:avLst/>
          </a:prstGeom>
        </p:spPr>
      </p:pic>
      <p:grpSp>
        <p:nvGrpSpPr>
          <p:cNvPr id="8" name="Group 7"/>
          <p:cNvGrpSpPr/>
          <p:nvPr/>
        </p:nvGrpSpPr>
        <p:grpSpPr>
          <a:xfrm>
            <a:off x="1762340" y="1191350"/>
            <a:ext cx="7695422" cy="4459014"/>
            <a:chOff x="5457223" y="165273"/>
            <a:chExt cx="4065600" cy="2597437"/>
          </a:xfrm>
        </p:grpSpPr>
        <p:grpSp>
          <p:nvGrpSpPr>
            <p:cNvPr id="9" name="Group 8">
              <a:extLst>
                <a:ext uri="{FF2B5EF4-FFF2-40B4-BE49-F238E27FC236}">
                  <a16:creationId xmlns:a16="http://schemas.microsoft.com/office/drawing/2014/main" id="{6DDB4E2A-BA40-40BE-B38C-9F332E29BFE7}"/>
                </a:ext>
              </a:extLst>
            </p:cNvPr>
            <p:cNvGrpSpPr/>
            <p:nvPr/>
          </p:nvGrpSpPr>
          <p:grpSpPr>
            <a:xfrm>
              <a:off x="5457223" y="511298"/>
              <a:ext cx="4065600" cy="2251412"/>
              <a:chOff x="952107" y="1571920"/>
              <a:chExt cx="4421171" cy="1857080"/>
            </a:xfrm>
          </p:grpSpPr>
          <p:sp>
            <p:nvSpPr>
              <p:cNvPr id="11" name="Rectangle: Rounded Corners 3">
                <a:extLst>
                  <a:ext uri="{FF2B5EF4-FFF2-40B4-BE49-F238E27FC236}">
                    <a16:creationId xmlns:a16="http://schemas.microsoft.com/office/drawing/2014/main" id="{438597B2-4435-4305-8725-F4A5FCCA5D48}"/>
                  </a:ext>
                </a:extLst>
              </p:cNvPr>
              <p:cNvSpPr/>
              <p:nvPr/>
            </p:nvSpPr>
            <p:spPr>
              <a:xfrm>
                <a:off x="952107" y="1571920"/>
                <a:ext cx="4421171" cy="1857080"/>
              </a:xfrm>
              <a:prstGeom prst="roundRect">
                <a:avLst/>
              </a:prstGeom>
              <a:solidFill>
                <a:srgbClr val="3FC5F0"/>
              </a:solidFill>
              <a:ln w="28575">
                <a:solidFill>
                  <a:srgbClr val="168588"/>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Rectangle: Rounded Corners 7">
                <a:extLst>
                  <a:ext uri="{FF2B5EF4-FFF2-40B4-BE49-F238E27FC236}">
                    <a16:creationId xmlns:a16="http://schemas.microsoft.com/office/drawing/2014/main" id="{81C040DB-8BDE-42B5-81DF-4DC1D95140E9}"/>
                  </a:ext>
                </a:extLst>
              </p:cNvPr>
              <p:cNvSpPr/>
              <p:nvPr/>
            </p:nvSpPr>
            <p:spPr>
              <a:xfrm>
                <a:off x="1121790" y="1706251"/>
                <a:ext cx="4081806" cy="1583703"/>
              </a:xfrm>
              <a:prstGeom prst="roundRect">
                <a:avLst/>
              </a:prstGeom>
              <a:ln w="38100">
                <a:solidFill>
                  <a:srgbClr val="168588"/>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10" name="Freeform: Shape 49">
              <a:extLst>
                <a:ext uri="{FF2B5EF4-FFF2-40B4-BE49-F238E27FC236}">
                  <a16:creationId xmlns:a16="http://schemas.microsoft.com/office/drawing/2014/main" id="{8876CCDB-58AA-4536-9D38-D0E6638F0CA5}"/>
                </a:ext>
              </a:extLst>
            </p:cNvPr>
            <p:cNvSpPr/>
            <p:nvPr/>
          </p:nvSpPr>
          <p:spPr>
            <a:xfrm>
              <a:off x="6497802" y="165273"/>
              <a:ext cx="1984441" cy="680618"/>
            </a:xfrm>
            <a:custGeom>
              <a:avLst/>
              <a:gdLst>
                <a:gd name="connsiteX0" fmla="*/ 943429 w 10653486"/>
                <a:gd name="connsiteY0" fmla="*/ 0 h 2888343"/>
                <a:gd name="connsiteX1" fmla="*/ 725714 w 10653486"/>
                <a:gd name="connsiteY1" fmla="*/ 174171 h 2888343"/>
                <a:gd name="connsiteX2" fmla="*/ 551543 w 10653486"/>
                <a:gd name="connsiteY2" fmla="*/ 261257 h 2888343"/>
                <a:gd name="connsiteX3" fmla="*/ 377372 w 10653486"/>
                <a:gd name="connsiteY3" fmla="*/ 275771 h 2888343"/>
                <a:gd name="connsiteX4" fmla="*/ 72572 w 10653486"/>
                <a:gd name="connsiteY4" fmla="*/ 304800 h 2888343"/>
                <a:gd name="connsiteX5" fmla="*/ 0 w 10653486"/>
                <a:gd name="connsiteY5" fmla="*/ 304800 h 2888343"/>
                <a:gd name="connsiteX6" fmla="*/ 43543 w 10653486"/>
                <a:gd name="connsiteY6" fmla="*/ 2569028 h 2888343"/>
                <a:gd name="connsiteX7" fmla="*/ 319314 w 10653486"/>
                <a:gd name="connsiteY7" fmla="*/ 2583543 h 2888343"/>
                <a:gd name="connsiteX8" fmla="*/ 638629 w 10653486"/>
                <a:gd name="connsiteY8" fmla="*/ 2670628 h 2888343"/>
                <a:gd name="connsiteX9" fmla="*/ 841829 w 10653486"/>
                <a:gd name="connsiteY9" fmla="*/ 2801257 h 2888343"/>
                <a:gd name="connsiteX10" fmla="*/ 928914 w 10653486"/>
                <a:gd name="connsiteY10" fmla="*/ 2888343 h 2888343"/>
                <a:gd name="connsiteX11" fmla="*/ 9739086 w 10653486"/>
                <a:gd name="connsiteY11" fmla="*/ 2830286 h 2888343"/>
                <a:gd name="connsiteX12" fmla="*/ 10145486 w 10653486"/>
                <a:gd name="connsiteY12" fmla="*/ 2583543 h 2888343"/>
                <a:gd name="connsiteX13" fmla="*/ 10653486 w 10653486"/>
                <a:gd name="connsiteY13" fmla="*/ 2525486 h 2888343"/>
                <a:gd name="connsiteX14" fmla="*/ 10609943 w 10653486"/>
                <a:gd name="connsiteY14" fmla="*/ 290286 h 2888343"/>
                <a:gd name="connsiteX15" fmla="*/ 10087429 w 10653486"/>
                <a:gd name="connsiteY15" fmla="*/ 203200 h 2888343"/>
                <a:gd name="connsiteX16" fmla="*/ 9811657 w 10653486"/>
                <a:gd name="connsiteY16" fmla="*/ 14514 h 2888343"/>
                <a:gd name="connsiteX17" fmla="*/ 943429 w 10653486"/>
                <a:gd name="connsiteY17" fmla="*/ 0 h 2888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653486" h="2888343">
                  <a:moveTo>
                    <a:pt x="943429" y="0"/>
                  </a:moveTo>
                  <a:lnTo>
                    <a:pt x="725714" y="174171"/>
                  </a:lnTo>
                  <a:lnTo>
                    <a:pt x="551543" y="261257"/>
                  </a:lnTo>
                  <a:lnTo>
                    <a:pt x="377372" y="275771"/>
                  </a:lnTo>
                  <a:lnTo>
                    <a:pt x="72572" y="304800"/>
                  </a:lnTo>
                  <a:lnTo>
                    <a:pt x="0" y="304800"/>
                  </a:lnTo>
                  <a:lnTo>
                    <a:pt x="43543" y="2569028"/>
                  </a:lnTo>
                  <a:lnTo>
                    <a:pt x="319314" y="2583543"/>
                  </a:lnTo>
                  <a:lnTo>
                    <a:pt x="638629" y="2670628"/>
                  </a:lnTo>
                  <a:lnTo>
                    <a:pt x="841829" y="2801257"/>
                  </a:lnTo>
                  <a:lnTo>
                    <a:pt x="928914" y="2888343"/>
                  </a:lnTo>
                  <a:lnTo>
                    <a:pt x="9739086" y="2830286"/>
                  </a:lnTo>
                  <a:lnTo>
                    <a:pt x="10145486" y="2583543"/>
                  </a:lnTo>
                  <a:lnTo>
                    <a:pt x="10653486" y="2525486"/>
                  </a:lnTo>
                  <a:lnTo>
                    <a:pt x="10609943" y="290286"/>
                  </a:lnTo>
                  <a:lnTo>
                    <a:pt x="10087429" y="203200"/>
                  </a:lnTo>
                  <a:lnTo>
                    <a:pt x="9811657" y="14514"/>
                  </a:lnTo>
                  <a:lnTo>
                    <a:pt x="943429" y="0"/>
                  </a:lnTo>
                  <a:close/>
                </a:path>
              </a:pathLst>
            </a:custGeom>
            <a:ln w="63500" cmpd="thinThick">
              <a:solidFill>
                <a:srgbClr val="168588"/>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13" name="TextBox 12"/>
          <p:cNvSpPr txBox="1"/>
          <p:nvPr/>
        </p:nvSpPr>
        <p:spPr>
          <a:xfrm>
            <a:off x="4110113" y="1422654"/>
            <a:ext cx="3378025" cy="769441"/>
          </a:xfrm>
          <a:prstGeom prst="rect">
            <a:avLst/>
          </a:prstGeom>
          <a:noFill/>
        </p:spPr>
        <p:txBody>
          <a:bodyPr wrap="square" rtlCol="0">
            <a:spAutoFit/>
          </a:bodyPr>
          <a:lstStyle/>
          <a:p>
            <a:r>
              <a:rPr lang="en-US" sz="4400">
                <a:solidFill>
                  <a:srgbClr val="0070C0"/>
                </a:solidFill>
                <a:latin typeface="UTM Loko" panose="02040603050506020204" pitchFamily="18" charset="0"/>
              </a:rPr>
              <a:t>NỘI DUNG</a:t>
            </a:r>
          </a:p>
        </p:txBody>
      </p:sp>
      <p:sp>
        <p:nvSpPr>
          <p:cNvPr id="14" name="TextBox 13"/>
          <p:cNvSpPr txBox="1"/>
          <p:nvPr/>
        </p:nvSpPr>
        <p:spPr>
          <a:xfrm>
            <a:off x="2290040" y="2639338"/>
            <a:ext cx="6640019" cy="2308324"/>
          </a:xfrm>
          <a:prstGeom prst="rect">
            <a:avLst/>
          </a:prstGeom>
          <a:noFill/>
        </p:spPr>
        <p:txBody>
          <a:bodyPr wrap="square">
            <a:spAutoFit/>
          </a:bodyPr>
          <a:lstStyle/>
          <a:p>
            <a:pPr marL="0" lvl="0" indent="0" algn="just">
              <a:lnSpc>
                <a:spcPct val="100000"/>
              </a:lnSpc>
              <a:spcBef>
                <a:spcPct val="50000"/>
              </a:spcBef>
              <a:buFontTx/>
              <a:buNone/>
            </a:pPr>
            <a:r>
              <a:rPr lang="en-US" altLang="en-US" sz="4800" b="1">
                <a:solidFill>
                  <a:srgbClr val="002060"/>
                </a:solidFill>
                <a:latin typeface="Times New Roman" panose="02020603050405020304" pitchFamily="18" charset="0"/>
                <a:cs typeface="Times New Roman" panose="02020603050405020304" pitchFamily="18" charset="0"/>
              </a:rPr>
              <a:t>  Ca </a:t>
            </a:r>
            <a:r>
              <a:rPr lang="en-US" altLang="en-US" sz="4800" b="1" dirty="0" err="1">
                <a:solidFill>
                  <a:srgbClr val="002060"/>
                </a:solidFill>
                <a:latin typeface="Times New Roman" panose="02020603050405020304" pitchFamily="18" charset="0"/>
                <a:cs typeface="Times New Roman" panose="02020603050405020304" pitchFamily="18" charset="0"/>
              </a:rPr>
              <a:t>ngợi</a:t>
            </a:r>
            <a:r>
              <a:rPr lang="en-US" altLang="en-US" sz="4800" b="1" dirty="0">
                <a:solidFill>
                  <a:srgbClr val="002060"/>
                </a:solidFill>
                <a:latin typeface="Times New Roman" panose="02020603050405020304" pitchFamily="18" charset="0"/>
                <a:cs typeface="Times New Roman" panose="02020603050405020304" pitchFamily="18" charset="0"/>
              </a:rPr>
              <a:t> </a:t>
            </a:r>
            <a:r>
              <a:rPr lang="en-US" altLang="en-US" sz="4800" b="1" dirty="0" err="1">
                <a:solidFill>
                  <a:srgbClr val="002060"/>
                </a:solidFill>
                <a:latin typeface="Times New Roman" panose="02020603050405020304" pitchFamily="18" charset="0"/>
                <a:cs typeface="Times New Roman" panose="02020603050405020304" pitchFamily="18" charset="0"/>
              </a:rPr>
              <a:t>Dế</a:t>
            </a:r>
            <a:r>
              <a:rPr lang="en-US" altLang="en-US" sz="4800" b="1" dirty="0">
                <a:solidFill>
                  <a:srgbClr val="002060"/>
                </a:solidFill>
                <a:latin typeface="Times New Roman" panose="02020603050405020304" pitchFamily="18" charset="0"/>
                <a:cs typeface="Times New Roman" panose="02020603050405020304" pitchFamily="18" charset="0"/>
              </a:rPr>
              <a:t> </a:t>
            </a:r>
            <a:r>
              <a:rPr lang="en-US" altLang="en-US" sz="4800" b="1" dirty="0" err="1">
                <a:solidFill>
                  <a:srgbClr val="002060"/>
                </a:solidFill>
                <a:latin typeface="Times New Roman" panose="02020603050405020304" pitchFamily="18" charset="0"/>
                <a:cs typeface="Times New Roman" panose="02020603050405020304" pitchFamily="18" charset="0"/>
              </a:rPr>
              <a:t>Mèn</a:t>
            </a:r>
            <a:r>
              <a:rPr lang="en-US" altLang="en-US" sz="4800" b="1" dirty="0">
                <a:solidFill>
                  <a:srgbClr val="002060"/>
                </a:solidFill>
                <a:latin typeface="Times New Roman" panose="02020603050405020304" pitchFamily="18" charset="0"/>
                <a:cs typeface="Times New Roman" panose="02020603050405020304" pitchFamily="18" charset="0"/>
              </a:rPr>
              <a:t> </a:t>
            </a:r>
            <a:r>
              <a:rPr lang="en-US" altLang="en-US" sz="4800" b="1" dirty="0" err="1">
                <a:solidFill>
                  <a:srgbClr val="002060"/>
                </a:solidFill>
                <a:latin typeface="Times New Roman" panose="02020603050405020304" pitchFamily="18" charset="0"/>
                <a:cs typeface="Times New Roman" panose="02020603050405020304" pitchFamily="18" charset="0"/>
              </a:rPr>
              <a:t>có</a:t>
            </a:r>
            <a:r>
              <a:rPr lang="en-US" altLang="en-US" sz="4800" b="1" dirty="0">
                <a:solidFill>
                  <a:srgbClr val="002060"/>
                </a:solidFill>
                <a:latin typeface="Times New Roman" panose="02020603050405020304" pitchFamily="18" charset="0"/>
                <a:cs typeface="Times New Roman" panose="02020603050405020304" pitchFamily="18" charset="0"/>
              </a:rPr>
              <a:t> </a:t>
            </a:r>
            <a:r>
              <a:rPr lang="en-US" altLang="en-US" sz="4800" b="1" dirty="0" err="1">
                <a:solidFill>
                  <a:srgbClr val="002060"/>
                </a:solidFill>
                <a:latin typeface="Times New Roman" panose="02020603050405020304" pitchFamily="18" charset="0"/>
                <a:cs typeface="Times New Roman" panose="02020603050405020304" pitchFamily="18" charset="0"/>
              </a:rPr>
              <a:t>tấm</a:t>
            </a:r>
            <a:r>
              <a:rPr lang="en-US" altLang="en-US" sz="4800" b="1" dirty="0">
                <a:solidFill>
                  <a:srgbClr val="002060"/>
                </a:solidFill>
                <a:latin typeface="Times New Roman" panose="02020603050405020304" pitchFamily="18" charset="0"/>
                <a:cs typeface="Times New Roman" panose="02020603050405020304" pitchFamily="18" charset="0"/>
              </a:rPr>
              <a:t> </a:t>
            </a:r>
            <a:r>
              <a:rPr lang="en-US" altLang="en-US" sz="4800" b="1" dirty="0" err="1">
                <a:solidFill>
                  <a:srgbClr val="002060"/>
                </a:solidFill>
                <a:latin typeface="Times New Roman" panose="02020603050405020304" pitchFamily="18" charset="0"/>
                <a:cs typeface="Times New Roman" panose="02020603050405020304" pitchFamily="18" charset="0"/>
              </a:rPr>
              <a:t>lòng</a:t>
            </a:r>
            <a:r>
              <a:rPr lang="en-US" altLang="en-US" sz="4800" b="1" dirty="0">
                <a:solidFill>
                  <a:srgbClr val="002060"/>
                </a:solidFill>
                <a:latin typeface="Times New Roman" panose="02020603050405020304" pitchFamily="18" charset="0"/>
                <a:cs typeface="Times New Roman" panose="02020603050405020304" pitchFamily="18" charset="0"/>
              </a:rPr>
              <a:t> </a:t>
            </a:r>
            <a:r>
              <a:rPr lang="en-US" altLang="en-US" sz="4800" b="1" dirty="0" err="1">
                <a:solidFill>
                  <a:srgbClr val="002060"/>
                </a:solidFill>
                <a:latin typeface="Times New Roman" panose="02020603050405020304" pitchFamily="18" charset="0"/>
                <a:cs typeface="Times New Roman" panose="02020603050405020304" pitchFamily="18" charset="0"/>
              </a:rPr>
              <a:t>h</a:t>
            </a:r>
            <a:r>
              <a:rPr lang="en-US" altLang="en-US" sz="4800" b="1" dirty="0" err="1">
                <a:solidFill>
                  <a:srgbClr val="002060"/>
                </a:solidFill>
                <a:latin typeface="Times New Roman" panose="02020603050405020304" pitchFamily="18" charset="0"/>
                <a:ea typeface="Times New Roman" panose="02020603050405020304" pitchFamily="18" charset="0"/>
              </a:rPr>
              <a:t>à</a:t>
            </a:r>
            <a:r>
              <a:rPr lang="en-US" altLang="en-US" sz="4800" b="1" dirty="0" err="1">
                <a:solidFill>
                  <a:srgbClr val="002060"/>
                </a:solidFill>
                <a:latin typeface="Times New Roman" panose="02020603050405020304" pitchFamily="18" charset="0"/>
                <a:cs typeface="Times New Roman" panose="02020603050405020304" pitchFamily="18" charset="0"/>
              </a:rPr>
              <a:t>o</a:t>
            </a:r>
            <a:r>
              <a:rPr lang="en-US" altLang="en-US" sz="4800" b="1" dirty="0">
                <a:solidFill>
                  <a:srgbClr val="002060"/>
                </a:solidFill>
                <a:latin typeface="Times New Roman" panose="02020603050405020304" pitchFamily="18" charset="0"/>
                <a:cs typeface="Times New Roman" panose="02020603050405020304" pitchFamily="18" charset="0"/>
              </a:rPr>
              <a:t> </a:t>
            </a:r>
            <a:r>
              <a:rPr lang="en-US" altLang="en-US" sz="4800" b="1" dirty="0" err="1">
                <a:solidFill>
                  <a:srgbClr val="002060"/>
                </a:solidFill>
                <a:latin typeface="Times New Roman" panose="02020603050405020304" pitchFamily="18" charset="0"/>
                <a:cs typeface="Times New Roman" panose="02020603050405020304" pitchFamily="18" charset="0"/>
              </a:rPr>
              <a:t>hiệp</a:t>
            </a:r>
            <a:r>
              <a:rPr lang="en-US" altLang="en-US" sz="4800" b="1" dirty="0">
                <a:solidFill>
                  <a:srgbClr val="002060"/>
                </a:solidFill>
                <a:latin typeface="Times New Roman" panose="02020603050405020304" pitchFamily="18" charset="0"/>
                <a:cs typeface="Times New Roman" panose="02020603050405020304" pitchFamily="18" charset="0"/>
              </a:rPr>
              <a:t> - </a:t>
            </a:r>
            <a:r>
              <a:rPr lang="en-US" altLang="en-US" sz="4800" b="1" dirty="0" err="1">
                <a:solidFill>
                  <a:srgbClr val="002060"/>
                </a:solidFill>
                <a:latin typeface="Times New Roman" panose="02020603050405020304" pitchFamily="18" charset="0"/>
                <a:cs typeface="Times New Roman" panose="02020603050405020304" pitchFamily="18" charset="0"/>
              </a:rPr>
              <a:t>bênh</a:t>
            </a:r>
            <a:r>
              <a:rPr lang="en-US" altLang="en-US" sz="4800" b="1" dirty="0">
                <a:solidFill>
                  <a:srgbClr val="002060"/>
                </a:solidFill>
                <a:latin typeface="Times New Roman" panose="02020603050405020304" pitchFamily="18" charset="0"/>
                <a:cs typeface="Times New Roman" panose="02020603050405020304" pitchFamily="18" charset="0"/>
              </a:rPr>
              <a:t> </a:t>
            </a:r>
            <a:r>
              <a:rPr lang="en-US" altLang="en-US" sz="4800" b="1" dirty="0" err="1">
                <a:solidFill>
                  <a:srgbClr val="002060"/>
                </a:solidFill>
                <a:latin typeface="Times New Roman" panose="02020603050405020304" pitchFamily="18" charset="0"/>
                <a:cs typeface="Times New Roman" panose="02020603050405020304" pitchFamily="18" charset="0"/>
              </a:rPr>
              <a:t>vực</a:t>
            </a:r>
            <a:r>
              <a:rPr lang="en-US" altLang="en-US" sz="4800" b="1" dirty="0">
                <a:solidFill>
                  <a:srgbClr val="002060"/>
                </a:solidFill>
                <a:latin typeface="Times New Roman" panose="02020603050405020304" pitchFamily="18" charset="0"/>
                <a:cs typeface="Times New Roman" panose="02020603050405020304" pitchFamily="18" charset="0"/>
              </a:rPr>
              <a:t> </a:t>
            </a:r>
            <a:r>
              <a:rPr lang="en-US" altLang="en-US" sz="4800" b="1" dirty="0" err="1">
                <a:solidFill>
                  <a:srgbClr val="002060"/>
                </a:solidFill>
                <a:latin typeface="Times New Roman" panose="02020603050405020304" pitchFamily="18" charset="0"/>
                <a:cs typeface="Times New Roman" panose="02020603050405020304" pitchFamily="18" charset="0"/>
              </a:rPr>
              <a:t>người</a:t>
            </a:r>
            <a:r>
              <a:rPr lang="en-US" altLang="en-US" sz="4800" b="1" dirty="0">
                <a:solidFill>
                  <a:srgbClr val="002060"/>
                </a:solidFill>
                <a:latin typeface="Times New Roman" panose="02020603050405020304" pitchFamily="18" charset="0"/>
                <a:cs typeface="Times New Roman" panose="02020603050405020304" pitchFamily="18" charset="0"/>
              </a:rPr>
              <a:t> </a:t>
            </a:r>
            <a:r>
              <a:rPr lang="en-US" altLang="en-US" sz="4800" b="1" dirty="0" err="1">
                <a:solidFill>
                  <a:srgbClr val="002060"/>
                </a:solidFill>
                <a:latin typeface="Times New Roman" panose="02020603050405020304" pitchFamily="18" charset="0"/>
                <a:cs typeface="Times New Roman" panose="02020603050405020304" pitchFamily="18" charset="0"/>
              </a:rPr>
              <a:t>yếu</a:t>
            </a:r>
            <a:r>
              <a:rPr lang="en-US" altLang="en-US" sz="4800" b="1" dirty="0">
                <a:solidFill>
                  <a:srgbClr val="002060"/>
                </a:solidFill>
                <a:latin typeface="Times New Roman" panose="02020603050405020304" pitchFamily="18" charset="0"/>
                <a:cs typeface="Times New Roman" panose="02020603050405020304" pitchFamily="18" charset="0"/>
              </a:rPr>
              <a:t>.</a:t>
            </a:r>
            <a:endParaRPr lang="vi-VN" altLang="en-US" sz="4800" b="1" dirty="0">
              <a:solidFill>
                <a:srgbClr val="00206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17850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42"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p:nvPr/>
        </p:nvSpPr>
        <p:spPr bwMode="auto">
          <a:xfrm>
            <a:off x="3552785" y="245889"/>
            <a:ext cx="5143517" cy="790430"/>
          </a:xfrm>
          <a:prstGeom prst="rect">
            <a:avLst/>
          </a:prstGeom>
          <a:solidFill>
            <a:schemeClr val="accent4">
              <a:lumMod val="20000"/>
              <a:lumOff val="80000"/>
            </a:schemeClr>
          </a:solidFill>
        </p:spPr>
        <p:style>
          <a:lnRef idx="0">
            <a:schemeClr val="accent3"/>
          </a:lnRef>
          <a:fillRef idx="3">
            <a:schemeClr val="accent3"/>
          </a:fillRef>
          <a:effectRef idx="3">
            <a:schemeClr val="accent3"/>
          </a:effectRef>
          <a:fontRef idx="minor">
            <a:schemeClr val="lt1"/>
          </a:fontRef>
        </p:style>
        <p:txBody>
          <a:bodyPr/>
          <a:lstStyle>
            <a:defPPr>
              <a:defRPr lang="vi-V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9pPr>
          </a:lstStyle>
          <a:p>
            <a:pPr marL="273050" indent="-273050" algn="ctr" eaLnBrk="1" hangingPunct="1">
              <a:buNone/>
            </a:pPr>
            <a:r>
              <a:rPr lang="en-US" altLang="x-none" sz="4400" b="1" dirty="0" err="1">
                <a:solidFill>
                  <a:schemeClr val="accent2">
                    <a:lumMod val="75000"/>
                  </a:schemeClr>
                </a:solidFill>
                <a:latin typeface="Times New Roman" panose="02020603050405020304" pitchFamily="18" charset="0"/>
                <a:cs typeface="Times New Roman" panose="02020603050405020304" pitchFamily="18" charset="0"/>
              </a:rPr>
              <a:t>Luyện</a:t>
            </a:r>
            <a:r>
              <a:rPr lang="en-US" altLang="x-none" sz="4400" b="1" dirty="0">
                <a:solidFill>
                  <a:schemeClr val="accent2">
                    <a:lumMod val="75000"/>
                  </a:schemeClr>
                </a:solidFill>
                <a:latin typeface="Times New Roman" panose="02020603050405020304" pitchFamily="18" charset="0"/>
                <a:cs typeface="Times New Roman" panose="02020603050405020304" pitchFamily="18" charset="0"/>
              </a:rPr>
              <a:t> </a:t>
            </a:r>
            <a:r>
              <a:rPr lang="en-US" altLang="x-none" sz="4400" b="1" dirty="0" err="1">
                <a:solidFill>
                  <a:schemeClr val="accent2">
                    <a:lumMod val="75000"/>
                  </a:schemeClr>
                </a:solidFill>
                <a:latin typeface="Times New Roman" panose="02020603050405020304" pitchFamily="18" charset="0"/>
                <a:cs typeface="Times New Roman" panose="02020603050405020304" pitchFamily="18" charset="0"/>
              </a:rPr>
              <a:t>đọc</a:t>
            </a:r>
            <a:r>
              <a:rPr lang="en-US" altLang="x-none" sz="4400" b="1" dirty="0">
                <a:solidFill>
                  <a:schemeClr val="accent2">
                    <a:lumMod val="75000"/>
                  </a:schemeClr>
                </a:solidFill>
                <a:latin typeface="Times New Roman" panose="02020603050405020304" pitchFamily="18" charset="0"/>
                <a:cs typeface="Times New Roman" panose="02020603050405020304" pitchFamily="18" charset="0"/>
              </a:rPr>
              <a:t> </a:t>
            </a:r>
            <a:r>
              <a:rPr lang="en-US" altLang="x-none" sz="4400" b="1" dirty="0" err="1">
                <a:solidFill>
                  <a:schemeClr val="accent2">
                    <a:lumMod val="75000"/>
                  </a:schemeClr>
                </a:solidFill>
                <a:latin typeface="Times New Roman" panose="02020603050405020304" pitchFamily="18" charset="0"/>
                <a:cs typeface="Times New Roman" panose="02020603050405020304" pitchFamily="18" charset="0"/>
              </a:rPr>
              <a:t>diễn</a:t>
            </a:r>
            <a:r>
              <a:rPr lang="en-US" altLang="x-none" sz="4400" b="1" dirty="0">
                <a:solidFill>
                  <a:schemeClr val="accent2">
                    <a:lumMod val="75000"/>
                  </a:schemeClr>
                </a:solidFill>
                <a:latin typeface="Times New Roman" panose="02020603050405020304" pitchFamily="18" charset="0"/>
                <a:cs typeface="Times New Roman" panose="02020603050405020304" pitchFamily="18" charset="0"/>
              </a:rPr>
              <a:t> </a:t>
            </a:r>
            <a:r>
              <a:rPr lang="en-US" altLang="x-none" sz="4400" b="1" dirty="0" err="1">
                <a:solidFill>
                  <a:schemeClr val="accent2">
                    <a:lumMod val="75000"/>
                  </a:schemeClr>
                </a:solidFill>
                <a:latin typeface="Times New Roman" panose="02020603050405020304" pitchFamily="18" charset="0"/>
                <a:cs typeface="Times New Roman" panose="02020603050405020304" pitchFamily="18" charset="0"/>
              </a:rPr>
              <a:t>cảm</a:t>
            </a:r>
            <a:endParaRPr lang="en-US" altLang="x-none" sz="44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3" name="Content Placeholder 2"/>
          <p:cNvSpPr txBox="1"/>
          <p:nvPr/>
        </p:nvSpPr>
        <p:spPr>
          <a:xfrm>
            <a:off x="294640" y="1301591"/>
            <a:ext cx="11602720" cy="5219079"/>
          </a:xfrm>
          <a:custGeom>
            <a:avLst/>
            <a:gdLst>
              <a:gd name="connsiteX0" fmla="*/ 0 w 11602720"/>
              <a:gd name="connsiteY0" fmla="*/ 0 h 5219079"/>
              <a:gd name="connsiteX1" fmla="*/ 11602720 w 11602720"/>
              <a:gd name="connsiteY1" fmla="*/ 0 h 5219079"/>
              <a:gd name="connsiteX2" fmla="*/ 11602720 w 11602720"/>
              <a:gd name="connsiteY2" fmla="*/ 5219079 h 5219079"/>
              <a:gd name="connsiteX3" fmla="*/ 0 w 11602720"/>
              <a:gd name="connsiteY3" fmla="*/ 5219079 h 5219079"/>
              <a:gd name="connsiteX4" fmla="*/ 0 w 11602720"/>
              <a:gd name="connsiteY4" fmla="*/ 0 h 5219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02720" h="5219079" fill="none" extrusionOk="0">
                <a:moveTo>
                  <a:pt x="0" y="0"/>
                </a:moveTo>
                <a:cubicBezTo>
                  <a:pt x="2265313" y="109414"/>
                  <a:pt x="7775912" y="34279"/>
                  <a:pt x="11602720" y="0"/>
                </a:cubicBezTo>
                <a:cubicBezTo>
                  <a:pt x="11560529" y="1609820"/>
                  <a:pt x="11632610" y="3041926"/>
                  <a:pt x="11602720" y="5219079"/>
                </a:cubicBezTo>
                <a:cubicBezTo>
                  <a:pt x="6612408" y="5105542"/>
                  <a:pt x="4051974" y="5284592"/>
                  <a:pt x="0" y="5219079"/>
                </a:cubicBezTo>
                <a:cubicBezTo>
                  <a:pt x="37807" y="3486170"/>
                  <a:pt x="-133477" y="1987747"/>
                  <a:pt x="0" y="0"/>
                </a:cubicBezTo>
                <a:close/>
              </a:path>
              <a:path w="11602720" h="5219079" stroke="0" extrusionOk="0">
                <a:moveTo>
                  <a:pt x="0" y="0"/>
                </a:moveTo>
                <a:cubicBezTo>
                  <a:pt x="1322996" y="-109531"/>
                  <a:pt x="9083220" y="138172"/>
                  <a:pt x="11602720" y="0"/>
                </a:cubicBezTo>
                <a:cubicBezTo>
                  <a:pt x="11443492" y="1074316"/>
                  <a:pt x="11627725" y="3580416"/>
                  <a:pt x="11602720" y="5219079"/>
                </a:cubicBezTo>
                <a:cubicBezTo>
                  <a:pt x="7160599" y="5375033"/>
                  <a:pt x="1975940" y="5101232"/>
                  <a:pt x="0" y="5219079"/>
                </a:cubicBezTo>
                <a:cubicBezTo>
                  <a:pt x="-118949" y="3565910"/>
                  <a:pt x="-111187" y="2357017"/>
                  <a:pt x="0" y="0"/>
                </a:cubicBezTo>
                <a:close/>
              </a:path>
            </a:pathLst>
          </a:custGeom>
          <a:solidFill>
            <a:schemeClr val="bg1"/>
          </a:solidFill>
          <a:ln w="9525">
            <a:solidFill>
              <a:srgbClr val="6EBA35"/>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273050" lvl="0" indent="-273050" algn="just">
              <a:lnSpc>
                <a:spcPct val="100000"/>
              </a:lnSpc>
              <a:spcBef>
                <a:spcPct val="0"/>
              </a:spcBef>
              <a:buFontTx/>
              <a:buNone/>
            </a:pPr>
            <a:r>
              <a:rPr lang="en-US" altLang="en-US" sz="3600" dirty="0">
                <a:cs typeface="Arial" panose="020B0604020202020204" pitchFamily="34" charset="0"/>
              </a:rPr>
              <a:t>       - Năm trước, khi gặp trời làm đói kém, mẹ em phải vay lương ăn của bọn nhện. Sau đấy, không may mẹ em </a:t>
            </a:r>
            <a:r>
              <a:rPr lang="en-US" altLang="en-US" sz="3600" dirty="0">
                <a:solidFill>
                  <a:srgbClr val="FF0000"/>
                </a:solidFill>
                <a:cs typeface="Arial" panose="020B0604020202020204" pitchFamily="34" charset="0"/>
              </a:rPr>
              <a:t>mất đi</a:t>
            </a:r>
            <a:r>
              <a:rPr lang="en-US" altLang="en-US" sz="3600" dirty="0">
                <a:solidFill>
                  <a:schemeClr val="bg2"/>
                </a:solidFill>
                <a:cs typeface="Arial" panose="020B0604020202020204" pitchFamily="34" charset="0"/>
              </a:rPr>
              <a:t>, </a:t>
            </a:r>
            <a:r>
              <a:rPr lang="en-US" altLang="en-US" sz="3600" dirty="0">
                <a:cs typeface="Arial" panose="020B0604020202020204" pitchFamily="34" charset="0"/>
              </a:rPr>
              <a:t>còn lại </a:t>
            </a:r>
            <a:r>
              <a:rPr lang="en-US" altLang="en-US" sz="3600" dirty="0">
                <a:solidFill>
                  <a:srgbClr val="FF0000"/>
                </a:solidFill>
                <a:cs typeface="Arial" panose="020B0604020202020204" pitchFamily="34" charset="0"/>
              </a:rPr>
              <a:t>thui thủi </a:t>
            </a:r>
            <a:r>
              <a:rPr lang="en-US" altLang="en-US" sz="3600" dirty="0">
                <a:cs typeface="Arial" panose="020B0604020202020204" pitchFamily="34" charset="0"/>
              </a:rPr>
              <a:t>có mình em. Mà em </a:t>
            </a:r>
            <a:r>
              <a:rPr lang="en-US" altLang="en-US" sz="3600" dirty="0">
                <a:solidFill>
                  <a:srgbClr val="FF0000"/>
                </a:solidFill>
                <a:cs typeface="Arial" panose="020B0604020202020204" pitchFamily="34" charset="0"/>
              </a:rPr>
              <a:t>ốm yếu</a:t>
            </a:r>
            <a:r>
              <a:rPr lang="en-US" altLang="en-US" sz="3600" dirty="0">
                <a:cs typeface="Arial" panose="020B0604020202020204" pitchFamily="34" charset="0"/>
              </a:rPr>
              <a:t>,</a:t>
            </a:r>
            <a:r>
              <a:rPr lang="en-US" altLang="en-US" sz="3600" dirty="0">
                <a:solidFill>
                  <a:schemeClr val="bg2"/>
                </a:solidFill>
                <a:cs typeface="Arial" panose="020B0604020202020204" pitchFamily="34" charset="0"/>
              </a:rPr>
              <a:t> </a:t>
            </a:r>
            <a:r>
              <a:rPr lang="en-US" altLang="en-US" sz="3600" dirty="0">
                <a:cs typeface="Arial" panose="020B0604020202020204" pitchFamily="34" charset="0"/>
              </a:rPr>
              <a:t>kiếm bữa cũng </a:t>
            </a:r>
            <a:r>
              <a:rPr lang="en-US" altLang="en-US" sz="3600" dirty="0">
                <a:solidFill>
                  <a:srgbClr val="FF0000"/>
                </a:solidFill>
                <a:cs typeface="Arial" panose="020B0604020202020204" pitchFamily="34" charset="0"/>
              </a:rPr>
              <a:t>chẳng đủ</a:t>
            </a:r>
            <a:r>
              <a:rPr lang="en-US" altLang="en-US" sz="3600" dirty="0">
                <a:cs typeface="Arial" panose="020B0604020202020204" pitchFamily="34" charset="0"/>
              </a:rPr>
              <a:t>.</a:t>
            </a:r>
            <a:r>
              <a:rPr lang="en-US" altLang="en-US" sz="3600" dirty="0">
                <a:solidFill>
                  <a:schemeClr val="bg2"/>
                </a:solidFill>
                <a:cs typeface="Arial" panose="020B0604020202020204" pitchFamily="34" charset="0"/>
              </a:rPr>
              <a:t> </a:t>
            </a:r>
            <a:r>
              <a:rPr lang="en-US" altLang="en-US" sz="3600" dirty="0">
                <a:cs typeface="Arial" panose="020B0604020202020204" pitchFamily="34" charset="0"/>
              </a:rPr>
              <a:t>Bao năm </a:t>
            </a:r>
            <a:r>
              <a:rPr lang="en-US" altLang="en-US" sz="3600" dirty="0">
                <a:solidFill>
                  <a:srgbClr val="FF0000"/>
                </a:solidFill>
                <a:cs typeface="Arial" panose="020B0604020202020204" pitchFamily="34" charset="0"/>
              </a:rPr>
              <a:t>nghèo túng </a:t>
            </a:r>
            <a:r>
              <a:rPr lang="en-US" altLang="en-US" sz="3600" dirty="0">
                <a:cs typeface="Arial" panose="020B0604020202020204" pitchFamily="34" charset="0"/>
              </a:rPr>
              <a:t>vẫn hoàn </a:t>
            </a:r>
            <a:r>
              <a:rPr lang="en-US" altLang="en-US" sz="3600" dirty="0">
                <a:solidFill>
                  <a:srgbClr val="FF0000"/>
                </a:solidFill>
                <a:cs typeface="Arial" panose="020B0604020202020204" pitchFamily="34" charset="0"/>
              </a:rPr>
              <a:t>nghèo túng</a:t>
            </a:r>
            <a:r>
              <a:rPr lang="en-US" altLang="en-US" sz="3600" dirty="0">
                <a:cs typeface="Arial" panose="020B0604020202020204" pitchFamily="34" charset="0"/>
              </a:rPr>
              <a:t>.</a:t>
            </a:r>
            <a:r>
              <a:rPr lang="en-US" altLang="en-US" sz="3600" dirty="0">
                <a:solidFill>
                  <a:schemeClr val="bg2"/>
                </a:solidFill>
                <a:cs typeface="Arial" panose="020B0604020202020204" pitchFamily="34" charset="0"/>
              </a:rPr>
              <a:t> </a:t>
            </a:r>
            <a:r>
              <a:rPr lang="en-US" altLang="en-US" sz="3600" dirty="0">
                <a:cs typeface="Arial" panose="020B0604020202020204" pitchFamily="34" charset="0"/>
              </a:rPr>
              <a:t>Mấy bận bọn nhện đã </a:t>
            </a:r>
            <a:r>
              <a:rPr lang="en-US" altLang="en-US" sz="3600" dirty="0" err="1">
                <a:solidFill>
                  <a:srgbClr val="FF0000"/>
                </a:solidFill>
                <a:cs typeface="Arial" panose="020B0604020202020204" pitchFamily="34" charset="0"/>
              </a:rPr>
              <a:t>đánh</a:t>
            </a:r>
            <a:r>
              <a:rPr lang="en-US" altLang="en-US" sz="3600" dirty="0">
                <a:solidFill>
                  <a:srgbClr val="FF0000"/>
                </a:solidFill>
                <a:cs typeface="Arial" panose="020B0604020202020204" pitchFamily="34" charset="0"/>
              </a:rPr>
              <a:t> </a:t>
            </a:r>
            <a:r>
              <a:rPr lang="en-US" altLang="en-US" sz="3600" dirty="0" err="1">
                <a:solidFill>
                  <a:srgbClr val="FF0000"/>
                </a:solidFill>
                <a:cs typeface="Arial" panose="020B0604020202020204" pitchFamily="34" charset="0"/>
              </a:rPr>
              <a:t>em</a:t>
            </a:r>
            <a:r>
              <a:rPr lang="en-US" altLang="en-US" sz="3600" dirty="0">
                <a:cs typeface="Arial" panose="020B0604020202020204" pitchFamily="34" charset="0"/>
              </a:rPr>
              <a:t>. </a:t>
            </a:r>
            <a:r>
              <a:rPr lang="en-US" altLang="en-US" sz="3600" dirty="0" err="1">
                <a:cs typeface="Arial" panose="020B0604020202020204" pitchFamily="34" charset="0"/>
              </a:rPr>
              <a:t>Hôm</a:t>
            </a:r>
            <a:r>
              <a:rPr lang="en-US" altLang="en-US" sz="3600" dirty="0">
                <a:cs typeface="Arial" panose="020B0604020202020204" pitchFamily="34" charset="0"/>
              </a:rPr>
              <a:t> nay bọn chúng chăng tơ ngang đường đe </a:t>
            </a:r>
            <a:r>
              <a:rPr lang="en-US" altLang="en-US" sz="3600" dirty="0">
                <a:solidFill>
                  <a:srgbClr val="FF0000"/>
                </a:solidFill>
                <a:cs typeface="Arial" panose="020B0604020202020204" pitchFamily="34" charset="0"/>
              </a:rPr>
              <a:t>bắt em</a:t>
            </a:r>
            <a:r>
              <a:rPr lang="en-US" altLang="en-US" sz="3600" dirty="0">
                <a:cs typeface="Arial" panose="020B0604020202020204" pitchFamily="34" charset="0"/>
              </a:rPr>
              <a:t>, </a:t>
            </a:r>
            <a:r>
              <a:rPr lang="en-US" altLang="en-US" sz="3600" dirty="0">
                <a:solidFill>
                  <a:srgbClr val="FF0000"/>
                </a:solidFill>
                <a:cs typeface="Arial" panose="020B0604020202020204" pitchFamily="34" charset="0"/>
              </a:rPr>
              <a:t>vặt chân</a:t>
            </a:r>
            <a:r>
              <a:rPr lang="en-US" altLang="en-US" sz="3600" dirty="0">
                <a:cs typeface="Arial" panose="020B0604020202020204" pitchFamily="34" charset="0"/>
              </a:rPr>
              <a:t>,</a:t>
            </a:r>
            <a:r>
              <a:rPr lang="en-US" altLang="en-US" sz="3600" dirty="0">
                <a:solidFill>
                  <a:schemeClr val="bg2"/>
                </a:solidFill>
                <a:cs typeface="Arial" panose="020B0604020202020204" pitchFamily="34" charset="0"/>
              </a:rPr>
              <a:t> </a:t>
            </a:r>
            <a:r>
              <a:rPr lang="en-US" altLang="en-US" sz="3600" dirty="0">
                <a:solidFill>
                  <a:srgbClr val="FF0000"/>
                </a:solidFill>
                <a:cs typeface="Arial" panose="020B0604020202020204" pitchFamily="34" charset="0"/>
              </a:rPr>
              <a:t>vặt cánh ăn thịt</a:t>
            </a:r>
            <a:r>
              <a:rPr lang="en-US" altLang="en-US" sz="3600" dirty="0">
                <a:solidFill>
                  <a:schemeClr val="bg2"/>
                </a:solidFill>
                <a:cs typeface="Arial" panose="020B0604020202020204" pitchFamily="34" charset="0"/>
              </a:rPr>
              <a:t> </a:t>
            </a:r>
            <a:r>
              <a:rPr lang="en-US" altLang="en-US" sz="3600" dirty="0">
                <a:cs typeface="Arial" panose="020B0604020202020204" pitchFamily="34" charset="0"/>
              </a:rPr>
              <a:t>em.</a:t>
            </a:r>
          </a:p>
          <a:p>
            <a:pPr marL="273050" lvl="0" indent="-273050" algn="just">
              <a:lnSpc>
                <a:spcPct val="100000"/>
              </a:lnSpc>
              <a:spcBef>
                <a:spcPct val="0"/>
              </a:spcBef>
              <a:buFontTx/>
              <a:buNone/>
            </a:pPr>
            <a:r>
              <a:rPr lang="en-US" altLang="en-US" sz="3600" dirty="0">
                <a:cs typeface="Arial" panose="020B0604020202020204" pitchFamily="34" charset="0"/>
              </a:rPr>
              <a:t>         Tôi </a:t>
            </a:r>
            <a:r>
              <a:rPr lang="en-US" altLang="en-US" sz="3600" dirty="0">
                <a:solidFill>
                  <a:srgbClr val="FF0000"/>
                </a:solidFill>
                <a:cs typeface="Arial" panose="020B0604020202020204" pitchFamily="34" charset="0"/>
              </a:rPr>
              <a:t>xòe</a:t>
            </a:r>
            <a:r>
              <a:rPr lang="en-US" altLang="en-US" sz="3600" dirty="0">
                <a:solidFill>
                  <a:schemeClr val="bg2"/>
                </a:solidFill>
                <a:cs typeface="Arial" panose="020B0604020202020204" pitchFamily="34" charset="0"/>
              </a:rPr>
              <a:t> </a:t>
            </a:r>
            <a:r>
              <a:rPr lang="en-US" altLang="en-US" sz="3600" dirty="0">
                <a:cs typeface="Arial" panose="020B0604020202020204" pitchFamily="34" charset="0"/>
              </a:rPr>
              <a:t>cả hai càng ra, bảo Nhà Trò:</a:t>
            </a:r>
          </a:p>
          <a:p>
            <a:pPr marL="273050" lvl="0" indent="-273050" algn="just">
              <a:lnSpc>
                <a:spcPct val="100000"/>
              </a:lnSpc>
              <a:spcBef>
                <a:spcPct val="0"/>
              </a:spcBef>
              <a:buFontTx/>
              <a:buNone/>
            </a:pPr>
            <a:r>
              <a:rPr lang="en-US" altLang="en-US" sz="3600" dirty="0">
                <a:cs typeface="Arial" panose="020B0604020202020204" pitchFamily="34" charset="0"/>
              </a:rPr>
              <a:t>         - Em </a:t>
            </a:r>
            <a:r>
              <a:rPr lang="en-US" altLang="en-US" sz="3600" dirty="0">
                <a:solidFill>
                  <a:srgbClr val="FF0000"/>
                </a:solidFill>
                <a:cs typeface="Arial" panose="020B0604020202020204" pitchFamily="34" charset="0"/>
              </a:rPr>
              <a:t>đừng sợ</a:t>
            </a:r>
            <a:r>
              <a:rPr lang="en-US" altLang="en-US" sz="3600" dirty="0">
                <a:cs typeface="Arial" panose="020B0604020202020204" pitchFamily="34" charset="0"/>
              </a:rPr>
              <a:t>. Hãy trở về cùng với tôi đây. Đứa </a:t>
            </a:r>
            <a:r>
              <a:rPr lang="en-US" altLang="en-US" sz="3600" dirty="0">
                <a:solidFill>
                  <a:srgbClr val="FF0000"/>
                </a:solidFill>
                <a:cs typeface="Arial" panose="020B0604020202020204" pitchFamily="34" charset="0"/>
              </a:rPr>
              <a:t>độc ác </a:t>
            </a:r>
            <a:r>
              <a:rPr lang="en-US" altLang="en-US" sz="3600" dirty="0">
                <a:cs typeface="Arial" panose="020B0604020202020204" pitchFamily="34" charset="0"/>
              </a:rPr>
              <a:t>không thể cậy khỏe </a:t>
            </a:r>
            <a:r>
              <a:rPr lang="en-US" altLang="en-US" sz="3600" dirty="0">
                <a:solidFill>
                  <a:srgbClr val="FF0000"/>
                </a:solidFill>
                <a:cs typeface="Arial" panose="020B0604020202020204" pitchFamily="34" charset="0"/>
              </a:rPr>
              <a:t>ăn hiếp </a:t>
            </a:r>
            <a:r>
              <a:rPr lang="en-US" altLang="en-US" sz="3600" dirty="0">
                <a:cs typeface="Arial" panose="020B0604020202020204" pitchFamily="34" charset="0"/>
              </a:rPr>
              <a:t>kẻ yếu.</a:t>
            </a:r>
            <a:endParaRPr lang="en-US" altLang="en-US" sz="3600" dirty="0">
              <a:ea typeface="Arial" panose="020B0604020202020204" pitchFamily="34" charset="0"/>
            </a:endParaRPr>
          </a:p>
        </p:txBody>
      </p:sp>
    </p:spTree>
    <p:extLst>
      <p:ext uri="{BB962C8B-B14F-4D97-AF65-F5344CB8AC3E}">
        <p14:creationId xmlns:p14="http://schemas.microsoft.com/office/powerpoint/2010/main" val="40435250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466595" y="1908751"/>
            <a:ext cx="8169319" cy="3815252"/>
            <a:chOff x="2530765" y="2185845"/>
            <a:chExt cx="7490732" cy="3265702"/>
          </a:xfrm>
        </p:grpSpPr>
        <p:grpSp>
          <p:nvGrpSpPr>
            <p:cNvPr id="3" name="Group 2">
              <a:extLst>
                <a:ext uri="{FF2B5EF4-FFF2-40B4-BE49-F238E27FC236}">
                  <a16:creationId xmlns:a16="http://schemas.microsoft.com/office/drawing/2014/main" id="{1F155F1B-9787-4B09-93F3-FADF553BB2A0}"/>
                </a:ext>
              </a:extLst>
            </p:cNvPr>
            <p:cNvGrpSpPr>
              <a:grpSpLocks/>
            </p:cNvGrpSpPr>
            <p:nvPr/>
          </p:nvGrpSpPr>
          <p:grpSpPr bwMode="auto">
            <a:xfrm>
              <a:off x="2530765" y="2442520"/>
              <a:ext cx="7173076" cy="3009027"/>
              <a:chOff x="415914" y="112454"/>
              <a:chExt cx="11515788" cy="2726967"/>
            </a:xfrm>
            <a:solidFill>
              <a:schemeClr val="accent6">
                <a:lumMod val="20000"/>
                <a:lumOff val="80000"/>
              </a:schemeClr>
            </a:solidFill>
          </p:grpSpPr>
          <p:sp>
            <p:nvSpPr>
              <p:cNvPr id="7" name="Text Box 2">
                <a:extLst>
                  <a:ext uri="{FF2B5EF4-FFF2-40B4-BE49-F238E27FC236}">
                    <a16:creationId xmlns:a16="http://schemas.microsoft.com/office/drawing/2014/main" id="{4E42B27F-C505-4759-AC94-B640E4ED7450}"/>
                  </a:ext>
                </a:extLst>
              </p:cNvPr>
              <p:cNvSpPr txBox="1">
                <a:spLocks noChangeArrowheads="1"/>
              </p:cNvSpPr>
              <p:nvPr/>
            </p:nvSpPr>
            <p:spPr bwMode="auto">
              <a:xfrm>
                <a:off x="1258119" y="369391"/>
                <a:ext cx="10009112" cy="1015530"/>
              </a:xfrm>
              <a:prstGeom prst="rect">
                <a:avLst/>
              </a:prstGeom>
              <a:grpFill/>
              <a:ln w="9525">
                <a:solidFill>
                  <a:srgbClr val="000000"/>
                </a:solidFill>
                <a:miter lim="800000"/>
                <a:headEnd/>
                <a:tailEnd/>
              </a:ln>
            </p:spPr>
            <p:txBody>
              <a:bodyP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endParaRPr lang="zh-CN" altLang="zh-CN" sz="6000" b="1">
                  <a:solidFill>
                    <a:srgbClr val="003300"/>
                  </a:solidFill>
                  <a:ea typeface="字魂59号-创粗黑" pitchFamily="2" charset="-122"/>
                </a:endParaRPr>
              </a:p>
            </p:txBody>
          </p:sp>
          <p:sp>
            <p:nvSpPr>
              <p:cNvPr id="8" name="Freeform: Shape 7">
                <a:extLst>
                  <a:ext uri="{FF2B5EF4-FFF2-40B4-BE49-F238E27FC236}">
                    <a16:creationId xmlns:a16="http://schemas.microsoft.com/office/drawing/2014/main" id="{871A05EA-6CB6-491F-88D7-A2BD85610AD5}"/>
                  </a:ext>
                </a:extLst>
              </p:cNvPr>
              <p:cNvSpPr/>
              <p:nvPr/>
            </p:nvSpPr>
            <p:spPr bwMode="auto">
              <a:xfrm>
                <a:off x="415914" y="112454"/>
                <a:ext cx="11515788" cy="2726967"/>
              </a:xfrm>
              <a:custGeom>
                <a:avLst/>
                <a:gdLst>
                  <a:gd name="connsiteX0" fmla="*/ 1127136 w 11515788"/>
                  <a:gd name="connsiteY0" fmla="*/ 2306896 h 2726967"/>
                  <a:gd name="connsiteX1" fmla="*/ 3775086 w 11515788"/>
                  <a:gd name="connsiteY1" fmla="*/ 2725996 h 2726967"/>
                  <a:gd name="connsiteX2" fmla="*/ 6823086 w 11515788"/>
                  <a:gd name="connsiteY2" fmla="*/ 2421196 h 2726967"/>
                  <a:gd name="connsiteX3" fmla="*/ 10023486 w 11515788"/>
                  <a:gd name="connsiteY3" fmla="*/ 2383096 h 2726967"/>
                  <a:gd name="connsiteX4" fmla="*/ 11395086 w 11515788"/>
                  <a:gd name="connsiteY4" fmla="*/ 1563946 h 2726967"/>
                  <a:gd name="connsiteX5" fmla="*/ 11052186 w 11515788"/>
                  <a:gd name="connsiteY5" fmla="*/ 135196 h 2726967"/>
                  <a:gd name="connsiteX6" fmla="*/ 7908936 w 11515788"/>
                  <a:gd name="connsiteY6" fmla="*/ 154246 h 2726967"/>
                  <a:gd name="connsiteX7" fmla="*/ 4708536 w 11515788"/>
                  <a:gd name="connsiteY7" fmla="*/ 154246 h 2726967"/>
                  <a:gd name="connsiteX8" fmla="*/ 2746386 w 11515788"/>
                  <a:gd name="connsiteY8" fmla="*/ 1846 h 2726967"/>
                  <a:gd name="connsiteX9" fmla="*/ 784236 w 11515788"/>
                  <a:gd name="connsiteY9" fmla="*/ 173296 h 2726967"/>
                  <a:gd name="connsiteX10" fmla="*/ 3186 w 11515788"/>
                  <a:gd name="connsiteY10" fmla="*/ 1278196 h 2726967"/>
                  <a:gd name="connsiteX11" fmla="*/ 1031886 w 11515788"/>
                  <a:gd name="connsiteY11" fmla="*/ 2306896 h 2726967"/>
                  <a:gd name="connsiteX0" fmla="*/ 1127136 w 11515788"/>
                  <a:gd name="connsiteY0" fmla="*/ 2306896 h 2726967"/>
                  <a:gd name="connsiteX1" fmla="*/ 3775086 w 11515788"/>
                  <a:gd name="connsiteY1" fmla="*/ 2725996 h 2726967"/>
                  <a:gd name="connsiteX2" fmla="*/ 6823086 w 11515788"/>
                  <a:gd name="connsiteY2" fmla="*/ 2421196 h 2726967"/>
                  <a:gd name="connsiteX3" fmla="*/ 10023486 w 11515788"/>
                  <a:gd name="connsiteY3" fmla="*/ 2383096 h 2726967"/>
                  <a:gd name="connsiteX4" fmla="*/ 11395086 w 11515788"/>
                  <a:gd name="connsiteY4" fmla="*/ 1563946 h 2726967"/>
                  <a:gd name="connsiteX5" fmla="*/ 11052186 w 11515788"/>
                  <a:gd name="connsiteY5" fmla="*/ 135196 h 2726967"/>
                  <a:gd name="connsiteX6" fmla="*/ 7908936 w 11515788"/>
                  <a:gd name="connsiteY6" fmla="*/ 154246 h 2726967"/>
                  <a:gd name="connsiteX7" fmla="*/ 4708536 w 11515788"/>
                  <a:gd name="connsiteY7" fmla="*/ 154246 h 2726967"/>
                  <a:gd name="connsiteX8" fmla="*/ 2746386 w 11515788"/>
                  <a:gd name="connsiteY8" fmla="*/ 1846 h 2726967"/>
                  <a:gd name="connsiteX9" fmla="*/ 784236 w 11515788"/>
                  <a:gd name="connsiteY9" fmla="*/ 173296 h 2726967"/>
                  <a:gd name="connsiteX10" fmla="*/ 3186 w 11515788"/>
                  <a:gd name="connsiteY10" fmla="*/ 1278196 h 2726967"/>
                  <a:gd name="connsiteX11" fmla="*/ 1165236 w 11515788"/>
                  <a:gd name="connsiteY11" fmla="*/ 2325946 h 2726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15788" h="2726967">
                    <a:moveTo>
                      <a:pt x="1127136" y="2306896"/>
                    </a:moveTo>
                    <a:cubicBezTo>
                      <a:pt x="1976448" y="2506921"/>
                      <a:pt x="2825761" y="2706946"/>
                      <a:pt x="3775086" y="2725996"/>
                    </a:cubicBezTo>
                    <a:cubicBezTo>
                      <a:pt x="4724411" y="2745046"/>
                      <a:pt x="5781686" y="2478346"/>
                      <a:pt x="6823086" y="2421196"/>
                    </a:cubicBezTo>
                    <a:cubicBezTo>
                      <a:pt x="7864486" y="2364046"/>
                      <a:pt x="9261486" y="2525971"/>
                      <a:pt x="10023486" y="2383096"/>
                    </a:cubicBezTo>
                    <a:cubicBezTo>
                      <a:pt x="10785486" y="2240221"/>
                      <a:pt x="11223636" y="1938596"/>
                      <a:pt x="11395086" y="1563946"/>
                    </a:cubicBezTo>
                    <a:cubicBezTo>
                      <a:pt x="11566536" y="1189296"/>
                      <a:pt x="11633211" y="370146"/>
                      <a:pt x="11052186" y="135196"/>
                    </a:cubicBezTo>
                    <a:cubicBezTo>
                      <a:pt x="10471161" y="-99754"/>
                      <a:pt x="7908936" y="154246"/>
                      <a:pt x="7908936" y="154246"/>
                    </a:cubicBezTo>
                    <a:cubicBezTo>
                      <a:pt x="6851661" y="157421"/>
                      <a:pt x="5568961" y="179646"/>
                      <a:pt x="4708536" y="154246"/>
                    </a:cubicBezTo>
                    <a:cubicBezTo>
                      <a:pt x="3848111" y="128846"/>
                      <a:pt x="3400436" y="-1329"/>
                      <a:pt x="2746386" y="1846"/>
                    </a:cubicBezTo>
                    <a:cubicBezTo>
                      <a:pt x="2092336" y="5021"/>
                      <a:pt x="1241436" y="-39429"/>
                      <a:pt x="784236" y="173296"/>
                    </a:cubicBezTo>
                    <a:cubicBezTo>
                      <a:pt x="327036" y="386021"/>
                      <a:pt x="-38089" y="922596"/>
                      <a:pt x="3186" y="1278196"/>
                    </a:cubicBezTo>
                    <a:cubicBezTo>
                      <a:pt x="44461" y="1633796"/>
                      <a:pt x="671523" y="1989396"/>
                      <a:pt x="1165236" y="2325946"/>
                    </a:cubicBezTo>
                  </a:path>
                </a:pathLst>
              </a:custGeom>
              <a:grpFill/>
              <a:ln w="38100">
                <a:solidFill>
                  <a:schemeClr val="accent6">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a:spAutoFit/>
              </a:bodyPr>
              <a:lstStyle/>
              <a:p>
                <a:pPr eaLnBrk="1" hangingPunct="1">
                  <a:spcBef>
                    <a:spcPct val="50000"/>
                  </a:spcBef>
                  <a:defRPr/>
                </a:pPr>
                <a:endParaRPr lang="en-US" dirty="0">
                  <a:latin typeface="Times New Roman" pitchFamily="18" charset="0"/>
                  <a:ea typeface="宋体" pitchFamily="2" charset="-122"/>
                </a:endParaRPr>
              </a:p>
            </p:txBody>
          </p:sp>
        </p:grpSp>
        <p:grpSp>
          <p:nvGrpSpPr>
            <p:cNvPr id="4" name="Group 3">
              <a:extLst>
                <a:ext uri="{FF2B5EF4-FFF2-40B4-BE49-F238E27FC236}">
                  <a16:creationId xmlns:a16="http://schemas.microsoft.com/office/drawing/2014/main" id="{1F155F1B-9787-4B09-93F3-FADF553BB2A0}"/>
                </a:ext>
              </a:extLst>
            </p:cNvPr>
            <p:cNvGrpSpPr>
              <a:grpSpLocks/>
            </p:cNvGrpSpPr>
            <p:nvPr/>
          </p:nvGrpSpPr>
          <p:grpSpPr bwMode="auto">
            <a:xfrm>
              <a:off x="2848421" y="2185845"/>
              <a:ext cx="7173076" cy="3009027"/>
              <a:chOff x="415914" y="112454"/>
              <a:chExt cx="11515788" cy="2726967"/>
            </a:xfrm>
            <a:solidFill>
              <a:schemeClr val="bg1"/>
            </a:solidFill>
          </p:grpSpPr>
          <p:sp>
            <p:nvSpPr>
              <p:cNvPr id="5" name="Text Box 2">
                <a:extLst>
                  <a:ext uri="{FF2B5EF4-FFF2-40B4-BE49-F238E27FC236}">
                    <a16:creationId xmlns:a16="http://schemas.microsoft.com/office/drawing/2014/main" id="{4E42B27F-C505-4759-AC94-B640E4ED7450}"/>
                  </a:ext>
                </a:extLst>
              </p:cNvPr>
              <p:cNvSpPr txBox="1">
                <a:spLocks noChangeArrowheads="1"/>
              </p:cNvSpPr>
              <p:nvPr/>
            </p:nvSpPr>
            <p:spPr bwMode="auto">
              <a:xfrm>
                <a:off x="1258119" y="369391"/>
                <a:ext cx="10009112" cy="101553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endParaRPr lang="zh-CN" altLang="zh-CN" sz="6000" b="1">
                  <a:solidFill>
                    <a:srgbClr val="003300"/>
                  </a:solidFill>
                  <a:ea typeface="字魂59号-创粗黑" pitchFamily="2" charset="-122"/>
                </a:endParaRPr>
              </a:p>
            </p:txBody>
          </p:sp>
          <p:sp>
            <p:nvSpPr>
              <p:cNvPr id="6" name="Freeform: Shape 7">
                <a:extLst>
                  <a:ext uri="{FF2B5EF4-FFF2-40B4-BE49-F238E27FC236}">
                    <a16:creationId xmlns:a16="http://schemas.microsoft.com/office/drawing/2014/main" id="{871A05EA-6CB6-491F-88D7-A2BD85610AD5}"/>
                  </a:ext>
                </a:extLst>
              </p:cNvPr>
              <p:cNvSpPr/>
              <p:nvPr/>
            </p:nvSpPr>
            <p:spPr bwMode="auto">
              <a:xfrm>
                <a:off x="415914" y="112454"/>
                <a:ext cx="11515788" cy="2726967"/>
              </a:xfrm>
              <a:custGeom>
                <a:avLst/>
                <a:gdLst>
                  <a:gd name="connsiteX0" fmla="*/ 1127136 w 11515788"/>
                  <a:gd name="connsiteY0" fmla="*/ 2306896 h 2726967"/>
                  <a:gd name="connsiteX1" fmla="*/ 3775086 w 11515788"/>
                  <a:gd name="connsiteY1" fmla="*/ 2725996 h 2726967"/>
                  <a:gd name="connsiteX2" fmla="*/ 6823086 w 11515788"/>
                  <a:gd name="connsiteY2" fmla="*/ 2421196 h 2726967"/>
                  <a:gd name="connsiteX3" fmla="*/ 10023486 w 11515788"/>
                  <a:gd name="connsiteY3" fmla="*/ 2383096 h 2726967"/>
                  <a:gd name="connsiteX4" fmla="*/ 11395086 w 11515788"/>
                  <a:gd name="connsiteY4" fmla="*/ 1563946 h 2726967"/>
                  <a:gd name="connsiteX5" fmla="*/ 11052186 w 11515788"/>
                  <a:gd name="connsiteY5" fmla="*/ 135196 h 2726967"/>
                  <a:gd name="connsiteX6" fmla="*/ 7908936 w 11515788"/>
                  <a:gd name="connsiteY6" fmla="*/ 154246 h 2726967"/>
                  <a:gd name="connsiteX7" fmla="*/ 4708536 w 11515788"/>
                  <a:gd name="connsiteY7" fmla="*/ 154246 h 2726967"/>
                  <a:gd name="connsiteX8" fmla="*/ 2746386 w 11515788"/>
                  <a:gd name="connsiteY8" fmla="*/ 1846 h 2726967"/>
                  <a:gd name="connsiteX9" fmla="*/ 784236 w 11515788"/>
                  <a:gd name="connsiteY9" fmla="*/ 173296 h 2726967"/>
                  <a:gd name="connsiteX10" fmla="*/ 3186 w 11515788"/>
                  <a:gd name="connsiteY10" fmla="*/ 1278196 h 2726967"/>
                  <a:gd name="connsiteX11" fmla="*/ 1031886 w 11515788"/>
                  <a:gd name="connsiteY11" fmla="*/ 2306896 h 2726967"/>
                  <a:gd name="connsiteX0" fmla="*/ 1127136 w 11515788"/>
                  <a:gd name="connsiteY0" fmla="*/ 2306896 h 2726967"/>
                  <a:gd name="connsiteX1" fmla="*/ 3775086 w 11515788"/>
                  <a:gd name="connsiteY1" fmla="*/ 2725996 h 2726967"/>
                  <a:gd name="connsiteX2" fmla="*/ 6823086 w 11515788"/>
                  <a:gd name="connsiteY2" fmla="*/ 2421196 h 2726967"/>
                  <a:gd name="connsiteX3" fmla="*/ 10023486 w 11515788"/>
                  <a:gd name="connsiteY3" fmla="*/ 2383096 h 2726967"/>
                  <a:gd name="connsiteX4" fmla="*/ 11395086 w 11515788"/>
                  <a:gd name="connsiteY4" fmla="*/ 1563946 h 2726967"/>
                  <a:gd name="connsiteX5" fmla="*/ 11052186 w 11515788"/>
                  <a:gd name="connsiteY5" fmla="*/ 135196 h 2726967"/>
                  <a:gd name="connsiteX6" fmla="*/ 7908936 w 11515788"/>
                  <a:gd name="connsiteY6" fmla="*/ 154246 h 2726967"/>
                  <a:gd name="connsiteX7" fmla="*/ 4708536 w 11515788"/>
                  <a:gd name="connsiteY7" fmla="*/ 154246 h 2726967"/>
                  <a:gd name="connsiteX8" fmla="*/ 2746386 w 11515788"/>
                  <a:gd name="connsiteY8" fmla="*/ 1846 h 2726967"/>
                  <a:gd name="connsiteX9" fmla="*/ 784236 w 11515788"/>
                  <a:gd name="connsiteY9" fmla="*/ 173296 h 2726967"/>
                  <a:gd name="connsiteX10" fmla="*/ 3186 w 11515788"/>
                  <a:gd name="connsiteY10" fmla="*/ 1278196 h 2726967"/>
                  <a:gd name="connsiteX11" fmla="*/ 1165236 w 11515788"/>
                  <a:gd name="connsiteY11" fmla="*/ 2325946 h 2726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15788" h="2726967">
                    <a:moveTo>
                      <a:pt x="1127136" y="2306896"/>
                    </a:moveTo>
                    <a:cubicBezTo>
                      <a:pt x="1976448" y="2506921"/>
                      <a:pt x="2825761" y="2706946"/>
                      <a:pt x="3775086" y="2725996"/>
                    </a:cubicBezTo>
                    <a:cubicBezTo>
                      <a:pt x="4724411" y="2745046"/>
                      <a:pt x="5781686" y="2478346"/>
                      <a:pt x="6823086" y="2421196"/>
                    </a:cubicBezTo>
                    <a:cubicBezTo>
                      <a:pt x="7864486" y="2364046"/>
                      <a:pt x="9261486" y="2525971"/>
                      <a:pt x="10023486" y="2383096"/>
                    </a:cubicBezTo>
                    <a:cubicBezTo>
                      <a:pt x="10785486" y="2240221"/>
                      <a:pt x="11223636" y="1938596"/>
                      <a:pt x="11395086" y="1563946"/>
                    </a:cubicBezTo>
                    <a:cubicBezTo>
                      <a:pt x="11566536" y="1189296"/>
                      <a:pt x="11633211" y="370146"/>
                      <a:pt x="11052186" y="135196"/>
                    </a:cubicBezTo>
                    <a:cubicBezTo>
                      <a:pt x="10471161" y="-99754"/>
                      <a:pt x="7908936" y="154246"/>
                      <a:pt x="7908936" y="154246"/>
                    </a:cubicBezTo>
                    <a:cubicBezTo>
                      <a:pt x="6851661" y="157421"/>
                      <a:pt x="5568961" y="179646"/>
                      <a:pt x="4708536" y="154246"/>
                    </a:cubicBezTo>
                    <a:cubicBezTo>
                      <a:pt x="3848111" y="128846"/>
                      <a:pt x="3400436" y="-1329"/>
                      <a:pt x="2746386" y="1846"/>
                    </a:cubicBezTo>
                    <a:cubicBezTo>
                      <a:pt x="2092336" y="5021"/>
                      <a:pt x="1241436" y="-39429"/>
                      <a:pt x="784236" y="173296"/>
                    </a:cubicBezTo>
                    <a:cubicBezTo>
                      <a:pt x="327036" y="386021"/>
                      <a:pt x="-38089" y="922596"/>
                      <a:pt x="3186" y="1278196"/>
                    </a:cubicBezTo>
                    <a:cubicBezTo>
                      <a:pt x="44461" y="1633796"/>
                      <a:pt x="671523" y="1989396"/>
                      <a:pt x="1165236" y="2325946"/>
                    </a:cubicBezTo>
                  </a:path>
                </a:pathLst>
              </a:custGeom>
              <a:grpFill/>
              <a:ln w="38100">
                <a:solidFill>
                  <a:srgbClr val="00CC0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a:spAutoFit/>
              </a:bodyPr>
              <a:lstStyle/>
              <a:p>
                <a:pPr eaLnBrk="1" hangingPunct="1">
                  <a:spcBef>
                    <a:spcPct val="50000"/>
                  </a:spcBef>
                  <a:defRPr/>
                </a:pPr>
                <a:endParaRPr lang="en-US" dirty="0">
                  <a:latin typeface="Times New Roman" pitchFamily="18" charset="0"/>
                  <a:ea typeface="宋体" pitchFamily="2" charset="-122"/>
                </a:endParaRPr>
              </a:p>
            </p:txBody>
          </p:sp>
        </p:grpSp>
      </p:grpSp>
      <p:pic>
        <p:nvPicPr>
          <p:cNvPr id="9" name="Picture 8"/>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foregroundMark x1="9726" y1="26909" x2="13633" y2="25939"/>
                        <a14:foregroundMark x1="13051" y1="15273" x2="14298" y2="18061"/>
                        <a14:foregroundMark x1="12136" y1="20242" x2="7731" y2="20485"/>
                        <a14:foregroundMark x1="19451" y1="13818" x2="18703" y2="16364"/>
                        <a14:foregroundMark x1="27099" y1="17394" x2="25686" y2="20606"/>
                        <a14:foregroundMark x1="28928" y1="11152" x2="32419" y2="12606"/>
                        <a14:foregroundMark x1="41064" y1="14606" x2="47049" y2="16485"/>
                        <a14:foregroundMark x1="58603" y1="13152" x2="60599" y2="11697"/>
                        <a14:foregroundMark x1="78470" y1="23394" x2="81214" y2="23273"/>
                        <a14:foregroundMark x1="83791" y1="19697" x2="84705" y2="22364"/>
                        <a14:foregroundMark x1="85786" y1="22909" x2="88778" y2="22485"/>
                        <a14:foregroundMark x1="83292" y1="32061" x2="86949" y2="31818"/>
                        <a14:foregroundMark x1="91106" y1="34061" x2="96259" y2="35152"/>
                      </a14:backgroundRemoval>
                    </a14:imgEffect>
                  </a14:imgLayer>
                </a14:imgProps>
              </a:ext>
              <a:ext uri="{28A0092B-C50C-407E-A947-70E740481C1C}">
                <a14:useLocalDpi xmlns:a14="http://schemas.microsoft.com/office/drawing/2010/main" val="0"/>
              </a:ext>
            </a:extLst>
          </a:blip>
          <a:stretch>
            <a:fillRect/>
          </a:stretch>
        </p:blipFill>
        <p:spPr>
          <a:xfrm>
            <a:off x="122575" y="2603175"/>
            <a:ext cx="3113590" cy="4269176"/>
          </a:xfrm>
          <a:prstGeom prst="rect">
            <a:avLst/>
          </a:prstGeom>
        </p:spPr>
      </p:pic>
      <p:sp>
        <p:nvSpPr>
          <p:cNvPr id="10" name="矩形 9"/>
          <p:cNvSpPr/>
          <p:nvPr/>
        </p:nvSpPr>
        <p:spPr>
          <a:xfrm>
            <a:off x="2724834" y="2030986"/>
            <a:ext cx="8140148" cy="3046988"/>
          </a:xfrm>
          <a:prstGeom prst="rect">
            <a:avLst/>
          </a:prstGeom>
          <a:noFill/>
        </p:spPr>
        <p:txBody>
          <a:bodyPr wrap="square">
            <a:spAutoFit/>
          </a:bodyPr>
          <a:lstStyle/>
          <a:p>
            <a:pPr algn="ctr"/>
            <a:r>
              <a:rPr lang="en-US" altLang="zh-CN" sz="9600" b="1" dirty="0" err="1">
                <a:ln w="28575" cmpd="thickThin">
                  <a:solidFill>
                    <a:srgbClr val="A7CF82"/>
                  </a:solidFill>
                </a:ln>
                <a:solidFill>
                  <a:srgbClr val="21801A"/>
                </a:solidFill>
                <a:effectLst>
                  <a:outerShdw blurRad="38100" dist="38100" dir="2700000" algn="tl">
                    <a:srgbClr val="000000">
                      <a:alpha val="43137"/>
                    </a:srgbClr>
                  </a:outerShdw>
                </a:effectLst>
                <a:latin typeface="SVN-Vanessas Valentine" panose="02040603050506020204" pitchFamily="18" charset="0"/>
                <a:ea typeface="Microsoft YaHei" panose="020B0503020204020204" pitchFamily="34" charset="-122"/>
              </a:rPr>
              <a:t>Chúc</a:t>
            </a:r>
            <a:r>
              <a:rPr lang="en-US" altLang="zh-CN" sz="9600" b="1" dirty="0">
                <a:ln w="28575" cmpd="thickThin">
                  <a:solidFill>
                    <a:srgbClr val="A7CF82"/>
                  </a:solidFill>
                </a:ln>
                <a:solidFill>
                  <a:srgbClr val="21801A"/>
                </a:solidFill>
                <a:effectLst>
                  <a:outerShdw blurRad="38100" dist="38100" dir="2700000" algn="tl">
                    <a:srgbClr val="000000">
                      <a:alpha val="43137"/>
                    </a:srgbClr>
                  </a:outerShdw>
                </a:effectLst>
                <a:latin typeface="SVN-Vanessas Valentine" panose="02040603050506020204" pitchFamily="18" charset="0"/>
                <a:ea typeface="Microsoft YaHei" panose="020B0503020204020204" pitchFamily="34" charset="-122"/>
              </a:rPr>
              <a:t> </a:t>
            </a:r>
            <a:r>
              <a:rPr lang="en-US" altLang="zh-CN" sz="9600" b="1" err="1">
                <a:ln w="28575" cmpd="thickThin">
                  <a:solidFill>
                    <a:srgbClr val="A7CF82"/>
                  </a:solidFill>
                </a:ln>
                <a:solidFill>
                  <a:srgbClr val="21801A"/>
                </a:solidFill>
                <a:effectLst>
                  <a:outerShdw blurRad="38100" dist="38100" dir="2700000" algn="tl">
                    <a:srgbClr val="000000">
                      <a:alpha val="43137"/>
                    </a:srgbClr>
                  </a:outerShdw>
                </a:effectLst>
                <a:latin typeface="SVN-Vanessas Valentine" panose="02040603050506020204" pitchFamily="18" charset="0"/>
                <a:ea typeface="Microsoft YaHei" panose="020B0503020204020204" pitchFamily="34" charset="-122"/>
              </a:rPr>
              <a:t>các</a:t>
            </a:r>
            <a:r>
              <a:rPr lang="en-US" altLang="zh-CN" sz="9600" b="1">
                <a:ln w="28575" cmpd="thickThin">
                  <a:solidFill>
                    <a:srgbClr val="A7CF82"/>
                  </a:solidFill>
                </a:ln>
                <a:solidFill>
                  <a:srgbClr val="21801A"/>
                </a:solidFill>
                <a:effectLst>
                  <a:outerShdw blurRad="38100" dist="38100" dir="2700000" algn="tl">
                    <a:srgbClr val="000000">
                      <a:alpha val="43137"/>
                    </a:srgbClr>
                  </a:outerShdw>
                </a:effectLst>
                <a:latin typeface="SVN-Vanessas Valentine" panose="02040603050506020204" pitchFamily="18" charset="0"/>
                <a:ea typeface="Microsoft YaHei" panose="020B0503020204020204" pitchFamily="34" charset="-122"/>
              </a:rPr>
              <a:t> em </a:t>
            </a:r>
            <a:endParaRPr lang="en-US" altLang="zh-CN" sz="9600" b="1" dirty="0">
              <a:ln w="28575" cmpd="thickThin">
                <a:solidFill>
                  <a:srgbClr val="A7CF82"/>
                </a:solidFill>
              </a:ln>
              <a:solidFill>
                <a:srgbClr val="21801A"/>
              </a:solidFill>
              <a:effectLst>
                <a:outerShdw blurRad="38100" dist="38100" dir="2700000" algn="tl">
                  <a:srgbClr val="000000">
                    <a:alpha val="43137"/>
                  </a:srgbClr>
                </a:outerShdw>
              </a:effectLst>
              <a:latin typeface="SVN-Vanessas Valentine" panose="02040603050506020204" pitchFamily="18" charset="0"/>
              <a:ea typeface="Microsoft YaHei" panose="020B0503020204020204" pitchFamily="34" charset="-122"/>
            </a:endParaRPr>
          </a:p>
          <a:p>
            <a:pPr algn="ctr"/>
            <a:r>
              <a:rPr lang="en-US" altLang="zh-CN" sz="9600" b="1" dirty="0" err="1">
                <a:ln w="28575" cmpd="thickThin">
                  <a:solidFill>
                    <a:srgbClr val="A7CF82"/>
                  </a:solidFill>
                </a:ln>
                <a:solidFill>
                  <a:srgbClr val="21801A"/>
                </a:solidFill>
                <a:effectLst>
                  <a:outerShdw blurRad="38100" dist="38100" dir="2700000" algn="tl">
                    <a:srgbClr val="000000">
                      <a:alpha val="43137"/>
                    </a:srgbClr>
                  </a:outerShdw>
                </a:effectLst>
                <a:latin typeface="SVN-Vanessas Valentine" panose="02040603050506020204" pitchFamily="18" charset="0"/>
                <a:ea typeface="Microsoft YaHei" panose="020B0503020204020204" pitchFamily="34" charset="-122"/>
              </a:rPr>
              <a:t>học</a:t>
            </a:r>
            <a:r>
              <a:rPr lang="en-US" altLang="zh-CN" sz="9600" b="1" dirty="0">
                <a:ln w="28575" cmpd="thickThin">
                  <a:solidFill>
                    <a:srgbClr val="A7CF82"/>
                  </a:solidFill>
                </a:ln>
                <a:solidFill>
                  <a:srgbClr val="21801A"/>
                </a:solidFill>
                <a:effectLst>
                  <a:outerShdw blurRad="38100" dist="38100" dir="2700000" algn="tl">
                    <a:srgbClr val="000000">
                      <a:alpha val="43137"/>
                    </a:srgbClr>
                  </a:outerShdw>
                </a:effectLst>
                <a:latin typeface="SVN-Vanessas Valentine" panose="02040603050506020204" pitchFamily="18" charset="0"/>
                <a:ea typeface="Microsoft YaHei" panose="020B0503020204020204" pitchFamily="34" charset="-122"/>
              </a:rPr>
              <a:t> </a:t>
            </a:r>
            <a:r>
              <a:rPr lang="en-US" altLang="zh-CN" sz="9600" b="1" dirty="0" err="1">
                <a:ln w="28575" cmpd="thickThin">
                  <a:solidFill>
                    <a:srgbClr val="A7CF82"/>
                  </a:solidFill>
                </a:ln>
                <a:solidFill>
                  <a:srgbClr val="21801A"/>
                </a:solidFill>
                <a:effectLst>
                  <a:outerShdw blurRad="38100" dist="38100" dir="2700000" algn="tl">
                    <a:srgbClr val="000000">
                      <a:alpha val="43137"/>
                    </a:srgbClr>
                  </a:outerShdw>
                </a:effectLst>
                <a:latin typeface="SVN-Vanessas Valentine" panose="02040603050506020204" pitchFamily="18" charset="0"/>
                <a:ea typeface="Microsoft YaHei" panose="020B0503020204020204" pitchFamily="34" charset="-122"/>
              </a:rPr>
              <a:t>tốt</a:t>
            </a:r>
            <a:r>
              <a:rPr lang="en-US" altLang="zh-CN" sz="9600" b="1" dirty="0">
                <a:ln w="28575" cmpd="thickThin">
                  <a:solidFill>
                    <a:srgbClr val="A7CF82"/>
                  </a:solidFill>
                </a:ln>
                <a:solidFill>
                  <a:srgbClr val="21801A"/>
                </a:solidFill>
                <a:effectLst>
                  <a:outerShdw blurRad="38100" dist="38100" dir="2700000" algn="tl">
                    <a:srgbClr val="000000">
                      <a:alpha val="43137"/>
                    </a:srgbClr>
                  </a:outerShdw>
                </a:effectLst>
                <a:latin typeface="SVN-Vanessas Valentine" panose="02040603050506020204" pitchFamily="18" charset="0"/>
                <a:ea typeface="Microsoft YaHei" panose="020B0503020204020204" pitchFamily="34" charset="-122"/>
              </a:rPr>
              <a:t>!</a:t>
            </a:r>
          </a:p>
        </p:txBody>
      </p:sp>
    </p:spTree>
    <p:extLst>
      <p:ext uri="{BB962C8B-B14F-4D97-AF65-F5344CB8AC3E}">
        <p14:creationId xmlns:p14="http://schemas.microsoft.com/office/powerpoint/2010/main" val="3158040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38" presetClass="entr" presetSubtype="0" accel="50000" fill="hold" grpId="0" nodeType="afterEffect">
                                  <p:stCondLst>
                                    <p:cond delay="0"/>
                                  </p:stCondLst>
                                  <p:iterate type="lt">
                                    <p:tmPct val="50000"/>
                                  </p:iterate>
                                  <p:childTnLst>
                                    <p:set>
                                      <p:cBhvr>
                                        <p:cTn id="11" dur="1" fill="hold">
                                          <p:stCondLst>
                                            <p:cond delay="0"/>
                                          </p:stCondLst>
                                        </p:cTn>
                                        <p:tgtEl>
                                          <p:spTgt spid="10"/>
                                        </p:tgtEl>
                                        <p:attrNameLst>
                                          <p:attrName>style.visibility</p:attrName>
                                        </p:attrNameLst>
                                      </p:cBhvr>
                                      <p:to>
                                        <p:strVal val="visible"/>
                                      </p:to>
                                    </p:set>
                                    <p:set>
                                      <p:cBhvr>
                                        <p:cTn id="12" dur="455" fill="hold">
                                          <p:stCondLst>
                                            <p:cond delay="0"/>
                                          </p:stCondLst>
                                        </p:cTn>
                                        <p:tgtEl>
                                          <p:spTgt spid="10"/>
                                        </p:tgtEl>
                                        <p:attrNameLst>
                                          <p:attrName>style.rotation</p:attrName>
                                        </p:attrNameLst>
                                      </p:cBhvr>
                                      <p:to>
                                        <p:strVal val="-45.0"/>
                                      </p:to>
                                    </p:set>
                                    <p:anim calcmode="lin" valueType="num">
                                      <p:cBhvr>
                                        <p:cTn id="13" dur="455" fill="hold">
                                          <p:stCondLst>
                                            <p:cond delay="455"/>
                                          </p:stCondLst>
                                        </p:cTn>
                                        <p:tgtEl>
                                          <p:spTgt spid="10"/>
                                        </p:tgtEl>
                                        <p:attrNameLst>
                                          <p:attrName>style.rotation</p:attrName>
                                        </p:attrNameLst>
                                      </p:cBhvr>
                                      <p:tavLst>
                                        <p:tav tm="0">
                                          <p:val>
                                            <p:fltVal val="-45"/>
                                          </p:val>
                                        </p:tav>
                                        <p:tav tm="69900">
                                          <p:val>
                                            <p:fltVal val="45"/>
                                          </p:val>
                                        </p:tav>
                                        <p:tav tm="100000">
                                          <p:val>
                                            <p:fltVal val="0"/>
                                          </p:val>
                                        </p:tav>
                                      </p:tavLst>
                                    </p:anim>
                                    <p:anim calcmode="lin" valueType="num">
                                      <p:cBhvr>
                                        <p:cTn id="14" dur="455" fill="hold">
                                          <p:stCondLst>
                                            <p:cond delay="0"/>
                                          </p:stCondLst>
                                        </p:cTn>
                                        <p:tgtEl>
                                          <p:spTgt spid="10"/>
                                        </p:tgtEl>
                                        <p:attrNameLst>
                                          <p:attrName>ppt_y</p:attrName>
                                        </p:attrNameLst>
                                      </p:cBhvr>
                                      <p:tavLst>
                                        <p:tav tm="0">
                                          <p:val>
                                            <p:strVal val="#ppt_y-1"/>
                                          </p:val>
                                        </p:tav>
                                        <p:tav tm="100000">
                                          <p:val>
                                            <p:strVal val="#ppt_y-(0.354*#ppt_w-0.172*#ppt_h)"/>
                                          </p:val>
                                        </p:tav>
                                      </p:tavLst>
                                    </p:anim>
                                    <p:anim calcmode="lin" valueType="num">
                                      <p:cBhvr>
                                        <p:cTn id="15" dur="156" decel="50000" autoRev="1" fill="hold">
                                          <p:stCondLst>
                                            <p:cond delay="455"/>
                                          </p:stCondLst>
                                        </p:cTn>
                                        <p:tgtEl>
                                          <p:spTgt spid="10"/>
                                        </p:tgtEl>
                                        <p:attrNameLst>
                                          <p:attrName>ppt_y</p:attrName>
                                        </p:attrNameLst>
                                      </p:cBhvr>
                                      <p:tavLst>
                                        <p:tav tm="0">
                                          <p:val>
                                            <p:strVal val="#ppt_y-(0.354*#ppt_w-0.172*#ppt_h)"/>
                                          </p:val>
                                        </p:tav>
                                        <p:tav tm="100000">
                                          <p:val>
                                            <p:strVal val="#ppt_y-(0.354*#ppt_w-0.172*#ppt_h)-#ppt_h/2"/>
                                          </p:val>
                                        </p:tav>
                                      </p:tavLst>
                                    </p:anim>
                                    <p:anim calcmode="lin" valueType="num">
                                      <p:cBhvr>
                                        <p:cTn id="16" dur="136" fill="hold">
                                          <p:stCondLst>
                                            <p:cond delay="864"/>
                                          </p:stCondLst>
                                        </p:cTn>
                                        <p:tgtEl>
                                          <p:spTgt spid="10"/>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5E0FEB-D52F-480D-A70B-D86272B7984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25"/>
          <a:stretch/>
        </p:blipFill>
        <p:spPr>
          <a:xfrm>
            <a:off x="7158422" y="-332863"/>
            <a:ext cx="5033578" cy="5193601"/>
          </a:xfrm>
          <a:prstGeom prst="rect">
            <a:avLst/>
          </a:prstGeom>
        </p:spPr>
      </p:pic>
      <p:sp>
        <p:nvSpPr>
          <p:cNvPr id="3" name="Title 1">
            <a:extLst>
              <a:ext uri="{FF2B5EF4-FFF2-40B4-BE49-F238E27FC236}">
                <a16:creationId xmlns:a16="http://schemas.microsoft.com/office/drawing/2014/main" id="{BB66E918-B6BD-4A9D-9B88-DC80541FF285}"/>
              </a:ext>
            </a:extLst>
          </p:cNvPr>
          <p:cNvSpPr txBox="1">
            <a:spLocks/>
          </p:cNvSpPr>
          <p:nvPr/>
        </p:nvSpPr>
        <p:spPr>
          <a:xfrm>
            <a:off x="7940104" y="5285041"/>
            <a:ext cx="4378104" cy="7874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a:solidFill>
                  <a:srgbClr val="38A838"/>
                </a:solidFill>
                <a:latin typeface="#9Slide07 HoneyCream" pitchFamily="2" charset="0"/>
              </a:rPr>
              <a:t>Măng non</a:t>
            </a:r>
            <a:endParaRPr kumimoji="0" lang="en-US" sz="6000" b="0" i="0" u="none" strike="noStrike" kern="1200" cap="none" spc="0" normalizeH="0" baseline="0" noProof="0" dirty="0">
              <a:ln>
                <a:noFill/>
              </a:ln>
              <a:solidFill>
                <a:srgbClr val="38A838"/>
              </a:solidFill>
              <a:effectLst/>
              <a:uLnTx/>
              <a:uFillTx/>
              <a:latin typeface="#9Slide07 HoneyCream" pitchFamily="2" charset="0"/>
              <a:ea typeface="+mj-ea"/>
              <a:cs typeface="+mj-cs"/>
            </a:endParaRPr>
          </a:p>
        </p:txBody>
      </p:sp>
      <p:sp>
        <p:nvSpPr>
          <p:cNvPr id="4" name="TextBox 3">
            <a:extLst>
              <a:ext uri="{FF2B5EF4-FFF2-40B4-BE49-F238E27FC236}">
                <a16:creationId xmlns:a16="http://schemas.microsoft.com/office/drawing/2014/main" id="{764462CE-C7A3-4832-85C5-6799F05DB6DA}"/>
              </a:ext>
            </a:extLst>
          </p:cNvPr>
          <p:cNvSpPr txBox="1"/>
          <p:nvPr/>
        </p:nvSpPr>
        <p:spPr>
          <a:xfrm>
            <a:off x="-179204" y="2427972"/>
            <a:ext cx="8771356"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lumMod val="50000"/>
                  </a:srgbClr>
                </a:solidFill>
                <a:effectLst/>
                <a:uLnTx/>
                <a:uFillTx/>
                <a:latin typeface="SVN-Newton" panose="02040603050506020204" pitchFamily="18" charset="0"/>
                <a:ea typeface="+mn-ea"/>
                <a:cs typeface="Times New Roman" panose="02020603050405020304" pitchFamily="18" charset="0"/>
              </a:rPr>
              <a:t>MĂNG NON – TÀI LIỆU </a:t>
            </a:r>
            <a:r>
              <a:rPr kumimoji="0" lang="en-US" sz="2400" b="1" i="0" u="none" strike="noStrike" kern="1200" cap="none" spc="0" normalizeH="0" baseline="0" noProof="0">
                <a:ln>
                  <a:noFill/>
                </a:ln>
                <a:solidFill>
                  <a:srgbClr val="70AD47">
                    <a:lumMod val="50000"/>
                  </a:srgbClr>
                </a:solidFill>
                <a:effectLst/>
                <a:uLnTx/>
                <a:uFillTx/>
                <a:latin typeface="SVN-Newton" panose="02040603050506020204" pitchFamily="18" charset="0"/>
                <a:ea typeface="+mn-ea"/>
                <a:cs typeface="Times New Roman" panose="02020603050405020304" pitchFamily="18" charset="0"/>
              </a:rPr>
              <a:t>TIỂU HỌC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Mời truy cập: </a:t>
            </a:r>
            <a:r>
              <a:rPr kumimoji="0" lang="en-US" sz="2400" b="0" i="0" u="none" strike="noStrike" kern="1200" cap="none" spc="0" normalizeH="0" baseline="0" noProof="0">
                <a:ln>
                  <a:noFill/>
                </a:ln>
                <a:solidFill>
                  <a:srgbClr val="D60093"/>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a:ln>
                <a:noFill/>
              </a:ln>
              <a:solidFill>
                <a:srgbClr val="D60093"/>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D7D31">
                    <a:lumMod val="50000"/>
                  </a:srgbClr>
                </a:solidFill>
                <a:effectLst/>
                <a:uLnTx/>
                <a:uFillTx/>
                <a:latin typeface="SVN-Newton" panose="02040603050506020204" pitchFamily="18" charset="0"/>
                <a:ea typeface="+mn-ea"/>
                <a:cs typeface="Times New Roman" panose="02020603050405020304" pitchFamily="18" charset="0"/>
              </a:rPr>
              <a:t>SĐT ZALO </a:t>
            </a:r>
            <a:r>
              <a:rPr kumimoji="0" lang="en-US" sz="2400" b="1" i="0" u="none" strike="noStrike" kern="1200" cap="none" spc="0" normalizeH="0" baseline="0" noProof="0">
                <a:ln>
                  <a:noFill/>
                </a:ln>
                <a:solidFill>
                  <a:srgbClr val="002060"/>
                </a:solidFill>
                <a:effectLst/>
                <a:uLnTx/>
                <a:uFillTx/>
                <a:latin typeface="SVN-Newton" panose="02040603050506020204" pitchFamily="18" charset="0"/>
                <a:ea typeface="+mn-ea"/>
                <a:cs typeface="Times New Roman" panose="02020603050405020304" pitchFamily="18" charset="0"/>
              </a:rPr>
              <a:t>: </a:t>
            </a:r>
            <a:r>
              <a:rPr kumimoji="0" lang="en-US" sz="2400" b="1" i="0" u="sng" strike="noStrike" kern="1200" cap="none" spc="0" normalizeH="0" baseline="0" noProof="0">
                <a:ln>
                  <a:noFill/>
                </a:ln>
                <a:solidFill>
                  <a:srgbClr val="002060"/>
                </a:solidFill>
                <a:effectLst/>
                <a:uLnTx/>
                <a:uFillTx/>
                <a:latin typeface="SVN-Newton" panose="02040603050506020204" pitchFamily="18" charset="0"/>
                <a:ea typeface="+mn-ea"/>
                <a:cs typeface="+mn-cs"/>
              </a:rPr>
              <a:t>0382348780</a:t>
            </a:r>
            <a:r>
              <a:rPr kumimoji="0" lang="en-US" sz="2400" b="1" i="0" u="none" strike="noStrike" kern="1200" cap="none" spc="0" normalizeH="0" baseline="0" noProof="0">
                <a:ln>
                  <a:noFill/>
                </a:ln>
                <a:solidFill>
                  <a:srgbClr val="002060"/>
                </a:solidFill>
                <a:effectLst/>
                <a:uLnTx/>
                <a:uFillTx/>
                <a:latin typeface="SVN-Newton" panose="02040603050506020204" pitchFamily="18" charset="0"/>
                <a:ea typeface="+mn-ea"/>
                <a:cs typeface="+mn-cs"/>
              </a:rPr>
              <a:t> - </a:t>
            </a:r>
            <a:r>
              <a:rPr kumimoji="0" lang="en-US" sz="2400" b="1" i="0" u="sng" strike="noStrike" kern="1200" cap="none" spc="0" normalizeH="0" baseline="0" noProof="0">
                <a:ln>
                  <a:noFill/>
                </a:ln>
                <a:solidFill>
                  <a:srgbClr val="002060"/>
                </a:solidFill>
                <a:effectLst/>
                <a:uLnTx/>
                <a:uFillTx/>
                <a:latin typeface="SVN-Newton" panose="02040603050506020204" pitchFamily="18" charset="0"/>
                <a:ea typeface="+mn-ea"/>
                <a:cs typeface="+mn-cs"/>
              </a:rPr>
              <a:t>0984848929</a:t>
            </a:r>
            <a:endParaRPr kumimoji="0" lang="en-US" sz="2400" b="1" i="0" u="none" strike="noStrike" kern="1200" cap="none" spc="0" normalizeH="0" baseline="0" noProof="0" dirty="0">
              <a:ln>
                <a:noFill/>
              </a:ln>
              <a:solidFill>
                <a:srgbClr val="00206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68BA84BA-7715-4E91-81B0-249042A131BB}"/>
              </a:ext>
            </a:extLst>
          </p:cNvPr>
          <p:cNvSpPr txBox="1">
            <a:spLocks/>
          </p:cNvSpPr>
          <p:nvPr/>
        </p:nvSpPr>
        <p:spPr>
          <a:xfrm>
            <a:off x="452456" y="3615120"/>
            <a:ext cx="7883351" cy="44230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00B0F0"/>
                </a:solidFill>
                <a:effectLst/>
                <a:uLnTx/>
                <a:uFillTx/>
                <a:latin typeface="#9Slide07 Altus" pitchFamily="2" charset="0"/>
                <a:ea typeface="+mj-ea"/>
                <a:cs typeface="+mj-cs"/>
              </a:rPr>
              <a:t>GIÁO ÁN ĐIỆN TỬ LỚP 3 – BỘ SÁCH KẾT NỐI TRI THỨC VỚI CUỘC SỐNG</a:t>
            </a:r>
          </a:p>
        </p:txBody>
      </p:sp>
      <p:sp>
        <p:nvSpPr>
          <p:cNvPr id="6" name="Title 1">
            <a:extLst>
              <a:ext uri="{FF2B5EF4-FFF2-40B4-BE49-F238E27FC236}">
                <a16:creationId xmlns:a16="http://schemas.microsoft.com/office/drawing/2014/main" id="{268FA995-F566-4FD9-9739-68ECC855989E}"/>
              </a:ext>
            </a:extLst>
          </p:cNvPr>
          <p:cNvSpPr txBox="1">
            <a:spLocks/>
          </p:cNvSpPr>
          <p:nvPr/>
        </p:nvSpPr>
        <p:spPr>
          <a:xfrm>
            <a:off x="449900" y="3236106"/>
            <a:ext cx="7883351" cy="12003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50AE47"/>
                </a:solidFill>
                <a:effectLst/>
                <a:uLnTx/>
                <a:uFillTx/>
                <a:latin typeface="#9Slide07 Altus" pitchFamily="2" charset="0"/>
                <a:ea typeface="+mj-ea"/>
                <a:cs typeface="+mj-cs"/>
              </a:rPr>
              <a:t>Nhận soạn bài giảng yêu cầu – Thiết kế bài giảng E – Learning</a:t>
            </a:r>
          </a:p>
        </p:txBody>
      </p:sp>
    </p:spTree>
    <p:extLst>
      <p:ext uri="{BB962C8B-B14F-4D97-AF65-F5344CB8AC3E}">
        <p14:creationId xmlns:p14="http://schemas.microsoft.com/office/powerpoint/2010/main" val="41582041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p:cNvPicPr>
            <a:picLocks noChangeAspect="1"/>
          </p:cNvPicPr>
          <p:nvPr/>
        </p:nvPicPr>
        <p:blipFill rotWithShape="1">
          <a:blip r:embed="rId2" cstate="print">
            <a:extLst>
              <a:ext uri="{28A0092B-C50C-407E-A947-70E740481C1C}">
                <a14:useLocalDpi xmlns:a14="http://schemas.microsoft.com/office/drawing/2010/main" val="0"/>
              </a:ext>
            </a:extLst>
          </a:blip>
          <a:srcRect t="22718"/>
          <a:stretch>
            <a:fillRect/>
          </a:stretch>
        </p:blipFill>
        <p:spPr>
          <a:xfrm>
            <a:off x="0" y="0"/>
            <a:ext cx="4259132" cy="3857881"/>
          </a:xfrm>
          <a:prstGeom prst="rect">
            <a:avLst/>
          </a:prstGeom>
        </p:spPr>
      </p:pic>
      <p:pic>
        <p:nvPicPr>
          <p:cNvPr id="1026" name="Picture 2" descr="Tô Hoà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508" y="3232807"/>
            <a:ext cx="4743765" cy="284626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文本框 31"/>
          <p:cNvSpPr txBox="1"/>
          <p:nvPr/>
        </p:nvSpPr>
        <p:spPr>
          <a:xfrm>
            <a:off x="2586766" y="180624"/>
            <a:ext cx="5541234" cy="830997"/>
          </a:xfrm>
          <a:custGeom>
            <a:avLst/>
            <a:gdLst>
              <a:gd name="connsiteX0" fmla="*/ 0 w 6588700"/>
              <a:gd name="connsiteY0" fmla="*/ 380332 h 1123712"/>
              <a:gd name="connsiteX1" fmla="*/ 380332 w 6588700"/>
              <a:gd name="connsiteY1" fmla="*/ 0 h 1123712"/>
              <a:gd name="connsiteX2" fmla="*/ 6208368 w 6588700"/>
              <a:gd name="connsiteY2" fmla="*/ 0 h 1123712"/>
              <a:gd name="connsiteX3" fmla="*/ 6588700 w 6588700"/>
              <a:gd name="connsiteY3" fmla="*/ 380332 h 1123712"/>
              <a:gd name="connsiteX4" fmla="*/ 6588700 w 6588700"/>
              <a:gd name="connsiteY4" fmla="*/ 743380 h 1123712"/>
              <a:gd name="connsiteX5" fmla="*/ 6208368 w 6588700"/>
              <a:gd name="connsiteY5" fmla="*/ 1123712 h 1123712"/>
              <a:gd name="connsiteX6" fmla="*/ 380332 w 6588700"/>
              <a:gd name="connsiteY6" fmla="*/ 1123712 h 1123712"/>
              <a:gd name="connsiteX7" fmla="*/ 0 w 6588700"/>
              <a:gd name="connsiteY7" fmla="*/ 743380 h 1123712"/>
              <a:gd name="connsiteX8" fmla="*/ 0 w 6588700"/>
              <a:gd name="connsiteY8" fmla="*/ 380332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88700" h="1123712" extrusionOk="0">
                <a:moveTo>
                  <a:pt x="0" y="380332"/>
                </a:moveTo>
                <a:cubicBezTo>
                  <a:pt x="-30636" y="159428"/>
                  <a:pt x="172013" y="-29052"/>
                  <a:pt x="380332" y="0"/>
                </a:cubicBezTo>
                <a:cubicBezTo>
                  <a:pt x="2765618" y="21081"/>
                  <a:pt x="5175681" y="112621"/>
                  <a:pt x="6208368" y="0"/>
                </a:cubicBezTo>
                <a:cubicBezTo>
                  <a:pt x="6412866" y="32844"/>
                  <a:pt x="6593683" y="169433"/>
                  <a:pt x="6588700" y="380332"/>
                </a:cubicBezTo>
                <a:cubicBezTo>
                  <a:pt x="6580767" y="423651"/>
                  <a:pt x="6612761" y="596215"/>
                  <a:pt x="6588700" y="743380"/>
                </a:cubicBezTo>
                <a:cubicBezTo>
                  <a:pt x="6591583" y="960423"/>
                  <a:pt x="6387765" y="1132461"/>
                  <a:pt x="6208368" y="1123712"/>
                </a:cubicBezTo>
                <a:cubicBezTo>
                  <a:pt x="5069794" y="1031646"/>
                  <a:pt x="1094342" y="1149336"/>
                  <a:pt x="380332" y="1123712"/>
                </a:cubicBezTo>
                <a:cubicBezTo>
                  <a:pt x="178925" y="1158376"/>
                  <a:pt x="3613" y="926992"/>
                  <a:pt x="0" y="743380"/>
                </a:cubicBezTo>
                <a:cubicBezTo>
                  <a:pt x="-2499" y="614300"/>
                  <a:pt x="-4306" y="550468"/>
                  <a:pt x="0" y="380332"/>
                </a:cubicBezTo>
                <a:close/>
              </a:path>
            </a:pathLst>
          </a:custGeom>
          <a:noFill/>
          <a:ln w="38100">
            <a:solidFill>
              <a:srgbClr val="6EBA35"/>
            </a:solidFill>
          </a:ln>
        </p:spPr>
        <p:txBody>
          <a:bodyPr vert="horz" wrap="square" rtlCol="0">
            <a:spAutoFit/>
          </a:bodyPr>
          <a:lstStyle/>
          <a:p>
            <a:pPr algn="ctr"/>
            <a:r>
              <a:rPr lang="en-US" altLang="zh-CN" sz="4800" b="1" spc="300">
                <a:ln>
                  <a:solidFill>
                    <a:srgbClr val="6EBA35"/>
                  </a:solidFill>
                </a:ln>
                <a:solidFill>
                  <a:srgbClr val="00B050"/>
                </a:solidFill>
                <a:latin typeface="UTM Nyala" panose="02040603050506020204" pitchFamily="18" charset="0"/>
                <a:ea typeface="方正姚体" panose="02010601030101010101" pitchFamily="2" charset="-122"/>
              </a:rPr>
              <a:t>Tác giả Tô Hoài</a:t>
            </a:r>
            <a:endParaRPr lang="zh-CN" altLang="en-US" sz="4800" b="1" spc="300" dirty="0">
              <a:ln>
                <a:solidFill>
                  <a:srgbClr val="6EBA35"/>
                </a:solidFill>
              </a:ln>
              <a:solidFill>
                <a:srgbClr val="00B050"/>
              </a:solidFill>
              <a:latin typeface="UTM Nyala" panose="02040603050506020204" pitchFamily="18" charset="0"/>
              <a:ea typeface="方正姚体" panose="02010601030101010101" pitchFamily="2" charset="-122"/>
            </a:endParaRPr>
          </a:p>
        </p:txBody>
      </p:sp>
      <p:sp>
        <p:nvSpPr>
          <p:cNvPr id="5" name="Rectangle 4"/>
          <p:cNvSpPr/>
          <p:nvPr/>
        </p:nvSpPr>
        <p:spPr>
          <a:xfrm>
            <a:off x="5596781" y="1192245"/>
            <a:ext cx="6307352" cy="5262979"/>
          </a:xfrm>
          <a:custGeom>
            <a:avLst/>
            <a:gdLst>
              <a:gd name="connsiteX0" fmla="*/ 0 w 4389734"/>
              <a:gd name="connsiteY0" fmla="*/ 0 h 769441"/>
              <a:gd name="connsiteX1" fmla="*/ 548717 w 4389734"/>
              <a:gd name="connsiteY1" fmla="*/ 0 h 769441"/>
              <a:gd name="connsiteX2" fmla="*/ 1097434 w 4389734"/>
              <a:gd name="connsiteY2" fmla="*/ 0 h 769441"/>
              <a:gd name="connsiteX3" fmla="*/ 1733945 w 4389734"/>
              <a:gd name="connsiteY3" fmla="*/ 0 h 769441"/>
              <a:gd name="connsiteX4" fmla="*/ 2238764 w 4389734"/>
              <a:gd name="connsiteY4" fmla="*/ 0 h 769441"/>
              <a:gd name="connsiteX5" fmla="*/ 2699686 w 4389734"/>
              <a:gd name="connsiteY5" fmla="*/ 0 h 769441"/>
              <a:gd name="connsiteX6" fmla="*/ 3160608 w 4389734"/>
              <a:gd name="connsiteY6" fmla="*/ 0 h 769441"/>
              <a:gd name="connsiteX7" fmla="*/ 3753223 w 4389734"/>
              <a:gd name="connsiteY7" fmla="*/ 0 h 769441"/>
              <a:gd name="connsiteX8" fmla="*/ 4389734 w 4389734"/>
              <a:gd name="connsiteY8" fmla="*/ 0 h 769441"/>
              <a:gd name="connsiteX9" fmla="*/ 4389734 w 4389734"/>
              <a:gd name="connsiteY9" fmla="*/ 361637 h 769441"/>
              <a:gd name="connsiteX10" fmla="*/ 4389734 w 4389734"/>
              <a:gd name="connsiteY10" fmla="*/ 769441 h 769441"/>
              <a:gd name="connsiteX11" fmla="*/ 3753223 w 4389734"/>
              <a:gd name="connsiteY11" fmla="*/ 769441 h 769441"/>
              <a:gd name="connsiteX12" fmla="*/ 3292301 w 4389734"/>
              <a:gd name="connsiteY12" fmla="*/ 769441 h 769441"/>
              <a:gd name="connsiteX13" fmla="*/ 2787481 w 4389734"/>
              <a:gd name="connsiteY13" fmla="*/ 769441 h 769441"/>
              <a:gd name="connsiteX14" fmla="*/ 2326559 w 4389734"/>
              <a:gd name="connsiteY14" fmla="*/ 769441 h 769441"/>
              <a:gd name="connsiteX15" fmla="*/ 1865637 w 4389734"/>
              <a:gd name="connsiteY15" fmla="*/ 769441 h 769441"/>
              <a:gd name="connsiteX16" fmla="*/ 1360818 w 4389734"/>
              <a:gd name="connsiteY16" fmla="*/ 769441 h 769441"/>
              <a:gd name="connsiteX17" fmla="*/ 855998 w 4389734"/>
              <a:gd name="connsiteY17" fmla="*/ 769441 h 769441"/>
              <a:gd name="connsiteX18" fmla="*/ 0 w 4389734"/>
              <a:gd name="connsiteY18" fmla="*/ 769441 h 769441"/>
              <a:gd name="connsiteX19" fmla="*/ 0 w 4389734"/>
              <a:gd name="connsiteY19" fmla="*/ 377026 h 769441"/>
              <a:gd name="connsiteX20" fmla="*/ 0 w 4389734"/>
              <a:gd name="connsiteY20"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89734" h="769441" fill="none" extrusionOk="0">
                <a:moveTo>
                  <a:pt x="0" y="0"/>
                </a:moveTo>
                <a:cubicBezTo>
                  <a:pt x="264571" y="-10073"/>
                  <a:pt x="411802" y="44383"/>
                  <a:pt x="548717" y="0"/>
                </a:cubicBezTo>
                <a:cubicBezTo>
                  <a:pt x="685632" y="-44383"/>
                  <a:pt x="921685" y="50818"/>
                  <a:pt x="1097434" y="0"/>
                </a:cubicBezTo>
                <a:cubicBezTo>
                  <a:pt x="1273183" y="-50818"/>
                  <a:pt x="1523635" y="42444"/>
                  <a:pt x="1733945" y="0"/>
                </a:cubicBezTo>
                <a:cubicBezTo>
                  <a:pt x="1944255" y="-42444"/>
                  <a:pt x="2103825" y="40077"/>
                  <a:pt x="2238764" y="0"/>
                </a:cubicBezTo>
                <a:cubicBezTo>
                  <a:pt x="2373703" y="-40077"/>
                  <a:pt x="2516718" y="14735"/>
                  <a:pt x="2699686" y="0"/>
                </a:cubicBezTo>
                <a:cubicBezTo>
                  <a:pt x="2882654" y="-14735"/>
                  <a:pt x="3060108" y="14171"/>
                  <a:pt x="3160608" y="0"/>
                </a:cubicBezTo>
                <a:cubicBezTo>
                  <a:pt x="3261108" y="-14171"/>
                  <a:pt x="3555087" y="8533"/>
                  <a:pt x="3753223" y="0"/>
                </a:cubicBezTo>
                <a:cubicBezTo>
                  <a:pt x="3951360" y="-8533"/>
                  <a:pt x="4249426" y="50159"/>
                  <a:pt x="4389734" y="0"/>
                </a:cubicBezTo>
                <a:cubicBezTo>
                  <a:pt x="4411580" y="79727"/>
                  <a:pt x="4378256" y="288635"/>
                  <a:pt x="4389734" y="361637"/>
                </a:cubicBezTo>
                <a:cubicBezTo>
                  <a:pt x="4401212" y="434639"/>
                  <a:pt x="4375830" y="591728"/>
                  <a:pt x="4389734" y="769441"/>
                </a:cubicBezTo>
                <a:cubicBezTo>
                  <a:pt x="4175259" y="772793"/>
                  <a:pt x="4025145" y="752260"/>
                  <a:pt x="3753223" y="769441"/>
                </a:cubicBezTo>
                <a:cubicBezTo>
                  <a:pt x="3481301" y="786622"/>
                  <a:pt x="3467609" y="742640"/>
                  <a:pt x="3292301" y="769441"/>
                </a:cubicBezTo>
                <a:cubicBezTo>
                  <a:pt x="3116993" y="796242"/>
                  <a:pt x="3018389" y="727092"/>
                  <a:pt x="2787481" y="769441"/>
                </a:cubicBezTo>
                <a:cubicBezTo>
                  <a:pt x="2556573" y="811790"/>
                  <a:pt x="2527998" y="721773"/>
                  <a:pt x="2326559" y="769441"/>
                </a:cubicBezTo>
                <a:cubicBezTo>
                  <a:pt x="2125120" y="817109"/>
                  <a:pt x="1990778" y="724477"/>
                  <a:pt x="1865637" y="769441"/>
                </a:cubicBezTo>
                <a:cubicBezTo>
                  <a:pt x="1740496" y="814405"/>
                  <a:pt x="1587245" y="726915"/>
                  <a:pt x="1360818" y="769441"/>
                </a:cubicBezTo>
                <a:cubicBezTo>
                  <a:pt x="1134391" y="811967"/>
                  <a:pt x="1060069" y="762747"/>
                  <a:pt x="855998" y="769441"/>
                </a:cubicBezTo>
                <a:cubicBezTo>
                  <a:pt x="651927" y="776135"/>
                  <a:pt x="357296" y="717694"/>
                  <a:pt x="0" y="769441"/>
                </a:cubicBezTo>
                <a:cubicBezTo>
                  <a:pt x="-16757" y="650997"/>
                  <a:pt x="3772" y="550896"/>
                  <a:pt x="0" y="377026"/>
                </a:cubicBezTo>
                <a:cubicBezTo>
                  <a:pt x="-3772" y="203156"/>
                  <a:pt x="19481" y="160931"/>
                  <a:pt x="0" y="0"/>
                </a:cubicBezTo>
                <a:close/>
              </a:path>
              <a:path w="4389734" h="769441" stroke="0" extrusionOk="0">
                <a:moveTo>
                  <a:pt x="0" y="0"/>
                </a:moveTo>
                <a:cubicBezTo>
                  <a:pt x="142096" y="-46247"/>
                  <a:pt x="249972" y="40648"/>
                  <a:pt x="460922" y="0"/>
                </a:cubicBezTo>
                <a:cubicBezTo>
                  <a:pt x="671872" y="-40648"/>
                  <a:pt x="892822" y="44543"/>
                  <a:pt x="1009639" y="0"/>
                </a:cubicBezTo>
                <a:cubicBezTo>
                  <a:pt x="1126456" y="-44543"/>
                  <a:pt x="1477181" y="60721"/>
                  <a:pt x="1602253" y="0"/>
                </a:cubicBezTo>
                <a:cubicBezTo>
                  <a:pt x="1727325" y="-60721"/>
                  <a:pt x="1838727" y="11559"/>
                  <a:pt x="2019278" y="0"/>
                </a:cubicBezTo>
                <a:cubicBezTo>
                  <a:pt x="2199830" y="-11559"/>
                  <a:pt x="2438964" y="58622"/>
                  <a:pt x="2611892" y="0"/>
                </a:cubicBezTo>
                <a:cubicBezTo>
                  <a:pt x="2784820" y="-58622"/>
                  <a:pt x="3045722" y="62782"/>
                  <a:pt x="3248403" y="0"/>
                </a:cubicBezTo>
                <a:cubicBezTo>
                  <a:pt x="3451084" y="-62782"/>
                  <a:pt x="3614039" y="41964"/>
                  <a:pt x="3709325" y="0"/>
                </a:cubicBezTo>
                <a:cubicBezTo>
                  <a:pt x="3804611" y="-41964"/>
                  <a:pt x="4116905" y="49060"/>
                  <a:pt x="4389734" y="0"/>
                </a:cubicBezTo>
                <a:cubicBezTo>
                  <a:pt x="4423509" y="165484"/>
                  <a:pt x="4357101" y="253855"/>
                  <a:pt x="4389734" y="369332"/>
                </a:cubicBezTo>
                <a:cubicBezTo>
                  <a:pt x="4422367" y="484809"/>
                  <a:pt x="4350241" y="674511"/>
                  <a:pt x="4389734" y="769441"/>
                </a:cubicBezTo>
                <a:cubicBezTo>
                  <a:pt x="4206046" y="804731"/>
                  <a:pt x="4103725" y="742190"/>
                  <a:pt x="3928812" y="769441"/>
                </a:cubicBezTo>
                <a:cubicBezTo>
                  <a:pt x="3753899" y="796692"/>
                  <a:pt x="3643174" y="730121"/>
                  <a:pt x="3467890" y="769441"/>
                </a:cubicBezTo>
                <a:cubicBezTo>
                  <a:pt x="3292606" y="808761"/>
                  <a:pt x="3160620" y="732721"/>
                  <a:pt x="2875276" y="769441"/>
                </a:cubicBezTo>
                <a:cubicBezTo>
                  <a:pt x="2589932" y="806161"/>
                  <a:pt x="2635817" y="747368"/>
                  <a:pt x="2414354" y="769441"/>
                </a:cubicBezTo>
                <a:cubicBezTo>
                  <a:pt x="2192891" y="791514"/>
                  <a:pt x="2101474" y="748526"/>
                  <a:pt x="1997329" y="769441"/>
                </a:cubicBezTo>
                <a:cubicBezTo>
                  <a:pt x="1893185" y="790356"/>
                  <a:pt x="1658183" y="711269"/>
                  <a:pt x="1492510" y="769441"/>
                </a:cubicBezTo>
                <a:cubicBezTo>
                  <a:pt x="1326837" y="827613"/>
                  <a:pt x="1162356" y="724122"/>
                  <a:pt x="1075485" y="769441"/>
                </a:cubicBezTo>
                <a:cubicBezTo>
                  <a:pt x="988615" y="814760"/>
                  <a:pt x="770921" y="765225"/>
                  <a:pt x="570665" y="769441"/>
                </a:cubicBezTo>
                <a:cubicBezTo>
                  <a:pt x="370409" y="773657"/>
                  <a:pt x="222813" y="765034"/>
                  <a:pt x="0" y="769441"/>
                </a:cubicBezTo>
                <a:cubicBezTo>
                  <a:pt x="-35020" y="587666"/>
                  <a:pt x="31080" y="474257"/>
                  <a:pt x="0" y="369332"/>
                </a:cubicBezTo>
                <a:cubicBezTo>
                  <a:pt x="-31080" y="264407"/>
                  <a:pt x="19985" y="88630"/>
                  <a:pt x="0" y="0"/>
                </a:cubicBezTo>
                <a:close/>
              </a:path>
            </a:pathLst>
          </a:custGeom>
          <a:solidFill>
            <a:schemeClr val="bg1"/>
          </a:solidFill>
          <a:ln w="28575">
            <a:solidFill>
              <a:srgbClr val="6EBA35"/>
            </a:solid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just">
              <a:lnSpc>
                <a:spcPct val="100000"/>
              </a:lnSpc>
              <a:spcBef>
                <a:spcPct val="0"/>
              </a:spcBef>
              <a:buFontTx/>
              <a:buNone/>
            </a:pPr>
            <a:r>
              <a:rPr lang="en-US">
                <a:latin typeface="+mj-lt"/>
              </a:rPr>
              <a:t>   </a:t>
            </a:r>
            <a:r>
              <a:rPr lang="vi-VN">
                <a:solidFill>
                  <a:srgbClr val="002060"/>
                </a:solidFill>
                <a:latin typeface="+mj-lt"/>
              </a:rPr>
              <a:t>Tô Hoài có tên khai sinh là Nguyễn Sen, sinh ngày 27 tháng 9 năm 1920 mất ngày 6 tháng 7 năm 2014. Ông sinh ra và lớn lên tại quê mẹ làng Nghĩa Đô, Từ Liêm thuộc phủ Hoài Đức xưa (nay là phường Nghĩa Đô, Hà Nội).</a:t>
            </a:r>
            <a:r>
              <a:rPr lang="en-US">
                <a:solidFill>
                  <a:srgbClr val="002060"/>
                </a:solidFill>
                <a:latin typeface="+mj-lt"/>
              </a:rPr>
              <a:t> </a:t>
            </a:r>
            <a:r>
              <a:rPr lang="en-US">
                <a:solidFill>
                  <a:srgbClr val="002060"/>
                </a:solidFill>
                <a:latin typeface="Times New Roman" panose="02020603050405020304" pitchFamily="18" charset="0"/>
                <a:cs typeface="Times New Roman" panose="02020603050405020304" pitchFamily="18" charset="0"/>
              </a:rPr>
              <a:t>Ông là một trong những cây bút xuất sắc nhất của nền văn xuôi hiện đại Việt Nam.</a:t>
            </a:r>
            <a:r>
              <a:rPr lang="vi-VN">
                <a:solidFill>
                  <a:srgbClr val="002060"/>
                </a:solidFill>
                <a:latin typeface="Times New Roman" panose="02020603050405020304" pitchFamily="18" charset="0"/>
                <a:cs typeface="Times New Roman" panose="02020603050405020304" pitchFamily="18" charset="0"/>
              </a:rPr>
              <a:t> </a:t>
            </a:r>
            <a:r>
              <a:rPr lang="vi-VN">
                <a:solidFill>
                  <a:srgbClr val="002060"/>
                </a:solidFill>
                <a:latin typeface="+mj-lt"/>
              </a:rPr>
              <a:t>Từ khi bắt đầu cầm bút sáng tác ông đã luôn miệt mài phục vụ cho con người, đặc biệt là đối tượng thiếu nhi với những tác phẩm rất nổi tiếng viết về loài vật và trẻ con.</a:t>
            </a:r>
            <a:endParaRPr lang="en-US" altLang="en-US" sz="4400" b="1" dirty="0">
              <a:solidFill>
                <a:srgbClr val="002060"/>
              </a:solidFill>
              <a:latin typeface="+mj-lt"/>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142374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p:cNvPicPr>
            <a:picLocks noChangeAspect="1"/>
          </p:cNvPicPr>
          <p:nvPr/>
        </p:nvPicPr>
        <p:blipFill rotWithShape="1">
          <a:blip r:embed="rId2" cstate="print">
            <a:extLst>
              <a:ext uri="{28A0092B-C50C-407E-A947-70E740481C1C}">
                <a14:useLocalDpi xmlns:a14="http://schemas.microsoft.com/office/drawing/2010/main" val="0"/>
              </a:ext>
            </a:extLst>
          </a:blip>
          <a:srcRect t="22718"/>
          <a:stretch>
            <a:fillRect/>
          </a:stretch>
        </p:blipFill>
        <p:spPr>
          <a:xfrm>
            <a:off x="0" y="0"/>
            <a:ext cx="4259132" cy="3857881"/>
          </a:xfrm>
          <a:prstGeom prst="rect">
            <a:avLst/>
          </a:prstGeom>
        </p:spPr>
      </p:pic>
      <p:sp>
        <p:nvSpPr>
          <p:cNvPr id="4" name="文本框 31"/>
          <p:cNvSpPr txBox="1"/>
          <p:nvPr/>
        </p:nvSpPr>
        <p:spPr>
          <a:xfrm>
            <a:off x="2586765" y="248358"/>
            <a:ext cx="8826301" cy="830997"/>
          </a:xfrm>
          <a:custGeom>
            <a:avLst/>
            <a:gdLst>
              <a:gd name="connsiteX0" fmla="*/ 0 w 6588700"/>
              <a:gd name="connsiteY0" fmla="*/ 380332 h 1123712"/>
              <a:gd name="connsiteX1" fmla="*/ 380332 w 6588700"/>
              <a:gd name="connsiteY1" fmla="*/ 0 h 1123712"/>
              <a:gd name="connsiteX2" fmla="*/ 6208368 w 6588700"/>
              <a:gd name="connsiteY2" fmla="*/ 0 h 1123712"/>
              <a:gd name="connsiteX3" fmla="*/ 6588700 w 6588700"/>
              <a:gd name="connsiteY3" fmla="*/ 380332 h 1123712"/>
              <a:gd name="connsiteX4" fmla="*/ 6588700 w 6588700"/>
              <a:gd name="connsiteY4" fmla="*/ 743380 h 1123712"/>
              <a:gd name="connsiteX5" fmla="*/ 6208368 w 6588700"/>
              <a:gd name="connsiteY5" fmla="*/ 1123712 h 1123712"/>
              <a:gd name="connsiteX6" fmla="*/ 380332 w 6588700"/>
              <a:gd name="connsiteY6" fmla="*/ 1123712 h 1123712"/>
              <a:gd name="connsiteX7" fmla="*/ 0 w 6588700"/>
              <a:gd name="connsiteY7" fmla="*/ 743380 h 1123712"/>
              <a:gd name="connsiteX8" fmla="*/ 0 w 6588700"/>
              <a:gd name="connsiteY8" fmla="*/ 380332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88700" h="1123712" extrusionOk="0">
                <a:moveTo>
                  <a:pt x="0" y="380332"/>
                </a:moveTo>
                <a:cubicBezTo>
                  <a:pt x="-30636" y="159428"/>
                  <a:pt x="172013" y="-29052"/>
                  <a:pt x="380332" y="0"/>
                </a:cubicBezTo>
                <a:cubicBezTo>
                  <a:pt x="2765618" y="21081"/>
                  <a:pt x="5175681" y="112621"/>
                  <a:pt x="6208368" y="0"/>
                </a:cubicBezTo>
                <a:cubicBezTo>
                  <a:pt x="6412866" y="32844"/>
                  <a:pt x="6593683" y="169433"/>
                  <a:pt x="6588700" y="380332"/>
                </a:cubicBezTo>
                <a:cubicBezTo>
                  <a:pt x="6580767" y="423651"/>
                  <a:pt x="6612761" y="596215"/>
                  <a:pt x="6588700" y="743380"/>
                </a:cubicBezTo>
                <a:cubicBezTo>
                  <a:pt x="6591583" y="960423"/>
                  <a:pt x="6387765" y="1132461"/>
                  <a:pt x="6208368" y="1123712"/>
                </a:cubicBezTo>
                <a:cubicBezTo>
                  <a:pt x="5069794" y="1031646"/>
                  <a:pt x="1094342" y="1149336"/>
                  <a:pt x="380332" y="1123712"/>
                </a:cubicBezTo>
                <a:cubicBezTo>
                  <a:pt x="178925" y="1158376"/>
                  <a:pt x="3613" y="926992"/>
                  <a:pt x="0" y="743380"/>
                </a:cubicBezTo>
                <a:cubicBezTo>
                  <a:pt x="-2499" y="614300"/>
                  <a:pt x="-4306" y="550468"/>
                  <a:pt x="0" y="380332"/>
                </a:cubicBezTo>
                <a:close/>
              </a:path>
            </a:pathLst>
          </a:custGeom>
          <a:noFill/>
          <a:ln w="38100">
            <a:solidFill>
              <a:srgbClr val="6EBA35"/>
            </a:solidFill>
          </a:ln>
        </p:spPr>
        <p:txBody>
          <a:bodyPr vert="horz" wrap="square" rtlCol="0">
            <a:spAutoFit/>
          </a:bodyPr>
          <a:lstStyle/>
          <a:p>
            <a:pPr algn="ctr"/>
            <a:r>
              <a:rPr lang="en-US" altLang="zh-CN" sz="4800" b="1" spc="300">
                <a:ln>
                  <a:solidFill>
                    <a:srgbClr val="6EBA35"/>
                  </a:solidFill>
                </a:ln>
                <a:solidFill>
                  <a:srgbClr val="00B050"/>
                </a:solidFill>
                <a:latin typeface="UTM Nyala" panose="02040603050506020204" pitchFamily="18" charset="0"/>
                <a:ea typeface="方正姚体" panose="02010601030101010101" pitchFamily="2" charset="-122"/>
              </a:rPr>
              <a:t>Một số tác phẩm tiêu biểu</a:t>
            </a:r>
            <a:endParaRPr lang="zh-CN" altLang="en-US" sz="4800" b="1" spc="300" dirty="0">
              <a:ln>
                <a:solidFill>
                  <a:srgbClr val="6EBA35"/>
                </a:solidFill>
              </a:ln>
              <a:solidFill>
                <a:srgbClr val="00B050"/>
              </a:solidFill>
              <a:latin typeface="UTM Nyala" panose="02040603050506020204" pitchFamily="18" charset="0"/>
              <a:ea typeface="方正姚体" panose="02010601030101010101" pitchFamily="2" charset="-122"/>
            </a:endParaRPr>
          </a:p>
        </p:txBody>
      </p:sp>
      <p:pic>
        <p:nvPicPr>
          <p:cNvPr id="7" name="Picture 4" descr="Dế Mèn Phiêu Lưu Ký"/>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87446" y="2193053"/>
            <a:ext cx="3163359" cy="438441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052" name="Picture 4" descr="Võ Sĩ Bọ Ngựa- Sachtot.v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94703">
            <a:off x="4462462" y="2260215"/>
            <a:ext cx="2809875" cy="42100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054" name="Picture 6" descr="Những truyện hay viết cho thiếu nhi by Tô Hoà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24870">
            <a:off x="656366" y="2263269"/>
            <a:ext cx="2946400" cy="423408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280700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054"/>
                                        </p:tgtEl>
                                        <p:attrNameLst>
                                          <p:attrName>style.visibility</p:attrName>
                                        </p:attrNameLst>
                                      </p:cBhvr>
                                      <p:to>
                                        <p:strVal val="visible"/>
                                      </p:to>
                                    </p:set>
                                    <p:animEffect transition="in" filter="fade">
                                      <p:cBhvr>
                                        <p:cTn id="11" dur="1000"/>
                                        <p:tgtEl>
                                          <p:spTgt spid="2054"/>
                                        </p:tgtEl>
                                      </p:cBhvr>
                                    </p:animEffect>
                                    <p:anim calcmode="lin" valueType="num">
                                      <p:cBhvr>
                                        <p:cTn id="12" dur="1000" fill="hold"/>
                                        <p:tgtEl>
                                          <p:spTgt spid="2054"/>
                                        </p:tgtEl>
                                        <p:attrNameLst>
                                          <p:attrName>ppt_x</p:attrName>
                                        </p:attrNameLst>
                                      </p:cBhvr>
                                      <p:tavLst>
                                        <p:tav tm="0">
                                          <p:val>
                                            <p:strVal val="#ppt_x"/>
                                          </p:val>
                                        </p:tav>
                                        <p:tav tm="100000">
                                          <p:val>
                                            <p:strVal val="#ppt_x"/>
                                          </p:val>
                                        </p:tav>
                                      </p:tavLst>
                                    </p:anim>
                                    <p:anim calcmode="lin" valueType="num">
                                      <p:cBhvr>
                                        <p:cTn id="13" dur="1000" fill="hold"/>
                                        <p:tgtEl>
                                          <p:spTgt spid="2054"/>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fade">
                                      <p:cBhvr>
                                        <p:cTn id="17" dur="1000"/>
                                        <p:tgtEl>
                                          <p:spTgt spid="2052"/>
                                        </p:tgtEl>
                                      </p:cBhvr>
                                    </p:animEffect>
                                    <p:anim calcmode="lin" valueType="num">
                                      <p:cBhvr>
                                        <p:cTn id="18" dur="1000" fill="hold"/>
                                        <p:tgtEl>
                                          <p:spTgt spid="2052"/>
                                        </p:tgtEl>
                                        <p:attrNameLst>
                                          <p:attrName>ppt_x</p:attrName>
                                        </p:attrNameLst>
                                      </p:cBhvr>
                                      <p:tavLst>
                                        <p:tav tm="0">
                                          <p:val>
                                            <p:strVal val="#ppt_x"/>
                                          </p:val>
                                        </p:tav>
                                        <p:tav tm="100000">
                                          <p:val>
                                            <p:strVal val="#ppt_x"/>
                                          </p:val>
                                        </p:tav>
                                      </p:tavLst>
                                    </p:anim>
                                    <p:anim calcmode="lin" valueType="num">
                                      <p:cBhvr>
                                        <p:cTn id="19" dur="1000" fill="hold"/>
                                        <p:tgtEl>
                                          <p:spTgt spid="2052"/>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p:cNvSpPr/>
          <p:nvPr/>
        </p:nvSpPr>
        <p:spPr>
          <a:xfrm rot="21009934">
            <a:off x="7392572" y="3236218"/>
            <a:ext cx="4888537" cy="3228014"/>
          </a:xfrm>
          <a:custGeom>
            <a:avLst/>
            <a:gdLst>
              <a:gd name="connsiteX0" fmla="*/ 0 w 9263270"/>
              <a:gd name="connsiteY0" fmla="*/ 788520 h 4731026"/>
              <a:gd name="connsiteX1" fmla="*/ 788520 w 9263270"/>
              <a:gd name="connsiteY1" fmla="*/ 0 h 4731026"/>
              <a:gd name="connsiteX2" fmla="*/ 1302906 w 9263270"/>
              <a:gd name="connsiteY2" fmla="*/ 0 h 4731026"/>
              <a:gd name="connsiteX3" fmla="*/ 1740430 w 9263270"/>
              <a:gd name="connsiteY3" fmla="*/ 0 h 4731026"/>
              <a:gd name="connsiteX4" fmla="*/ 2408541 w 9263270"/>
              <a:gd name="connsiteY4" fmla="*/ 0 h 4731026"/>
              <a:gd name="connsiteX5" fmla="*/ 2846065 w 9263270"/>
              <a:gd name="connsiteY5" fmla="*/ 0 h 4731026"/>
              <a:gd name="connsiteX6" fmla="*/ 3514175 w 9263270"/>
              <a:gd name="connsiteY6" fmla="*/ 0 h 4731026"/>
              <a:gd name="connsiteX7" fmla="*/ 4259148 w 9263270"/>
              <a:gd name="connsiteY7" fmla="*/ 0 h 4731026"/>
              <a:gd name="connsiteX8" fmla="*/ 4696672 w 9263270"/>
              <a:gd name="connsiteY8" fmla="*/ 0 h 4731026"/>
              <a:gd name="connsiteX9" fmla="*/ 5441645 w 9263270"/>
              <a:gd name="connsiteY9" fmla="*/ 0 h 4731026"/>
              <a:gd name="connsiteX10" fmla="*/ 5956032 w 9263270"/>
              <a:gd name="connsiteY10" fmla="*/ 0 h 4731026"/>
              <a:gd name="connsiteX11" fmla="*/ 6393555 w 9263270"/>
              <a:gd name="connsiteY11" fmla="*/ 0 h 4731026"/>
              <a:gd name="connsiteX12" fmla="*/ 7061666 w 9263270"/>
              <a:gd name="connsiteY12" fmla="*/ 0 h 4731026"/>
              <a:gd name="connsiteX13" fmla="*/ 7422328 w 9263270"/>
              <a:gd name="connsiteY13" fmla="*/ 0 h 4731026"/>
              <a:gd name="connsiteX14" fmla="*/ 7859852 w 9263270"/>
              <a:gd name="connsiteY14" fmla="*/ 0 h 4731026"/>
              <a:gd name="connsiteX15" fmla="*/ 8474750 w 9263270"/>
              <a:gd name="connsiteY15" fmla="*/ 0 h 4731026"/>
              <a:gd name="connsiteX16" fmla="*/ 9263270 w 9263270"/>
              <a:gd name="connsiteY16" fmla="*/ 788520 h 4731026"/>
              <a:gd name="connsiteX17" fmla="*/ 9263270 w 9263270"/>
              <a:gd name="connsiteY17" fmla="*/ 1282644 h 4731026"/>
              <a:gd name="connsiteX18" fmla="*/ 9263270 w 9263270"/>
              <a:gd name="connsiteY18" fmla="*/ 1745229 h 4731026"/>
              <a:gd name="connsiteX19" fmla="*/ 9263270 w 9263270"/>
              <a:gd name="connsiteY19" fmla="*/ 2176274 h 4731026"/>
              <a:gd name="connsiteX20" fmla="*/ 9263270 w 9263270"/>
              <a:gd name="connsiteY20" fmla="*/ 2670398 h 4731026"/>
              <a:gd name="connsiteX21" fmla="*/ 9263270 w 9263270"/>
              <a:gd name="connsiteY21" fmla="*/ 3196063 h 4731026"/>
              <a:gd name="connsiteX22" fmla="*/ 9263270 w 9263270"/>
              <a:gd name="connsiteY22" fmla="*/ 3942506 h 4731026"/>
              <a:gd name="connsiteX23" fmla="*/ 8474750 w 9263270"/>
              <a:gd name="connsiteY23" fmla="*/ 4731026 h 4731026"/>
              <a:gd name="connsiteX24" fmla="*/ 8114088 w 9263270"/>
              <a:gd name="connsiteY24" fmla="*/ 4731026 h 4731026"/>
              <a:gd name="connsiteX25" fmla="*/ 7445978 w 9263270"/>
              <a:gd name="connsiteY25" fmla="*/ 4731026 h 4731026"/>
              <a:gd name="connsiteX26" fmla="*/ 6931592 w 9263270"/>
              <a:gd name="connsiteY26" fmla="*/ 4731026 h 4731026"/>
              <a:gd name="connsiteX27" fmla="*/ 6570930 w 9263270"/>
              <a:gd name="connsiteY27" fmla="*/ 4731026 h 4731026"/>
              <a:gd name="connsiteX28" fmla="*/ 6056544 w 9263270"/>
              <a:gd name="connsiteY28" fmla="*/ 4731026 h 4731026"/>
              <a:gd name="connsiteX29" fmla="*/ 5695882 w 9263270"/>
              <a:gd name="connsiteY29" fmla="*/ 4731026 h 4731026"/>
              <a:gd name="connsiteX30" fmla="*/ 5335221 w 9263270"/>
              <a:gd name="connsiteY30" fmla="*/ 4731026 h 4731026"/>
              <a:gd name="connsiteX31" fmla="*/ 4820835 w 9263270"/>
              <a:gd name="connsiteY31" fmla="*/ 4731026 h 4731026"/>
              <a:gd name="connsiteX32" fmla="*/ 4075861 w 9263270"/>
              <a:gd name="connsiteY32" fmla="*/ 4731026 h 4731026"/>
              <a:gd name="connsiteX33" fmla="*/ 3561475 w 9263270"/>
              <a:gd name="connsiteY33" fmla="*/ 4731026 h 4731026"/>
              <a:gd name="connsiteX34" fmla="*/ 3123951 w 9263270"/>
              <a:gd name="connsiteY34" fmla="*/ 4731026 h 4731026"/>
              <a:gd name="connsiteX35" fmla="*/ 2609565 w 9263270"/>
              <a:gd name="connsiteY35" fmla="*/ 4731026 h 4731026"/>
              <a:gd name="connsiteX36" fmla="*/ 2172041 w 9263270"/>
              <a:gd name="connsiteY36" fmla="*/ 4731026 h 4731026"/>
              <a:gd name="connsiteX37" fmla="*/ 1503931 w 9263270"/>
              <a:gd name="connsiteY37" fmla="*/ 4731026 h 4731026"/>
              <a:gd name="connsiteX38" fmla="*/ 788520 w 9263270"/>
              <a:gd name="connsiteY38" fmla="*/ 4731026 h 4731026"/>
              <a:gd name="connsiteX39" fmla="*/ 0 w 9263270"/>
              <a:gd name="connsiteY39" fmla="*/ 3942506 h 4731026"/>
              <a:gd name="connsiteX40" fmla="*/ 0 w 9263270"/>
              <a:gd name="connsiteY40" fmla="*/ 3416842 h 4731026"/>
              <a:gd name="connsiteX41" fmla="*/ 0 w 9263270"/>
              <a:gd name="connsiteY41" fmla="*/ 2985797 h 4731026"/>
              <a:gd name="connsiteX42" fmla="*/ 0 w 9263270"/>
              <a:gd name="connsiteY42" fmla="*/ 2397053 h 4731026"/>
              <a:gd name="connsiteX43" fmla="*/ 0 w 9263270"/>
              <a:gd name="connsiteY43" fmla="*/ 1839849 h 4731026"/>
              <a:gd name="connsiteX44" fmla="*/ 0 w 9263270"/>
              <a:gd name="connsiteY44" fmla="*/ 1314184 h 4731026"/>
              <a:gd name="connsiteX45" fmla="*/ 0 w 9263270"/>
              <a:gd name="connsiteY45" fmla="*/ 788520 h 473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63270" h="4731026" fill="none" extrusionOk="0">
                <a:moveTo>
                  <a:pt x="0" y="788520"/>
                </a:moveTo>
                <a:cubicBezTo>
                  <a:pt x="-41913" y="340125"/>
                  <a:pt x="324461" y="-14677"/>
                  <a:pt x="788520" y="0"/>
                </a:cubicBezTo>
                <a:cubicBezTo>
                  <a:pt x="983329" y="-41465"/>
                  <a:pt x="1073047" y="3970"/>
                  <a:pt x="1302906" y="0"/>
                </a:cubicBezTo>
                <a:cubicBezTo>
                  <a:pt x="1532765" y="-3970"/>
                  <a:pt x="1640299" y="48091"/>
                  <a:pt x="1740430" y="0"/>
                </a:cubicBezTo>
                <a:cubicBezTo>
                  <a:pt x="1840561" y="-48091"/>
                  <a:pt x="2083935" y="36147"/>
                  <a:pt x="2408541" y="0"/>
                </a:cubicBezTo>
                <a:cubicBezTo>
                  <a:pt x="2733147" y="-36147"/>
                  <a:pt x="2643726" y="27390"/>
                  <a:pt x="2846065" y="0"/>
                </a:cubicBezTo>
                <a:cubicBezTo>
                  <a:pt x="3048404" y="-27390"/>
                  <a:pt x="3328094" y="26811"/>
                  <a:pt x="3514175" y="0"/>
                </a:cubicBezTo>
                <a:cubicBezTo>
                  <a:pt x="3700256" y="-26811"/>
                  <a:pt x="4008443" y="53469"/>
                  <a:pt x="4259148" y="0"/>
                </a:cubicBezTo>
                <a:cubicBezTo>
                  <a:pt x="4509853" y="-53469"/>
                  <a:pt x="4506004" y="22563"/>
                  <a:pt x="4696672" y="0"/>
                </a:cubicBezTo>
                <a:cubicBezTo>
                  <a:pt x="4887340" y="-22563"/>
                  <a:pt x="5176215" y="74322"/>
                  <a:pt x="5441645" y="0"/>
                </a:cubicBezTo>
                <a:cubicBezTo>
                  <a:pt x="5707075" y="-74322"/>
                  <a:pt x="5707260" y="40898"/>
                  <a:pt x="5956032" y="0"/>
                </a:cubicBezTo>
                <a:cubicBezTo>
                  <a:pt x="6204804" y="-40898"/>
                  <a:pt x="6195442" y="20652"/>
                  <a:pt x="6393555" y="0"/>
                </a:cubicBezTo>
                <a:cubicBezTo>
                  <a:pt x="6591668" y="-20652"/>
                  <a:pt x="6895269" y="7204"/>
                  <a:pt x="7061666" y="0"/>
                </a:cubicBezTo>
                <a:cubicBezTo>
                  <a:pt x="7228063" y="-7204"/>
                  <a:pt x="7249944" y="16363"/>
                  <a:pt x="7422328" y="0"/>
                </a:cubicBezTo>
                <a:cubicBezTo>
                  <a:pt x="7594712" y="-16363"/>
                  <a:pt x="7683088" y="39957"/>
                  <a:pt x="7859852" y="0"/>
                </a:cubicBezTo>
                <a:cubicBezTo>
                  <a:pt x="8036616" y="-39957"/>
                  <a:pt x="8294059" y="38455"/>
                  <a:pt x="8474750" y="0"/>
                </a:cubicBezTo>
                <a:cubicBezTo>
                  <a:pt x="8877399" y="-119891"/>
                  <a:pt x="9228341" y="333955"/>
                  <a:pt x="9263270" y="788520"/>
                </a:cubicBezTo>
                <a:cubicBezTo>
                  <a:pt x="9306525" y="935076"/>
                  <a:pt x="9215951" y="1063409"/>
                  <a:pt x="9263270" y="1282644"/>
                </a:cubicBezTo>
                <a:cubicBezTo>
                  <a:pt x="9310589" y="1501879"/>
                  <a:pt x="9252801" y="1624420"/>
                  <a:pt x="9263270" y="1745229"/>
                </a:cubicBezTo>
                <a:cubicBezTo>
                  <a:pt x="9273739" y="1866039"/>
                  <a:pt x="9243241" y="1975539"/>
                  <a:pt x="9263270" y="2176274"/>
                </a:cubicBezTo>
                <a:cubicBezTo>
                  <a:pt x="9283299" y="2377009"/>
                  <a:pt x="9259083" y="2515618"/>
                  <a:pt x="9263270" y="2670398"/>
                </a:cubicBezTo>
                <a:cubicBezTo>
                  <a:pt x="9267457" y="2825178"/>
                  <a:pt x="9203776" y="2956399"/>
                  <a:pt x="9263270" y="3196063"/>
                </a:cubicBezTo>
                <a:cubicBezTo>
                  <a:pt x="9322764" y="3435727"/>
                  <a:pt x="9232889" y="3574831"/>
                  <a:pt x="9263270" y="3942506"/>
                </a:cubicBezTo>
                <a:cubicBezTo>
                  <a:pt x="9223943" y="4403382"/>
                  <a:pt x="8895162" y="4742431"/>
                  <a:pt x="8474750" y="4731026"/>
                </a:cubicBezTo>
                <a:cubicBezTo>
                  <a:pt x="8327835" y="4743023"/>
                  <a:pt x="8223525" y="4702387"/>
                  <a:pt x="8114088" y="4731026"/>
                </a:cubicBezTo>
                <a:cubicBezTo>
                  <a:pt x="8004651" y="4759665"/>
                  <a:pt x="7683098" y="4704740"/>
                  <a:pt x="7445978" y="4731026"/>
                </a:cubicBezTo>
                <a:cubicBezTo>
                  <a:pt x="7208858" y="4757312"/>
                  <a:pt x="7094302" y="4698001"/>
                  <a:pt x="6931592" y="4731026"/>
                </a:cubicBezTo>
                <a:cubicBezTo>
                  <a:pt x="6768882" y="4764051"/>
                  <a:pt x="6646377" y="4726511"/>
                  <a:pt x="6570930" y="4731026"/>
                </a:cubicBezTo>
                <a:cubicBezTo>
                  <a:pt x="6495483" y="4735541"/>
                  <a:pt x="6281426" y="4727318"/>
                  <a:pt x="6056544" y="4731026"/>
                </a:cubicBezTo>
                <a:cubicBezTo>
                  <a:pt x="5831662" y="4734734"/>
                  <a:pt x="5780279" y="4718662"/>
                  <a:pt x="5695882" y="4731026"/>
                </a:cubicBezTo>
                <a:cubicBezTo>
                  <a:pt x="5611485" y="4743390"/>
                  <a:pt x="5438706" y="4715953"/>
                  <a:pt x="5335221" y="4731026"/>
                </a:cubicBezTo>
                <a:cubicBezTo>
                  <a:pt x="5231736" y="4746099"/>
                  <a:pt x="5077893" y="4725859"/>
                  <a:pt x="4820835" y="4731026"/>
                </a:cubicBezTo>
                <a:cubicBezTo>
                  <a:pt x="4563777" y="4736193"/>
                  <a:pt x="4443573" y="4676956"/>
                  <a:pt x="4075861" y="4731026"/>
                </a:cubicBezTo>
                <a:cubicBezTo>
                  <a:pt x="3708149" y="4785096"/>
                  <a:pt x="3702166" y="4714802"/>
                  <a:pt x="3561475" y="4731026"/>
                </a:cubicBezTo>
                <a:cubicBezTo>
                  <a:pt x="3420784" y="4747250"/>
                  <a:pt x="3293757" y="4707749"/>
                  <a:pt x="3123951" y="4731026"/>
                </a:cubicBezTo>
                <a:cubicBezTo>
                  <a:pt x="2954145" y="4754303"/>
                  <a:pt x="2728683" y="4707654"/>
                  <a:pt x="2609565" y="4731026"/>
                </a:cubicBezTo>
                <a:cubicBezTo>
                  <a:pt x="2490447" y="4754398"/>
                  <a:pt x="2338884" y="4718487"/>
                  <a:pt x="2172041" y="4731026"/>
                </a:cubicBezTo>
                <a:cubicBezTo>
                  <a:pt x="2005198" y="4743565"/>
                  <a:pt x="1720100" y="4713629"/>
                  <a:pt x="1503931" y="4731026"/>
                </a:cubicBezTo>
                <a:cubicBezTo>
                  <a:pt x="1287762" y="4748423"/>
                  <a:pt x="1113153" y="4714868"/>
                  <a:pt x="788520" y="4731026"/>
                </a:cubicBezTo>
                <a:cubicBezTo>
                  <a:pt x="318665" y="4676551"/>
                  <a:pt x="33867" y="4476540"/>
                  <a:pt x="0" y="3942506"/>
                </a:cubicBezTo>
                <a:cubicBezTo>
                  <a:pt x="-21943" y="3801216"/>
                  <a:pt x="62495" y="3578572"/>
                  <a:pt x="0" y="3416842"/>
                </a:cubicBezTo>
                <a:cubicBezTo>
                  <a:pt x="-62495" y="3255112"/>
                  <a:pt x="33256" y="3158954"/>
                  <a:pt x="0" y="2985797"/>
                </a:cubicBezTo>
                <a:cubicBezTo>
                  <a:pt x="-33256" y="2812641"/>
                  <a:pt x="38202" y="2624179"/>
                  <a:pt x="0" y="2397053"/>
                </a:cubicBezTo>
                <a:cubicBezTo>
                  <a:pt x="-38202" y="2169927"/>
                  <a:pt x="43896" y="2011862"/>
                  <a:pt x="0" y="1839849"/>
                </a:cubicBezTo>
                <a:cubicBezTo>
                  <a:pt x="-43896" y="1667836"/>
                  <a:pt x="5699" y="1440420"/>
                  <a:pt x="0" y="1314184"/>
                </a:cubicBezTo>
                <a:cubicBezTo>
                  <a:pt x="-5699" y="1187948"/>
                  <a:pt x="21597" y="987549"/>
                  <a:pt x="0" y="788520"/>
                </a:cubicBezTo>
                <a:close/>
              </a:path>
              <a:path w="9263270" h="4731026" stroke="0" extrusionOk="0">
                <a:moveTo>
                  <a:pt x="0" y="788520"/>
                </a:moveTo>
                <a:cubicBezTo>
                  <a:pt x="-100860" y="417705"/>
                  <a:pt x="343043" y="26368"/>
                  <a:pt x="788520" y="0"/>
                </a:cubicBezTo>
                <a:cubicBezTo>
                  <a:pt x="933757" y="-15945"/>
                  <a:pt x="1118268" y="181"/>
                  <a:pt x="1226044" y="0"/>
                </a:cubicBezTo>
                <a:cubicBezTo>
                  <a:pt x="1333820" y="-181"/>
                  <a:pt x="1493116" y="37112"/>
                  <a:pt x="1586705" y="0"/>
                </a:cubicBezTo>
                <a:cubicBezTo>
                  <a:pt x="1680294" y="-37112"/>
                  <a:pt x="2005061" y="25456"/>
                  <a:pt x="2177954" y="0"/>
                </a:cubicBezTo>
                <a:cubicBezTo>
                  <a:pt x="2350847" y="-25456"/>
                  <a:pt x="2558995" y="12317"/>
                  <a:pt x="2922927" y="0"/>
                </a:cubicBezTo>
                <a:cubicBezTo>
                  <a:pt x="3286859" y="-12317"/>
                  <a:pt x="3210659" y="25240"/>
                  <a:pt x="3437313" y="0"/>
                </a:cubicBezTo>
                <a:cubicBezTo>
                  <a:pt x="3663967" y="-25240"/>
                  <a:pt x="3720237" y="14054"/>
                  <a:pt x="3874837" y="0"/>
                </a:cubicBezTo>
                <a:cubicBezTo>
                  <a:pt x="4029437" y="-14054"/>
                  <a:pt x="4339240" y="59756"/>
                  <a:pt x="4466085" y="0"/>
                </a:cubicBezTo>
                <a:cubicBezTo>
                  <a:pt x="4592930" y="-59756"/>
                  <a:pt x="4876175" y="12579"/>
                  <a:pt x="5057334" y="0"/>
                </a:cubicBezTo>
                <a:cubicBezTo>
                  <a:pt x="5238493" y="-12579"/>
                  <a:pt x="5402816" y="36481"/>
                  <a:pt x="5725445" y="0"/>
                </a:cubicBezTo>
                <a:cubicBezTo>
                  <a:pt x="6048074" y="-36481"/>
                  <a:pt x="6167113" y="78718"/>
                  <a:pt x="6470418" y="0"/>
                </a:cubicBezTo>
                <a:cubicBezTo>
                  <a:pt x="6773723" y="-78718"/>
                  <a:pt x="6966182" y="1713"/>
                  <a:pt x="7138528" y="0"/>
                </a:cubicBezTo>
                <a:cubicBezTo>
                  <a:pt x="7310874" y="-1713"/>
                  <a:pt x="7359456" y="9278"/>
                  <a:pt x="7499190" y="0"/>
                </a:cubicBezTo>
                <a:cubicBezTo>
                  <a:pt x="7638924" y="-9278"/>
                  <a:pt x="8022269" y="7789"/>
                  <a:pt x="8474750" y="0"/>
                </a:cubicBezTo>
                <a:cubicBezTo>
                  <a:pt x="8941260" y="-29086"/>
                  <a:pt x="9358226" y="305954"/>
                  <a:pt x="9263270" y="788520"/>
                </a:cubicBezTo>
                <a:cubicBezTo>
                  <a:pt x="9280810" y="1068154"/>
                  <a:pt x="9233358" y="1196591"/>
                  <a:pt x="9263270" y="1377264"/>
                </a:cubicBezTo>
                <a:cubicBezTo>
                  <a:pt x="9293182" y="1557937"/>
                  <a:pt x="9227699" y="1798943"/>
                  <a:pt x="9263270" y="1966008"/>
                </a:cubicBezTo>
                <a:cubicBezTo>
                  <a:pt x="9298841" y="2133073"/>
                  <a:pt x="9251823" y="2374439"/>
                  <a:pt x="9263270" y="2523212"/>
                </a:cubicBezTo>
                <a:cubicBezTo>
                  <a:pt x="9274717" y="2671985"/>
                  <a:pt x="9225372" y="2899262"/>
                  <a:pt x="9263270" y="3111956"/>
                </a:cubicBezTo>
                <a:cubicBezTo>
                  <a:pt x="9301168" y="3324650"/>
                  <a:pt x="9246673" y="3731131"/>
                  <a:pt x="9263270" y="3942506"/>
                </a:cubicBezTo>
                <a:cubicBezTo>
                  <a:pt x="9269207" y="4475294"/>
                  <a:pt x="8912006" y="4674508"/>
                  <a:pt x="8474750" y="4731026"/>
                </a:cubicBezTo>
                <a:cubicBezTo>
                  <a:pt x="8367331" y="4768223"/>
                  <a:pt x="8238801" y="4693998"/>
                  <a:pt x="8114088" y="4731026"/>
                </a:cubicBezTo>
                <a:cubicBezTo>
                  <a:pt x="7989375" y="4768054"/>
                  <a:pt x="7919352" y="4723525"/>
                  <a:pt x="7753427" y="4731026"/>
                </a:cubicBezTo>
                <a:cubicBezTo>
                  <a:pt x="7587502" y="4738527"/>
                  <a:pt x="7558202" y="4722138"/>
                  <a:pt x="7392765" y="4731026"/>
                </a:cubicBezTo>
                <a:cubicBezTo>
                  <a:pt x="7227328" y="4739914"/>
                  <a:pt x="7202603" y="4705300"/>
                  <a:pt x="7032104" y="4731026"/>
                </a:cubicBezTo>
                <a:cubicBezTo>
                  <a:pt x="6861605" y="4756752"/>
                  <a:pt x="6768928" y="4708194"/>
                  <a:pt x="6671442" y="4731026"/>
                </a:cubicBezTo>
                <a:cubicBezTo>
                  <a:pt x="6573956" y="4753858"/>
                  <a:pt x="6390980" y="4688302"/>
                  <a:pt x="6157056" y="4731026"/>
                </a:cubicBezTo>
                <a:cubicBezTo>
                  <a:pt x="5923132" y="4773750"/>
                  <a:pt x="5691906" y="4684868"/>
                  <a:pt x="5488945" y="4731026"/>
                </a:cubicBezTo>
                <a:cubicBezTo>
                  <a:pt x="5285984" y="4777184"/>
                  <a:pt x="4901407" y="4655488"/>
                  <a:pt x="4743972" y="4731026"/>
                </a:cubicBezTo>
                <a:cubicBezTo>
                  <a:pt x="4586537" y="4806564"/>
                  <a:pt x="4327443" y="4703988"/>
                  <a:pt x="4152724" y="4731026"/>
                </a:cubicBezTo>
                <a:cubicBezTo>
                  <a:pt x="3978005" y="4758064"/>
                  <a:pt x="3706777" y="4710660"/>
                  <a:pt x="3561475" y="4731026"/>
                </a:cubicBezTo>
                <a:cubicBezTo>
                  <a:pt x="3416173" y="4751392"/>
                  <a:pt x="3300313" y="4726274"/>
                  <a:pt x="3047089" y="4731026"/>
                </a:cubicBezTo>
                <a:cubicBezTo>
                  <a:pt x="2793865" y="4735778"/>
                  <a:pt x="2681516" y="4707475"/>
                  <a:pt x="2455841" y="4731026"/>
                </a:cubicBezTo>
                <a:cubicBezTo>
                  <a:pt x="2230166" y="4754577"/>
                  <a:pt x="2003008" y="4725623"/>
                  <a:pt x="1710868" y="4731026"/>
                </a:cubicBezTo>
                <a:cubicBezTo>
                  <a:pt x="1418728" y="4736429"/>
                  <a:pt x="1124762" y="4657455"/>
                  <a:pt x="788520" y="4731026"/>
                </a:cubicBezTo>
                <a:cubicBezTo>
                  <a:pt x="360517" y="4741500"/>
                  <a:pt x="-17564" y="4337772"/>
                  <a:pt x="0" y="3942506"/>
                </a:cubicBezTo>
                <a:cubicBezTo>
                  <a:pt x="-16399" y="3709208"/>
                  <a:pt x="26101" y="3600597"/>
                  <a:pt x="0" y="3416842"/>
                </a:cubicBezTo>
                <a:cubicBezTo>
                  <a:pt x="-26101" y="3233087"/>
                  <a:pt x="38747" y="3022127"/>
                  <a:pt x="0" y="2891177"/>
                </a:cubicBezTo>
                <a:cubicBezTo>
                  <a:pt x="-38747" y="2760227"/>
                  <a:pt x="46383" y="2477252"/>
                  <a:pt x="0" y="2333973"/>
                </a:cubicBezTo>
                <a:cubicBezTo>
                  <a:pt x="-46383" y="2190694"/>
                  <a:pt x="4650" y="2022138"/>
                  <a:pt x="0" y="1902928"/>
                </a:cubicBezTo>
                <a:cubicBezTo>
                  <a:pt x="-4650" y="1783719"/>
                  <a:pt x="33542" y="1540378"/>
                  <a:pt x="0" y="1440344"/>
                </a:cubicBezTo>
                <a:cubicBezTo>
                  <a:pt x="-33542" y="1340310"/>
                  <a:pt x="53654" y="956506"/>
                  <a:pt x="0" y="788520"/>
                </a:cubicBezTo>
                <a:close/>
              </a:path>
            </a:pathLst>
          </a:cu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文本框 25">
            <a:extLst>
              <a:ext uri="{FF2B5EF4-FFF2-40B4-BE49-F238E27FC236}">
                <a16:creationId xmlns:a16="http://schemas.microsoft.com/office/drawing/2014/main" id="{FC0FC7ED-3E06-4E4B-9F97-65A11060D47A}"/>
              </a:ext>
            </a:extLst>
          </p:cNvPr>
          <p:cNvSpPr txBox="1"/>
          <p:nvPr/>
        </p:nvSpPr>
        <p:spPr>
          <a:xfrm>
            <a:off x="734730" y="457199"/>
            <a:ext cx="8566026" cy="1446550"/>
          </a:xfrm>
          <a:prstGeom prst="rect">
            <a:avLst/>
          </a:prstGeom>
          <a:noFill/>
        </p:spPr>
        <p:txBody>
          <a:bodyPr wrap="square" rtlCol="0">
            <a:spAutoFit/>
            <a:scene3d>
              <a:camera prst="orthographicFront"/>
              <a:lightRig rig="harsh" dir="t"/>
            </a:scene3d>
            <a:sp3d extrusionH="57150" prstMaterial="matte">
              <a:bevelT w="63500" h="12700"/>
              <a:contourClr>
                <a:schemeClr val="bg1">
                  <a:lumMod val="65000"/>
                </a:schemeClr>
              </a:contourClr>
            </a:sp3d>
          </a:bodyPr>
          <a:lstStyle/>
          <a:p>
            <a:pPr algn="ctr"/>
            <a:r>
              <a:rPr lang="en-US" altLang="zh-CN" sz="8800" b="1">
                <a:ln w="19050">
                  <a:solidFill>
                    <a:srgbClr val="FFFF00"/>
                  </a:solidFill>
                </a:ln>
                <a:solidFill>
                  <a:srgbClr val="92D050"/>
                </a:solidFill>
                <a:effectLst>
                  <a:glow rad="63500">
                    <a:schemeClr val="accent3">
                      <a:satMod val="175000"/>
                      <a:alpha val="40000"/>
                    </a:schemeClr>
                  </a:glow>
                </a:effectLst>
                <a:latin typeface="UTM Edwardian" panose="02040603050506020204" pitchFamily="18" charset="0"/>
                <a:ea typeface="小单纯体" panose="02010601030101010101" pitchFamily="2" charset="-122"/>
              </a:rPr>
              <a:t>Tập đọc</a:t>
            </a:r>
            <a:endParaRPr lang="zh-CN" altLang="en-US" sz="8800" b="1" dirty="0">
              <a:ln w="19050">
                <a:solidFill>
                  <a:srgbClr val="FFFF00"/>
                </a:solidFill>
              </a:ln>
              <a:solidFill>
                <a:srgbClr val="92D050"/>
              </a:solidFill>
              <a:effectLst>
                <a:glow rad="63500">
                  <a:schemeClr val="accent3">
                    <a:satMod val="175000"/>
                    <a:alpha val="40000"/>
                  </a:schemeClr>
                </a:glow>
              </a:effectLst>
              <a:latin typeface="UTM Edwardian" panose="02040603050506020204" pitchFamily="18" charset="0"/>
              <a:ea typeface="小单纯体" panose="02010601030101010101" pitchFamily="2" charset="-122"/>
            </a:endParaRPr>
          </a:p>
        </p:txBody>
      </p:sp>
      <p:grpSp>
        <p:nvGrpSpPr>
          <p:cNvPr id="9" name="Group 8"/>
          <p:cNvGrpSpPr/>
          <p:nvPr/>
        </p:nvGrpSpPr>
        <p:grpSpPr>
          <a:xfrm>
            <a:off x="210458" y="2541901"/>
            <a:ext cx="8582298" cy="2308324"/>
            <a:chOff x="470263" y="1903749"/>
            <a:chExt cx="8582298" cy="2308324"/>
          </a:xfrm>
        </p:grpSpPr>
        <p:sp>
          <p:nvSpPr>
            <p:cNvPr id="2" name="TextBox 1"/>
            <p:cNvSpPr txBox="1"/>
            <p:nvPr/>
          </p:nvSpPr>
          <p:spPr>
            <a:xfrm>
              <a:off x="470263" y="1903749"/>
              <a:ext cx="8582298" cy="2308324"/>
            </a:xfrm>
            <a:prstGeom prst="rect">
              <a:avLst/>
            </a:prstGeom>
            <a:noFill/>
          </p:spPr>
          <p:txBody>
            <a:bodyPr wrap="square" rtlCol="0">
              <a:spAutoFit/>
            </a:bodyPr>
            <a:lstStyle/>
            <a:p>
              <a:pPr algn="ctr"/>
              <a:r>
                <a:rPr lang="en-US" sz="7200">
                  <a:ln w="177800">
                    <a:solidFill>
                      <a:schemeClr val="accent4">
                        <a:lumMod val="40000"/>
                        <a:lumOff val="60000"/>
                      </a:schemeClr>
                    </a:solidFill>
                  </a:ln>
                  <a:solidFill>
                    <a:schemeClr val="bg1"/>
                  </a:solidFill>
                  <a:effectLst>
                    <a:outerShdw blurRad="50800" dist="38100" dir="10800000" algn="r" rotWithShape="0">
                      <a:prstClr val="black">
                        <a:alpha val="40000"/>
                      </a:prstClr>
                    </a:outerShdw>
                  </a:effectLst>
                  <a:latin typeface="UTM Loko" panose="02040603050506020204" pitchFamily="18" charset="0"/>
                </a:rPr>
                <a:t>Dế Mèn </a:t>
              </a:r>
            </a:p>
            <a:p>
              <a:pPr algn="ctr"/>
              <a:r>
                <a:rPr lang="en-US" sz="7200">
                  <a:ln w="177800">
                    <a:solidFill>
                      <a:schemeClr val="accent4">
                        <a:lumMod val="40000"/>
                        <a:lumOff val="60000"/>
                      </a:schemeClr>
                    </a:solidFill>
                  </a:ln>
                  <a:solidFill>
                    <a:schemeClr val="bg1"/>
                  </a:solidFill>
                  <a:effectLst>
                    <a:outerShdw blurRad="50800" dist="38100" dir="10800000" algn="r" rotWithShape="0">
                      <a:prstClr val="black">
                        <a:alpha val="40000"/>
                      </a:prstClr>
                    </a:outerShdw>
                  </a:effectLst>
                  <a:latin typeface="UTM Loko" panose="02040603050506020204" pitchFamily="18" charset="0"/>
                </a:rPr>
                <a:t>bênh vực kẻ yếu</a:t>
              </a:r>
            </a:p>
          </p:txBody>
        </p:sp>
        <p:sp>
          <p:nvSpPr>
            <p:cNvPr id="7" name="TextBox 6"/>
            <p:cNvSpPr txBox="1"/>
            <p:nvPr/>
          </p:nvSpPr>
          <p:spPr>
            <a:xfrm>
              <a:off x="470263" y="1903749"/>
              <a:ext cx="8582298" cy="2308324"/>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en-US" sz="7200">
                  <a:solidFill>
                    <a:srgbClr val="00B050"/>
                  </a:solidFill>
                  <a:latin typeface="UTM Loko" panose="02040603050506020204" pitchFamily="18" charset="0"/>
                </a:rPr>
                <a:t>Dế Mèn </a:t>
              </a:r>
            </a:p>
            <a:p>
              <a:pPr algn="ctr"/>
              <a:r>
                <a:rPr lang="en-US" sz="7200">
                  <a:solidFill>
                    <a:srgbClr val="00B050"/>
                  </a:solidFill>
                  <a:latin typeface="UTM Loko" panose="02040603050506020204" pitchFamily="18" charset="0"/>
                </a:rPr>
                <a:t>bênh vực kẻ yếu</a:t>
              </a:r>
            </a:p>
          </p:txBody>
        </p:sp>
      </p:grpSp>
      <p:sp>
        <p:nvSpPr>
          <p:cNvPr id="10" name="TextBox 7"/>
          <p:cNvSpPr>
            <a:spLocks noChangeArrowheads="1"/>
          </p:cNvSpPr>
          <p:nvPr/>
        </p:nvSpPr>
        <p:spPr bwMode="auto">
          <a:xfrm>
            <a:off x="4183874" y="4943565"/>
            <a:ext cx="441654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defRPr/>
            </a:pPr>
            <a:r>
              <a:rPr lang="en-US" altLang="zh-CN" sz="3600" b="1" dirty="0" err="1">
                <a:latin typeface="UTM Avo" panose="02040603050506020204" pitchFamily="18" charset="0"/>
                <a:ea typeface="Microsoft YaHei" panose="020B0503020204020204" pitchFamily="34" charset="-122"/>
                <a:cs typeface="Times New Roman" panose="02020603050405020304" pitchFamily="18" charset="0"/>
                <a:sym typeface="Microsoft YaHei" panose="020B0503020204020204" pitchFamily="34" charset="-122"/>
              </a:rPr>
              <a:t>Tô</a:t>
            </a:r>
            <a:r>
              <a:rPr lang="en-US" altLang="zh-CN" sz="3600" b="1" dirty="0">
                <a:latin typeface="UTM Avo" panose="02040603050506020204" pitchFamily="18" charset="0"/>
                <a:ea typeface="Microsoft YaHei" panose="020B0503020204020204" pitchFamily="34" charset="-122"/>
                <a:cs typeface="Times New Roman" panose="02020603050405020304" pitchFamily="18" charset="0"/>
                <a:sym typeface="Microsoft YaHei" panose="020B0503020204020204" pitchFamily="34" charset="-122"/>
              </a:rPr>
              <a:t> </a:t>
            </a:r>
            <a:r>
              <a:rPr lang="en-US" altLang="zh-CN" sz="3600" b="1" dirty="0" err="1">
                <a:latin typeface="UTM Avo" panose="02040603050506020204" pitchFamily="18" charset="0"/>
                <a:ea typeface="Microsoft YaHei" panose="020B0503020204020204" pitchFamily="34" charset="-122"/>
                <a:cs typeface="Times New Roman" panose="02020603050405020304" pitchFamily="18" charset="0"/>
                <a:sym typeface="Microsoft YaHei" panose="020B0503020204020204" pitchFamily="34" charset="-122"/>
              </a:rPr>
              <a:t>Hoài</a:t>
            </a:r>
            <a:endParaRPr lang="zh-CN" altLang="en-US" sz="3600" b="1" dirty="0">
              <a:latin typeface="UTM Avo" panose="02040603050506020204" pitchFamily="18" charset="0"/>
              <a:ea typeface="Microsoft YaHei" panose="020B0503020204020204" pitchFamily="34" charset="-122"/>
              <a:cs typeface="Times New Roman" panose="02020603050405020304" pitchFamily="18" charset="0"/>
              <a:sym typeface="Microsoft YaHei" panose="020B0503020204020204" pitchFamily="34" charset="-122"/>
            </a:endParaRPr>
          </a:p>
        </p:txBody>
      </p:sp>
    </p:spTree>
    <p:extLst>
      <p:ext uri="{BB962C8B-B14F-4D97-AF65-F5344CB8AC3E}">
        <p14:creationId xmlns:p14="http://schemas.microsoft.com/office/powerpoint/2010/main" val="2330924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31" presetClass="entr" presetSubtype="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fltVal val="0"/>
                                          </p:val>
                                        </p:tav>
                                        <p:tav tm="100000">
                                          <p:val>
                                            <p:strVal val="#ppt_w"/>
                                          </p:val>
                                        </p:tav>
                                      </p:tavLst>
                                    </p:anim>
                                    <p:anim calcmode="lin" valueType="num">
                                      <p:cBhvr>
                                        <p:cTn id="13" dur="1000" fill="hold"/>
                                        <p:tgtEl>
                                          <p:spTgt spid="9"/>
                                        </p:tgtEl>
                                        <p:attrNameLst>
                                          <p:attrName>ppt_h</p:attrName>
                                        </p:attrNameLst>
                                      </p:cBhvr>
                                      <p:tavLst>
                                        <p:tav tm="0">
                                          <p:val>
                                            <p:fltVal val="0"/>
                                          </p:val>
                                        </p:tav>
                                        <p:tav tm="100000">
                                          <p:val>
                                            <p:strVal val="#ppt_h"/>
                                          </p:val>
                                        </p:tav>
                                      </p:tavLst>
                                    </p:anim>
                                    <p:anim calcmode="lin" valueType="num">
                                      <p:cBhvr>
                                        <p:cTn id="14" dur="1000" fill="hold"/>
                                        <p:tgtEl>
                                          <p:spTgt spid="9"/>
                                        </p:tgtEl>
                                        <p:attrNameLst>
                                          <p:attrName>style.rotation</p:attrName>
                                        </p:attrNameLst>
                                      </p:cBhvr>
                                      <p:tavLst>
                                        <p:tav tm="0">
                                          <p:val>
                                            <p:fltVal val="90"/>
                                          </p:val>
                                        </p:tav>
                                        <p:tav tm="100000">
                                          <p:val>
                                            <p:fltVal val="0"/>
                                          </p:val>
                                        </p:tav>
                                      </p:tavLst>
                                    </p:anim>
                                    <p:animEffect transition="in" filter="fade">
                                      <p:cBhvr>
                                        <p:cTn id="15" dur="1000"/>
                                        <p:tgtEl>
                                          <p:spTgt spid="9"/>
                                        </p:tgtEl>
                                      </p:cBhvr>
                                    </p:animEffect>
                                  </p:childTnLst>
                                </p:cTn>
                              </p:par>
                            </p:childTnLst>
                          </p:cTn>
                        </p:par>
                        <p:par>
                          <p:cTn id="16" fill="hold">
                            <p:stCondLst>
                              <p:cond delay="2000"/>
                            </p:stCondLst>
                            <p:childTnLst>
                              <p:par>
                                <p:cTn id="17" presetID="14" presetClass="entr" presetSubtype="1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par>
                          <p:cTn id="20" fill="hold">
                            <p:stCondLst>
                              <p:cond delay="2500"/>
                            </p:stCondLst>
                            <p:childTnLst>
                              <p:par>
                                <p:cTn id="21" presetID="22" presetClass="entr" presetSubtype="8" fill="hold" grpId="0" nodeType="afterEffect">
                                  <p:stCondLst>
                                    <p:cond delay="0"/>
                                  </p:stCondLst>
                                  <p:iterate type="lt">
                                    <p:tmPct val="30000"/>
                                  </p:iterate>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2"/>
          <p:cNvSpPr/>
          <p:nvPr/>
        </p:nvSpPr>
        <p:spPr>
          <a:xfrm>
            <a:off x="1464365" y="1174874"/>
            <a:ext cx="9263270" cy="4731026"/>
          </a:xfrm>
          <a:custGeom>
            <a:avLst/>
            <a:gdLst>
              <a:gd name="connsiteX0" fmla="*/ 0 w 9263270"/>
              <a:gd name="connsiteY0" fmla="*/ 788520 h 4731026"/>
              <a:gd name="connsiteX1" fmla="*/ 788520 w 9263270"/>
              <a:gd name="connsiteY1" fmla="*/ 0 h 4731026"/>
              <a:gd name="connsiteX2" fmla="*/ 1302906 w 9263270"/>
              <a:gd name="connsiteY2" fmla="*/ 0 h 4731026"/>
              <a:gd name="connsiteX3" fmla="*/ 1740430 w 9263270"/>
              <a:gd name="connsiteY3" fmla="*/ 0 h 4731026"/>
              <a:gd name="connsiteX4" fmla="*/ 2408541 w 9263270"/>
              <a:gd name="connsiteY4" fmla="*/ 0 h 4731026"/>
              <a:gd name="connsiteX5" fmla="*/ 2846065 w 9263270"/>
              <a:gd name="connsiteY5" fmla="*/ 0 h 4731026"/>
              <a:gd name="connsiteX6" fmla="*/ 3514175 w 9263270"/>
              <a:gd name="connsiteY6" fmla="*/ 0 h 4731026"/>
              <a:gd name="connsiteX7" fmla="*/ 4259148 w 9263270"/>
              <a:gd name="connsiteY7" fmla="*/ 0 h 4731026"/>
              <a:gd name="connsiteX8" fmla="*/ 4696672 w 9263270"/>
              <a:gd name="connsiteY8" fmla="*/ 0 h 4731026"/>
              <a:gd name="connsiteX9" fmla="*/ 5441645 w 9263270"/>
              <a:gd name="connsiteY9" fmla="*/ 0 h 4731026"/>
              <a:gd name="connsiteX10" fmla="*/ 5956032 w 9263270"/>
              <a:gd name="connsiteY10" fmla="*/ 0 h 4731026"/>
              <a:gd name="connsiteX11" fmla="*/ 6393555 w 9263270"/>
              <a:gd name="connsiteY11" fmla="*/ 0 h 4731026"/>
              <a:gd name="connsiteX12" fmla="*/ 7061666 w 9263270"/>
              <a:gd name="connsiteY12" fmla="*/ 0 h 4731026"/>
              <a:gd name="connsiteX13" fmla="*/ 7422328 w 9263270"/>
              <a:gd name="connsiteY13" fmla="*/ 0 h 4731026"/>
              <a:gd name="connsiteX14" fmla="*/ 7859852 w 9263270"/>
              <a:gd name="connsiteY14" fmla="*/ 0 h 4731026"/>
              <a:gd name="connsiteX15" fmla="*/ 8474750 w 9263270"/>
              <a:gd name="connsiteY15" fmla="*/ 0 h 4731026"/>
              <a:gd name="connsiteX16" fmla="*/ 9263270 w 9263270"/>
              <a:gd name="connsiteY16" fmla="*/ 788520 h 4731026"/>
              <a:gd name="connsiteX17" fmla="*/ 9263270 w 9263270"/>
              <a:gd name="connsiteY17" fmla="*/ 1282644 h 4731026"/>
              <a:gd name="connsiteX18" fmla="*/ 9263270 w 9263270"/>
              <a:gd name="connsiteY18" fmla="*/ 1745229 h 4731026"/>
              <a:gd name="connsiteX19" fmla="*/ 9263270 w 9263270"/>
              <a:gd name="connsiteY19" fmla="*/ 2176274 h 4731026"/>
              <a:gd name="connsiteX20" fmla="*/ 9263270 w 9263270"/>
              <a:gd name="connsiteY20" fmla="*/ 2670398 h 4731026"/>
              <a:gd name="connsiteX21" fmla="*/ 9263270 w 9263270"/>
              <a:gd name="connsiteY21" fmla="*/ 3196063 h 4731026"/>
              <a:gd name="connsiteX22" fmla="*/ 9263270 w 9263270"/>
              <a:gd name="connsiteY22" fmla="*/ 3942506 h 4731026"/>
              <a:gd name="connsiteX23" fmla="*/ 8474750 w 9263270"/>
              <a:gd name="connsiteY23" fmla="*/ 4731026 h 4731026"/>
              <a:gd name="connsiteX24" fmla="*/ 8114088 w 9263270"/>
              <a:gd name="connsiteY24" fmla="*/ 4731026 h 4731026"/>
              <a:gd name="connsiteX25" fmla="*/ 7445978 w 9263270"/>
              <a:gd name="connsiteY25" fmla="*/ 4731026 h 4731026"/>
              <a:gd name="connsiteX26" fmla="*/ 6931592 w 9263270"/>
              <a:gd name="connsiteY26" fmla="*/ 4731026 h 4731026"/>
              <a:gd name="connsiteX27" fmla="*/ 6570930 w 9263270"/>
              <a:gd name="connsiteY27" fmla="*/ 4731026 h 4731026"/>
              <a:gd name="connsiteX28" fmla="*/ 6056544 w 9263270"/>
              <a:gd name="connsiteY28" fmla="*/ 4731026 h 4731026"/>
              <a:gd name="connsiteX29" fmla="*/ 5695882 w 9263270"/>
              <a:gd name="connsiteY29" fmla="*/ 4731026 h 4731026"/>
              <a:gd name="connsiteX30" fmla="*/ 5335221 w 9263270"/>
              <a:gd name="connsiteY30" fmla="*/ 4731026 h 4731026"/>
              <a:gd name="connsiteX31" fmla="*/ 4820835 w 9263270"/>
              <a:gd name="connsiteY31" fmla="*/ 4731026 h 4731026"/>
              <a:gd name="connsiteX32" fmla="*/ 4075861 w 9263270"/>
              <a:gd name="connsiteY32" fmla="*/ 4731026 h 4731026"/>
              <a:gd name="connsiteX33" fmla="*/ 3561475 w 9263270"/>
              <a:gd name="connsiteY33" fmla="*/ 4731026 h 4731026"/>
              <a:gd name="connsiteX34" fmla="*/ 3123951 w 9263270"/>
              <a:gd name="connsiteY34" fmla="*/ 4731026 h 4731026"/>
              <a:gd name="connsiteX35" fmla="*/ 2609565 w 9263270"/>
              <a:gd name="connsiteY35" fmla="*/ 4731026 h 4731026"/>
              <a:gd name="connsiteX36" fmla="*/ 2172041 w 9263270"/>
              <a:gd name="connsiteY36" fmla="*/ 4731026 h 4731026"/>
              <a:gd name="connsiteX37" fmla="*/ 1503931 w 9263270"/>
              <a:gd name="connsiteY37" fmla="*/ 4731026 h 4731026"/>
              <a:gd name="connsiteX38" fmla="*/ 788520 w 9263270"/>
              <a:gd name="connsiteY38" fmla="*/ 4731026 h 4731026"/>
              <a:gd name="connsiteX39" fmla="*/ 0 w 9263270"/>
              <a:gd name="connsiteY39" fmla="*/ 3942506 h 4731026"/>
              <a:gd name="connsiteX40" fmla="*/ 0 w 9263270"/>
              <a:gd name="connsiteY40" fmla="*/ 3416842 h 4731026"/>
              <a:gd name="connsiteX41" fmla="*/ 0 w 9263270"/>
              <a:gd name="connsiteY41" fmla="*/ 2985797 h 4731026"/>
              <a:gd name="connsiteX42" fmla="*/ 0 w 9263270"/>
              <a:gd name="connsiteY42" fmla="*/ 2397053 h 4731026"/>
              <a:gd name="connsiteX43" fmla="*/ 0 w 9263270"/>
              <a:gd name="connsiteY43" fmla="*/ 1839849 h 4731026"/>
              <a:gd name="connsiteX44" fmla="*/ 0 w 9263270"/>
              <a:gd name="connsiteY44" fmla="*/ 1314184 h 4731026"/>
              <a:gd name="connsiteX45" fmla="*/ 0 w 9263270"/>
              <a:gd name="connsiteY45" fmla="*/ 788520 h 473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63270" h="4731026" fill="none" extrusionOk="0">
                <a:moveTo>
                  <a:pt x="0" y="788520"/>
                </a:moveTo>
                <a:cubicBezTo>
                  <a:pt x="-41913" y="340125"/>
                  <a:pt x="324461" y="-14677"/>
                  <a:pt x="788520" y="0"/>
                </a:cubicBezTo>
                <a:cubicBezTo>
                  <a:pt x="983329" y="-41465"/>
                  <a:pt x="1073047" y="3970"/>
                  <a:pt x="1302906" y="0"/>
                </a:cubicBezTo>
                <a:cubicBezTo>
                  <a:pt x="1532765" y="-3970"/>
                  <a:pt x="1640299" y="48091"/>
                  <a:pt x="1740430" y="0"/>
                </a:cubicBezTo>
                <a:cubicBezTo>
                  <a:pt x="1840561" y="-48091"/>
                  <a:pt x="2083935" y="36147"/>
                  <a:pt x="2408541" y="0"/>
                </a:cubicBezTo>
                <a:cubicBezTo>
                  <a:pt x="2733147" y="-36147"/>
                  <a:pt x="2643726" y="27390"/>
                  <a:pt x="2846065" y="0"/>
                </a:cubicBezTo>
                <a:cubicBezTo>
                  <a:pt x="3048404" y="-27390"/>
                  <a:pt x="3328094" y="26811"/>
                  <a:pt x="3514175" y="0"/>
                </a:cubicBezTo>
                <a:cubicBezTo>
                  <a:pt x="3700256" y="-26811"/>
                  <a:pt x="4008443" y="53469"/>
                  <a:pt x="4259148" y="0"/>
                </a:cubicBezTo>
                <a:cubicBezTo>
                  <a:pt x="4509853" y="-53469"/>
                  <a:pt x="4506004" y="22563"/>
                  <a:pt x="4696672" y="0"/>
                </a:cubicBezTo>
                <a:cubicBezTo>
                  <a:pt x="4887340" y="-22563"/>
                  <a:pt x="5176215" y="74322"/>
                  <a:pt x="5441645" y="0"/>
                </a:cubicBezTo>
                <a:cubicBezTo>
                  <a:pt x="5707075" y="-74322"/>
                  <a:pt x="5707260" y="40898"/>
                  <a:pt x="5956032" y="0"/>
                </a:cubicBezTo>
                <a:cubicBezTo>
                  <a:pt x="6204804" y="-40898"/>
                  <a:pt x="6195442" y="20652"/>
                  <a:pt x="6393555" y="0"/>
                </a:cubicBezTo>
                <a:cubicBezTo>
                  <a:pt x="6591668" y="-20652"/>
                  <a:pt x="6895269" y="7204"/>
                  <a:pt x="7061666" y="0"/>
                </a:cubicBezTo>
                <a:cubicBezTo>
                  <a:pt x="7228063" y="-7204"/>
                  <a:pt x="7249944" y="16363"/>
                  <a:pt x="7422328" y="0"/>
                </a:cubicBezTo>
                <a:cubicBezTo>
                  <a:pt x="7594712" y="-16363"/>
                  <a:pt x="7683088" y="39957"/>
                  <a:pt x="7859852" y="0"/>
                </a:cubicBezTo>
                <a:cubicBezTo>
                  <a:pt x="8036616" y="-39957"/>
                  <a:pt x="8294059" y="38455"/>
                  <a:pt x="8474750" y="0"/>
                </a:cubicBezTo>
                <a:cubicBezTo>
                  <a:pt x="8877399" y="-119891"/>
                  <a:pt x="9228341" y="333955"/>
                  <a:pt x="9263270" y="788520"/>
                </a:cubicBezTo>
                <a:cubicBezTo>
                  <a:pt x="9306525" y="935076"/>
                  <a:pt x="9215951" y="1063409"/>
                  <a:pt x="9263270" y="1282644"/>
                </a:cubicBezTo>
                <a:cubicBezTo>
                  <a:pt x="9310589" y="1501879"/>
                  <a:pt x="9252801" y="1624420"/>
                  <a:pt x="9263270" y="1745229"/>
                </a:cubicBezTo>
                <a:cubicBezTo>
                  <a:pt x="9273739" y="1866039"/>
                  <a:pt x="9243241" y="1975539"/>
                  <a:pt x="9263270" y="2176274"/>
                </a:cubicBezTo>
                <a:cubicBezTo>
                  <a:pt x="9283299" y="2377009"/>
                  <a:pt x="9259083" y="2515618"/>
                  <a:pt x="9263270" y="2670398"/>
                </a:cubicBezTo>
                <a:cubicBezTo>
                  <a:pt x="9267457" y="2825178"/>
                  <a:pt x="9203776" y="2956399"/>
                  <a:pt x="9263270" y="3196063"/>
                </a:cubicBezTo>
                <a:cubicBezTo>
                  <a:pt x="9322764" y="3435727"/>
                  <a:pt x="9232889" y="3574831"/>
                  <a:pt x="9263270" y="3942506"/>
                </a:cubicBezTo>
                <a:cubicBezTo>
                  <a:pt x="9223943" y="4403382"/>
                  <a:pt x="8895162" y="4742431"/>
                  <a:pt x="8474750" y="4731026"/>
                </a:cubicBezTo>
                <a:cubicBezTo>
                  <a:pt x="8327835" y="4743023"/>
                  <a:pt x="8223525" y="4702387"/>
                  <a:pt x="8114088" y="4731026"/>
                </a:cubicBezTo>
                <a:cubicBezTo>
                  <a:pt x="8004651" y="4759665"/>
                  <a:pt x="7683098" y="4704740"/>
                  <a:pt x="7445978" y="4731026"/>
                </a:cubicBezTo>
                <a:cubicBezTo>
                  <a:pt x="7208858" y="4757312"/>
                  <a:pt x="7094302" y="4698001"/>
                  <a:pt x="6931592" y="4731026"/>
                </a:cubicBezTo>
                <a:cubicBezTo>
                  <a:pt x="6768882" y="4764051"/>
                  <a:pt x="6646377" y="4726511"/>
                  <a:pt x="6570930" y="4731026"/>
                </a:cubicBezTo>
                <a:cubicBezTo>
                  <a:pt x="6495483" y="4735541"/>
                  <a:pt x="6281426" y="4727318"/>
                  <a:pt x="6056544" y="4731026"/>
                </a:cubicBezTo>
                <a:cubicBezTo>
                  <a:pt x="5831662" y="4734734"/>
                  <a:pt x="5780279" y="4718662"/>
                  <a:pt x="5695882" y="4731026"/>
                </a:cubicBezTo>
                <a:cubicBezTo>
                  <a:pt x="5611485" y="4743390"/>
                  <a:pt x="5438706" y="4715953"/>
                  <a:pt x="5335221" y="4731026"/>
                </a:cubicBezTo>
                <a:cubicBezTo>
                  <a:pt x="5231736" y="4746099"/>
                  <a:pt x="5077893" y="4725859"/>
                  <a:pt x="4820835" y="4731026"/>
                </a:cubicBezTo>
                <a:cubicBezTo>
                  <a:pt x="4563777" y="4736193"/>
                  <a:pt x="4443573" y="4676956"/>
                  <a:pt x="4075861" y="4731026"/>
                </a:cubicBezTo>
                <a:cubicBezTo>
                  <a:pt x="3708149" y="4785096"/>
                  <a:pt x="3702166" y="4714802"/>
                  <a:pt x="3561475" y="4731026"/>
                </a:cubicBezTo>
                <a:cubicBezTo>
                  <a:pt x="3420784" y="4747250"/>
                  <a:pt x="3293757" y="4707749"/>
                  <a:pt x="3123951" y="4731026"/>
                </a:cubicBezTo>
                <a:cubicBezTo>
                  <a:pt x="2954145" y="4754303"/>
                  <a:pt x="2728683" y="4707654"/>
                  <a:pt x="2609565" y="4731026"/>
                </a:cubicBezTo>
                <a:cubicBezTo>
                  <a:pt x="2490447" y="4754398"/>
                  <a:pt x="2338884" y="4718487"/>
                  <a:pt x="2172041" y="4731026"/>
                </a:cubicBezTo>
                <a:cubicBezTo>
                  <a:pt x="2005198" y="4743565"/>
                  <a:pt x="1720100" y="4713629"/>
                  <a:pt x="1503931" y="4731026"/>
                </a:cubicBezTo>
                <a:cubicBezTo>
                  <a:pt x="1287762" y="4748423"/>
                  <a:pt x="1113153" y="4714868"/>
                  <a:pt x="788520" y="4731026"/>
                </a:cubicBezTo>
                <a:cubicBezTo>
                  <a:pt x="318665" y="4676551"/>
                  <a:pt x="33867" y="4476540"/>
                  <a:pt x="0" y="3942506"/>
                </a:cubicBezTo>
                <a:cubicBezTo>
                  <a:pt x="-21943" y="3801216"/>
                  <a:pt x="62495" y="3578572"/>
                  <a:pt x="0" y="3416842"/>
                </a:cubicBezTo>
                <a:cubicBezTo>
                  <a:pt x="-62495" y="3255112"/>
                  <a:pt x="33256" y="3158954"/>
                  <a:pt x="0" y="2985797"/>
                </a:cubicBezTo>
                <a:cubicBezTo>
                  <a:pt x="-33256" y="2812641"/>
                  <a:pt x="38202" y="2624179"/>
                  <a:pt x="0" y="2397053"/>
                </a:cubicBezTo>
                <a:cubicBezTo>
                  <a:pt x="-38202" y="2169927"/>
                  <a:pt x="43896" y="2011862"/>
                  <a:pt x="0" y="1839849"/>
                </a:cubicBezTo>
                <a:cubicBezTo>
                  <a:pt x="-43896" y="1667836"/>
                  <a:pt x="5699" y="1440420"/>
                  <a:pt x="0" y="1314184"/>
                </a:cubicBezTo>
                <a:cubicBezTo>
                  <a:pt x="-5699" y="1187948"/>
                  <a:pt x="21597" y="987549"/>
                  <a:pt x="0" y="788520"/>
                </a:cubicBezTo>
                <a:close/>
              </a:path>
              <a:path w="9263270" h="4731026" stroke="0" extrusionOk="0">
                <a:moveTo>
                  <a:pt x="0" y="788520"/>
                </a:moveTo>
                <a:cubicBezTo>
                  <a:pt x="-100860" y="417705"/>
                  <a:pt x="343043" y="26368"/>
                  <a:pt x="788520" y="0"/>
                </a:cubicBezTo>
                <a:cubicBezTo>
                  <a:pt x="933757" y="-15945"/>
                  <a:pt x="1118268" y="181"/>
                  <a:pt x="1226044" y="0"/>
                </a:cubicBezTo>
                <a:cubicBezTo>
                  <a:pt x="1333820" y="-181"/>
                  <a:pt x="1493116" y="37112"/>
                  <a:pt x="1586705" y="0"/>
                </a:cubicBezTo>
                <a:cubicBezTo>
                  <a:pt x="1680294" y="-37112"/>
                  <a:pt x="2005061" y="25456"/>
                  <a:pt x="2177954" y="0"/>
                </a:cubicBezTo>
                <a:cubicBezTo>
                  <a:pt x="2350847" y="-25456"/>
                  <a:pt x="2558995" y="12317"/>
                  <a:pt x="2922927" y="0"/>
                </a:cubicBezTo>
                <a:cubicBezTo>
                  <a:pt x="3286859" y="-12317"/>
                  <a:pt x="3210659" y="25240"/>
                  <a:pt x="3437313" y="0"/>
                </a:cubicBezTo>
                <a:cubicBezTo>
                  <a:pt x="3663967" y="-25240"/>
                  <a:pt x="3720237" y="14054"/>
                  <a:pt x="3874837" y="0"/>
                </a:cubicBezTo>
                <a:cubicBezTo>
                  <a:pt x="4029437" y="-14054"/>
                  <a:pt x="4339240" y="59756"/>
                  <a:pt x="4466085" y="0"/>
                </a:cubicBezTo>
                <a:cubicBezTo>
                  <a:pt x="4592930" y="-59756"/>
                  <a:pt x="4876175" y="12579"/>
                  <a:pt x="5057334" y="0"/>
                </a:cubicBezTo>
                <a:cubicBezTo>
                  <a:pt x="5238493" y="-12579"/>
                  <a:pt x="5402816" y="36481"/>
                  <a:pt x="5725445" y="0"/>
                </a:cubicBezTo>
                <a:cubicBezTo>
                  <a:pt x="6048074" y="-36481"/>
                  <a:pt x="6167113" y="78718"/>
                  <a:pt x="6470418" y="0"/>
                </a:cubicBezTo>
                <a:cubicBezTo>
                  <a:pt x="6773723" y="-78718"/>
                  <a:pt x="6966182" y="1713"/>
                  <a:pt x="7138528" y="0"/>
                </a:cubicBezTo>
                <a:cubicBezTo>
                  <a:pt x="7310874" y="-1713"/>
                  <a:pt x="7359456" y="9278"/>
                  <a:pt x="7499190" y="0"/>
                </a:cubicBezTo>
                <a:cubicBezTo>
                  <a:pt x="7638924" y="-9278"/>
                  <a:pt x="8022269" y="7789"/>
                  <a:pt x="8474750" y="0"/>
                </a:cubicBezTo>
                <a:cubicBezTo>
                  <a:pt x="8941260" y="-29086"/>
                  <a:pt x="9358226" y="305954"/>
                  <a:pt x="9263270" y="788520"/>
                </a:cubicBezTo>
                <a:cubicBezTo>
                  <a:pt x="9280810" y="1068154"/>
                  <a:pt x="9233358" y="1196591"/>
                  <a:pt x="9263270" y="1377264"/>
                </a:cubicBezTo>
                <a:cubicBezTo>
                  <a:pt x="9293182" y="1557937"/>
                  <a:pt x="9227699" y="1798943"/>
                  <a:pt x="9263270" y="1966008"/>
                </a:cubicBezTo>
                <a:cubicBezTo>
                  <a:pt x="9298841" y="2133073"/>
                  <a:pt x="9251823" y="2374439"/>
                  <a:pt x="9263270" y="2523212"/>
                </a:cubicBezTo>
                <a:cubicBezTo>
                  <a:pt x="9274717" y="2671985"/>
                  <a:pt x="9225372" y="2899262"/>
                  <a:pt x="9263270" y="3111956"/>
                </a:cubicBezTo>
                <a:cubicBezTo>
                  <a:pt x="9301168" y="3324650"/>
                  <a:pt x="9246673" y="3731131"/>
                  <a:pt x="9263270" y="3942506"/>
                </a:cubicBezTo>
                <a:cubicBezTo>
                  <a:pt x="9269207" y="4475294"/>
                  <a:pt x="8912006" y="4674508"/>
                  <a:pt x="8474750" y="4731026"/>
                </a:cubicBezTo>
                <a:cubicBezTo>
                  <a:pt x="8367331" y="4768223"/>
                  <a:pt x="8238801" y="4693998"/>
                  <a:pt x="8114088" y="4731026"/>
                </a:cubicBezTo>
                <a:cubicBezTo>
                  <a:pt x="7989375" y="4768054"/>
                  <a:pt x="7919352" y="4723525"/>
                  <a:pt x="7753427" y="4731026"/>
                </a:cubicBezTo>
                <a:cubicBezTo>
                  <a:pt x="7587502" y="4738527"/>
                  <a:pt x="7558202" y="4722138"/>
                  <a:pt x="7392765" y="4731026"/>
                </a:cubicBezTo>
                <a:cubicBezTo>
                  <a:pt x="7227328" y="4739914"/>
                  <a:pt x="7202603" y="4705300"/>
                  <a:pt x="7032104" y="4731026"/>
                </a:cubicBezTo>
                <a:cubicBezTo>
                  <a:pt x="6861605" y="4756752"/>
                  <a:pt x="6768928" y="4708194"/>
                  <a:pt x="6671442" y="4731026"/>
                </a:cubicBezTo>
                <a:cubicBezTo>
                  <a:pt x="6573956" y="4753858"/>
                  <a:pt x="6390980" y="4688302"/>
                  <a:pt x="6157056" y="4731026"/>
                </a:cubicBezTo>
                <a:cubicBezTo>
                  <a:pt x="5923132" y="4773750"/>
                  <a:pt x="5691906" y="4684868"/>
                  <a:pt x="5488945" y="4731026"/>
                </a:cubicBezTo>
                <a:cubicBezTo>
                  <a:pt x="5285984" y="4777184"/>
                  <a:pt x="4901407" y="4655488"/>
                  <a:pt x="4743972" y="4731026"/>
                </a:cubicBezTo>
                <a:cubicBezTo>
                  <a:pt x="4586537" y="4806564"/>
                  <a:pt x="4327443" y="4703988"/>
                  <a:pt x="4152724" y="4731026"/>
                </a:cubicBezTo>
                <a:cubicBezTo>
                  <a:pt x="3978005" y="4758064"/>
                  <a:pt x="3706777" y="4710660"/>
                  <a:pt x="3561475" y="4731026"/>
                </a:cubicBezTo>
                <a:cubicBezTo>
                  <a:pt x="3416173" y="4751392"/>
                  <a:pt x="3300313" y="4726274"/>
                  <a:pt x="3047089" y="4731026"/>
                </a:cubicBezTo>
                <a:cubicBezTo>
                  <a:pt x="2793865" y="4735778"/>
                  <a:pt x="2681516" y="4707475"/>
                  <a:pt x="2455841" y="4731026"/>
                </a:cubicBezTo>
                <a:cubicBezTo>
                  <a:pt x="2230166" y="4754577"/>
                  <a:pt x="2003008" y="4725623"/>
                  <a:pt x="1710868" y="4731026"/>
                </a:cubicBezTo>
                <a:cubicBezTo>
                  <a:pt x="1418728" y="4736429"/>
                  <a:pt x="1124762" y="4657455"/>
                  <a:pt x="788520" y="4731026"/>
                </a:cubicBezTo>
                <a:cubicBezTo>
                  <a:pt x="360517" y="4741500"/>
                  <a:pt x="-17564" y="4337772"/>
                  <a:pt x="0" y="3942506"/>
                </a:cubicBezTo>
                <a:cubicBezTo>
                  <a:pt x="-16399" y="3709208"/>
                  <a:pt x="26101" y="3600597"/>
                  <a:pt x="0" y="3416842"/>
                </a:cubicBezTo>
                <a:cubicBezTo>
                  <a:pt x="-26101" y="3233087"/>
                  <a:pt x="38747" y="3022127"/>
                  <a:pt x="0" y="2891177"/>
                </a:cubicBezTo>
                <a:cubicBezTo>
                  <a:pt x="-38747" y="2760227"/>
                  <a:pt x="46383" y="2477252"/>
                  <a:pt x="0" y="2333973"/>
                </a:cubicBezTo>
                <a:cubicBezTo>
                  <a:pt x="-46383" y="2190694"/>
                  <a:pt x="4650" y="2022138"/>
                  <a:pt x="0" y="1902928"/>
                </a:cubicBezTo>
                <a:cubicBezTo>
                  <a:pt x="-4650" y="1783719"/>
                  <a:pt x="33542" y="1540378"/>
                  <a:pt x="0" y="1440344"/>
                </a:cubicBezTo>
                <a:cubicBezTo>
                  <a:pt x="-33542" y="1340310"/>
                  <a:pt x="53654" y="956506"/>
                  <a:pt x="0" y="788520"/>
                </a:cubicBezTo>
                <a:close/>
              </a:path>
            </a:pathLst>
          </a:cu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矩形 9"/>
          <p:cNvSpPr/>
          <p:nvPr/>
        </p:nvSpPr>
        <p:spPr>
          <a:xfrm>
            <a:off x="518160" y="233164"/>
            <a:ext cx="11439936" cy="830997"/>
          </a:xfrm>
          <a:prstGeom prst="rect">
            <a:avLst/>
          </a:prstGeom>
          <a:noFill/>
        </p:spPr>
        <p:txBody>
          <a:bodyPr wrap="square">
            <a:spAutoFit/>
          </a:bodyPr>
          <a:lstStyle/>
          <a:p>
            <a:pPr algn="ctr"/>
            <a:r>
              <a:rPr lang="en-US" altLang="zh-CN" sz="4800" b="1" dirty="0" err="1">
                <a:ln w="28575" cmpd="thickThin">
                  <a:solidFill>
                    <a:srgbClr val="A7CF82"/>
                  </a:solidFill>
                </a:ln>
                <a:solidFill>
                  <a:srgbClr val="21801A"/>
                </a:solidFill>
                <a:effectLst>
                  <a:outerShdw blurRad="38100" dist="38100" dir="2700000" algn="tl">
                    <a:srgbClr val="000000">
                      <a:alpha val="43137"/>
                    </a:srgbClr>
                  </a:outerShdw>
                </a:effectLst>
                <a:latin typeface="UTM Futura Extra" panose="02040603050506020204" pitchFamily="18" charset="0"/>
                <a:ea typeface="Microsoft YaHei" panose="020B0503020204020204" pitchFamily="34" charset="-122"/>
              </a:rPr>
              <a:t>Có</a:t>
            </a:r>
            <a:r>
              <a:rPr lang="en-US" altLang="zh-CN" sz="4800" b="1" dirty="0">
                <a:ln w="28575" cmpd="thickThin">
                  <a:solidFill>
                    <a:srgbClr val="A7CF82"/>
                  </a:solidFill>
                </a:ln>
                <a:solidFill>
                  <a:srgbClr val="21801A"/>
                </a:solidFill>
                <a:effectLst>
                  <a:outerShdw blurRad="38100" dist="38100" dir="2700000" algn="tl">
                    <a:srgbClr val="000000">
                      <a:alpha val="43137"/>
                    </a:srgbClr>
                  </a:outerShdw>
                </a:effectLst>
                <a:latin typeface="UTM Futura Extra" panose="02040603050506020204" pitchFamily="18" charset="0"/>
                <a:ea typeface="Microsoft YaHei" panose="020B0503020204020204" pitchFamily="34" charset="-122"/>
              </a:rPr>
              <a:t> </a:t>
            </a:r>
            <a:r>
              <a:rPr lang="en-US" altLang="zh-CN" sz="4800" b="1" dirty="0" err="1">
                <a:ln w="28575" cmpd="thickThin">
                  <a:solidFill>
                    <a:srgbClr val="A7CF82"/>
                  </a:solidFill>
                </a:ln>
                <a:solidFill>
                  <a:srgbClr val="21801A"/>
                </a:solidFill>
                <a:effectLst>
                  <a:outerShdw blurRad="38100" dist="38100" dir="2700000" algn="tl">
                    <a:srgbClr val="000000">
                      <a:alpha val="43137"/>
                    </a:srgbClr>
                  </a:outerShdw>
                </a:effectLst>
                <a:latin typeface="UTM Futura Extra" panose="02040603050506020204" pitchFamily="18" charset="0"/>
                <a:ea typeface="Microsoft YaHei" panose="020B0503020204020204" pitchFamily="34" charset="-122"/>
              </a:rPr>
              <a:t>mấy</a:t>
            </a:r>
            <a:r>
              <a:rPr lang="en-US" altLang="zh-CN" sz="4800" b="1" dirty="0">
                <a:ln w="28575" cmpd="thickThin">
                  <a:solidFill>
                    <a:srgbClr val="A7CF82"/>
                  </a:solidFill>
                </a:ln>
                <a:solidFill>
                  <a:srgbClr val="21801A"/>
                </a:solidFill>
                <a:effectLst>
                  <a:outerShdw blurRad="38100" dist="38100" dir="2700000" algn="tl">
                    <a:srgbClr val="000000">
                      <a:alpha val="43137"/>
                    </a:srgbClr>
                  </a:outerShdw>
                </a:effectLst>
                <a:latin typeface="UTM Futura Extra" panose="02040603050506020204" pitchFamily="18" charset="0"/>
                <a:ea typeface="Microsoft YaHei" panose="020B0503020204020204" pitchFamily="34" charset="-122"/>
              </a:rPr>
              <a:t> </a:t>
            </a:r>
            <a:r>
              <a:rPr lang="en-US" altLang="zh-CN" sz="4800" b="1" dirty="0" err="1">
                <a:ln w="28575" cmpd="thickThin">
                  <a:solidFill>
                    <a:srgbClr val="A7CF82"/>
                  </a:solidFill>
                </a:ln>
                <a:solidFill>
                  <a:srgbClr val="21801A"/>
                </a:solidFill>
                <a:effectLst>
                  <a:outerShdw blurRad="38100" dist="38100" dir="2700000" algn="tl">
                    <a:srgbClr val="000000">
                      <a:alpha val="43137"/>
                    </a:srgbClr>
                  </a:outerShdw>
                </a:effectLst>
                <a:latin typeface="UTM Futura Extra" panose="02040603050506020204" pitchFamily="18" charset="0"/>
                <a:ea typeface="Microsoft YaHei" panose="020B0503020204020204" pitchFamily="34" charset="-122"/>
              </a:rPr>
              <a:t>nhân</a:t>
            </a:r>
            <a:r>
              <a:rPr lang="en-US" altLang="zh-CN" sz="4800" b="1" dirty="0">
                <a:ln w="28575" cmpd="thickThin">
                  <a:solidFill>
                    <a:srgbClr val="A7CF82"/>
                  </a:solidFill>
                </a:ln>
                <a:solidFill>
                  <a:srgbClr val="21801A"/>
                </a:solidFill>
                <a:effectLst>
                  <a:outerShdw blurRad="38100" dist="38100" dir="2700000" algn="tl">
                    <a:srgbClr val="000000">
                      <a:alpha val="43137"/>
                    </a:srgbClr>
                  </a:outerShdw>
                </a:effectLst>
                <a:latin typeface="UTM Futura Extra" panose="02040603050506020204" pitchFamily="18" charset="0"/>
                <a:ea typeface="Microsoft YaHei" panose="020B0503020204020204" pitchFamily="34" charset="-122"/>
              </a:rPr>
              <a:t> </a:t>
            </a:r>
            <a:r>
              <a:rPr lang="en-US" altLang="zh-CN" sz="4800" b="1" dirty="0" err="1">
                <a:ln w="28575" cmpd="thickThin">
                  <a:solidFill>
                    <a:srgbClr val="A7CF82"/>
                  </a:solidFill>
                </a:ln>
                <a:solidFill>
                  <a:srgbClr val="21801A"/>
                </a:solidFill>
                <a:effectLst>
                  <a:outerShdw blurRad="38100" dist="38100" dir="2700000" algn="tl">
                    <a:srgbClr val="000000">
                      <a:alpha val="43137"/>
                    </a:srgbClr>
                  </a:outerShdw>
                </a:effectLst>
                <a:latin typeface="UTM Futura Extra" panose="02040603050506020204" pitchFamily="18" charset="0"/>
                <a:ea typeface="Microsoft YaHei" panose="020B0503020204020204" pitchFamily="34" charset="-122"/>
              </a:rPr>
              <a:t>vật</a:t>
            </a:r>
            <a:r>
              <a:rPr lang="en-US" altLang="zh-CN" sz="4800" b="1" dirty="0">
                <a:ln w="28575" cmpd="thickThin">
                  <a:solidFill>
                    <a:srgbClr val="A7CF82"/>
                  </a:solidFill>
                </a:ln>
                <a:solidFill>
                  <a:srgbClr val="21801A"/>
                </a:solidFill>
                <a:effectLst>
                  <a:outerShdw blurRad="38100" dist="38100" dir="2700000" algn="tl">
                    <a:srgbClr val="000000">
                      <a:alpha val="43137"/>
                    </a:srgbClr>
                  </a:outerShdw>
                </a:effectLst>
                <a:latin typeface="UTM Futura Extra" panose="02040603050506020204" pitchFamily="18" charset="0"/>
                <a:ea typeface="Microsoft YaHei" panose="020B0503020204020204" pitchFamily="34" charset="-122"/>
              </a:rPr>
              <a:t> </a:t>
            </a:r>
            <a:r>
              <a:rPr lang="en-US" altLang="zh-CN" sz="4800" b="1" dirty="0" err="1">
                <a:ln w="28575" cmpd="thickThin">
                  <a:solidFill>
                    <a:srgbClr val="A7CF82"/>
                  </a:solidFill>
                </a:ln>
                <a:solidFill>
                  <a:srgbClr val="21801A"/>
                </a:solidFill>
                <a:effectLst>
                  <a:outerShdw blurRad="38100" dist="38100" dir="2700000" algn="tl">
                    <a:srgbClr val="000000">
                      <a:alpha val="43137"/>
                    </a:srgbClr>
                  </a:outerShdw>
                </a:effectLst>
                <a:latin typeface="UTM Futura Extra" panose="02040603050506020204" pitchFamily="18" charset="0"/>
                <a:ea typeface="Microsoft YaHei" panose="020B0503020204020204" pitchFamily="34" charset="-122"/>
              </a:rPr>
              <a:t>trong</a:t>
            </a:r>
            <a:r>
              <a:rPr lang="en-US" altLang="zh-CN" sz="4800" b="1" dirty="0">
                <a:ln w="28575" cmpd="thickThin">
                  <a:solidFill>
                    <a:srgbClr val="A7CF82"/>
                  </a:solidFill>
                </a:ln>
                <a:solidFill>
                  <a:srgbClr val="21801A"/>
                </a:solidFill>
                <a:effectLst>
                  <a:outerShdw blurRad="38100" dist="38100" dir="2700000" algn="tl">
                    <a:srgbClr val="000000">
                      <a:alpha val="43137"/>
                    </a:srgbClr>
                  </a:outerShdw>
                </a:effectLst>
                <a:latin typeface="UTM Futura Extra" panose="02040603050506020204" pitchFamily="18" charset="0"/>
                <a:ea typeface="Microsoft YaHei" panose="020B0503020204020204" pitchFamily="34" charset="-122"/>
              </a:rPr>
              <a:t> </a:t>
            </a:r>
            <a:r>
              <a:rPr lang="en-US" altLang="zh-CN" sz="4800" b="1" dirty="0" err="1">
                <a:ln w="28575" cmpd="thickThin">
                  <a:solidFill>
                    <a:srgbClr val="A7CF82"/>
                  </a:solidFill>
                </a:ln>
                <a:solidFill>
                  <a:srgbClr val="21801A"/>
                </a:solidFill>
                <a:effectLst>
                  <a:outerShdw blurRad="38100" dist="38100" dir="2700000" algn="tl">
                    <a:srgbClr val="000000">
                      <a:alpha val="43137"/>
                    </a:srgbClr>
                  </a:outerShdw>
                </a:effectLst>
                <a:latin typeface="UTM Futura Extra" panose="02040603050506020204" pitchFamily="18" charset="0"/>
                <a:ea typeface="Microsoft YaHei" panose="020B0503020204020204" pitchFamily="34" charset="-122"/>
              </a:rPr>
              <a:t>tranh</a:t>
            </a:r>
            <a:r>
              <a:rPr lang="en-US" altLang="zh-CN" sz="4800" b="1" dirty="0">
                <a:ln w="28575" cmpd="thickThin">
                  <a:solidFill>
                    <a:srgbClr val="A7CF82"/>
                  </a:solidFill>
                </a:ln>
                <a:solidFill>
                  <a:srgbClr val="21801A"/>
                </a:solidFill>
                <a:effectLst>
                  <a:outerShdw blurRad="38100" dist="38100" dir="2700000" algn="tl">
                    <a:srgbClr val="000000">
                      <a:alpha val="43137"/>
                    </a:srgbClr>
                  </a:outerShdw>
                </a:effectLst>
                <a:latin typeface="UTM Futura Extra" panose="02040603050506020204" pitchFamily="18" charset="0"/>
                <a:ea typeface="Microsoft YaHei" panose="020B0503020204020204" pitchFamily="34" charset="-122"/>
              </a:rPr>
              <a:t>?</a:t>
            </a:r>
          </a:p>
        </p:txBody>
      </p:sp>
    </p:spTree>
    <p:extLst>
      <p:ext uri="{BB962C8B-B14F-4D97-AF65-F5344CB8AC3E}">
        <p14:creationId xmlns:p14="http://schemas.microsoft.com/office/powerpoint/2010/main" val="524858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9"/>
          <p:cNvSpPr/>
          <p:nvPr/>
        </p:nvSpPr>
        <p:spPr>
          <a:xfrm>
            <a:off x="518160" y="820998"/>
            <a:ext cx="11439936" cy="830997"/>
          </a:xfrm>
          <a:prstGeom prst="rect">
            <a:avLst/>
          </a:prstGeom>
          <a:noFill/>
        </p:spPr>
        <p:txBody>
          <a:bodyPr wrap="square">
            <a:spAutoFit/>
          </a:bodyPr>
          <a:lstStyle/>
          <a:p>
            <a:pPr algn="ctr"/>
            <a:r>
              <a:rPr lang="en-US" altLang="zh-CN" sz="4800" b="1" dirty="0" err="1">
                <a:ln w="28575" cmpd="thickThin">
                  <a:solidFill>
                    <a:srgbClr val="A7CF82"/>
                  </a:solidFill>
                </a:ln>
                <a:solidFill>
                  <a:srgbClr val="21801A"/>
                </a:solidFill>
                <a:latin typeface="UTM Futura Extra" panose="02040603050506020204" pitchFamily="18" charset="0"/>
                <a:ea typeface="Microsoft YaHei" panose="020B0503020204020204" pitchFamily="34" charset="-122"/>
              </a:rPr>
              <a:t>Có</a:t>
            </a:r>
            <a:r>
              <a:rPr lang="en-US" altLang="zh-CN" sz="4800" b="1" dirty="0">
                <a:ln w="28575" cmpd="thickThin">
                  <a:solidFill>
                    <a:srgbClr val="A7CF82"/>
                  </a:solidFill>
                </a:ln>
                <a:solidFill>
                  <a:srgbClr val="21801A"/>
                </a:solidFill>
                <a:latin typeface="UTM Futura Extra" panose="02040603050506020204" pitchFamily="18" charset="0"/>
                <a:ea typeface="Microsoft YaHei" panose="020B0503020204020204" pitchFamily="34" charset="-122"/>
              </a:rPr>
              <a:t> 2 </a:t>
            </a:r>
            <a:r>
              <a:rPr lang="en-US" altLang="zh-CN" sz="4800" b="1" dirty="0" err="1">
                <a:ln w="28575" cmpd="thickThin">
                  <a:solidFill>
                    <a:srgbClr val="A7CF82"/>
                  </a:solidFill>
                </a:ln>
                <a:solidFill>
                  <a:srgbClr val="21801A"/>
                </a:solidFill>
                <a:latin typeface="UTM Futura Extra" panose="02040603050506020204" pitchFamily="18" charset="0"/>
                <a:ea typeface="Microsoft YaHei" panose="020B0503020204020204" pitchFamily="34" charset="-122"/>
              </a:rPr>
              <a:t>nhân</a:t>
            </a:r>
            <a:r>
              <a:rPr lang="en-US" altLang="zh-CN" sz="4800" b="1" dirty="0">
                <a:ln w="28575" cmpd="thickThin">
                  <a:solidFill>
                    <a:srgbClr val="A7CF82"/>
                  </a:solidFill>
                </a:ln>
                <a:solidFill>
                  <a:srgbClr val="21801A"/>
                </a:solidFill>
                <a:latin typeface="UTM Futura Extra" panose="02040603050506020204" pitchFamily="18" charset="0"/>
                <a:ea typeface="Microsoft YaHei" panose="020B0503020204020204" pitchFamily="34" charset="-122"/>
              </a:rPr>
              <a:t> </a:t>
            </a:r>
            <a:r>
              <a:rPr lang="en-US" altLang="zh-CN" sz="4800" b="1" dirty="0" err="1">
                <a:ln w="28575" cmpd="thickThin">
                  <a:solidFill>
                    <a:srgbClr val="A7CF82"/>
                  </a:solidFill>
                </a:ln>
                <a:solidFill>
                  <a:srgbClr val="21801A"/>
                </a:solidFill>
                <a:latin typeface="UTM Futura Extra" panose="02040603050506020204" pitchFamily="18" charset="0"/>
                <a:ea typeface="Microsoft YaHei" panose="020B0503020204020204" pitchFamily="34" charset="-122"/>
              </a:rPr>
              <a:t>vật</a:t>
            </a:r>
            <a:r>
              <a:rPr lang="en-US" altLang="zh-CN" sz="4800" b="1" dirty="0">
                <a:ln w="28575" cmpd="thickThin">
                  <a:solidFill>
                    <a:srgbClr val="A7CF82"/>
                  </a:solidFill>
                </a:ln>
                <a:solidFill>
                  <a:srgbClr val="21801A"/>
                </a:solidFill>
                <a:latin typeface="UTM Futura Extra" panose="02040603050506020204" pitchFamily="18" charset="0"/>
                <a:ea typeface="Microsoft YaHei" panose="020B0503020204020204" pitchFamily="34" charset="-122"/>
              </a:rPr>
              <a:t> </a:t>
            </a:r>
            <a:r>
              <a:rPr lang="en-US" altLang="zh-CN" sz="4800" b="1" dirty="0" err="1">
                <a:ln w="28575" cmpd="thickThin">
                  <a:solidFill>
                    <a:srgbClr val="A7CF82"/>
                  </a:solidFill>
                </a:ln>
                <a:solidFill>
                  <a:srgbClr val="21801A"/>
                </a:solidFill>
                <a:latin typeface="UTM Futura Extra" panose="02040603050506020204" pitchFamily="18" charset="0"/>
                <a:ea typeface="Microsoft YaHei" panose="020B0503020204020204" pitchFamily="34" charset="-122"/>
              </a:rPr>
              <a:t>trong</a:t>
            </a:r>
            <a:r>
              <a:rPr lang="en-US" altLang="zh-CN" sz="4800" b="1" dirty="0">
                <a:ln w="28575" cmpd="thickThin">
                  <a:solidFill>
                    <a:srgbClr val="A7CF82"/>
                  </a:solidFill>
                </a:ln>
                <a:solidFill>
                  <a:srgbClr val="21801A"/>
                </a:solidFill>
                <a:latin typeface="UTM Futura Extra" panose="02040603050506020204" pitchFamily="18" charset="0"/>
                <a:ea typeface="Microsoft YaHei" panose="020B0503020204020204" pitchFamily="34" charset="-122"/>
              </a:rPr>
              <a:t> </a:t>
            </a:r>
            <a:r>
              <a:rPr lang="en-US" altLang="zh-CN" sz="4800" b="1" dirty="0" err="1">
                <a:ln w="28575" cmpd="thickThin">
                  <a:solidFill>
                    <a:srgbClr val="A7CF82"/>
                  </a:solidFill>
                </a:ln>
                <a:solidFill>
                  <a:srgbClr val="21801A"/>
                </a:solidFill>
                <a:latin typeface="UTM Futura Extra" panose="02040603050506020204" pitchFamily="18" charset="0"/>
                <a:ea typeface="Microsoft YaHei" panose="020B0503020204020204" pitchFamily="34" charset="-122"/>
              </a:rPr>
              <a:t>tranh</a:t>
            </a:r>
            <a:r>
              <a:rPr lang="en-US" altLang="zh-CN" sz="4800" b="1" dirty="0">
                <a:ln w="28575" cmpd="thickThin">
                  <a:solidFill>
                    <a:srgbClr val="A7CF82"/>
                  </a:solidFill>
                </a:ln>
                <a:solidFill>
                  <a:srgbClr val="21801A"/>
                </a:solidFill>
                <a:latin typeface="UTM Futura Extra" panose="02040603050506020204" pitchFamily="18" charset="0"/>
                <a:ea typeface="Microsoft YaHei" panose="020B0503020204020204" pitchFamily="34" charset="-122"/>
              </a:rPr>
              <a:t>:</a:t>
            </a:r>
          </a:p>
        </p:txBody>
      </p:sp>
      <p:pic>
        <p:nvPicPr>
          <p:cNvPr id="3" name="Picture 2" descr="A picture containing text&#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0196" y="1773538"/>
            <a:ext cx="2543399" cy="3330128"/>
          </a:xfrm>
          <a:custGeom>
            <a:avLst/>
            <a:gdLst>
              <a:gd name="connsiteX0" fmla="*/ 0 w 2543399"/>
              <a:gd name="connsiteY0" fmla="*/ 0 h 3330128"/>
              <a:gd name="connsiteX1" fmla="*/ 457812 w 2543399"/>
              <a:gd name="connsiteY1" fmla="*/ 0 h 3330128"/>
              <a:gd name="connsiteX2" fmla="*/ 966492 w 2543399"/>
              <a:gd name="connsiteY2" fmla="*/ 0 h 3330128"/>
              <a:gd name="connsiteX3" fmla="*/ 1424303 w 2543399"/>
              <a:gd name="connsiteY3" fmla="*/ 0 h 3330128"/>
              <a:gd name="connsiteX4" fmla="*/ 1856681 w 2543399"/>
              <a:gd name="connsiteY4" fmla="*/ 0 h 3330128"/>
              <a:gd name="connsiteX5" fmla="*/ 2543399 w 2543399"/>
              <a:gd name="connsiteY5" fmla="*/ 0 h 3330128"/>
              <a:gd name="connsiteX6" fmla="*/ 2543399 w 2543399"/>
              <a:gd name="connsiteY6" fmla="*/ 455117 h 3330128"/>
              <a:gd name="connsiteX7" fmla="*/ 2543399 w 2543399"/>
              <a:gd name="connsiteY7" fmla="*/ 910235 h 3330128"/>
              <a:gd name="connsiteX8" fmla="*/ 2543399 w 2543399"/>
              <a:gd name="connsiteY8" fmla="*/ 1531859 h 3330128"/>
              <a:gd name="connsiteX9" fmla="*/ 2543399 w 2543399"/>
              <a:gd name="connsiteY9" fmla="*/ 2053579 h 3330128"/>
              <a:gd name="connsiteX10" fmla="*/ 2543399 w 2543399"/>
              <a:gd name="connsiteY10" fmla="*/ 2541998 h 3330128"/>
              <a:gd name="connsiteX11" fmla="*/ 2543399 w 2543399"/>
              <a:gd name="connsiteY11" fmla="*/ 3330128 h 3330128"/>
              <a:gd name="connsiteX12" fmla="*/ 2009285 w 2543399"/>
              <a:gd name="connsiteY12" fmla="*/ 3330128 h 3330128"/>
              <a:gd name="connsiteX13" fmla="*/ 1500605 w 2543399"/>
              <a:gd name="connsiteY13" fmla="*/ 3330128 h 3330128"/>
              <a:gd name="connsiteX14" fmla="*/ 1042794 w 2543399"/>
              <a:gd name="connsiteY14" fmla="*/ 3330128 h 3330128"/>
              <a:gd name="connsiteX15" fmla="*/ 584982 w 2543399"/>
              <a:gd name="connsiteY15" fmla="*/ 3330128 h 3330128"/>
              <a:gd name="connsiteX16" fmla="*/ 0 w 2543399"/>
              <a:gd name="connsiteY16" fmla="*/ 3330128 h 3330128"/>
              <a:gd name="connsiteX17" fmla="*/ 0 w 2543399"/>
              <a:gd name="connsiteY17" fmla="*/ 2775107 h 3330128"/>
              <a:gd name="connsiteX18" fmla="*/ 0 w 2543399"/>
              <a:gd name="connsiteY18" fmla="*/ 2153483 h 3330128"/>
              <a:gd name="connsiteX19" fmla="*/ 0 w 2543399"/>
              <a:gd name="connsiteY19" fmla="*/ 1598461 h 3330128"/>
              <a:gd name="connsiteX20" fmla="*/ 0 w 2543399"/>
              <a:gd name="connsiteY20" fmla="*/ 1043440 h 3330128"/>
              <a:gd name="connsiteX21" fmla="*/ 0 w 2543399"/>
              <a:gd name="connsiteY21" fmla="*/ 555021 h 3330128"/>
              <a:gd name="connsiteX22" fmla="*/ 0 w 2543399"/>
              <a:gd name="connsiteY22" fmla="*/ 0 h 3330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43399" h="3330128" fill="none" extrusionOk="0">
                <a:moveTo>
                  <a:pt x="0" y="0"/>
                </a:moveTo>
                <a:cubicBezTo>
                  <a:pt x="164413" y="-21442"/>
                  <a:pt x="249363" y="35568"/>
                  <a:pt x="457812" y="0"/>
                </a:cubicBezTo>
                <a:cubicBezTo>
                  <a:pt x="666261" y="-35568"/>
                  <a:pt x="828281" y="24757"/>
                  <a:pt x="966492" y="0"/>
                </a:cubicBezTo>
                <a:cubicBezTo>
                  <a:pt x="1104703" y="-24757"/>
                  <a:pt x="1322020" y="38754"/>
                  <a:pt x="1424303" y="0"/>
                </a:cubicBezTo>
                <a:cubicBezTo>
                  <a:pt x="1526586" y="-38754"/>
                  <a:pt x="1751872" y="49200"/>
                  <a:pt x="1856681" y="0"/>
                </a:cubicBezTo>
                <a:cubicBezTo>
                  <a:pt x="1961490" y="-49200"/>
                  <a:pt x="2354864" y="80906"/>
                  <a:pt x="2543399" y="0"/>
                </a:cubicBezTo>
                <a:cubicBezTo>
                  <a:pt x="2591672" y="165759"/>
                  <a:pt x="2497080" y="326731"/>
                  <a:pt x="2543399" y="455117"/>
                </a:cubicBezTo>
                <a:cubicBezTo>
                  <a:pt x="2589718" y="583503"/>
                  <a:pt x="2512127" y="749997"/>
                  <a:pt x="2543399" y="910235"/>
                </a:cubicBezTo>
                <a:cubicBezTo>
                  <a:pt x="2574671" y="1070473"/>
                  <a:pt x="2525975" y="1308334"/>
                  <a:pt x="2543399" y="1531859"/>
                </a:cubicBezTo>
                <a:cubicBezTo>
                  <a:pt x="2560823" y="1755384"/>
                  <a:pt x="2506653" y="1936949"/>
                  <a:pt x="2543399" y="2053579"/>
                </a:cubicBezTo>
                <a:cubicBezTo>
                  <a:pt x="2580145" y="2170209"/>
                  <a:pt x="2524530" y="2354558"/>
                  <a:pt x="2543399" y="2541998"/>
                </a:cubicBezTo>
                <a:cubicBezTo>
                  <a:pt x="2562268" y="2729438"/>
                  <a:pt x="2511277" y="3147273"/>
                  <a:pt x="2543399" y="3330128"/>
                </a:cubicBezTo>
                <a:cubicBezTo>
                  <a:pt x="2313411" y="3375140"/>
                  <a:pt x="2185032" y="3292582"/>
                  <a:pt x="2009285" y="3330128"/>
                </a:cubicBezTo>
                <a:cubicBezTo>
                  <a:pt x="1833538" y="3367674"/>
                  <a:pt x="1717017" y="3291264"/>
                  <a:pt x="1500605" y="3330128"/>
                </a:cubicBezTo>
                <a:cubicBezTo>
                  <a:pt x="1284193" y="3368992"/>
                  <a:pt x="1266247" y="3308717"/>
                  <a:pt x="1042794" y="3330128"/>
                </a:cubicBezTo>
                <a:cubicBezTo>
                  <a:pt x="819341" y="3351539"/>
                  <a:pt x="740104" y="3282733"/>
                  <a:pt x="584982" y="3330128"/>
                </a:cubicBezTo>
                <a:cubicBezTo>
                  <a:pt x="429860" y="3377523"/>
                  <a:pt x="244581" y="3297811"/>
                  <a:pt x="0" y="3330128"/>
                </a:cubicBezTo>
                <a:cubicBezTo>
                  <a:pt x="-47158" y="3170652"/>
                  <a:pt x="42328" y="3018965"/>
                  <a:pt x="0" y="2775107"/>
                </a:cubicBezTo>
                <a:cubicBezTo>
                  <a:pt x="-42328" y="2531249"/>
                  <a:pt x="48854" y="2441998"/>
                  <a:pt x="0" y="2153483"/>
                </a:cubicBezTo>
                <a:cubicBezTo>
                  <a:pt x="-48854" y="1864968"/>
                  <a:pt x="20042" y="1824800"/>
                  <a:pt x="0" y="1598461"/>
                </a:cubicBezTo>
                <a:cubicBezTo>
                  <a:pt x="-20042" y="1372122"/>
                  <a:pt x="51958" y="1191092"/>
                  <a:pt x="0" y="1043440"/>
                </a:cubicBezTo>
                <a:cubicBezTo>
                  <a:pt x="-51958" y="895788"/>
                  <a:pt x="49881" y="789830"/>
                  <a:pt x="0" y="555021"/>
                </a:cubicBezTo>
                <a:cubicBezTo>
                  <a:pt x="-49881" y="320212"/>
                  <a:pt x="13551" y="224694"/>
                  <a:pt x="0" y="0"/>
                </a:cubicBezTo>
                <a:close/>
              </a:path>
              <a:path w="2543399" h="3330128" stroke="0" extrusionOk="0">
                <a:moveTo>
                  <a:pt x="0" y="0"/>
                </a:moveTo>
                <a:cubicBezTo>
                  <a:pt x="270377" y="-44372"/>
                  <a:pt x="400700" y="17503"/>
                  <a:pt x="559548" y="0"/>
                </a:cubicBezTo>
                <a:cubicBezTo>
                  <a:pt x="718396" y="-17503"/>
                  <a:pt x="1001719" y="27354"/>
                  <a:pt x="1119096" y="0"/>
                </a:cubicBezTo>
                <a:cubicBezTo>
                  <a:pt x="1236473" y="-27354"/>
                  <a:pt x="1435482" y="37821"/>
                  <a:pt x="1551473" y="0"/>
                </a:cubicBezTo>
                <a:cubicBezTo>
                  <a:pt x="1667464" y="-37821"/>
                  <a:pt x="1842269" y="49715"/>
                  <a:pt x="2034719" y="0"/>
                </a:cubicBezTo>
                <a:cubicBezTo>
                  <a:pt x="2227169" y="-49715"/>
                  <a:pt x="2364490" y="47434"/>
                  <a:pt x="2543399" y="0"/>
                </a:cubicBezTo>
                <a:cubicBezTo>
                  <a:pt x="2563885" y="292701"/>
                  <a:pt x="2528934" y="323182"/>
                  <a:pt x="2543399" y="588323"/>
                </a:cubicBezTo>
                <a:cubicBezTo>
                  <a:pt x="2557864" y="853464"/>
                  <a:pt x="2528353" y="964929"/>
                  <a:pt x="2543399" y="1176645"/>
                </a:cubicBezTo>
                <a:cubicBezTo>
                  <a:pt x="2558445" y="1388361"/>
                  <a:pt x="2508211" y="1516852"/>
                  <a:pt x="2543399" y="1665064"/>
                </a:cubicBezTo>
                <a:cubicBezTo>
                  <a:pt x="2578587" y="1813276"/>
                  <a:pt x="2539479" y="1964362"/>
                  <a:pt x="2543399" y="2120181"/>
                </a:cubicBezTo>
                <a:cubicBezTo>
                  <a:pt x="2547319" y="2276000"/>
                  <a:pt x="2540790" y="2385879"/>
                  <a:pt x="2543399" y="2641902"/>
                </a:cubicBezTo>
                <a:cubicBezTo>
                  <a:pt x="2546008" y="2897925"/>
                  <a:pt x="2486688" y="3155045"/>
                  <a:pt x="2543399" y="3330128"/>
                </a:cubicBezTo>
                <a:cubicBezTo>
                  <a:pt x="2341670" y="3341129"/>
                  <a:pt x="2264158" y="3266670"/>
                  <a:pt x="2009285" y="3330128"/>
                </a:cubicBezTo>
                <a:cubicBezTo>
                  <a:pt x="1754412" y="3393586"/>
                  <a:pt x="1772496" y="3302334"/>
                  <a:pt x="1576907" y="3330128"/>
                </a:cubicBezTo>
                <a:cubicBezTo>
                  <a:pt x="1381318" y="3357922"/>
                  <a:pt x="1259035" y="3303731"/>
                  <a:pt x="1042794" y="3330128"/>
                </a:cubicBezTo>
                <a:cubicBezTo>
                  <a:pt x="826553" y="3356525"/>
                  <a:pt x="799098" y="3318038"/>
                  <a:pt x="610416" y="3330128"/>
                </a:cubicBezTo>
                <a:cubicBezTo>
                  <a:pt x="421734" y="3342218"/>
                  <a:pt x="171828" y="3291657"/>
                  <a:pt x="0" y="3330128"/>
                </a:cubicBezTo>
                <a:cubicBezTo>
                  <a:pt x="-20713" y="3085959"/>
                  <a:pt x="33224" y="3047474"/>
                  <a:pt x="0" y="2841709"/>
                </a:cubicBezTo>
                <a:cubicBezTo>
                  <a:pt x="-33224" y="2635944"/>
                  <a:pt x="51665" y="2571048"/>
                  <a:pt x="0" y="2319989"/>
                </a:cubicBezTo>
                <a:cubicBezTo>
                  <a:pt x="-51665" y="2068930"/>
                  <a:pt x="54849" y="1963661"/>
                  <a:pt x="0" y="1731667"/>
                </a:cubicBezTo>
                <a:cubicBezTo>
                  <a:pt x="-54849" y="1499673"/>
                  <a:pt x="31228" y="1413802"/>
                  <a:pt x="0" y="1176645"/>
                </a:cubicBezTo>
                <a:cubicBezTo>
                  <a:pt x="-31228" y="939488"/>
                  <a:pt x="57399" y="872831"/>
                  <a:pt x="0" y="688226"/>
                </a:cubicBezTo>
                <a:cubicBezTo>
                  <a:pt x="-57399" y="503621"/>
                  <a:pt x="3835" y="255332"/>
                  <a:pt x="0" y="0"/>
                </a:cubicBezTo>
                <a:close/>
              </a:path>
            </a:pathLst>
          </a:custGeom>
          <a:ln w="38100">
            <a:solidFill>
              <a:srgbClr val="329061"/>
            </a:solidFill>
          </a:ln>
        </p:spPr>
      </p:pic>
      <p:pic>
        <p:nvPicPr>
          <p:cNvPr id="4" name="Picture 3" descr="A picture containing fabric&#10;&#10;Description automatically generated"/>
          <p:cNvPicPr>
            <a:picLocks noChangeAspect="1"/>
          </p:cNvPicPr>
          <p:nvPr/>
        </p:nvPicPr>
        <p:blipFill rotWithShape="1">
          <a:blip r:embed="rId3">
            <a:extLst>
              <a:ext uri="{28A0092B-C50C-407E-A947-70E740481C1C}">
                <a14:useLocalDpi xmlns:a14="http://schemas.microsoft.com/office/drawing/2010/main" val="0"/>
              </a:ext>
            </a:extLst>
          </a:blip>
          <a:srcRect l="17785" r="9820"/>
          <a:stretch>
            <a:fillRect/>
          </a:stretch>
        </p:blipFill>
        <p:spPr>
          <a:xfrm>
            <a:off x="6131970" y="1737729"/>
            <a:ext cx="3863082" cy="3401746"/>
          </a:xfrm>
          <a:custGeom>
            <a:avLst/>
            <a:gdLst>
              <a:gd name="connsiteX0" fmla="*/ 0 w 3863082"/>
              <a:gd name="connsiteY0" fmla="*/ 0 h 3401746"/>
              <a:gd name="connsiteX1" fmla="*/ 435976 w 3863082"/>
              <a:gd name="connsiteY1" fmla="*/ 0 h 3401746"/>
              <a:gd name="connsiteX2" fmla="*/ 1026476 w 3863082"/>
              <a:gd name="connsiteY2" fmla="*/ 0 h 3401746"/>
              <a:gd name="connsiteX3" fmla="*/ 1655607 w 3863082"/>
              <a:gd name="connsiteY3" fmla="*/ 0 h 3401746"/>
              <a:gd name="connsiteX4" fmla="*/ 2130214 w 3863082"/>
              <a:gd name="connsiteY4" fmla="*/ 0 h 3401746"/>
              <a:gd name="connsiteX5" fmla="*/ 2604821 w 3863082"/>
              <a:gd name="connsiteY5" fmla="*/ 0 h 3401746"/>
              <a:gd name="connsiteX6" fmla="*/ 3195321 w 3863082"/>
              <a:gd name="connsiteY6" fmla="*/ 0 h 3401746"/>
              <a:gd name="connsiteX7" fmla="*/ 3863082 w 3863082"/>
              <a:gd name="connsiteY7" fmla="*/ 0 h 3401746"/>
              <a:gd name="connsiteX8" fmla="*/ 3863082 w 3863082"/>
              <a:gd name="connsiteY8" fmla="*/ 498923 h 3401746"/>
              <a:gd name="connsiteX9" fmla="*/ 3863082 w 3863082"/>
              <a:gd name="connsiteY9" fmla="*/ 1099898 h 3401746"/>
              <a:gd name="connsiteX10" fmla="*/ 3863082 w 3863082"/>
              <a:gd name="connsiteY10" fmla="*/ 1564803 h 3401746"/>
              <a:gd name="connsiteX11" fmla="*/ 3863082 w 3863082"/>
              <a:gd name="connsiteY11" fmla="*/ 2097743 h 3401746"/>
              <a:gd name="connsiteX12" fmla="*/ 3863082 w 3863082"/>
              <a:gd name="connsiteY12" fmla="*/ 2732736 h 3401746"/>
              <a:gd name="connsiteX13" fmla="*/ 3863082 w 3863082"/>
              <a:gd name="connsiteY13" fmla="*/ 3401746 h 3401746"/>
              <a:gd name="connsiteX14" fmla="*/ 3388475 w 3863082"/>
              <a:gd name="connsiteY14" fmla="*/ 3401746 h 3401746"/>
              <a:gd name="connsiteX15" fmla="*/ 2836606 w 3863082"/>
              <a:gd name="connsiteY15" fmla="*/ 3401746 h 3401746"/>
              <a:gd name="connsiteX16" fmla="*/ 2400630 w 3863082"/>
              <a:gd name="connsiteY16" fmla="*/ 3401746 h 3401746"/>
              <a:gd name="connsiteX17" fmla="*/ 1926022 w 3863082"/>
              <a:gd name="connsiteY17" fmla="*/ 3401746 h 3401746"/>
              <a:gd name="connsiteX18" fmla="*/ 1296892 w 3863082"/>
              <a:gd name="connsiteY18" fmla="*/ 3401746 h 3401746"/>
              <a:gd name="connsiteX19" fmla="*/ 822285 w 3863082"/>
              <a:gd name="connsiteY19" fmla="*/ 3401746 h 3401746"/>
              <a:gd name="connsiteX20" fmla="*/ 0 w 3863082"/>
              <a:gd name="connsiteY20" fmla="*/ 3401746 h 3401746"/>
              <a:gd name="connsiteX21" fmla="*/ 0 w 3863082"/>
              <a:gd name="connsiteY21" fmla="*/ 2902823 h 3401746"/>
              <a:gd name="connsiteX22" fmla="*/ 0 w 3863082"/>
              <a:gd name="connsiteY22" fmla="*/ 2403901 h 3401746"/>
              <a:gd name="connsiteX23" fmla="*/ 0 w 3863082"/>
              <a:gd name="connsiteY23" fmla="*/ 1802925 h 3401746"/>
              <a:gd name="connsiteX24" fmla="*/ 0 w 3863082"/>
              <a:gd name="connsiteY24" fmla="*/ 1338020 h 3401746"/>
              <a:gd name="connsiteX25" fmla="*/ 0 w 3863082"/>
              <a:gd name="connsiteY25" fmla="*/ 873115 h 3401746"/>
              <a:gd name="connsiteX26" fmla="*/ 0 w 3863082"/>
              <a:gd name="connsiteY26" fmla="*/ 0 h 340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63082" h="3401746" fill="none" extrusionOk="0">
                <a:moveTo>
                  <a:pt x="0" y="0"/>
                </a:moveTo>
                <a:cubicBezTo>
                  <a:pt x="205311" y="-8186"/>
                  <a:pt x="255805" y="23516"/>
                  <a:pt x="435976" y="0"/>
                </a:cubicBezTo>
                <a:cubicBezTo>
                  <a:pt x="616147" y="-23516"/>
                  <a:pt x="869058" y="13626"/>
                  <a:pt x="1026476" y="0"/>
                </a:cubicBezTo>
                <a:cubicBezTo>
                  <a:pt x="1183894" y="-13626"/>
                  <a:pt x="1425083" y="30813"/>
                  <a:pt x="1655607" y="0"/>
                </a:cubicBezTo>
                <a:cubicBezTo>
                  <a:pt x="1886131" y="-30813"/>
                  <a:pt x="1914570" y="15505"/>
                  <a:pt x="2130214" y="0"/>
                </a:cubicBezTo>
                <a:cubicBezTo>
                  <a:pt x="2345858" y="-15505"/>
                  <a:pt x="2445583" y="31132"/>
                  <a:pt x="2604821" y="0"/>
                </a:cubicBezTo>
                <a:cubicBezTo>
                  <a:pt x="2764059" y="-31132"/>
                  <a:pt x="2995336" y="22920"/>
                  <a:pt x="3195321" y="0"/>
                </a:cubicBezTo>
                <a:cubicBezTo>
                  <a:pt x="3395306" y="-22920"/>
                  <a:pt x="3727782" y="1407"/>
                  <a:pt x="3863082" y="0"/>
                </a:cubicBezTo>
                <a:cubicBezTo>
                  <a:pt x="3868136" y="129865"/>
                  <a:pt x="3835501" y="342429"/>
                  <a:pt x="3863082" y="498923"/>
                </a:cubicBezTo>
                <a:cubicBezTo>
                  <a:pt x="3890663" y="655417"/>
                  <a:pt x="3797504" y="882238"/>
                  <a:pt x="3863082" y="1099898"/>
                </a:cubicBezTo>
                <a:cubicBezTo>
                  <a:pt x="3928660" y="1317559"/>
                  <a:pt x="3833237" y="1446121"/>
                  <a:pt x="3863082" y="1564803"/>
                </a:cubicBezTo>
                <a:cubicBezTo>
                  <a:pt x="3892927" y="1683486"/>
                  <a:pt x="3843850" y="1848938"/>
                  <a:pt x="3863082" y="2097743"/>
                </a:cubicBezTo>
                <a:cubicBezTo>
                  <a:pt x="3882314" y="2346548"/>
                  <a:pt x="3847959" y="2474234"/>
                  <a:pt x="3863082" y="2732736"/>
                </a:cubicBezTo>
                <a:cubicBezTo>
                  <a:pt x="3878205" y="2991238"/>
                  <a:pt x="3813927" y="3069521"/>
                  <a:pt x="3863082" y="3401746"/>
                </a:cubicBezTo>
                <a:cubicBezTo>
                  <a:pt x="3643146" y="3425217"/>
                  <a:pt x="3494794" y="3391927"/>
                  <a:pt x="3388475" y="3401746"/>
                </a:cubicBezTo>
                <a:cubicBezTo>
                  <a:pt x="3282156" y="3411565"/>
                  <a:pt x="3090078" y="3398920"/>
                  <a:pt x="2836606" y="3401746"/>
                </a:cubicBezTo>
                <a:cubicBezTo>
                  <a:pt x="2583134" y="3404572"/>
                  <a:pt x="2518327" y="3391124"/>
                  <a:pt x="2400630" y="3401746"/>
                </a:cubicBezTo>
                <a:cubicBezTo>
                  <a:pt x="2282933" y="3412368"/>
                  <a:pt x="2156278" y="3395225"/>
                  <a:pt x="1926022" y="3401746"/>
                </a:cubicBezTo>
                <a:cubicBezTo>
                  <a:pt x="1695766" y="3408267"/>
                  <a:pt x="1604513" y="3384389"/>
                  <a:pt x="1296892" y="3401746"/>
                </a:cubicBezTo>
                <a:cubicBezTo>
                  <a:pt x="989271" y="3419103"/>
                  <a:pt x="1018911" y="3401468"/>
                  <a:pt x="822285" y="3401746"/>
                </a:cubicBezTo>
                <a:cubicBezTo>
                  <a:pt x="625659" y="3402024"/>
                  <a:pt x="372443" y="3308967"/>
                  <a:pt x="0" y="3401746"/>
                </a:cubicBezTo>
                <a:cubicBezTo>
                  <a:pt x="-3129" y="3256345"/>
                  <a:pt x="8977" y="3099120"/>
                  <a:pt x="0" y="2902823"/>
                </a:cubicBezTo>
                <a:cubicBezTo>
                  <a:pt x="-8977" y="2706526"/>
                  <a:pt x="2403" y="2650122"/>
                  <a:pt x="0" y="2403901"/>
                </a:cubicBezTo>
                <a:cubicBezTo>
                  <a:pt x="-2403" y="2157680"/>
                  <a:pt x="22405" y="2094919"/>
                  <a:pt x="0" y="1802925"/>
                </a:cubicBezTo>
                <a:cubicBezTo>
                  <a:pt x="-22405" y="1510931"/>
                  <a:pt x="37195" y="1535426"/>
                  <a:pt x="0" y="1338020"/>
                </a:cubicBezTo>
                <a:cubicBezTo>
                  <a:pt x="-37195" y="1140614"/>
                  <a:pt x="53125" y="1098848"/>
                  <a:pt x="0" y="873115"/>
                </a:cubicBezTo>
                <a:cubicBezTo>
                  <a:pt x="-53125" y="647383"/>
                  <a:pt x="53703" y="390751"/>
                  <a:pt x="0" y="0"/>
                </a:cubicBezTo>
                <a:close/>
              </a:path>
              <a:path w="3863082" h="3401746" stroke="0" extrusionOk="0">
                <a:moveTo>
                  <a:pt x="0" y="0"/>
                </a:moveTo>
                <a:cubicBezTo>
                  <a:pt x="285324" y="-68291"/>
                  <a:pt x="388409" y="46747"/>
                  <a:pt x="590500" y="0"/>
                </a:cubicBezTo>
                <a:cubicBezTo>
                  <a:pt x="792591" y="-46747"/>
                  <a:pt x="894030" y="17187"/>
                  <a:pt x="1142369" y="0"/>
                </a:cubicBezTo>
                <a:cubicBezTo>
                  <a:pt x="1390708" y="-17187"/>
                  <a:pt x="1624100" y="63449"/>
                  <a:pt x="1771499" y="0"/>
                </a:cubicBezTo>
                <a:cubicBezTo>
                  <a:pt x="1918898" y="-63449"/>
                  <a:pt x="2149503" y="44182"/>
                  <a:pt x="2361999" y="0"/>
                </a:cubicBezTo>
                <a:cubicBezTo>
                  <a:pt x="2574495" y="-44182"/>
                  <a:pt x="2744187" y="14318"/>
                  <a:pt x="2875237" y="0"/>
                </a:cubicBezTo>
                <a:cubicBezTo>
                  <a:pt x="3006287" y="-14318"/>
                  <a:pt x="3134296" y="36989"/>
                  <a:pt x="3311213" y="0"/>
                </a:cubicBezTo>
                <a:cubicBezTo>
                  <a:pt x="3488130" y="-36989"/>
                  <a:pt x="3743477" y="7466"/>
                  <a:pt x="3863082" y="0"/>
                </a:cubicBezTo>
                <a:cubicBezTo>
                  <a:pt x="3914459" y="229620"/>
                  <a:pt x="3852729" y="431019"/>
                  <a:pt x="3863082" y="634993"/>
                </a:cubicBezTo>
                <a:cubicBezTo>
                  <a:pt x="3873435" y="838967"/>
                  <a:pt x="3843200" y="978805"/>
                  <a:pt x="3863082" y="1133915"/>
                </a:cubicBezTo>
                <a:cubicBezTo>
                  <a:pt x="3882964" y="1289025"/>
                  <a:pt x="3813016" y="1514240"/>
                  <a:pt x="3863082" y="1734890"/>
                </a:cubicBezTo>
                <a:cubicBezTo>
                  <a:pt x="3913148" y="1955540"/>
                  <a:pt x="3835396" y="2080666"/>
                  <a:pt x="3863082" y="2199796"/>
                </a:cubicBezTo>
                <a:cubicBezTo>
                  <a:pt x="3890768" y="2318926"/>
                  <a:pt x="3850514" y="2492184"/>
                  <a:pt x="3863082" y="2732736"/>
                </a:cubicBezTo>
                <a:cubicBezTo>
                  <a:pt x="3875650" y="2973288"/>
                  <a:pt x="3840892" y="3080840"/>
                  <a:pt x="3863082" y="3401746"/>
                </a:cubicBezTo>
                <a:cubicBezTo>
                  <a:pt x="3595259" y="3463282"/>
                  <a:pt x="3495725" y="3345266"/>
                  <a:pt x="3233952" y="3401746"/>
                </a:cubicBezTo>
                <a:cubicBezTo>
                  <a:pt x="2972179" y="3458226"/>
                  <a:pt x="2802787" y="3331394"/>
                  <a:pt x="2643452" y="3401746"/>
                </a:cubicBezTo>
                <a:cubicBezTo>
                  <a:pt x="2484117" y="3472098"/>
                  <a:pt x="2215445" y="3331185"/>
                  <a:pt x="2052952" y="3401746"/>
                </a:cubicBezTo>
                <a:cubicBezTo>
                  <a:pt x="1890459" y="3472307"/>
                  <a:pt x="1787703" y="3356798"/>
                  <a:pt x="1539714" y="3401746"/>
                </a:cubicBezTo>
                <a:cubicBezTo>
                  <a:pt x="1291725" y="3446694"/>
                  <a:pt x="1203112" y="3384284"/>
                  <a:pt x="1103738" y="3401746"/>
                </a:cubicBezTo>
                <a:cubicBezTo>
                  <a:pt x="1004364" y="3419208"/>
                  <a:pt x="694447" y="3375542"/>
                  <a:pt x="551869" y="3401746"/>
                </a:cubicBezTo>
                <a:cubicBezTo>
                  <a:pt x="409291" y="3427950"/>
                  <a:pt x="263926" y="3372109"/>
                  <a:pt x="0" y="3401746"/>
                </a:cubicBezTo>
                <a:cubicBezTo>
                  <a:pt x="-1450" y="3151824"/>
                  <a:pt x="27426" y="2963311"/>
                  <a:pt x="0" y="2834788"/>
                </a:cubicBezTo>
                <a:cubicBezTo>
                  <a:pt x="-27426" y="2706265"/>
                  <a:pt x="47779" y="2493813"/>
                  <a:pt x="0" y="2199796"/>
                </a:cubicBezTo>
                <a:cubicBezTo>
                  <a:pt x="-47779" y="1905779"/>
                  <a:pt x="57027" y="1930549"/>
                  <a:pt x="0" y="1666856"/>
                </a:cubicBezTo>
                <a:cubicBezTo>
                  <a:pt x="-57027" y="1403163"/>
                  <a:pt x="3723" y="1355873"/>
                  <a:pt x="0" y="1201950"/>
                </a:cubicBezTo>
                <a:cubicBezTo>
                  <a:pt x="-3723" y="1048027"/>
                  <a:pt x="46696" y="780796"/>
                  <a:pt x="0" y="669010"/>
                </a:cubicBezTo>
                <a:cubicBezTo>
                  <a:pt x="-46696" y="557224"/>
                  <a:pt x="38070" y="169524"/>
                  <a:pt x="0" y="0"/>
                </a:cubicBezTo>
                <a:close/>
              </a:path>
            </a:pathLst>
          </a:custGeom>
          <a:ln w="38100">
            <a:solidFill>
              <a:srgbClr val="329061"/>
            </a:solidFill>
          </a:ln>
        </p:spPr>
      </p:pic>
      <p:sp>
        <p:nvSpPr>
          <p:cNvPr id="5" name="Rectangle 10"/>
          <p:cNvSpPr/>
          <p:nvPr/>
        </p:nvSpPr>
        <p:spPr>
          <a:xfrm>
            <a:off x="1887923" y="5394301"/>
            <a:ext cx="3648719" cy="769441"/>
          </a:xfrm>
          <a:custGeom>
            <a:avLst/>
            <a:gdLst>
              <a:gd name="connsiteX0" fmla="*/ 0 w 3648719"/>
              <a:gd name="connsiteY0" fmla="*/ 0 h 769441"/>
              <a:gd name="connsiteX1" fmla="*/ 557733 w 3648719"/>
              <a:gd name="connsiteY1" fmla="*/ 0 h 769441"/>
              <a:gd name="connsiteX2" fmla="*/ 969517 w 3648719"/>
              <a:gd name="connsiteY2" fmla="*/ 0 h 769441"/>
              <a:gd name="connsiteX3" fmla="*/ 1527250 w 3648719"/>
              <a:gd name="connsiteY3" fmla="*/ 0 h 769441"/>
              <a:gd name="connsiteX4" fmla="*/ 1939034 w 3648719"/>
              <a:gd name="connsiteY4" fmla="*/ 0 h 769441"/>
              <a:gd name="connsiteX5" fmla="*/ 2460279 w 3648719"/>
              <a:gd name="connsiteY5" fmla="*/ 0 h 769441"/>
              <a:gd name="connsiteX6" fmla="*/ 3054499 w 3648719"/>
              <a:gd name="connsiteY6" fmla="*/ 0 h 769441"/>
              <a:gd name="connsiteX7" fmla="*/ 3648719 w 3648719"/>
              <a:gd name="connsiteY7" fmla="*/ 0 h 769441"/>
              <a:gd name="connsiteX8" fmla="*/ 3648719 w 3648719"/>
              <a:gd name="connsiteY8" fmla="*/ 369332 h 769441"/>
              <a:gd name="connsiteX9" fmla="*/ 3648719 w 3648719"/>
              <a:gd name="connsiteY9" fmla="*/ 769441 h 769441"/>
              <a:gd name="connsiteX10" fmla="*/ 3054499 w 3648719"/>
              <a:gd name="connsiteY10" fmla="*/ 769441 h 769441"/>
              <a:gd name="connsiteX11" fmla="*/ 2533253 w 3648719"/>
              <a:gd name="connsiteY11" fmla="*/ 769441 h 769441"/>
              <a:gd name="connsiteX12" fmla="*/ 2084982 w 3648719"/>
              <a:gd name="connsiteY12" fmla="*/ 769441 h 769441"/>
              <a:gd name="connsiteX13" fmla="*/ 1636711 w 3648719"/>
              <a:gd name="connsiteY13" fmla="*/ 769441 h 769441"/>
              <a:gd name="connsiteX14" fmla="*/ 1078978 w 3648719"/>
              <a:gd name="connsiteY14" fmla="*/ 769441 h 769441"/>
              <a:gd name="connsiteX15" fmla="*/ 630707 w 3648719"/>
              <a:gd name="connsiteY15" fmla="*/ 769441 h 769441"/>
              <a:gd name="connsiteX16" fmla="*/ 0 w 3648719"/>
              <a:gd name="connsiteY16" fmla="*/ 769441 h 769441"/>
              <a:gd name="connsiteX17" fmla="*/ 0 w 3648719"/>
              <a:gd name="connsiteY17" fmla="*/ 400109 h 769441"/>
              <a:gd name="connsiteX18" fmla="*/ 0 w 3648719"/>
              <a:gd name="connsiteY18"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48719" h="769441" fill="none" extrusionOk="0">
                <a:moveTo>
                  <a:pt x="0" y="0"/>
                </a:moveTo>
                <a:cubicBezTo>
                  <a:pt x="151042" y="-32988"/>
                  <a:pt x="309346" y="3887"/>
                  <a:pt x="557733" y="0"/>
                </a:cubicBezTo>
                <a:cubicBezTo>
                  <a:pt x="806120" y="-3887"/>
                  <a:pt x="850034" y="46064"/>
                  <a:pt x="969517" y="0"/>
                </a:cubicBezTo>
                <a:cubicBezTo>
                  <a:pt x="1089000" y="-46064"/>
                  <a:pt x="1280055" y="49435"/>
                  <a:pt x="1527250" y="0"/>
                </a:cubicBezTo>
                <a:cubicBezTo>
                  <a:pt x="1774445" y="-49435"/>
                  <a:pt x="1768758" y="16754"/>
                  <a:pt x="1939034" y="0"/>
                </a:cubicBezTo>
                <a:cubicBezTo>
                  <a:pt x="2109310" y="-16754"/>
                  <a:pt x="2299017" y="40676"/>
                  <a:pt x="2460279" y="0"/>
                </a:cubicBezTo>
                <a:cubicBezTo>
                  <a:pt x="2621541" y="-40676"/>
                  <a:pt x="2858488" y="21118"/>
                  <a:pt x="3054499" y="0"/>
                </a:cubicBezTo>
                <a:cubicBezTo>
                  <a:pt x="3250510" y="-21118"/>
                  <a:pt x="3407058" y="43084"/>
                  <a:pt x="3648719" y="0"/>
                </a:cubicBezTo>
                <a:cubicBezTo>
                  <a:pt x="3673084" y="126668"/>
                  <a:pt x="3616724" y="244724"/>
                  <a:pt x="3648719" y="369332"/>
                </a:cubicBezTo>
                <a:cubicBezTo>
                  <a:pt x="3680714" y="493940"/>
                  <a:pt x="3605860" y="679961"/>
                  <a:pt x="3648719" y="769441"/>
                </a:cubicBezTo>
                <a:cubicBezTo>
                  <a:pt x="3455209" y="772320"/>
                  <a:pt x="3266520" y="750288"/>
                  <a:pt x="3054499" y="769441"/>
                </a:cubicBezTo>
                <a:cubicBezTo>
                  <a:pt x="2842478" y="788594"/>
                  <a:pt x="2678072" y="722179"/>
                  <a:pt x="2533253" y="769441"/>
                </a:cubicBezTo>
                <a:cubicBezTo>
                  <a:pt x="2388434" y="816703"/>
                  <a:pt x="2263109" y="744424"/>
                  <a:pt x="2084982" y="769441"/>
                </a:cubicBezTo>
                <a:cubicBezTo>
                  <a:pt x="1906855" y="794458"/>
                  <a:pt x="1846607" y="769015"/>
                  <a:pt x="1636711" y="769441"/>
                </a:cubicBezTo>
                <a:cubicBezTo>
                  <a:pt x="1426815" y="769867"/>
                  <a:pt x="1231455" y="759462"/>
                  <a:pt x="1078978" y="769441"/>
                </a:cubicBezTo>
                <a:cubicBezTo>
                  <a:pt x="926501" y="779420"/>
                  <a:pt x="854654" y="733805"/>
                  <a:pt x="630707" y="769441"/>
                </a:cubicBezTo>
                <a:cubicBezTo>
                  <a:pt x="406760" y="805077"/>
                  <a:pt x="281734" y="697175"/>
                  <a:pt x="0" y="769441"/>
                </a:cubicBezTo>
                <a:cubicBezTo>
                  <a:pt x="-1604" y="667117"/>
                  <a:pt x="20330" y="559553"/>
                  <a:pt x="0" y="400109"/>
                </a:cubicBezTo>
                <a:cubicBezTo>
                  <a:pt x="-20330" y="240665"/>
                  <a:pt x="14086" y="188744"/>
                  <a:pt x="0" y="0"/>
                </a:cubicBezTo>
                <a:close/>
              </a:path>
              <a:path w="3648719" h="769441" stroke="0" extrusionOk="0">
                <a:moveTo>
                  <a:pt x="0" y="0"/>
                </a:moveTo>
                <a:cubicBezTo>
                  <a:pt x="100254" y="-46664"/>
                  <a:pt x="347812" y="52026"/>
                  <a:pt x="448271" y="0"/>
                </a:cubicBezTo>
                <a:cubicBezTo>
                  <a:pt x="548730" y="-52026"/>
                  <a:pt x="835847" y="40085"/>
                  <a:pt x="969517" y="0"/>
                </a:cubicBezTo>
                <a:cubicBezTo>
                  <a:pt x="1103187" y="-40085"/>
                  <a:pt x="1338388" y="50033"/>
                  <a:pt x="1527250" y="0"/>
                </a:cubicBezTo>
                <a:cubicBezTo>
                  <a:pt x="1716112" y="-50033"/>
                  <a:pt x="1766867" y="21798"/>
                  <a:pt x="1939034" y="0"/>
                </a:cubicBezTo>
                <a:cubicBezTo>
                  <a:pt x="2111201" y="-21798"/>
                  <a:pt x="2302940" y="12429"/>
                  <a:pt x="2496766" y="0"/>
                </a:cubicBezTo>
                <a:cubicBezTo>
                  <a:pt x="2690592" y="-12429"/>
                  <a:pt x="2840226" y="11300"/>
                  <a:pt x="3090986" y="0"/>
                </a:cubicBezTo>
                <a:cubicBezTo>
                  <a:pt x="3341746" y="-11300"/>
                  <a:pt x="3452072" y="21183"/>
                  <a:pt x="3648719" y="0"/>
                </a:cubicBezTo>
                <a:cubicBezTo>
                  <a:pt x="3660269" y="77720"/>
                  <a:pt x="3620877" y="286404"/>
                  <a:pt x="3648719" y="361637"/>
                </a:cubicBezTo>
                <a:cubicBezTo>
                  <a:pt x="3676561" y="436870"/>
                  <a:pt x="3647205" y="608028"/>
                  <a:pt x="3648719" y="769441"/>
                </a:cubicBezTo>
                <a:cubicBezTo>
                  <a:pt x="3540438" y="815560"/>
                  <a:pt x="3306371" y="754251"/>
                  <a:pt x="3200448" y="769441"/>
                </a:cubicBezTo>
                <a:cubicBezTo>
                  <a:pt x="3094525" y="784631"/>
                  <a:pt x="2863541" y="751852"/>
                  <a:pt x="2715689" y="769441"/>
                </a:cubicBezTo>
                <a:cubicBezTo>
                  <a:pt x="2567837" y="787030"/>
                  <a:pt x="2442274" y="737015"/>
                  <a:pt x="2267418" y="769441"/>
                </a:cubicBezTo>
                <a:cubicBezTo>
                  <a:pt x="2092562" y="801867"/>
                  <a:pt x="1831925" y="703488"/>
                  <a:pt x="1709685" y="769441"/>
                </a:cubicBezTo>
                <a:cubicBezTo>
                  <a:pt x="1587445" y="835394"/>
                  <a:pt x="1448487" y="722497"/>
                  <a:pt x="1261414" y="769441"/>
                </a:cubicBezTo>
                <a:cubicBezTo>
                  <a:pt x="1074341" y="816385"/>
                  <a:pt x="939428" y="738587"/>
                  <a:pt x="849630" y="769441"/>
                </a:cubicBezTo>
                <a:cubicBezTo>
                  <a:pt x="759832" y="800295"/>
                  <a:pt x="288510" y="716861"/>
                  <a:pt x="0" y="769441"/>
                </a:cubicBezTo>
                <a:cubicBezTo>
                  <a:pt x="-17635" y="609690"/>
                  <a:pt x="4145" y="545645"/>
                  <a:pt x="0" y="407804"/>
                </a:cubicBezTo>
                <a:cubicBezTo>
                  <a:pt x="-4145" y="269963"/>
                  <a:pt x="16677" y="124397"/>
                  <a:pt x="0" y="0"/>
                </a:cubicBezTo>
                <a:close/>
              </a:path>
            </a:pathLst>
          </a:custGeom>
          <a:solidFill>
            <a:schemeClr val="bg1"/>
          </a:solidFill>
          <a:ln w="28575">
            <a:solidFill>
              <a:srgbClr val="6EBA35"/>
            </a:solid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FontTx/>
              <a:buNone/>
            </a:pPr>
            <a:r>
              <a:rPr lang="en-US" altLang="en-US" sz="4400" b="1" dirty="0" err="1">
                <a:latin typeface="Times New Roman" panose="02020603050405020304" pitchFamily="18" charset="0"/>
                <a:cs typeface="Times New Roman" panose="02020603050405020304" pitchFamily="18" charset="0"/>
              </a:rPr>
              <a:t>chị</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Nhà</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Trò</a:t>
            </a:r>
            <a:endParaRPr lang="en-US" altLang="en-US" sz="4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6" name="Rectangle 11"/>
          <p:cNvSpPr/>
          <p:nvPr/>
        </p:nvSpPr>
        <p:spPr>
          <a:xfrm>
            <a:off x="5868644" y="5394301"/>
            <a:ext cx="4389734" cy="769441"/>
          </a:xfrm>
          <a:custGeom>
            <a:avLst/>
            <a:gdLst>
              <a:gd name="connsiteX0" fmla="*/ 0 w 4389734"/>
              <a:gd name="connsiteY0" fmla="*/ 0 h 769441"/>
              <a:gd name="connsiteX1" fmla="*/ 548717 w 4389734"/>
              <a:gd name="connsiteY1" fmla="*/ 0 h 769441"/>
              <a:gd name="connsiteX2" fmla="*/ 1097434 w 4389734"/>
              <a:gd name="connsiteY2" fmla="*/ 0 h 769441"/>
              <a:gd name="connsiteX3" fmla="*/ 1733945 w 4389734"/>
              <a:gd name="connsiteY3" fmla="*/ 0 h 769441"/>
              <a:gd name="connsiteX4" fmla="*/ 2238764 w 4389734"/>
              <a:gd name="connsiteY4" fmla="*/ 0 h 769441"/>
              <a:gd name="connsiteX5" fmla="*/ 2699686 w 4389734"/>
              <a:gd name="connsiteY5" fmla="*/ 0 h 769441"/>
              <a:gd name="connsiteX6" fmla="*/ 3160608 w 4389734"/>
              <a:gd name="connsiteY6" fmla="*/ 0 h 769441"/>
              <a:gd name="connsiteX7" fmla="*/ 3753223 w 4389734"/>
              <a:gd name="connsiteY7" fmla="*/ 0 h 769441"/>
              <a:gd name="connsiteX8" fmla="*/ 4389734 w 4389734"/>
              <a:gd name="connsiteY8" fmla="*/ 0 h 769441"/>
              <a:gd name="connsiteX9" fmla="*/ 4389734 w 4389734"/>
              <a:gd name="connsiteY9" fmla="*/ 361637 h 769441"/>
              <a:gd name="connsiteX10" fmla="*/ 4389734 w 4389734"/>
              <a:gd name="connsiteY10" fmla="*/ 769441 h 769441"/>
              <a:gd name="connsiteX11" fmla="*/ 3753223 w 4389734"/>
              <a:gd name="connsiteY11" fmla="*/ 769441 h 769441"/>
              <a:gd name="connsiteX12" fmla="*/ 3292301 w 4389734"/>
              <a:gd name="connsiteY12" fmla="*/ 769441 h 769441"/>
              <a:gd name="connsiteX13" fmla="*/ 2787481 w 4389734"/>
              <a:gd name="connsiteY13" fmla="*/ 769441 h 769441"/>
              <a:gd name="connsiteX14" fmla="*/ 2326559 w 4389734"/>
              <a:gd name="connsiteY14" fmla="*/ 769441 h 769441"/>
              <a:gd name="connsiteX15" fmla="*/ 1865637 w 4389734"/>
              <a:gd name="connsiteY15" fmla="*/ 769441 h 769441"/>
              <a:gd name="connsiteX16" fmla="*/ 1360818 w 4389734"/>
              <a:gd name="connsiteY16" fmla="*/ 769441 h 769441"/>
              <a:gd name="connsiteX17" fmla="*/ 855998 w 4389734"/>
              <a:gd name="connsiteY17" fmla="*/ 769441 h 769441"/>
              <a:gd name="connsiteX18" fmla="*/ 0 w 4389734"/>
              <a:gd name="connsiteY18" fmla="*/ 769441 h 769441"/>
              <a:gd name="connsiteX19" fmla="*/ 0 w 4389734"/>
              <a:gd name="connsiteY19" fmla="*/ 377026 h 769441"/>
              <a:gd name="connsiteX20" fmla="*/ 0 w 4389734"/>
              <a:gd name="connsiteY20"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89734" h="769441" fill="none" extrusionOk="0">
                <a:moveTo>
                  <a:pt x="0" y="0"/>
                </a:moveTo>
                <a:cubicBezTo>
                  <a:pt x="264571" y="-10073"/>
                  <a:pt x="411802" y="44383"/>
                  <a:pt x="548717" y="0"/>
                </a:cubicBezTo>
                <a:cubicBezTo>
                  <a:pt x="685632" y="-44383"/>
                  <a:pt x="921685" y="50818"/>
                  <a:pt x="1097434" y="0"/>
                </a:cubicBezTo>
                <a:cubicBezTo>
                  <a:pt x="1273183" y="-50818"/>
                  <a:pt x="1523635" y="42444"/>
                  <a:pt x="1733945" y="0"/>
                </a:cubicBezTo>
                <a:cubicBezTo>
                  <a:pt x="1944255" y="-42444"/>
                  <a:pt x="2103825" y="40077"/>
                  <a:pt x="2238764" y="0"/>
                </a:cubicBezTo>
                <a:cubicBezTo>
                  <a:pt x="2373703" y="-40077"/>
                  <a:pt x="2516718" y="14735"/>
                  <a:pt x="2699686" y="0"/>
                </a:cubicBezTo>
                <a:cubicBezTo>
                  <a:pt x="2882654" y="-14735"/>
                  <a:pt x="3060108" y="14171"/>
                  <a:pt x="3160608" y="0"/>
                </a:cubicBezTo>
                <a:cubicBezTo>
                  <a:pt x="3261108" y="-14171"/>
                  <a:pt x="3555087" y="8533"/>
                  <a:pt x="3753223" y="0"/>
                </a:cubicBezTo>
                <a:cubicBezTo>
                  <a:pt x="3951360" y="-8533"/>
                  <a:pt x="4249426" y="50159"/>
                  <a:pt x="4389734" y="0"/>
                </a:cubicBezTo>
                <a:cubicBezTo>
                  <a:pt x="4411580" y="79727"/>
                  <a:pt x="4378256" y="288635"/>
                  <a:pt x="4389734" y="361637"/>
                </a:cubicBezTo>
                <a:cubicBezTo>
                  <a:pt x="4401212" y="434639"/>
                  <a:pt x="4375830" y="591728"/>
                  <a:pt x="4389734" y="769441"/>
                </a:cubicBezTo>
                <a:cubicBezTo>
                  <a:pt x="4175259" y="772793"/>
                  <a:pt x="4025145" y="752260"/>
                  <a:pt x="3753223" y="769441"/>
                </a:cubicBezTo>
                <a:cubicBezTo>
                  <a:pt x="3481301" y="786622"/>
                  <a:pt x="3467609" y="742640"/>
                  <a:pt x="3292301" y="769441"/>
                </a:cubicBezTo>
                <a:cubicBezTo>
                  <a:pt x="3116993" y="796242"/>
                  <a:pt x="3018389" y="727092"/>
                  <a:pt x="2787481" y="769441"/>
                </a:cubicBezTo>
                <a:cubicBezTo>
                  <a:pt x="2556573" y="811790"/>
                  <a:pt x="2527998" y="721773"/>
                  <a:pt x="2326559" y="769441"/>
                </a:cubicBezTo>
                <a:cubicBezTo>
                  <a:pt x="2125120" y="817109"/>
                  <a:pt x="1990778" y="724477"/>
                  <a:pt x="1865637" y="769441"/>
                </a:cubicBezTo>
                <a:cubicBezTo>
                  <a:pt x="1740496" y="814405"/>
                  <a:pt x="1587245" y="726915"/>
                  <a:pt x="1360818" y="769441"/>
                </a:cubicBezTo>
                <a:cubicBezTo>
                  <a:pt x="1134391" y="811967"/>
                  <a:pt x="1060069" y="762747"/>
                  <a:pt x="855998" y="769441"/>
                </a:cubicBezTo>
                <a:cubicBezTo>
                  <a:pt x="651927" y="776135"/>
                  <a:pt x="357296" y="717694"/>
                  <a:pt x="0" y="769441"/>
                </a:cubicBezTo>
                <a:cubicBezTo>
                  <a:pt x="-16757" y="650997"/>
                  <a:pt x="3772" y="550896"/>
                  <a:pt x="0" y="377026"/>
                </a:cubicBezTo>
                <a:cubicBezTo>
                  <a:pt x="-3772" y="203156"/>
                  <a:pt x="19481" y="160931"/>
                  <a:pt x="0" y="0"/>
                </a:cubicBezTo>
                <a:close/>
              </a:path>
              <a:path w="4389734" h="769441" stroke="0" extrusionOk="0">
                <a:moveTo>
                  <a:pt x="0" y="0"/>
                </a:moveTo>
                <a:cubicBezTo>
                  <a:pt x="142096" y="-46247"/>
                  <a:pt x="249972" y="40648"/>
                  <a:pt x="460922" y="0"/>
                </a:cubicBezTo>
                <a:cubicBezTo>
                  <a:pt x="671872" y="-40648"/>
                  <a:pt x="892822" y="44543"/>
                  <a:pt x="1009639" y="0"/>
                </a:cubicBezTo>
                <a:cubicBezTo>
                  <a:pt x="1126456" y="-44543"/>
                  <a:pt x="1477181" y="60721"/>
                  <a:pt x="1602253" y="0"/>
                </a:cubicBezTo>
                <a:cubicBezTo>
                  <a:pt x="1727325" y="-60721"/>
                  <a:pt x="1838727" y="11559"/>
                  <a:pt x="2019278" y="0"/>
                </a:cubicBezTo>
                <a:cubicBezTo>
                  <a:pt x="2199830" y="-11559"/>
                  <a:pt x="2438964" y="58622"/>
                  <a:pt x="2611892" y="0"/>
                </a:cubicBezTo>
                <a:cubicBezTo>
                  <a:pt x="2784820" y="-58622"/>
                  <a:pt x="3045722" y="62782"/>
                  <a:pt x="3248403" y="0"/>
                </a:cubicBezTo>
                <a:cubicBezTo>
                  <a:pt x="3451084" y="-62782"/>
                  <a:pt x="3614039" y="41964"/>
                  <a:pt x="3709325" y="0"/>
                </a:cubicBezTo>
                <a:cubicBezTo>
                  <a:pt x="3804611" y="-41964"/>
                  <a:pt x="4116905" y="49060"/>
                  <a:pt x="4389734" y="0"/>
                </a:cubicBezTo>
                <a:cubicBezTo>
                  <a:pt x="4423509" y="165484"/>
                  <a:pt x="4357101" y="253855"/>
                  <a:pt x="4389734" y="369332"/>
                </a:cubicBezTo>
                <a:cubicBezTo>
                  <a:pt x="4422367" y="484809"/>
                  <a:pt x="4350241" y="674511"/>
                  <a:pt x="4389734" y="769441"/>
                </a:cubicBezTo>
                <a:cubicBezTo>
                  <a:pt x="4206046" y="804731"/>
                  <a:pt x="4103725" y="742190"/>
                  <a:pt x="3928812" y="769441"/>
                </a:cubicBezTo>
                <a:cubicBezTo>
                  <a:pt x="3753899" y="796692"/>
                  <a:pt x="3643174" y="730121"/>
                  <a:pt x="3467890" y="769441"/>
                </a:cubicBezTo>
                <a:cubicBezTo>
                  <a:pt x="3292606" y="808761"/>
                  <a:pt x="3160620" y="732721"/>
                  <a:pt x="2875276" y="769441"/>
                </a:cubicBezTo>
                <a:cubicBezTo>
                  <a:pt x="2589932" y="806161"/>
                  <a:pt x="2635817" y="747368"/>
                  <a:pt x="2414354" y="769441"/>
                </a:cubicBezTo>
                <a:cubicBezTo>
                  <a:pt x="2192891" y="791514"/>
                  <a:pt x="2101474" y="748526"/>
                  <a:pt x="1997329" y="769441"/>
                </a:cubicBezTo>
                <a:cubicBezTo>
                  <a:pt x="1893185" y="790356"/>
                  <a:pt x="1658183" y="711269"/>
                  <a:pt x="1492510" y="769441"/>
                </a:cubicBezTo>
                <a:cubicBezTo>
                  <a:pt x="1326837" y="827613"/>
                  <a:pt x="1162356" y="724122"/>
                  <a:pt x="1075485" y="769441"/>
                </a:cubicBezTo>
                <a:cubicBezTo>
                  <a:pt x="988615" y="814760"/>
                  <a:pt x="770921" y="765225"/>
                  <a:pt x="570665" y="769441"/>
                </a:cubicBezTo>
                <a:cubicBezTo>
                  <a:pt x="370409" y="773657"/>
                  <a:pt x="222813" y="765034"/>
                  <a:pt x="0" y="769441"/>
                </a:cubicBezTo>
                <a:cubicBezTo>
                  <a:pt x="-35020" y="587666"/>
                  <a:pt x="31080" y="474257"/>
                  <a:pt x="0" y="369332"/>
                </a:cubicBezTo>
                <a:cubicBezTo>
                  <a:pt x="-31080" y="264407"/>
                  <a:pt x="19985" y="88630"/>
                  <a:pt x="0" y="0"/>
                </a:cubicBezTo>
                <a:close/>
              </a:path>
            </a:pathLst>
          </a:custGeom>
          <a:solidFill>
            <a:schemeClr val="bg1"/>
          </a:solidFill>
          <a:ln w="28575">
            <a:solidFill>
              <a:srgbClr val="6EBA35"/>
            </a:solid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FontTx/>
              <a:buNone/>
            </a:pPr>
            <a:r>
              <a:rPr lang="en-US" altLang="en-US" sz="4400" b="1" dirty="0">
                <a:latin typeface="Times New Roman" panose="02020603050405020304" pitchFamily="18" charset="0"/>
                <a:cs typeface="Times New Roman" panose="02020603050405020304" pitchFamily="18" charset="0"/>
              </a:rPr>
              <a:t>“</a:t>
            </a:r>
            <a:r>
              <a:rPr lang="en-US" altLang="en-US" sz="4400" b="1" dirty="0" err="1">
                <a:latin typeface="Times New Roman" panose="02020603050405020304" pitchFamily="18" charset="0"/>
                <a:cs typeface="Times New Roman" panose="02020603050405020304" pitchFamily="18" charset="0"/>
              </a:rPr>
              <a:t>tôi</a:t>
            </a:r>
            <a:r>
              <a:rPr lang="en-US" altLang="en-US" sz="4400" b="1" dirty="0">
                <a:latin typeface="Times New Roman" panose="02020603050405020304" pitchFamily="18" charset="0"/>
                <a:cs typeface="Times New Roman" panose="02020603050405020304" pitchFamily="18" charset="0"/>
              </a:rPr>
              <a:t>” - </a:t>
            </a:r>
            <a:r>
              <a:rPr lang="en-US" altLang="en-US" sz="4400" b="1" dirty="0" err="1">
                <a:latin typeface="Times New Roman" panose="02020603050405020304" pitchFamily="18" charset="0"/>
                <a:cs typeface="Times New Roman" panose="02020603050405020304" pitchFamily="18" charset="0"/>
              </a:rPr>
              <a:t>Dế</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Mèn</a:t>
            </a:r>
            <a:endParaRPr lang="en-US" altLang="en-US" sz="4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864270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2530765" y="2185845"/>
            <a:ext cx="7490732" cy="3265702"/>
            <a:chOff x="2530765" y="2185845"/>
            <a:chExt cx="7490732" cy="3265702"/>
          </a:xfrm>
        </p:grpSpPr>
        <p:grpSp>
          <p:nvGrpSpPr>
            <p:cNvPr id="3" name="Group 2">
              <a:extLst>
                <a:ext uri="{FF2B5EF4-FFF2-40B4-BE49-F238E27FC236}">
                  <a16:creationId xmlns:a16="http://schemas.microsoft.com/office/drawing/2014/main" id="{1F155F1B-9787-4B09-93F3-FADF553BB2A0}"/>
                </a:ext>
              </a:extLst>
            </p:cNvPr>
            <p:cNvGrpSpPr>
              <a:grpSpLocks/>
            </p:cNvGrpSpPr>
            <p:nvPr/>
          </p:nvGrpSpPr>
          <p:grpSpPr bwMode="auto">
            <a:xfrm>
              <a:off x="2530765" y="2442520"/>
              <a:ext cx="7173076" cy="3009027"/>
              <a:chOff x="415914" y="112454"/>
              <a:chExt cx="11515788" cy="2726967"/>
            </a:xfrm>
            <a:solidFill>
              <a:schemeClr val="accent6">
                <a:lumMod val="20000"/>
                <a:lumOff val="80000"/>
              </a:schemeClr>
            </a:solidFill>
          </p:grpSpPr>
          <p:sp>
            <p:nvSpPr>
              <p:cNvPr id="4" name="Text Box 2">
                <a:extLst>
                  <a:ext uri="{FF2B5EF4-FFF2-40B4-BE49-F238E27FC236}">
                    <a16:creationId xmlns:a16="http://schemas.microsoft.com/office/drawing/2014/main" id="{4E42B27F-C505-4759-AC94-B640E4ED7450}"/>
                  </a:ext>
                </a:extLst>
              </p:cNvPr>
              <p:cNvSpPr txBox="1">
                <a:spLocks noChangeArrowheads="1"/>
              </p:cNvSpPr>
              <p:nvPr/>
            </p:nvSpPr>
            <p:spPr bwMode="auto">
              <a:xfrm>
                <a:off x="1258119" y="369391"/>
                <a:ext cx="10009112" cy="1015530"/>
              </a:xfrm>
              <a:prstGeom prst="rect">
                <a:avLst/>
              </a:prstGeom>
              <a:grpFill/>
              <a:ln w="9525">
                <a:solidFill>
                  <a:srgbClr val="000000"/>
                </a:solidFill>
                <a:miter lim="800000"/>
                <a:headEnd/>
                <a:tailEnd/>
              </a:ln>
            </p:spPr>
            <p:txBody>
              <a:bodyP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endParaRPr lang="zh-CN" altLang="zh-CN" sz="6000" b="1">
                  <a:solidFill>
                    <a:srgbClr val="003300"/>
                  </a:solidFill>
                  <a:ea typeface="字魂59号-创粗黑" pitchFamily="2" charset="-122"/>
                </a:endParaRPr>
              </a:p>
            </p:txBody>
          </p:sp>
          <p:sp>
            <p:nvSpPr>
              <p:cNvPr id="5" name="Freeform: Shape 7">
                <a:extLst>
                  <a:ext uri="{FF2B5EF4-FFF2-40B4-BE49-F238E27FC236}">
                    <a16:creationId xmlns:a16="http://schemas.microsoft.com/office/drawing/2014/main" id="{871A05EA-6CB6-491F-88D7-A2BD85610AD5}"/>
                  </a:ext>
                </a:extLst>
              </p:cNvPr>
              <p:cNvSpPr/>
              <p:nvPr/>
            </p:nvSpPr>
            <p:spPr bwMode="auto">
              <a:xfrm>
                <a:off x="415914" y="112454"/>
                <a:ext cx="11515788" cy="2726967"/>
              </a:xfrm>
              <a:custGeom>
                <a:avLst/>
                <a:gdLst>
                  <a:gd name="connsiteX0" fmla="*/ 1127136 w 11515788"/>
                  <a:gd name="connsiteY0" fmla="*/ 2306896 h 2726967"/>
                  <a:gd name="connsiteX1" fmla="*/ 3775086 w 11515788"/>
                  <a:gd name="connsiteY1" fmla="*/ 2725996 h 2726967"/>
                  <a:gd name="connsiteX2" fmla="*/ 6823086 w 11515788"/>
                  <a:gd name="connsiteY2" fmla="*/ 2421196 h 2726967"/>
                  <a:gd name="connsiteX3" fmla="*/ 10023486 w 11515788"/>
                  <a:gd name="connsiteY3" fmla="*/ 2383096 h 2726967"/>
                  <a:gd name="connsiteX4" fmla="*/ 11395086 w 11515788"/>
                  <a:gd name="connsiteY4" fmla="*/ 1563946 h 2726967"/>
                  <a:gd name="connsiteX5" fmla="*/ 11052186 w 11515788"/>
                  <a:gd name="connsiteY5" fmla="*/ 135196 h 2726967"/>
                  <a:gd name="connsiteX6" fmla="*/ 7908936 w 11515788"/>
                  <a:gd name="connsiteY6" fmla="*/ 154246 h 2726967"/>
                  <a:gd name="connsiteX7" fmla="*/ 4708536 w 11515788"/>
                  <a:gd name="connsiteY7" fmla="*/ 154246 h 2726967"/>
                  <a:gd name="connsiteX8" fmla="*/ 2746386 w 11515788"/>
                  <a:gd name="connsiteY8" fmla="*/ 1846 h 2726967"/>
                  <a:gd name="connsiteX9" fmla="*/ 784236 w 11515788"/>
                  <a:gd name="connsiteY9" fmla="*/ 173296 h 2726967"/>
                  <a:gd name="connsiteX10" fmla="*/ 3186 w 11515788"/>
                  <a:gd name="connsiteY10" fmla="*/ 1278196 h 2726967"/>
                  <a:gd name="connsiteX11" fmla="*/ 1031886 w 11515788"/>
                  <a:gd name="connsiteY11" fmla="*/ 2306896 h 2726967"/>
                  <a:gd name="connsiteX0" fmla="*/ 1127136 w 11515788"/>
                  <a:gd name="connsiteY0" fmla="*/ 2306896 h 2726967"/>
                  <a:gd name="connsiteX1" fmla="*/ 3775086 w 11515788"/>
                  <a:gd name="connsiteY1" fmla="*/ 2725996 h 2726967"/>
                  <a:gd name="connsiteX2" fmla="*/ 6823086 w 11515788"/>
                  <a:gd name="connsiteY2" fmla="*/ 2421196 h 2726967"/>
                  <a:gd name="connsiteX3" fmla="*/ 10023486 w 11515788"/>
                  <a:gd name="connsiteY3" fmla="*/ 2383096 h 2726967"/>
                  <a:gd name="connsiteX4" fmla="*/ 11395086 w 11515788"/>
                  <a:gd name="connsiteY4" fmla="*/ 1563946 h 2726967"/>
                  <a:gd name="connsiteX5" fmla="*/ 11052186 w 11515788"/>
                  <a:gd name="connsiteY5" fmla="*/ 135196 h 2726967"/>
                  <a:gd name="connsiteX6" fmla="*/ 7908936 w 11515788"/>
                  <a:gd name="connsiteY6" fmla="*/ 154246 h 2726967"/>
                  <a:gd name="connsiteX7" fmla="*/ 4708536 w 11515788"/>
                  <a:gd name="connsiteY7" fmla="*/ 154246 h 2726967"/>
                  <a:gd name="connsiteX8" fmla="*/ 2746386 w 11515788"/>
                  <a:gd name="connsiteY8" fmla="*/ 1846 h 2726967"/>
                  <a:gd name="connsiteX9" fmla="*/ 784236 w 11515788"/>
                  <a:gd name="connsiteY9" fmla="*/ 173296 h 2726967"/>
                  <a:gd name="connsiteX10" fmla="*/ 3186 w 11515788"/>
                  <a:gd name="connsiteY10" fmla="*/ 1278196 h 2726967"/>
                  <a:gd name="connsiteX11" fmla="*/ 1165236 w 11515788"/>
                  <a:gd name="connsiteY11" fmla="*/ 2325946 h 2726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15788" h="2726967">
                    <a:moveTo>
                      <a:pt x="1127136" y="2306896"/>
                    </a:moveTo>
                    <a:cubicBezTo>
                      <a:pt x="1976448" y="2506921"/>
                      <a:pt x="2825761" y="2706946"/>
                      <a:pt x="3775086" y="2725996"/>
                    </a:cubicBezTo>
                    <a:cubicBezTo>
                      <a:pt x="4724411" y="2745046"/>
                      <a:pt x="5781686" y="2478346"/>
                      <a:pt x="6823086" y="2421196"/>
                    </a:cubicBezTo>
                    <a:cubicBezTo>
                      <a:pt x="7864486" y="2364046"/>
                      <a:pt x="9261486" y="2525971"/>
                      <a:pt x="10023486" y="2383096"/>
                    </a:cubicBezTo>
                    <a:cubicBezTo>
                      <a:pt x="10785486" y="2240221"/>
                      <a:pt x="11223636" y="1938596"/>
                      <a:pt x="11395086" y="1563946"/>
                    </a:cubicBezTo>
                    <a:cubicBezTo>
                      <a:pt x="11566536" y="1189296"/>
                      <a:pt x="11633211" y="370146"/>
                      <a:pt x="11052186" y="135196"/>
                    </a:cubicBezTo>
                    <a:cubicBezTo>
                      <a:pt x="10471161" y="-99754"/>
                      <a:pt x="7908936" y="154246"/>
                      <a:pt x="7908936" y="154246"/>
                    </a:cubicBezTo>
                    <a:cubicBezTo>
                      <a:pt x="6851661" y="157421"/>
                      <a:pt x="5568961" y="179646"/>
                      <a:pt x="4708536" y="154246"/>
                    </a:cubicBezTo>
                    <a:cubicBezTo>
                      <a:pt x="3848111" y="128846"/>
                      <a:pt x="3400436" y="-1329"/>
                      <a:pt x="2746386" y="1846"/>
                    </a:cubicBezTo>
                    <a:cubicBezTo>
                      <a:pt x="2092336" y="5021"/>
                      <a:pt x="1241436" y="-39429"/>
                      <a:pt x="784236" y="173296"/>
                    </a:cubicBezTo>
                    <a:cubicBezTo>
                      <a:pt x="327036" y="386021"/>
                      <a:pt x="-38089" y="922596"/>
                      <a:pt x="3186" y="1278196"/>
                    </a:cubicBezTo>
                    <a:cubicBezTo>
                      <a:pt x="44461" y="1633796"/>
                      <a:pt x="671523" y="1989396"/>
                      <a:pt x="1165236" y="2325946"/>
                    </a:cubicBezTo>
                  </a:path>
                </a:pathLst>
              </a:custGeom>
              <a:grpFill/>
              <a:ln w="38100">
                <a:solidFill>
                  <a:schemeClr val="accent6">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a:spAutoFit/>
              </a:bodyPr>
              <a:lstStyle/>
              <a:p>
                <a:pPr eaLnBrk="1" hangingPunct="1">
                  <a:spcBef>
                    <a:spcPct val="50000"/>
                  </a:spcBef>
                  <a:defRPr/>
                </a:pPr>
                <a:endParaRPr lang="en-US" dirty="0">
                  <a:latin typeface="Times New Roman" pitchFamily="18" charset="0"/>
                  <a:ea typeface="宋体" pitchFamily="2" charset="-122"/>
                </a:endParaRPr>
              </a:p>
            </p:txBody>
          </p:sp>
        </p:grpSp>
        <p:grpSp>
          <p:nvGrpSpPr>
            <p:cNvPr id="7" name="Group 6">
              <a:extLst>
                <a:ext uri="{FF2B5EF4-FFF2-40B4-BE49-F238E27FC236}">
                  <a16:creationId xmlns:a16="http://schemas.microsoft.com/office/drawing/2014/main" id="{1F155F1B-9787-4B09-93F3-FADF553BB2A0}"/>
                </a:ext>
              </a:extLst>
            </p:cNvPr>
            <p:cNvGrpSpPr>
              <a:grpSpLocks/>
            </p:cNvGrpSpPr>
            <p:nvPr/>
          </p:nvGrpSpPr>
          <p:grpSpPr bwMode="auto">
            <a:xfrm>
              <a:off x="2848421" y="2185845"/>
              <a:ext cx="7173076" cy="3009027"/>
              <a:chOff x="415914" y="112454"/>
              <a:chExt cx="11515788" cy="2726967"/>
            </a:xfrm>
            <a:solidFill>
              <a:schemeClr val="bg1"/>
            </a:solidFill>
          </p:grpSpPr>
          <p:sp>
            <p:nvSpPr>
              <p:cNvPr id="8" name="Text Box 2">
                <a:extLst>
                  <a:ext uri="{FF2B5EF4-FFF2-40B4-BE49-F238E27FC236}">
                    <a16:creationId xmlns:a16="http://schemas.microsoft.com/office/drawing/2014/main" id="{4E42B27F-C505-4759-AC94-B640E4ED7450}"/>
                  </a:ext>
                </a:extLst>
              </p:cNvPr>
              <p:cNvSpPr txBox="1">
                <a:spLocks noChangeArrowheads="1"/>
              </p:cNvSpPr>
              <p:nvPr/>
            </p:nvSpPr>
            <p:spPr bwMode="auto">
              <a:xfrm>
                <a:off x="1258119" y="369391"/>
                <a:ext cx="10009112" cy="101553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endParaRPr lang="zh-CN" altLang="zh-CN" sz="6000" b="1">
                  <a:solidFill>
                    <a:srgbClr val="003300"/>
                  </a:solidFill>
                  <a:ea typeface="字魂59号-创粗黑" pitchFamily="2" charset="-122"/>
                </a:endParaRPr>
              </a:p>
            </p:txBody>
          </p:sp>
          <p:sp>
            <p:nvSpPr>
              <p:cNvPr id="9" name="Freeform: Shape 7">
                <a:extLst>
                  <a:ext uri="{FF2B5EF4-FFF2-40B4-BE49-F238E27FC236}">
                    <a16:creationId xmlns:a16="http://schemas.microsoft.com/office/drawing/2014/main" id="{871A05EA-6CB6-491F-88D7-A2BD85610AD5}"/>
                  </a:ext>
                </a:extLst>
              </p:cNvPr>
              <p:cNvSpPr/>
              <p:nvPr/>
            </p:nvSpPr>
            <p:spPr bwMode="auto">
              <a:xfrm>
                <a:off x="415914" y="112454"/>
                <a:ext cx="11515788" cy="2726967"/>
              </a:xfrm>
              <a:custGeom>
                <a:avLst/>
                <a:gdLst>
                  <a:gd name="connsiteX0" fmla="*/ 1127136 w 11515788"/>
                  <a:gd name="connsiteY0" fmla="*/ 2306896 h 2726967"/>
                  <a:gd name="connsiteX1" fmla="*/ 3775086 w 11515788"/>
                  <a:gd name="connsiteY1" fmla="*/ 2725996 h 2726967"/>
                  <a:gd name="connsiteX2" fmla="*/ 6823086 w 11515788"/>
                  <a:gd name="connsiteY2" fmla="*/ 2421196 h 2726967"/>
                  <a:gd name="connsiteX3" fmla="*/ 10023486 w 11515788"/>
                  <a:gd name="connsiteY3" fmla="*/ 2383096 h 2726967"/>
                  <a:gd name="connsiteX4" fmla="*/ 11395086 w 11515788"/>
                  <a:gd name="connsiteY4" fmla="*/ 1563946 h 2726967"/>
                  <a:gd name="connsiteX5" fmla="*/ 11052186 w 11515788"/>
                  <a:gd name="connsiteY5" fmla="*/ 135196 h 2726967"/>
                  <a:gd name="connsiteX6" fmla="*/ 7908936 w 11515788"/>
                  <a:gd name="connsiteY6" fmla="*/ 154246 h 2726967"/>
                  <a:gd name="connsiteX7" fmla="*/ 4708536 w 11515788"/>
                  <a:gd name="connsiteY7" fmla="*/ 154246 h 2726967"/>
                  <a:gd name="connsiteX8" fmla="*/ 2746386 w 11515788"/>
                  <a:gd name="connsiteY8" fmla="*/ 1846 h 2726967"/>
                  <a:gd name="connsiteX9" fmla="*/ 784236 w 11515788"/>
                  <a:gd name="connsiteY9" fmla="*/ 173296 h 2726967"/>
                  <a:gd name="connsiteX10" fmla="*/ 3186 w 11515788"/>
                  <a:gd name="connsiteY10" fmla="*/ 1278196 h 2726967"/>
                  <a:gd name="connsiteX11" fmla="*/ 1031886 w 11515788"/>
                  <a:gd name="connsiteY11" fmla="*/ 2306896 h 2726967"/>
                  <a:gd name="connsiteX0" fmla="*/ 1127136 w 11515788"/>
                  <a:gd name="connsiteY0" fmla="*/ 2306896 h 2726967"/>
                  <a:gd name="connsiteX1" fmla="*/ 3775086 w 11515788"/>
                  <a:gd name="connsiteY1" fmla="*/ 2725996 h 2726967"/>
                  <a:gd name="connsiteX2" fmla="*/ 6823086 w 11515788"/>
                  <a:gd name="connsiteY2" fmla="*/ 2421196 h 2726967"/>
                  <a:gd name="connsiteX3" fmla="*/ 10023486 w 11515788"/>
                  <a:gd name="connsiteY3" fmla="*/ 2383096 h 2726967"/>
                  <a:gd name="connsiteX4" fmla="*/ 11395086 w 11515788"/>
                  <a:gd name="connsiteY4" fmla="*/ 1563946 h 2726967"/>
                  <a:gd name="connsiteX5" fmla="*/ 11052186 w 11515788"/>
                  <a:gd name="connsiteY5" fmla="*/ 135196 h 2726967"/>
                  <a:gd name="connsiteX6" fmla="*/ 7908936 w 11515788"/>
                  <a:gd name="connsiteY6" fmla="*/ 154246 h 2726967"/>
                  <a:gd name="connsiteX7" fmla="*/ 4708536 w 11515788"/>
                  <a:gd name="connsiteY7" fmla="*/ 154246 h 2726967"/>
                  <a:gd name="connsiteX8" fmla="*/ 2746386 w 11515788"/>
                  <a:gd name="connsiteY8" fmla="*/ 1846 h 2726967"/>
                  <a:gd name="connsiteX9" fmla="*/ 784236 w 11515788"/>
                  <a:gd name="connsiteY9" fmla="*/ 173296 h 2726967"/>
                  <a:gd name="connsiteX10" fmla="*/ 3186 w 11515788"/>
                  <a:gd name="connsiteY10" fmla="*/ 1278196 h 2726967"/>
                  <a:gd name="connsiteX11" fmla="*/ 1165236 w 11515788"/>
                  <a:gd name="connsiteY11" fmla="*/ 2325946 h 2726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15788" h="2726967">
                    <a:moveTo>
                      <a:pt x="1127136" y="2306896"/>
                    </a:moveTo>
                    <a:cubicBezTo>
                      <a:pt x="1976448" y="2506921"/>
                      <a:pt x="2825761" y="2706946"/>
                      <a:pt x="3775086" y="2725996"/>
                    </a:cubicBezTo>
                    <a:cubicBezTo>
                      <a:pt x="4724411" y="2745046"/>
                      <a:pt x="5781686" y="2478346"/>
                      <a:pt x="6823086" y="2421196"/>
                    </a:cubicBezTo>
                    <a:cubicBezTo>
                      <a:pt x="7864486" y="2364046"/>
                      <a:pt x="9261486" y="2525971"/>
                      <a:pt x="10023486" y="2383096"/>
                    </a:cubicBezTo>
                    <a:cubicBezTo>
                      <a:pt x="10785486" y="2240221"/>
                      <a:pt x="11223636" y="1938596"/>
                      <a:pt x="11395086" y="1563946"/>
                    </a:cubicBezTo>
                    <a:cubicBezTo>
                      <a:pt x="11566536" y="1189296"/>
                      <a:pt x="11633211" y="370146"/>
                      <a:pt x="11052186" y="135196"/>
                    </a:cubicBezTo>
                    <a:cubicBezTo>
                      <a:pt x="10471161" y="-99754"/>
                      <a:pt x="7908936" y="154246"/>
                      <a:pt x="7908936" y="154246"/>
                    </a:cubicBezTo>
                    <a:cubicBezTo>
                      <a:pt x="6851661" y="157421"/>
                      <a:pt x="5568961" y="179646"/>
                      <a:pt x="4708536" y="154246"/>
                    </a:cubicBezTo>
                    <a:cubicBezTo>
                      <a:pt x="3848111" y="128846"/>
                      <a:pt x="3400436" y="-1329"/>
                      <a:pt x="2746386" y="1846"/>
                    </a:cubicBezTo>
                    <a:cubicBezTo>
                      <a:pt x="2092336" y="5021"/>
                      <a:pt x="1241436" y="-39429"/>
                      <a:pt x="784236" y="173296"/>
                    </a:cubicBezTo>
                    <a:cubicBezTo>
                      <a:pt x="327036" y="386021"/>
                      <a:pt x="-38089" y="922596"/>
                      <a:pt x="3186" y="1278196"/>
                    </a:cubicBezTo>
                    <a:cubicBezTo>
                      <a:pt x="44461" y="1633796"/>
                      <a:pt x="671523" y="1989396"/>
                      <a:pt x="1165236" y="2325946"/>
                    </a:cubicBezTo>
                  </a:path>
                </a:pathLst>
              </a:custGeom>
              <a:grpFill/>
              <a:ln w="38100">
                <a:solidFill>
                  <a:srgbClr val="00CC0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a:spAutoFit/>
              </a:bodyPr>
              <a:lstStyle/>
              <a:p>
                <a:pPr eaLnBrk="1" hangingPunct="1">
                  <a:spcBef>
                    <a:spcPct val="50000"/>
                  </a:spcBef>
                  <a:defRPr/>
                </a:pPr>
                <a:endParaRPr lang="en-US" dirty="0">
                  <a:latin typeface="Times New Roman" pitchFamily="18" charset="0"/>
                  <a:ea typeface="宋体" pitchFamily="2" charset="-122"/>
                </a:endParaRPr>
              </a:p>
            </p:txBody>
          </p:sp>
        </p:grpSp>
      </p:grpSp>
      <p:pic>
        <p:nvPicPr>
          <p:cNvPr id="10" name="图片 8">
            <a:extLst>
              <a:ext uri="{FF2B5EF4-FFF2-40B4-BE49-F238E27FC236}">
                <a16:creationId xmlns:a16="http://schemas.microsoft.com/office/drawing/2014/main" id="{1C394638-92A3-466F-A896-25CBC17F3B5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H="1">
            <a:off x="8776425" y="1054503"/>
            <a:ext cx="2181225"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12"/>
          <p:cNvSpPr txBox="1">
            <a:spLocks noChangeArrowheads="1"/>
          </p:cNvSpPr>
          <p:nvPr/>
        </p:nvSpPr>
        <p:spPr bwMode="auto">
          <a:xfrm>
            <a:off x="3443111" y="2853780"/>
            <a:ext cx="7020392" cy="1446550"/>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scene3d>
              <a:camera prst="orthographicFront"/>
              <a:lightRig rig="threePt" dir="t"/>
            </a:scene3d>
            <a:sp3d extrusionH="57150">
              <a:bevelT w="82550" h="38100" prst="coolSlant"/>
            </a:sp3d>
          </a:bodyPr>
          <a:lstStyle/>
          <a:p>
            <a:pPr>
              <a:spcBef>
                <a:spcPct val="50000"/>
              </a:spcBef>
            </a:pPr>
            <a:r>
              <a:rPr lang="en-US" sz="8800" b="1" dirty="0" err="1">
                <a:gradFill flip="none" rotWithShape="1">
                  <a:gsLst>
                    <a:gs pos="13000">
                      <a:srgbClr val="C40041"/>
                    </a:gs>
                    <a:gs pos="46000">
                      <a:srgbClr val="FF3381"/>
                    </a:gs>
                    <a:gs pos="68000">
                      <a:srgbClr val="FF97BF"/>
                    </a:gs>
                  </a:gsLst>
                  <a:lin ang="16200000" scaled="1"/>
                  <a:tileRect/>
                </a:gradFill>
                <a:latin typeface="UTM Showcard" panose="02040603050506020204" pitchFamily="18" charset="0"/>
                <a:cs typeface="Times New Roman" pitchFamily="18" charset="0"/>
              </a:rPr>
              <a:t>Luyện</a:t>
            </a:r>
            <a:r>
              <a:rPr lang="en-US" sz="8800" b="1" dirty="0">
                <a:gradFill flip="none" rotWithShape="1">
                  <a:gsLst>
                    <a:gs pos="13000">
                      <a:srgbClr val="C40041"/>
                    </a:gs>
                    <a:gs pos="46000">
                      <a:srgbClr val="FF3381"/>
                    </a:gs>
                    <a:gs pos="68000">
                      <a:srgbClr val="FF97BF"/>
                    </a:gs>
                  </a:gsLst>
                  <a:lin ang="16200000" scaled="1"/>
                  <a:tileRect/>
                </a:gradFill>
                <a:latin typeface="UTM Showcard" panose="02040603050506020204" pitchFamily="18" charset="0"/>
                <a:cs typeface="Times New Roman" pitchFamily="18" charset="0"/>
              </a:rPr>
              <a:t> </a:t>
            </a:r>
            <a:r>
              <a:rPr lang="en-US" sz="8800" b="1" dirty="0" err="1">
                <a:gradFill flip="none" rotWithShape="1">
                  <a:gsLst>
                    <a:gs pos="13000">
                      <a:srgbClr val="C40041"/>
                    </a:gs>
                    <a:gs pos="46000">
                      <a:srgbClr val="FF3381"/>
                    </a:gs>
                    <a:gs pos="68000">
                      <a:srgbClr val="FF97BF"/>
                    </a:gs>
                  </a:gsLst>
                  <a:lin ang="16200000" scaled="1"/>
                  <a:tileRect/>
                </a:gradFill>
                <a:latin typeface="UTM Showcard" panose="02040603050506020204" pitchFamily="18" charset="0"/>
                <a:cs typeface="Times New Roman" pitchFamily="18" charset="0"/>
              </a:rPr>
              <a:t>đọc</a:t>
            </a:r>
            <a:endParaRPr lang="en-US" sz="8800" b="1" dirty="0">
              <a:gradFill flip="none" rotWithShape="1">
                <a:gsLst>
                  <a:gs pos="13000">
                    <a:srgbClr val="C40041"/>
                  </a:gs>
                  <a:gs pos="46000">
                    <a:srgbClr val="FF3381"/>
                  </a:gs>
                  <a:gs pos="68000">
                    <a:srgbClr val="FF97BF"/>
                  </a:gs>
                </a:gsLst>
                <a:lin ang="16200000" scaled="1"/>
                <a:tileRect/>
              </a:gradFill>
              <a:latin typeface="UTM Showcard" panose="02040603050506020204" pitchFamily="18" charset="0"/>
              <a:cs typeface="Times New Roman" pitchFamily="18" charset="0"/>
            </a:endParaRPr>
          </a:p>
        </p:txBody>
      </p:sp>
      <p:pic>
        <p:nvPicPr>
          <p:cNvPr id="12" name="Picture 11"/>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9726" y1="26909" x2="13633" y2="25939"/>
                        <a14:foregroundMark x1="13051" y1="15273" x2="14298" y2="18061"/>
                        <a14:foregroundMark x1="12136" y1="20242" x2="7731" y2="20485"/>
                        <a14:foregroundMark x1="19451" y1="13818" x2="18703" y2="16364"/>
                        <a14:foregroundMark x1="27099" y1="17394" x2="25686" y2="20606"/>
                        <a14:foregroundMark x1="28928" y1="11152" x2="32419" y2="12606"/>
                        <a14:foregroundMark x1="41064" y1="14606" x2="47049" y2="16485"/>
                        <a14:foregroundMark x1="58603" y1="13152" x2="60599" y2="11697"/>
                        <a14:foregroundMark x1="78470" y1="23394" x2="81214" y2="23273"/>
                        <a14:foregroundMark x1="83791" y1="19697" x2="84705" y2="22364"/>
                        <a14:foregroundMark x1="85786" y1="22909" x2="88778" y2="22485"/>
                        <a14:foregroundMark x1="83292" y1="32061" x2="86949" y2="31818"/>
                        <a14:foregroundMark x1="91106" y1="34061" x2="96259" y2="35152"/>
                      </a14:backgroundRemoval>
                    </a14:imgEffect>
                  </a14:imgLayer>
                </a14:imgProps>
              </a:ext>
              <a:ext uri="{28A0092B-C50C-407E-A947-70E740481C1C}">
                <a14:useLocalDpi xmlns:a14="http://schemas.microsoft.com/office/drawing/2010/main" val="0"/>
              </a:ext>
            </a:extLst>
          </a:blip>
          <a:stretch>
            <a:fillRect/>
          </a:stretch>
        </p:blipFill>
        <p:spPr>
          <a:xfrm>
            <a:off x="122575" y="2603175"/>
            <a:ext cx="3113590" cy="4269176"/>
          </a:xfrm>
          <a:prstGeom prst="rect">
            <a:avLst/>
          </a:prstGeom>
        </p:spPr>
      </p:pic>
    </p:spTree>
    <p:extLst>
      <p:ext uri="{BB962C8B-B14F-4D97-AF65-F5344CB8AC3E}">
        <p14:creationId xmlns:p14="http://schemas.microsoft.com/office/powerpoint/2010/main" val="617553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par>
                                <p:cTn id="10" presetID="8" presetClass="entr" presetSubtype="16" fill="hold" nodeType="with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diamond(in)">
                                      <p:cBhvr>
                                        <p:cTn id="12" dur="2000"/>
                                        <p:tgtEl>
                                          <p:spTgt spid="11">
                                            <p:txEl>
                                              <p:pRg st="0" end="0"/>
                                            </p:txEl>
                                          </p:spTgt>
                                        </p:tgtEl>
                                      </p:cBhvr>
                                    </p:animEffect>
                                  </p:childTnLst>
                                </p:cTn>
                              </p:par>
                              <p:par>
                                <p:cTn id="13" presetID="2" presetClass="entr" presetSubtype="9"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0-#ppt_w/2"/>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p:nvPr/>
        </p:nvSpPr>
        <p:spPr>
          <a:xfrm>
            <a:off x="224589" y="551827"/>
            <a:ext cx="11806989" cy="6235053"/>
          </a:xfrm>
          <a:prstGeom prst="rect">
            <a:avLst/>
          </a:prstGeom>
          <a:solidFill>
            <a:schemeClr val="lt1">
              <a:alpha val="84000"/>
            </a:schemeClr>
          </a:solidFill>
        </p:spPr>
        <p:style>
          <a:lnRef idx="2">
            <a:schemeClr val="accent3"/>
          </a:lnRef>
          <a:fillRef idx="1">
            <a:schemeClr val="lt1"/>
          </a:fillRef>
          <a:effectRef idx="0">
            <a:schemeClr val="accent3"/>
          </a:effectRef>
          <a:fontRef idx="minor">
            <a:schemeClr val="dk1"/>
          </a:fontRef>
        </p:style>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just" defTabSz="396875">
              <a:lnSpc>
                <a:spcPct val="100000"/>
              </a:lnSpc>
              <a:spcBef>
                <a:spcPct val="0"/>
              </a:spcBef>
              <a:buFontTx/>
              <a:buNone/>
            </a:pPr>
            <a:r>
              <a:rPr lang="en-US" altLang="en-US" sz="2400">
                <a:latin typeface="Arial" panose="020B0604020202020204" pitchFamily="34" charset="0"/>
                <a:cs typeface="Arial" panose="020B0604020202020204" pitchFamily="34" charset="0"/>
              </a:rPr>
              <a:t>	</a:t>
            </a:r>
            <a:r>
              <a:rPr lang="en-US" altLang="en-US" sz="2400">
                <a:latin typeface="UTM Avo" panose="02040603050506020204" pitchFamily="18" charset="0"/>
                <a:cs typeface="Arial" panose="020B0604020202020204" pitchFamily="34" charset="0"/>
              </a:rPr>
              <a:t>Một </a:t>
            </a:r>
            <a:r>
              <a:rPr lang="en-US" altLang="en-US" sz="2400" dirty="0">
                <a:latin typeface="UTM Avo" panose="02040603050506020204" pitchFamily="18" charset="0"/>
                <a:cs typeface="Arial" panose="020B0604020202020204" pitchFamily="34" charset="0"/>
              </a:rPr>
              <a:t>hôm, qua một vùng cỏ xước xanh dài, tôi chợt nghe tiếng khóc tỉ tê. Đi vài bước nữa, tôi gặp chị Nhà </a:t>
            </a:r>
            <a:r>
              <a:rPr lang="en-US" altLang="en-US" sz="2400" dirty="0" err="1">
                <a:latin typeface="UTM Avo" panose="02040603050506020204" pitchFamily="18" charset="0"/>
                <a:cs typeface="Arial" panose="020B0604020202020204" pitchFamily="34" charset="0"/>
              </a:rPr>
              <a:t>Trò</a:t>
            </a:r>
            <a:r>
              <a:rPr lang="en-US" altLang="en-US" sz="2400" dirty="0">
                <a:latin typeface="UTM Avo" panose="02040603050506020204" pitchFamily="18" charset="0"/>
                <a:cs typeface="Arial" panose="020B0604020202020204" pitchFamily="34" charset="0"/>
              </a:rPr>
              <a:t> </a:t>
            </a:r>
            <a:r>
              <a:rPr lang="en-US" altLang="en-US" sz="2400" dirty="0" err="1">
                <a:latin typeface="UTM Avo" panose="02040603050506020204" pitchFamily="18" charset="0"/>
                <a:cs typeface="Arial" panose="020B0604020202020204" pitchFamily="34" charset="0"/>
              </a:rPr>
              <a:t>ngồi</a:t>
            </a:r>
            <a:r>
              <a:rPr lang="en-US" altLang="en-US" sz="2400" dirty="0">
                <a:latin typeface="UTM Avo" panose="02040603050506020204" pitchFamily="18" charset="0"/>
                <a:cs typeface="Arial" panose="020B0604020202020204" pitchFamily="34" charset="0"/>
              </a:rPr>
              <a:t> gục đầu bên tảng đá cuội.</a:t>
            </a:r>
          </a:p>
          <a:p>
            <a:pPr marL="0" lvl="0" indent="0" algn="just" defTabSz="396875">
              <a:lnSpc>
                <a:spcPct val="100000"/>
              </a:lnSpc>
              <a:spcBef>
                <a:spcPct val="0"/>
              </a:spcBef>
              <a:buFontTx/>
              <a:buNone/>
            </a:pPr>
            <a:r>
              <a:rPr lang="en-US" altLang="en-US" sz="2400" dirty="0">
                <a:latin typeface="UTM Avo" panose="02040603050506020204" pitchFamily="18" charset="0"/>
                <a:cs typeface="Arial" panose="020B0604020202020204" pitchFamily="34" charset="0"/>
              </a:rPr>
              <a:t>	Chị Nhà Trò đã bé nhỏ lại gầy yếu quá, người bự những phấn, như mới lột. Chị mặc áo thâm dài, đôi chỗ chấm điểm vàng, hai cánh mỏng như cánh bướm non, lại ngắn chùn chùn. Hình như cánh yếu quá, chưa quen mở, mà cho dù có khỏe cũng chẳng bay được xa. Tôi đến gần, chị Nhà Trò vẫn khóc. Nức nở mãi, chị mới kể:</a:t>
            </a:r>
          </a:p>
          <a:p>
            <a:pPr marL="0" lvl="0" indent="0" algn="just" defTabSz="396875">
              <a:lnSpc>
                <a:spcPct val="100000"/>
              </a:lnSpc>
              <a:spcBef>
                <a:spcPct val="0"/>
              </a:spcBef>
              <a:buFontTx/>
              <a:buNone/>
            </a:pPr>
            <a:r>
              <a:rPr lang="en-US" altLang="en-US" sz="2400" dirty="0">
                <a:latin typeface="UTM Avo" panose="02040603050506020204" pitchFamily="18" charset="0"/>
                <a:cs typeface="Arial" panose="020B0604020202020204" pitchFamily="34" charset="0"/>
              </a:rPr>
              <a:t>	- Năm trước, khi gặp trời làm đói kém, mẹ em phải vay lương ăn của bọn nhện. Sau đấy, không may mẹ em mất đi, còn lại thui thủi có mình em. Mà em ốm yếu, kiếm bữa cũng chẳng đủ. Bao năm nghèo túng vẫn hoàn nghèo túng. Mấy bận bọn nhện đã đánh em. Hôm nay bọn chúng chăng tơ ngang đường đe bắt em, vặt chân, vặt cánh ăn thịt em.</a:t>
            </a:r>
          </a:p>
          <a:p>
            <a:pPr marL="0" lvl="0" indent="0" algn="just" defTabSz="396875">
              <a:lnSpc>
                <a:spcPct val="100000"/>
              </a:lnSpc>
              <a:spcBef>
                <a:spcPct val="0"/>
              </a:spcBef>
              <a:buFontTx/>
              <a:buNone/>
            </a:pPr>
            <a:r>
              <a:rPr lang="en-US" altLang="en-US" sz="2400" dirty="0">
                <a:latin typeface="UTM Avo" panose="02040603050506020204" pitchFamily="18" charset="0"/>
                <a:cs typeface="Arial" panose="020B0604020202020204" pitchFamily="34" charset="0"/>
              </a:rPr>
              <a:t>	Tôi xòe cả hai càng ra, bảo Nhà Trò:</a:t>
            </a:r>
          </a:p>
          <a:p>
            <a:pPr marL="0" lvl="0" indent="0" algn="just" defTabSz="396875">
              <a:lnSpc>
                <a:spcPct val="100000"/>
              </a:lnSpc>
              <a:spcBef>
                <a:spcPct val="0"/>
              </a:spcBef>
              <a:buFontTx/>
              <a:buNone/>
            </a:pPr>
            <a:r>
              <a:rPr lang="en-US" altLang="en-US" sz="2400" dirty="0">
                <a:latin typeface="UTM Avo" panose="02040603050506020204" pitchFamily="18" charset="0"/>
                <a:cs typeface="Arial" panose="020B0604020202020204" pitchFamily="34" charset="0"/>
              </a:rPr>
              <a:t>	- Em đừng sợ. Hãy trở về cùng với tôi đây. Đứa độc ác không thể cậy khỏe ăn hiếp kẻ yếu.</a:t>
            </a:r>
          </a:p>
          <a:p>
            <a:pPr marL="0" lvl="0" indent="0" algn="just" defTabSz="396875">
              <a:lnSpc>
                <a:spcPct val="100000"/>
              </a:lnSpc>
              <a:spcBef>
                <a:spcPct val="0"/>
              </a:spcBef>
              <a:buFontTx/>
              <a:buNone/>
            </a:pPr>
            <a:r>
              <a:rPr lang="en-US" altLang="en-US" sz="2400" dirty="0">
                <a:latin typeface="UTM Avo" panose="02040603050506020204" pitchFamily="18" charset="0"/>
                <a:cs typeface="Arial" panose="020B0604020202020204" pitchFamily="34" charset="0"/>
              </a:rPr>
              <a:t>	Rồi tôi dắt Nhà Trò đi. Được một quãng thì tới chỗ mai phục của bọn nhện.</a:t>
            </a:r>
          </a:p>
          <a:p>
            <a:pPr marL="0" lvl="0" indent="0" algn="r" defTabSz="396875">
              <a:lnSpc>
                <a:spcPct val="100000"/>
              </a:lnSpc>
              <a:spcBef>
                <a:spcPct val="0"/>
              </a:spcBef>
              <a:buFontTx/>
              <a:buNone/>
            </a:pPr>
            <a:r>
              <a:rPr lang="en-US" altLang="en-US" sz="2400" i="1" dirty="0">
                <a:latin typeface="Arial" panose="020B0604020202020204" pitchFamily="34" charset="0"/>
                <a:cs typeface="Arial" panose="020B0604020202020204" pitchFamily="34" charset="0"/>
              </a:rPr>
              <a:t>Theo Tô Hoài</a:t>
            </a:r>
          </a:p>
          <a:p>
            <a:pPr marL="0" lvl="0" indent="0" algn="just" defTabSz="396875">
              <a:lnSpc>
                <a:spcPct val="100000"/>
              </a:lnSpc>
              <a:spcBef>
                <a:spcPct val="0"/>
              </a:spcBef>
              <a:buFontTx/>
              <a:buNone/>
            </a:pPr>
            <a:endParaRPr lang="en-US" altLang="en-US" sz="2400" dirty="0">
              <a:latin typeface="Arial" panose="020B0604020202020204" pitchFamily="34" charset="0"/>
              <a:cs typeface="Arial" panose="020B0604020202020204" pitchFamily="34" charset="0"/>
            </a:endParaRPr>
          </a:p>
          <a:p>
            <a:pPr marL="0" lvl="0" indent="0" algn="just" defTabSz="396875">
              <a:lnSpc>
                <a:spcPct val="100000"/>
              </a:lnSpc>
              <a:spcBef>
                <a:spcPct val="0"/>
              </a:spcBef>
              <a:buFontTx/>
              <a:buNone/>
            </a:pPr>
            <a:endParaRPr lang="en-US" altLang="en-US" sz="2400" dirty="0">
              <a:latin typeface="Arial" panose="020B0604020202020204" pitchFamily="34" charset="0"/>
              <a:ea typeface="Arial" panose="020B0604020202020204" pitchFamily="34" charset="0"/>
              <a:cs typeface="Arial" panose="020B0604020202020204" pitchFamily="34" charset="0"/>
            </a:endParaRPr>
          </a:p>
        </p:txBody>
      </p:sp>
      <p:sp>
        <p:nvSpPr>
          <p:cNvPr id="4" name="Content Placeholder 2"/>
          <p:cNvSpPr txBox="1"/>
          <p:nvPr/>
        </p:nvSpPr>
        <p:spPr bwMode="auto">
          <a:xfrm>
            <a:off x="2782076" y="27449"/>
            <a:ext cx="5774095" cy="571502"/>
          </a:xfrm>
          <a:prstGeom prst="rect">
            <a:avLst/>
          </a:prstGeom>
          <a:solidFill>
            <a:srgbClr val="6EBA35"/>
          </a:solidFill>
          <a:ln w="9525">
            <a:noFill/>
            <a:miter lim="800000"/>
          </a:ln>
          <a:effectLst>
            <a:glow rad="63500">
              <a:schemeClr val="accent3">
                <a:satMod val="175000"/>
                <a:alpha val="40000"/>
              </a:schemeClr>
            </a:glow>
          </a:effectLst>
          <a:scene3d>
            <a:camera prst="orthographicFront"/>
            <a:lightRig rig="threePt" dir="t"/>
          </a:scene3d>
          <a:sp3d>
            <a:bevelT w="114300" prst="artDeco"/>
          </a:sp3d>
        </p:spPr>
        <p:txBody>
          <a:bodyPr/>
          <a:lstStyle>
            <a:defPPr>
              <a:defRPr lang="vi-V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9pPr>
          </a:lstStyle>
          <a:p>
            <a:pPr marL="273050" indent="-273050" algn="ctr" eaLnBrk="1" hangingPunct="1">
              <a:buNone/>
            </a:pPr>
            <a:r>
              <a:rPr lang="en-US" altLang="x-none" sz="3200" b="1" dirty="0">
                <a:solidFill>
                  <a:schemeClr val="bg1"/>
                </a:solidFill>
                <a:latin typeface="UTM Avo" panose="02040603050506020204" pitchFamily="18" charset="0"/>
              </a:rPr>
              <a:t>Dế Mèn bênh vực kẻ yếu</a:t>
            </a:r>
          </a:p>
        </p:txBody>
      </p:sp>
    </p:spTree>
    <p:extLst>
      <p:ext uri="{BB962C8B-B14F-4D97-AF65-F5344CB8AC3E}">
        <p14:creationId xmlns:p14="http://schemas.microsoft.com/office/powerpoint/2010/main" val="3855262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TotalTime>
  <Words>1104</Words>
  <Application>Microsoft Office PowerPoint</Application>
  <PresentationFormat>Widescreen</PresentationFormat>
  <Paragraphs>87</Paragraphs>
  <Slides>26</Slides>
  <Notes>0</Notes>
  <HiddenSlides>0</HiddenSlides>
  <MMClips>0</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26</vt:i4>
      </vt:variant>
    </vt:vector>
  </HeadingPairs>
  <TitlesOfParts>
    <vt:vector size="47" baseType="lpstr">
      <vt:lpstr>SVN-Vanessas Valentine</vt:lpstr>
      <vt:lpstr>Calibri</vt:lpstr>
      <vt:lpstr>SVN-Newton</vt:lpstr>
      <vt:lpstr>Tahoma</vt:lpstr>
      <vt:lpstr>#9Slide05 Aphrodite Pro</vt:lpstr>
      <vt:lpstr>#9Slide07 Altus</vt:lpstr>
      <vt:lpstr>UTM Isadora</vt:lpstr>
      <vt:lpstr>#9Slide07 HoneyCream</vt:lpstr>
      <vt:lpstr>UTM Guanine</vt:lpstr>
      <vt:lpstr>Arial</vt:lpstr>
      <vt:lpstr>UTM Showcard</vt:lpstr>
      <vt:lpstr>inpin heiti</vt:lpstr>
      <vt:lpstr>UTM Loko</vt:lpstr>
      <vt:lpstr>KaiTi</vt:lpstr>
      <vt:lpstr>UTM Avo</vt:lpstr>
      <vt:lpstr>Calibri Light</vt:lpstr>
      <vt:lpstr>Times New Roman</vt:lpstr>
      <vt:lpstr>UTM Futura Extra</vt:lpstr>
      <vt:lpstr>UTM Nyala</vt:lpstr>
      <vt:lpstr>UTM Edwardian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TĐ DẾ MÈN BÊNH VỰC KẺ YẾU</dc:title>
  <dc:subject>4</dc:subject>
  <dc:creator>BICHTRAN</dc:creator>
  <cp:keywords>MĂNGNON</cp:keywords>
  <cp:lastModifiedBy>Nguyễn Thị Diệu Hiền_GV</cp:lastModifiedBy>
  <cp:revision>34</cp:revision>
  <dcterms:created xsi:type="dcterms:W3CDTF">2022-06-29T16:47:25Z</dcterms:created>
  <dcterms:modified xsi:type="dcterms:W3CDTF">2022-08-13T15:55:42Z</dcterms:modified>
</cp:coreProperties>
</file>