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58" r:id="rId4"/>
    <p:sldId id="263" r:id="rId5"/>
    <p:sldId id="264" r:id="rId6"/>
    <p:sldId id="283" r:id="rId7"/>
    <p:sldId id="265" r:id="rId8"/>
    <p:sldId id="266" r:id="rId9"/>
    <p:sldId id="282" r:id="rId10"/>
    <p:sldId id="274" r:id="rId11"/>
    <p:sldId id="275" r:id="rId12"/>
    <p:sldId id="267" r:id="rId13"/>
    <p:sldId id="268" r:id="rId14"/>
    <p:sldId id="280" r:id="rId15"/>
    <p:sldId id="276" r:id="rId16"/>
    <p:sldId id="270" r:id="rId17"/>
    <p:sldId id="271" r:id="rId18"/>
    <p:sldId id="277" r:id="rId19"/>
    <p:sldId id="278" r:id="rId20"/>
    <p:sldId id="279"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32398-ED6F-45C3-8F78-52C2C3DBFDA6}" type="datetimeFigureOut">
              <a:rPr lang="en-US" smtClean="0"/>
              <a:pPr/>
              <a:t>9/21/2021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47E1B-1489-43D2-BDC4-0F45F9B4D786}" type="slidenum">
              <a:rPr lang="en-US" smtClean="0"/>
              <a:pPr/>
              <a:t>‹#›</a:t>
            </a:fld>
            <a:endParaRPr lang="en-US"/>
          </a:p>
        </p:txBody>
      </p:sp>
    </p:spTree>
    <p:extLst>
      <p:ext uri="{BB962C8B-B14F-4D97-AF65-F5344CB8AC3E}">
        <p14:creationId xmlns:p14="http://schemas.microsoft.com/office/powerpoint/2010/main" val="13415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vi-VN" altLang="vi-VN" dirty="0"/>
          </a:p>
        </p:txBody>
      </p:sp>
      <p:sp>
        <p:nvSpPr>
          <p:cNvPr id="25604" name="Header Placeholder 3"/>
          <p:cNvSpPr>
            <a:spLocks noGrp="1"/>
          </p:cNvSpPr>
          <p:nvPr>
            <p:ph type="hdr" sz="quarter"/>
          </p:nvPr>
        </p:nvSpPr>
        <p:spPr>
          <a:noFill/>
        </p:spPr>
        <p:txBody>
          <a:bodyPr/>
          <a:lstStyle/>
          <a:p>
            <a:endParaRPr lang="en-US" altLang="vi-VN"/>
          </a:p>
        </p:txBody>
      </p:sp>
      <p:sp>
        <p:nvSpPr>
          <p:cNvPr id="25605" name="Date Placeholder 4"/>
          <p:cNvSpPr>
            <a:spLocks noGrp="1"/>
          </p:cNvSpPr>
          <p:nvPr>
            <p:ph type="dt" sz="quarter" idx="1"/>
          </p:nvPr>
        </p:nvSpPr>
        <p:spPr>
          <a:noFill/>
        </p:spPr>
        <p:txBody>
          <a:bodyPr/>
          <a:lstStyle/>
          <a:p>
            <a:r>
              <a:rPr lang="vi-VN" altLang="vi-VN"/>
              <a:t>24/09/2016</a:t>
            </a:r>
            <a:endParaRPr lang="en-US"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ln/>
        </p:spPr>
        <p:txBody>
          <a:bodyPr/>
          <a:lstStyle/>
          <a:p>
            <a:endParaRPr lang="en-US" altLang="vi-VN"/>
          </a:p>
        </p:txBody>
      </p:sp>
      <p:sp>
        <p:nvSpPr>
          <p:cNvPr id="66564" name="Header Placeholder 2"/>
          <p:cNvSpPr txBox="1">
            <a:spLocks noGrp="1"/>
          </p:cNvSpPr>
          <p:nvPr/>
        </p:nvSpPr>
        <p:spPr bwMode="auto">
          <a:xfrm>
            <a:off x="0" y="0"/>
            <a:ext cx="2971800" cy="457200"/>
          </a:xfrm>
          <a:prstGeom prst="rect">
            <a:avLst/>
          </a:prstGeom>
          <a:noFill/>
          <a:ln w="9525">
            <a:noFill/>
            <a:miter lim="800000"/>
            <a:headEnd/>
            <a:tailEnd/>
          </a:ln>
        </p:spPr>
        <p:txBody>
          <a:bodyPr/>
          <a:lstStyle/>
          <a:p>
            <a:pPr eaLnBrk="1" hangingPunct="1"/>
            <a:endParaRPr lang="en-US" altLang="vi-VN" sz="1200">
              <a:latin typeface="Arial" charset="0"/>
              <a:cs typeface="Arial" charset="0"/>
            </a:endParaRPr>
          </a:p>
        </p:txBody>
      </p:sp>
      <p:sp>
        <p:nvSpPr>
          <p:cNvPr id="66565" name="Date Placeholder 3"/>
          <p:cNvSpPr txBox="1">
            <a:spLocks noGrp="1"/>
          </p:cNvSpPr>
          <p:nvPr/>
        </p:nvSpPr>
        <p:spPr bwMode="auto">
          <a:xfrm>
            <a:off x="3884613" y="0"/>
            <a:ext cx="2971800" cy="457200"/>
          </a:xfrm>
          <a:prstGeom prst="rect">
            <a:avLst/>
          </a:prstGeom>
          <a:noFill/>
          <a:ln w="9525">
            <a:noFill/>
            <a:miter lim="800000"/>
            <a:headEnd/>
            <a:tailEnd/>
          </a:ln>
        </p:spPr>
        <p:txBody>
          <a:bodyPr/>
          <a:lstStyle/>
          <a:p>
            <a:pPr algn="r" eaLnBrk="1" hangingPunct="1"/>
            <a:r>
              <a:rPr lang="vi-VN" altLang="vi-VN" sz="1200">
                <a:latin typeface="Arial" charset="0"/>
                <a:cs typeface="Arial" charset="0"/>
              </a:rPr>
              <a:t>24/09/2016</a:t>
            </a:r>
            <a:endParaRPr lang="en-US" altLang="vi-VN" sz="120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9C9366-0F99-484C-83E5-E6CC66526A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C9366-0F99-484C-83E5-E6CC66526A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C9366-0F99-484C-83E5-E6CC66526A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3BC13C1E-469E-4063-A5AC-4DA0E0148091}" type="datetimeFigureOut">
              <a:rPr lang="en-US"/>
              <a:pPr>
                <a:defRPr/>
              </a:pPr>
              <a:t>9/21/2021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C4E349-E3DD-4205-8149-C4591DAC9E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C9366-0F99-484C-83E5-E6CC66526A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C9366-0F99-484C-83E5-E6CC66526A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9C9366-0F99-484C-83E5-E6CC66526A2D}"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9C9366-0F99-484C-83E5-E6CC66526A2D}"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C9366-0F99-484C-83E5-E6CC66526A2D}"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C9366-0F99-484C-83E5-E6CC66526A2D}"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C9366-0F99-484C-83E5-E6CC66526A2D}"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C9366-0F99-484C-83E5-E6CC66526A2D}"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83C2C-1BE1-4F78-9334-A20F7D237D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C9366-0F99-484C-83E5-E6CC66526A2D}" type="datetimeFigureOut">
              <a:rPr lang="en-US" smtClean="0"/>
              <a:pPr/>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83C2C-1BE1-4F78-9334-A20F7D237D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3.gif"/><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image" Target="../media/image30.gif"/><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19.jpeg"/><Relationship Id="rId5" Type="http://schemas.openxmlformats.org/officeDocument/2006/relationships/image" Target="../media/image15.jpeg"/><Relationship Id="rId10" Type="http://schemas.openxmlformats.org/officeDocument/2006/relationships/image" Target="../media/image32.jpeg"/><Relationship Id="rId4" Type="http://schemas.openxmlformats.org/officeDocument/2006/relationships/image" Target="../media/image14.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3.jpeg"/><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jpeg"/><Relationship Id="rId10" Type="http://schemas.openxmlformats.org/officeDocument/2006/relationships/image" Target="../media/image26.jpeg"/><Relationship Id="rId4" Type="http://schemas.openxmlformats.org/officeDocument/2006/relationships/image" Target="../media/image24.jpe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7.jpeg"/><Relationship Id="rId2" Type="http://schemas.openxmlformats.org/officeDocument/2006/relationships/image" Target="../media/image13.jpe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6.png"/><Relationship Id="rId10" Type="http://schemas.openxmlformats.org/officeDocument/2006/relationships/image" Target="../media/image21.jpeg"/><Relationship Id="rId19" Type="http://schemas.openxmlformats.org/officeDocument/2006/relationships/image" Target="../media/image29.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xmlns="" id="{09E8DCDF-7D88-4986-BCC0-0A258190D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a:extLst>
              <a:ext uri="{FF2B5EF4-FFF2-40B4-BE49-F238E27FC236}">
                <a16:creationId xmlns:a16="http://schemas.microsoft.com/office/drawing/2014/main" xmlns="" id="{C104529C-5D47-420D-BA5A-AF7500490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479425"/>
            <a:ext cx="478313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514FFF8A-36CF-4358-9D73-DA428BE905B3}"/>
              </a:ext>
            </a:extLst>
          </p:cNvPr>
          <p:cNvSpPr txBox="1"/>
          <p:nvPr/>
        </p:nvSpPr>
        <p:spPr>
          <a:xfrm>
            <a:off x="338137" y="87313"/>
            <a:ext cx="9144000" cy="369332"/>
          </a:xfrm>
          <a:prstGeom prst="rect">
            <a:avLst/>
          </a:prstGeom>
          <a:noFill/>
        </p:spPr>
        <p:txBody>
          <a:bodyPr>
            <a:spAutoFit/>
          </a:bodyPr>
          <a:lstStyle/>
          <a:p>
            <a:pPr algn="ctr">
              <a:defRPr/>
            </a:pPr>
            <a:r>
              <a:rPr lang="en-US" b="1">
                <a:solidFill>
                  <a:srgbClr val="6C5200"/>
                </a:solidFill>
                <a:cs typeface="Arial" panose="020B0604020202020204" pitchFamily="34" charset="0"/>
              </a:rPr>
              <a:t>PHÒNG GIÁO DỤC VÀ ĐÀO TẠO THÀNH PHỐ DĨ AN</a:t>
            </a:r>
          </a:p>
        </p:txBody>
      </p:sp>
      <p:sp>
        <p:nvSpPr>
          <p:cNvPr id="15" name="Rectangle 14">
            <a:extLst>
              <a:ext uri="{FF2B5EF4-FFF2-40B4-BE49-F238E27FC236}">
                <a16:creationId xmlns:a16="http://schemas.microsoft.com/office/drawing/2014/main" xmlns="" id="{33045ED9-8456-427F-8B73-3C7F04D2BEF8}"/>
              </a:ext>
            </a:extLst>
          </p:cNvPr>
          <p:cNvSpPr/>
          <p:nvPr/>
        </p:nvSpPr>
        <p:spPr>
          <a:xfrm>
            <a:off x="1780425" y="1663040"/>
            <a:ext cx="4576840" cy="652871"/>
          </a:xfrm>
          <a:prstGeom prst="rect">
            <a:avLst/>
          </a:prstGeom>
        </p:spPr>
        <p:txBody>
          <a:bodyPr>
            <a:spAutoFit/>
          </a:bodyPr>
          <a:lstStyle/>
          <a:p>
            <a:pPr algn="ctr">
              <a:spcAft>
                <a:spcPts val="450"/>
              </a:spcAft>
              <a:defRPr/>
            </a:pPr>
            <a:r>
              <a:rPr lang="en-GB" sz="1613"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CH</a:t>
            </a:r>
            <a:r>
              <a:rPr lang="vi-VN" sz="1613"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Ư</a:t>
            </a:r>
            <a:r>
              <a:rPr lang="en-US" sz="1613"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ƠNG TRÌNH</a:t>
            </a:r>
          </a:p>
          <a:p>
            <a:pPr algn="ctr">
              <a:spcAft>
                <a:spcPts val="450"/>
              </a:spcAft>
              <a:defRPr/>
            </a:pPr>
            <a:r>
              <a:rPr lang="en-US" sz="1613"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DẠY HỌC TRỰC TUYẾN</a:t>
            </a:r>
            <a:endParaRPr lang="en-GB" sz="1613"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xmlns="" id="{2E944F29-B153-4E52-878F-F774CF36BA1D}"/>
              </a:ext>
            </a:extLst>
          </p:cNvPr>
          <p:cNvSpPr/>
          <p:nvPr/>
        </p:nvSpPr>
        <p:spPr>
          <a:xfrm>
            <a:off x="7900988" y="917575"/>
            <a:ext cx="700087" cy="688975"/>
          </a:xfrm>
          <a:prstGeom prst="ellipse">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sz="1050"/>
          </a:p>
        </p:txBody>
      </p:sp>
      <p:sp>
        <p:nvSpPr>
          <p:cNvPr id="3079" name="Rectangle 22">
            <a:extLst>
              <a:ext uri="{FF2B5EF4-FFF2-40B4-BE49-F238E27FC236}">
                <a16:creationId xmlns:a16="http://schemas.microsoft.com/office/drawing/2014/main" xmlns="" id="{07D55B4D-B801-4696-AA40-32B9F63C42D9}"/>
              </a:ext>
            </a:extLst>
          </p:cNvPr>
          <p:cNvSpPr>
            <a:spLocks noChangeArrowheads="1"/>
          </p:cNvSpPr>
          <p:nvPr/>
        </p:nvSpPr>
        <p:spPr bwMode="auto">
          <a:xfrm>
            <a:off x="7889875" y="1028700"/>
            <a:ext cx="7286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500" b="1">
                <a:solidFill>
                  <a:srgbClr val="705500"/>
                </a:solidFill>
                <a:cs typeface="Arial" panose="020B0604020202020204" pitchFamily="34" charset="0"/>
              </a:rPr>
              <a:t>TUẦN 3</a:t>
            </a:r>
            <a:endParaRPr lang="en-GB" altLang="en-US" sz="1500" b="1">
              <a:solidFill>
                <a:srgbClr val="705500"/>
              </a:solidFill>
            </a:endParaRPr>
          </a:p>
        </p:txBody>
      </p:sp>
      <p:sp>
        <p:nvSpPr>
          <p:cNvPr id="3080" name="Rectangle 23">
            <a:extLst>
              <a:ext uri="{FF2B5EF4-FFF2-40B4-BE49-F238E27FC236}">
                <a16:creationId xmlns:a16="http://schemas.microsoft.com/office/drawing/2014/main" xmlns="" id="{DACA18B9-74B7-481D-9097-2E2AA66194F3}"/>
              </a:ext>
            </a:extLst>
          </p:cNvPr>
          <p:cNvSpPr>
            <a:spLocks noChangeArrowheads="1"/>
          </p:cNvSpPr>
          <p:nvPr/>
        </p:nvSpPr>
        <p:spPr bwMode="auto">
          <a:xfrm>
            <a:off x="5257800" y="2362200"/>
            <a:ext cx="3973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FF9900"/>
                </a:solidFill>
                <a:latin typeface="HP001 4 hàng" panose="020B0603050302020204" pitchFamily="34" charset="0"/>
                <a:cs typeface="Arial" panose="020B0604020202020204" pitchFamily="34" charset="0"/>
              </a:rPr>
              <a:t>Môn: Khoa học</a:t>
            </a:r>
            <a:endParaRPr lang="en-GB" altLang="en-US" sz="4000">
              <a:solidFill>
                <a:srgbClr val="FF9900"/>
              </a:solidFill>
              <a:latin typeface="HP001 4 hàng" panose="020B0603050302020204" pitchFamily="34" charset="0"/>
            </a:endParaRPr>
          </a:p>
        </p:txBody>
      </p:sp>
      <p:sp>
        <p:nvSpPr>
          <p:cNvPr id="28" name="Rectangle 27">
            <a:extLst>
              <a:ext uri="{FF2B5EF4-FFF2-40B4-BE49-F238E27FC236}">
                <a16:creationId xmlns:a16="http://schemas.microsoft.com/office/drawing/2014/main" xmlns="" id="{E3B0EBEF-B15F-4958-9E95-FE2AA0B8A6D9}"/>
              </a:ext>
            </a:extLst>
          </p:cNvPr>
          <p:cNvSpPr/>
          <p:nvPr/>
        </p:nvSpPr>
        <p:spPr>
          <a:xfrm>
            <a:off x="2001838" y="3992940"/>
            <a:ext cx="6794500" cy="1569660"/>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900"/>
              </a:spcAft>
            </a:pPr>
            <a:r>
              <a:rPr lang="en-US" altLang="en-US" sz="4800" b="1" dirty="0" err="1">
                <a:solidFill>
                  <a:srgbClr val="FF0000"/>
                </a:solidFill>
                <a:latin typeface="HP001 4 hàng" panose="020B0603050302020204" pitchFamily="34" charset="0"/>
                <a:cs typeface="Tahoma" panose="020B0604030504040204" pitchFamily="34" charset="0"/>
              </a:rPr>
              <a:t>Vai</a:t>
            </a:r>
            <a:r>
              <a:rPr lang="en-US" altLang="en-US" sz="4800" b="1" dirty="0">
                <a:solidFill>
                  <a:srgbClr val="FF0000"/>
                </a:solidFill>
                <a:latin typeface="HP001 4 hàng" panose="020B0603050302020204" pitchFamily="34" charset="0"/>
                <a:cs typeface="Tahoma" panose="020B0604030504040204" pitchFamily="34" charset="0"/>
              </a:rPr>
              <a:t> </a:t>
            </a:r>
            <a:r>
              <a:rPr lang="en-US" altLang="en-US" sz="4800" b="1" dirty="0" err="1">
                <a:solidFill>
                  <a:srgbClr val="FF0000"/>
                </a:solidFill>
                <a:latin typeface="HP001 4 hàng" panose="020B0603050302020204" pitchFamily="34" charset="0"/>
                <a:cs typeface="Tahoma" panose="020B0604030504040204" pitchFamily="34" charset="0"/>
              </a:rPr>
              <a:t>trò</a:t>
            </a:r>
            <a:r>
              <a:rPr lang="en-US" altLang="en-US" sz="4800" b="1" dirty="0">
                <a:solidFill>
                  <a:srgbClr val="FF0000"/>
                </a:solidFill>
                <a:latin typeface="HP001 4 hàng" panose="020B0603050302020204" pitchFamily="34" charset="0"/>
                <a:cs typeface="Tahoma" panose="020B0604030504040204" pitchFamily="34" charset="0"/>
              </a:rPr>
              <a:t> </a:t>
            </a:r>
            <a:r>
              <a:rPr lang="en-US" altLang="en-US" sz="4800" b="1" dirty="0" err="1">
                <a:solidFill>
                  <a:srgbClr val="FF0000"/>
                </a:solidFill>
                <a:latin typeface="HP001 4 hàng" panose="020B0603050302020204" pitchFamily="34" charset="0"/>
                <a:cs typeface="Tahoma" panose="020B0604030504040204" pitchFamily="34" charset="0"/>
              </a:rPr>
              <a:t>của</a:t>
            </a:r>
            <a:r>
              <a:rPr lang="en-US" altLang="en-US" sz="4800" b="1" dirty="0">
                <a:solidFill>
                  <a:srgbClr val="FF0000"/>
                </a:solidFill>
                <a:latin typeface="HP001 4 hàng" panose="020B0603050302020204" pitchFamily="34" charset="0"/>
                <a:cs typeface="Tahoma" panose="020B0604030504040204" pitchFamily="34" charset="0"/>
              </a:rPr>
              <a:t> vi-ta-min, </a:t>
            </a:r>
            <a:r>
              <a:rPr lang="en-US" altLang="en-US" sz="4800" b="1" dirty="0" err="1">
                <a:solidFill>
                  <a:srgbClr val="FF0000"/>
                </a:solidFill>
                <a:latin typeface="HP001 4 hàng" panose="020B0603050302020204" pitchFamily="34" charset="0"/>
                <a:cs typeface="Tahoma" panose="020B0604030504040204" pitchFamily="34" charset="0"/>
              </a:rPr>
              <a:t>chất</a:t>
            </a:r>
            <a:r>
              <a:rPr lang="en-US" altLang="en-US" sz="4800" b="1" dirty="0">
                <a:solidFill>
                  <a:srgbClr val="FF0000"/>
                </a:solidFill>
                <a:latin typeface="HP001 4 hàng" panose="020B0603050302020204" pitchFamily="34" charset="0"/>
                <a:cs typeface="Tahoma" panose="020B0604030504040204" pitchFamily="34" charset="0"/>
              </a:rPr>
              <a:t> </a:t>
            </a:r>
            <a:r>
              <a:rPr lang="en-US" altLang="en-US" sz="4800" b="1" dirty="0" err="1">
                <a:solidFill>
                  <a:srgbClr val="FF0000"/>
                </a:solidFill>
                <a:latin typeface="HP001 4 hàng" panose="020B0603050302020204" pitchFamily="34" charset="0"/>
                <a:cs typeface="Tahoma" panose="020B0604030504040204" pitchFamily="34" charset="0"/>
              </a:rPr>
              <a:t>khoáng</a:t>
            </a:r>
            <a:r>
              <a:rPr lang="en-US" altLang="en-US" sz="4800" b="1" dirty="0">
                <a:solidFill>
                  <a:srgbClr val="FF0000"/>
                </a:solidFill>
                <a:latin typeface="HP001 4 hàng" panose="020B0603050302020204" pitchFamily="34" charset="0"/>
                <a:cs typeface="Tahoma" panose="020B0604030504040204" pitchFamily="34" charset="0"/>
              </a:rPr>
              <a:t> </a:t>
            </a:r>
            <a:r>
              <a:rPr lang="en-US" altLang="en-US" sz="4800" b="1" dirty="0" err="1">
                <a:solidFill>
                  <a:srgbClr val="FF0000"/>
                </a:solidFill>
                <a:latin typeface="HP001 4 hàng" panose="020B0603050302020204" pitchFamily="34" charset="0"/>
                <a:cs typeface="Tahoma" panose="020B0604030504040204" pitchFamily="34" charset="0"/>
              </a:rPr>
              <a:t>và</a:t>
            </a:r>
            <a:r>
              <a:rPr lang="en-US" altLang="en-US" sz="4800" b="1" dirty="0">
                <a:solidFill>
                  <a:srgbClr val="FF0000"/>
                </a:solidFill>
                <a:latin typeface="HP001 4 hàng" panose="020B0603050302020204" pitchFamily="34" charset="0"/>
                <a:cs typeface="Tahoma" panose="020B0604030504040204" pitchFamily="34" charset="0"/>
              </a:rPr>
              <a:t> </a:t>
            </a:r>
            <a:r>
              <a:rPr lang="en-US" altLang="en-US" sz="4800" b="1" dirty="0" err="1">
                <a:solidFill>
                  <a:srgbClr val="FF0000"/>
                </a:solidFill>
                <a:latin typeface="HP001 4 hàng" panose="020B0603050302020204" pitchFamily="34" charset="0"/>
                <a:cs typeface="Tahoma" panose="020B0604030504040204" pitchFamily="34" charset="0"/>
              </a:rPr>
              <a:t>chất</a:t>
            </a:r>
            <a:r>
              <a:rPr lang="en-US" altLang="en-US" sz="4800" b="1" dirty="0">
                <a:solidFill>
                  <a:srgbClr val="FF0000"/>
                </a:solidFill>
                <a:latin typeface="HP001 4 hàng" panose="020B0603050302020204" pitchFamily="34" charset="0"/>
                <a:cs typeface="Tahoma" panose="020B0604030504040204" pitchFamily="34" charset="0"/>
              </a:rPr>
              <a:t> </a:t>
            </a:r>
            <a:r>
              <a:rPr lang="en-US" altLang="en-US" sz="4800" b="1" dirty="0" err="1">
                <a:solidFill>
                  <a:srgbClr val="FF0000"/>
                </a:solidFill>
                <a:latin typeface="HP001 4 hàng" panose="020B0603050302020204" pitchFamily="34" charset="0"/>
                <a:cs typeface="Tahoma" panose="020B0604030504040204" pitchFamily="34" charset="0"/>
              </a:rPr>
              <a:t>xơ</a:t>
            </a:r>
            <a:endParaRPr lang="en-US" altLang="en-US" sz="4800" b="1" dirty="0">
              <a:solidFill>
                <a:srgbClr val="FF0000"/>
              </a:solidFill>
              <a:latin typeface="HP001 4 hàng" panose="020B060305030202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xmlns="" id="{93FED58A-B832-4891-9325-FDCEAF4270A2}"/>
              </a:ext>
            </a:extLst>
          </p:cNvPr>
          <p:cNvSpPr/>
          <p:nvPr/>
        </p:nvSpPr>
        <p:spPr>
          <a:xfrm>
            <a:off x="1629434" y="3038475"/>
            <a:ext cx="1133644" cy="600164"/>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defRPr/>
            </a:pPr>
            <a:r>
              <a:rPr lang="en-US" sz="3300" b="1">
                <a:ln/>
                <a:solidFill>
                  <a:schemeClr val="accent4"/>
                </a:solidFill>
                <a:latin typeface="Tahoma" panose="020B0604030504040204" pitchFamily="34" charset="0"/>
                <a:ea typeface="Tahoma" panose="020B0604030504040204" pitchFamily="34" charset="0"/>
                <a:cs typeface="Tahoma" panose="020B0604030504040204" pitchFamily="34" charset="0"/>
              </a:rPr>
              <a:t>Bài: </a:t>
            </a:r>
            <a:endParaRPr lang="en-GB" sz="3300" b="1">
              <a:ln/>
              <a:solidFill>
                <a:schemeClr val="accent4"/>
              </a:solidFill>
            </a:endParaRPr>
          </a:p>
        </p:txBody>
      </p:sp>
      <p:sp>
        <p:nvSpPr>
          <p:cNvPr id="31" name="Rectangle 30">
            <a:extLst>
              <a:ext uri="{FF2B5EF4-FFF2-40B4-BE49-F238E27FC236}">
                <a16:creationId xmlns:a16="http://schemas.microsoft.com/office/drawing/2014/main" xmlns="" id="{FA77263F-A164-4D78-8408-91E69D96D55A}"/>
              </a:ext>
            </a:extLst>
          </p:cNvPr>
          <p:cNvSpPr/>
          <p:nvPr/>
        </p:nvSpPr>
        <p:spPr>
          <a:xfrm>
            <a:off x="2738438" y="1046163"/>
            <a:ext cx="2660650" cy="549275"/>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450"/>
              </a:spcAft>
            </a:pPr>
            <a:r>
              <a:rPr lang="en-US" altLang="en-US" sz="1200" b="1" dirty="0">
                <a:solidFill>
                  <a:srgbClr val="705500"/>
                </a:solidFill>
                <a:latin typeface="Tahoma" panose="020B0604030504040204" pitchFamily="34" charset="0"/>
                <a:cs typeface="Tahoma" panose="020B0604030504040204" pitchFamily="34" charset="0"/>
              </a:rPr>
              <a:t>TR</a:t>
            </a:r>
            <a:r>
              <a:rPr lang="vi-VN" altLang="en-US" sz="1200" b="1" dirty="0">
                <a:solidFill>
                  <a:srgbClr val="705500"/>
                </a:solidFill>
                <a:latin typeface="Tahoma" panose="020B0604030504040204" pitchFamily="34" charset="0"/>
                <a:cs typeface="Tahoma" panose="020B0604030504040204" pitchFamily="34" charset="0"/>
              </a:rPr>
              <a:t>Ư</a:t>
            </a:r>
            <a:r>
              <a:rPr lang="en-US" altLang="en-US" sz="1200" b="1" dirty="0">
                <a:solidFill>
                  <a:srgbClr val="705500"/>
                </a:solidFill>
                <a:latin typeface="Tahoma" panose="020B0604030504040204" pitchFamily="34" charset="0"/>
                <a:cs typeface="Tahoma" panose="020B0604030504040204" pitchFamily="34" charset="0"/>
              </a:rPr>
              <a:t>ỜNG TIỂU HỌC BÌNH AN</a:t>
            </a:r>
          </a:p>
          <a:p>
            <a:pPr algn="ctr">
              <a:spcAft>
                <a:spcPts val="450"/>
              </a:spcAft>
            </a:pPr>
            <a:r>
              <a:rPr lang="en-US" altLang="en-US" sz="1200" b="1" dirty="0">
                <a:solidFill>
                  <a:srgbClr val="705500"/>
                </a:solidFill>
                <a:latin typeface="Tahoma" panose="020B0604030504040204" pitchFamily="34" charset="0"/>
                <a:cs typeface="Tahoma" panose="020B0604030504040204" pitchFamily="34" charset="0"/>
              </a:rPr>
              <a:t>- KHỐI LỚP 4 -</a:t>
            </a:r>
          </a:p>
        </p:txBody>
      </p:sp>
    </p:spTree>
  </p:cSld>
  <p:clrMapOvr>
    <a:masterClrMapping/>
  </p:clrMapOvr>
  <mc:AlternateContent xmlns:mc="http://schemas.openxmlformats.org/markup-compatibility/2006" xmlns:p14="http://schemas.microsoft.com/office/powerpoint/2010/main">
    <mc:Choice Requires="p14">
      <p:transition spd="slow" p14:dur="2000" advTm="1542"/>
    </mc:Choice>
    <mc:Fallback xmlns="">
      <p:transition spd="slow" advTm="15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a:extLst>
              <a:ext uri="{FF2B5EF4-FFF2-40B4-BE49-F238E27FC236}">
                <a16:creationId xmlns:a16="http://schemas.microsoft.com/office/drawing/2014/main" xmlns="" id="{0B7AA2DD-89CA-4F4F-9E79-B88FA26A109D}"/>
              </a:ext>
            </a:extLst>
          </p:cNvPr>
          <p:cNvSpPr>
            <a:spLocks noChangeArrowheads="1"/>
          </p:cNvSpPr>
          <p:nvPr/>
        </p:nvSpPr>
        <p:spPr bwMode="auto">
          <a:xfrm>
            <a:off x="0" y="2501205"/>
            <a:ext cx="3276600" cy="1295400"/>
          </a:xfrm>
          <a:prstGeom prst="star32">
            <a:avLst>
              <a:gd name="adj" fmla="val 37500"/>
            </a:avLst>
          </a:prstGeom>
          <a:solidFill>
            <a:schemeClr val="accent1">
              <a:lumMod val="20000"/>
              <a:lumOff val="80000"/>
            </a:schemeClr>
          </a:solidFill>
          <a:ln w="9525">
            <a:solidFill>
              <a:schemeClr val="accent2">
                <a:lumMod val="50000"/>
              </a:schemeClr>
            </a:solidFill>
            <a:miter lim="800000"/>
            <a:headEnd/>
            <a:tailEnd/>
          </a:ln>
          <a:effectLst/>
        </p:spPr>
        <p:txBody>
          <a:bodyPr wrap="none" anchor="ctr"/>
          <a:lstStyle/>
          <a:p>
            <a:pPr algn="ctr" eaLnBrk="1" hangingPunct="1">
              <a:defRPr/>
            </a:pPr>
            <a:r>
              <a:rPr lang="en-US" altLang="en-US" sz="2400" b="1" dirty="0" err="1">
                <a:solidFill>
                  <a:schemeClr val="accent1">
                    <a:lumMod val="50000"/>
                  </a:schemeClr>
                </a:solidFill>
                <a:latin typeface=".VnTime" panose="020B7200000000000000" pitchFamily="34" charset="0"/>
              </a:rPr>
              <a:t>Nhãm</a:t>
            </a:r>
            <a:endParaRPr lang="en-US" altLang="en-US" sz="2400" b="1" dirty="0">
              <a:solidFill>
                <a:schemeClr val="accent1">
                  <a:lumMod val="50000"/>
                </a:schemeClr>
              </a:solidFill>
              <a:latin typeface=".VnTime" panose="020B7200000000000000" pitchFamily="34" charset="0"/>
            </a:endParaRPr>
          </a:p>
          <a:p>
            <a:pPr algn="ctr" eaLnBrk="1" hangingPunct="1">
              <a:defRPr/>
            </a:pPr>
            <a:r>
              <a:rPr lang="en-US" altLang="en-US" sz="2400" b="1" dirty="0">
                <a:solidFill>
                  <a:schemeClr val="accent1">
                    <a:lumMod val="50000"/>
                  </a:schemeClr>
                </a:solidFill>
                <a:latin typeface=".VnTime" panose="020B7200000000000000" pitchFamily="34" charset="0"/>
              </a:rPr>
              <a:t>Vi-</a:t>
            </a:r>
            <a:r>
              <a:rPr lang="en-US" altLang="en-US" sz="2400" b="1" dirty="0" err="1">
                <a:solidFill>
                  <a:schemeClr val="accent1">
                    <a:lumMod val="50000"/>
                  </a:schemeClr>
                </a:solidFill>
                <a:latin typeface=".VnTime" panose="020B7200000000000000" pitchFamily="34" charset="0"/>
              </a:rPr>
              <a:t>ta</a:t>
            </a:r>
            <a:r>
              <a:rPr lang="en-US" altLang="en-US" sz="2400" b="1" dirty="0">
                <a:solidFill>
                  <a:schemeClr val="accent1">
                    <a:lumMod val="50000"/>
                  </a:schemeClr>
                </a:solidFill>
                <a:latin typeface=".VnTime" panose="020B7200000000000000" pitchFamily="34" charset="0"/>
              </a:rPr>
              <a:t>-min</a:t>
            </a:r>
          </a:p>
        </p:txBody>
      </p:sp>
      <p:sp>
        <p:nvSpPr>
          <p:cNvPr id="82951" name="Text Box 7">
            <a:extLst>
              <a:ext uri="{FF2B5EF4-FFF2-40B4-BE49-F238E27FC236}">
                <a16:creationId xmlns:a16="http://schemas.microsoft.com/office/drawing/2014/main" xmlns="" id="{FFA1F850-41CB-4392-8F3A-0D77485E8046}"/>
              </a:ext>
            </a:extLst>
          </p:cNvPr>
          <p:cNvSpPr txBox="1">
            <a:spLocks noChangeArrowheads="1"/>
          </p:cNvSpPr>
          <p:nvPr/>
        </p:nvSpPr>
        <p:spPr bwMode="auto">
          <a:xfrm>
            <a:off x="3614737" y="2501205"/>
            <a:ext cx="5529263" cy="1384995"/>
          </a:xfrm>
          <a:prstGeom prst="rect">
            <a:avLst/>
          </a:prstGeom>
          <a:solidFill>
            <a:schemeClr val="accent1">
              <a:lumMod val="20000"/>
              <a:lumOff val="80000"/>
            </a:schemeClr>
          </a:solidFill>
          <a:ln>
            <a:noFill/>
          </a:ln>
          <a:effectLst/>
        </p:spPr>
        <p:txBody>
          <a:bodyPr>
            <a:spAutoFit/>
          </a:bodyPr>
          <a:lstStyle/>
          <a:p>
            <a:pPr eaLnBrk="1" hangingPunct="1">
              <a:spcBef>
                <a:spcPct val="50000"/>
              </a:spcBef>
              <a:defRPr/>
            </a:pPr>
            <a:r>
              <a:rPr lang="en-US" altLang="en-US" sz="2400" dirty="0">
                <a:latin typeface=".VnTime" panose="020B7200000000000000" pitchFamily="34" charset="0"/>
              </a:rPr>
              <a:t> </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vi-</a:t>
            </a:r>
            <a:r>
              <a:rPr lang="en-US" altLang="en-US" sz="2400" dirty="0" err="1">
                <a:latin typeface="Times New Roman" pitchFamily="18" charset="0"/>
                <a:cs typeface="Times New Roman" pitchFamily="18" charset="0"/>
              </a:rPr>
              <a:t>ta</a:t>
            </a:r>
            <a:r>
              <a:rPr lang="en-US" altLang="en-US" sz="2400" dirty="0">
                <a:latin typeface="Times New Roman" pitchFamily="18" charset="0"/>
                <a:cs typeface="Times New Roman" pitchFamily="18" charset="0"/>
              </a:rPr>
              <a:t>-min</a:t>
            </a:r>
          </a:p>
          <a:p>
            <a:pPr eaLnBrk="1" hangingPunct="1">
              <a:spcBef>
                <a:spcPct val="50000"/>
              </a:spcBef>
              <a:defRPr/>
            </a:pPr>
            <a:r>
              <a:rPr lang="en-US" altLang="en-US" sz="2400" dirty="0">
                <a:latin typeface=".VnTime" panose="020B7200000000000000" pitchFamily="34" charset="0"/>
              </a:rPr>
              <a:t>-</a:t>
            </a:r>
            <a:r>
              <a:rPr lang="en-US" altLang="en-US" sz="2400" dirty="0" err="1">
                <a:latin typeface=".VnTime" panose="020B7200000000000000" pitchFamily="34" charset="0"/>
              </a:rPr>
              <a:t>Thøc</a:t>
            </a:r>
            <a:r>
              <a:rPr lang="en-US" altLang="en-US" sz="2400" dirty="0">
                <a:latin typeface=".VnTime" panose="020B7200000000000000" pitchFamily="34" charset="0"/>
              </a:rPr>
              <a:t> ¨n </a:t>
            </a:r>
            <a:r>
              <a:rPr lang="en-US" altLang="en-US" sz="2400" dirty="0" err="1">
                <a:latin typeface=".VnTime" panose="020B7200000000000000" pitchFamily="34" charset="0"/>
              </a:rPr>
              <a:t>chøa</a:t>
            </a:r>
            <a:r>
              <a:rPr lang="en-US" altLang="en-US" sz="2400" dirty="0">
                <a:latin typeface=".VnTime" panose="020B7200000000000000" pitchFamily="34" charset="0"/>
              </a:rPr>
              <a:t> </a:t>
            </a:r>
            <a:r>
              <a:rPr lang="en-US" altLang="en-US" sz="2400" dirty="0" err="1">
                <a:latin typeface=".VnTime" panose="020B7200000000000000" pitchFamily="34" charset="0"/>
              </a:rPr>
              <a:t>nhiÒu</a:t>
            </a:r>
            <a:r>
              <a:rPr lang="en-US" altLang="en-US" sz="2400" dirty="0">
                <a:latin typeface=".VnTime" panose="020B7200000000000000" pitchFamily="34" charset="0"/>
              </a:rPr>
              <a:t> vi-</a:t>
            </a:r>
            <a:r>
              <a:rPr lang="en-US" altLang="en-US" sz="2400" dirty="0" err="1">
                <a:latin typeface=".VnTime" panose="020B7200000000000000" pitchFamily="34" charset="0"/>
              </a:rPr>
              <a:t>ta</a:t>
            </a:r>
            <a:r>
              <a:rPr lang="en-US" altLang="en-US" sz="2400" dirty="0">
                <a:latin typeface=".VnTime" panose="020B7200000000000000" pitchFamily="34" charset="0"/>
              </a:rPr>
              <a:t>-min </a:t>
            </a:r>
            <a:r>
              <a:rPr lang="en-US" altLang="en-US" sz="2400" dirty="0" err="1">
                <a:latin typeface=".VnTime" panose="020B7200000000000000" pitchFamily="34" charset="0"/>
              </a:rPr>
              <a:t>cã</a:t>
            </a:r>
            <a:r>
              <a:rPr lang="en-US" altLang="en-US" sz="2400" dirty="0">
                <a:latin typeface=".VnTime" panose="020B7200000000000000" pitchFamily="34" charset="0"/>
              </a:rPr>
              <a:t> </a:t>
            </a:r>
            <a:r>
              <a:rPr lang="en-US" altLang="en-US" sz="2400" dirty="0" err="1">
                <a:latin typeface=".VnTime" panose="020B7200000000000000" pitchFamily="34" charset="0"/>
              </a:rPr>
              <a:t>vai</a:t>
            </a:r>
            <a:r>
              <a:rPr lang="en-US" altLang="en-US" sz="2400" dirty="0">
                <a:latin typeface=".VnTime" panose="020B7200000000000000" pitchFamily="34" charset="0"/>
              </a:rPr>
              <a:t> </a:t>
            </a:r>
            <a:r>
              <a:rPr lang="en-US" altLang="en-US" sz="2400" dirty="0" err="1">
                <a:latin typeface=".VnTime" panose="020B7200000000000000" pitchFamily="34" charset="0"/>
              </a:rPr>
              <a:t>trß</a:t>
            </a:r>
            <a:r>
              <a:rPr lang="en-US" altLang="en-US" sz="2400" dirty="0">
                <a:latin typeface=".VnTime" panose="020B7200000000000000" pitchFamily="34" charset="0"/>
              </a:rPr>
              <a:t> g× ®</a:t>
            </a:r>
            <a:r>
              <a:rPr lang="en-US" altLang="en-US" sz="2400" dirty="0" err="1">
                <a:latin typeface=".VnTime" panose="020B7200000000000000" pitchFamily="34" charset="0"/>
              </a:rPr>
              <a:t>èi</a:t>
            </a:r>
            <a:r>
              <a:rPr lang="en-US" altLang="en-US" sz="2400" dirty="0">
                <a:latin typeface=".VnTime" panose="020B7200000000000000" pitchFamily="34" charset="0"/>
              </a:rPr>
              <a:t> </a:t>
            </a:r>
            <a:r>
              <a:rPr lang="en-US" altLang="en-US" sz="2400" dirty="0" err="1">
                <a:latin typeface=".VnTime" panose="020B7200000000000000" pitchFamily="34" charset="0"/>
              </a:rPr>
              <a:t>víi</a:t>
            </a:r>
            <a:r>
              <a:rPr lang="en-US" altLang="en-US" sz="2400" dirty="0">
                <a:latin typeface=".VnTime" panose="020B7200000000000000" pitchFamily="34" charset="0"/>
              </a:rPr>
              <a:t> c¬ </a:t>
            </a:r>
            <a:r>
              <a:rPr lang="en-US" altLang="en-US" sz="2400" dirty="0" err="1">
                <a:latin typeface=".VnTime" panose="020B7200000000000000" pitchFamily="34" charset="0"/>
              </a:rPr>
              <a:t>thÓ</a:t>
            </a:r>
            <a:r>
              <a:rPr lang="en-US" altLang="en-US" sz="2400" dirty="0">
                <a:latin typeface=".VnTime" panose="020B7200000000000000" pitchFamily="34" charset="0"/>
              </a:rPr>
              <a:t>? </a:t>
            </a:r>
          </a:p>
        </p:txBody>
      </p:sp>
      <p:sp>
        <p:nvSpPr>
          <p:cNvPr id="82952" name="AutoShape 8">
            <a:extLst>
              <a:ext uri="{FF2B5EF4-FFF2-40B4-BE49-F238E27FC236}">
                <a16:creationId xmlns:a16="http://schemas.microsoft.com/office/drawing/2014/main" xmlns="" id="{65A19621-D1B3-4FB4-9AFF-CC9F6081EE42}"/>
              </a:ext>
            </a:extLst>
          </p:cNvPr>
          <p:cNvSpPr>
            <a:spLocks noChangeArrowheads="1"/>
          </p:cNvSpPr>
          <p:nvPr/>
        </p:nvSpPr>
        <p:spPr bwMode="auto">
          <a:xfrm>
            <a:off x="0" y="4038600"/>
            <a:ext cx="3200400" cy="1371600"/>
          </a:xfrm>
          <a:prstGeom prst="star32">
            <a:avLst>
              <a:gd name="adj" fmla="val 37500"/>
            </a:avLst>
          </a:prstGeom>
          <a:solidFill>
            <a:schemeClr val="accent3">
              <a:lumMod val="20000"/>
              <a:lumOff val="80000"/>
            </a:schemeClr>
          </a:solidFill>
          <a:ln w="9525">
            <a:solidFill>
              <a:srgbClr val="FF3300"/>
            </a:solidFill>
            <a:miter lim="800000"/>
            <a:headEnd/>
            <a:tailEnd/>
          </a:ln>
          <a:effectLst/>
        </p:spPr>
        <p:txBody>
          <a:bodyPr wrap="none" anchor="ctr"/>
          <a:lstStyle/>
          <a:p>
            <a:pPr algn="ctr" eaLnBrk="1" hangingPunct="1">
              <a:defRPr/>
            </a:pPr>
            <a:r>
              <a:rPr lang="en-US" altLang="en-US" sz="2400" b="1" dirty="0" err="1">
                <a:solidFill>
                  <a:srgbClr val="FF3300"/>
                </a:solidFill>
                <a:latin typeface=".VnTime" panose="020B7200000000000000" pitchFamily="34" charset="0"/>
              </a:rPr>
              <a:t>Nhãm</a:t>
            </a:r>
            <a:endParaRPr lang="en-US" altLang="en-US" sz="2400" b="1" dirty="0">
              <a:solidFill>
                <a:srgbClr val="FF3300"/>
              </a:solidFill>
              <a:latin typeface=".VnTime" panose="020B7200000000000000" pitchFamily="34" charset="0"/>
            </a:endParaRPr>
          </a:p>
          <a:p>
            <a:pPr algn="ctr" eaLnBrk="1" hangingPunct="1">
              <a:defRPr/>
            </a:pPr>
            <a:r>
              <a:rPr lang="en-US" altLang="en-US" sz="2400" b="1" dirty="0" err="1">
                <a:solidFill>
                  <a:srgbClr val="FF3300"/>
                </a:solidFill>
                <a:latin typeface=".VnTime" panose="020B7200000000000000" pitchFamily="34" charset="0"/>
              </a:rPr>
              <a:t>ChÊt</a:t>
            </a:r>
            <a:r>
              <a:rPr lang="en-US" altLang="en-US" sz="2400" b="1" dirty="0">
                <a:solidFill>
                  <a:srgbClr val="FF3300"/>
                </a:solidFill>
                <a:latin typeface=".VnTime" panose="020B7200000000000000" pitchFamily="34" charset="0"/>
              </a:rPr>
              <a:t> </a:t>
            </a:r>
            <a:r>
              <a:rPr lang="en-US" altLang="en-US" sz="2400" b="1" dirty="0" err="1">
                <a:solidFill>
                  <a:srgbClr val="FF3300"/>
                </a:solidFill>
                <a:latin typeface=".VnTime" panose="020B7200000000000000" pitchFamily="34" charset="0"/>
              </a:rPr>
              <a:t>kho¸ng</a:t>
            </a:r>
            <a:endParaRPr lang="en-US" altLang="en-US" sz="2400" b="1" dirty="0">
              <a:solidFill>
                <a:srgbClr val="FF3300"/>
              </a:solidFill>
              <a:latin typeface=".VnTime" panose="020B7200000000000000" pitchFamily="34" charset="0"/>
            </a:endParaRPr>
          </a:p>
        </p:txBody>
      </p:sp>
      <p:sp>
        <p:nvSpPr>
          <p:cNvPr id="82955" name="Text Box 11">
            <a:extLst>
              <a:ext uri="{FF2B5EF4-FFF2-40B4-BE49-F238E27FC236}">
                <a16:creationId xmlns:a16="http://schemas.microsoft.com/office/drawing/2014/main" xmlns="" id="{FE4BEAD4-C90A-4929-AB35-C7D218FB0A49}"/>
              </a:ext>
            </a:extLst>
          </p:cNvPr>
          <p:cNvSpPr txBox="1">
            <a:spLocks noChangeArrowheads="1"/>
          </p:cNvSpPr>
          <p:nvPr/>
        </p:nvSpPr>
        <p:spPr bwMode="auto">
          <a:xfrm>
            <a:off x="3614737" y="4267200"/>
            <a:ext cx="5529263" cy="830262"/>
          </a:xfrm>
          <a:prstGeom prst="rect">
            <a:avLst/>
          </a:prstGeom>
          <a:solidFill>
            <a:schemeClr val="accent1">
              <a:lumMod val="20000"/>
              <a:lumOff val="80000"/>
            </a:schemeClr>
          </a:solidFill>
          <a:ln>
            <a:noFill/>
          </a:ln>
          <a:effectLst/>
        </p:spPr>
        <p:txBody>
          <a:bodyPr>
            <a:spAutoFit/>
          </a:bodyPr>
          <a:lstStyle/>
          <a:p>
            <a:pPr eaLnBrk="1" hangingPunct="1">
              <a:spcBef>
                <a:spcPct val="50000"/>
              </a:spcBef>
              <a:defRPr/>
            </a:pP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Thøc</a:t>
            </a:r>
            <a:r>
              <a:rPr lang="en-US" altLang="en-US" sz="2400" dirty="0">
                <a:solidFill>
                  <a:srgbClr val="FF3300"/>
                </a:solidFill>
                <a:latin typeface=".VnTime" panose="020B7200000000000000" pitchFamily="34" charset="0"/>
              </a:rPr>
              <a:t> ¨n </a:t>
            </a:r>
            <a:r>
              <a:rPr lang="en-US" altLang="en-US" sz="2400" dirty="0" err="1">
                <a:solidFill>
                  <a:srgbClr val="FF3300"/>
                </a:solidFill>
                <a:latin typeface=".VnTime" panose="020B7200000000000000" pitchFamily="34" charset="0"/>
              </a:rPr>
              <a:t>chøa</a:t>
            </a: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nhiÒu</a:t>
            </a: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chÊt</a:t>
            </a: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kho¸ng</a:t>
            </a: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cã</a:t>
            </a: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vai</a:t>
            </a: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trß</a:t>
            </a:r>
            <a:r>
              <a:rPr lang="en-US" altLang="en-US" sz="2400" dirty="0">
                <a:solidFill>
                  <a:srgbClr val="FF3300"/>
                </a:solidFill>
                <a:latin typeface=".VnTime" panose="020B7200000000000000" pitchFamily="34" charset="0"/>
              </a:rPr>
              <a:t> g× ®</a:t>
            </a:r>
            <a:r>
              <a:rPr lang="en-US" altLang="en-US" sz="2400" dirty="0" err="1">
                <a:solidFill>
                  <a:srgbClr val="FF3300"/>
                </a:solidFill>
                <a:latin typeface=".VnTime" panose="020B7200000000000000" pitchFamily="34" charset="0"/>
              </a:rPr>
              <a:t>èi</a:t>
            </a:r>
            <a:r>
              <a:rPr lang="en-US" altLang="en-US" sz="2400" dirty="0">
                <a:solidFill>
                  <a:srgbClr val="FF3300"/>
                </a:solidFill>
                <a:latin typeface=".VnTime" panose="020B7200000000000000" pitchFamily="34" charset="0"/>
              </a:rPr>
              <a:t> </a:t>
            </a:r>
            <a:r>
              <a:rPr lang="en-US" altLang="en-US" sz="2400" dirty="0" err="1">
                <a:solidFill>
                  <a:srgbClr val="FF3300"/>
                </a:solidFill>
                <a:latin typeface=".VnTime" panose="020B7200000000000000" pitchFamily="34" charset="0"/>
              </a:rPr>
              <a:t>víi</a:t>
            </a:r>
            <a:r>
              <a:rPr lang="en-US" altLang="en-US" sz="2400" dirty="0">
                <a:solidFill>
                  <a:srgbClr val="FF3300"/>
                </a:solidFill>
                <a:latin typeface=".VnTime" panose="020B7200000000000000" pitchFamily="34" charset="0"/>
              </a:rPr>
              <a:t> c¬ </a:t>
            </a:r>
            <a:r>
              <a:rPr lang="en-US" altLang="en-US" sz="2400" dirty="0" err="1">
                <a:solidFill>
                  <a:srgbClr val="FF3300"/>
                </a:solidFill>
                <a:latin typeface=".VnTime" panose="020B7200000000000000" pitchFamily="34" charset="0"/>
              </a:rPr>
              <a:t>thÓ</a:t>
            </a:r>
            <a:r>
              <a:rPr lang="en-US" altLang="en-US" sz="2400" dirty="0">
                <a:solidFill>
                  <a:srgbClr val="FF3300"/>
                </a:solidFill>
                <a:latin typeface=".VnTime" panose="020B7200000000000000" pitchFamily="34" charset="0"/>
              </a:rPr>
              <a:t>?</a:t>
            </a:r>
          </a:p>
        </p:txBody>
      </p:sp>
      <p:sp>
        <p:nvSpPr>
          <p:cNvPr id="82963" name="AutoShape 19">
            <a:extLst>
              <a:ext uri="{FF2B5EF4-FFF2-40B4-BE49-F238E27FC236}">
                <a16:creationId xmlns:a16="http://schemas.microsoft.com/office/drawing/2014/main" xmlns="" id="{9A263694-9702-4104-91C9-D3B80B751FB3}"/>
              </a:ext>
            </a:extLst>
          </p:cNvPr>
          <p:cNvSpPr>
            <a:spLocks noChangeArrowheads="1"/>
          </p:cNvSpPr>
          <p:nvPr/>
        </p:nvSpPr>
        <p:spPr bwMode="auto">
          <a:xfrm>
            <a:off x="304800" y="5638800"/>
            <a:ext cx="3006725" cy="1219200"/>
          </a:xfrm>
          <a:prstGeom prst="star32">
            <a:avLst>
              <a:gd name="adj" fmla="val 37500"/>
            </a:avLst>
          </a:prstGeom>
          <a:solidFill>
            <a:schemeClr val="tx2">
              <a:lumMod val="20000"/>
              <a:lumOff val="80000"/>
            </a:schemeClr>
          </a:solidFill>
          <a:ln w="9525">
            <a:solidFill>
              <a:srgbClr val="002060"/>
            </a:solidFill>
            <a:miter lim="800000"/>
            <a:headEnd/>
            <a:tailEnd/>
          </a:ln>
          <a:effectLst/>
        </p:spPr>
        <p:txBody>
          <a:bodyPr wrap="none" anchor="ctr"/>
          <a:lstStyle/>
          <a:p>
            <a:pPr algn="ctr" eaLnBrk="1" hangingPunct="1">
              <a:defRPr/>
            </a:pPr>
            <a:r>
              <a:rPr lang="en-US" altLang="en-US" sz="2400" b="1">
                <a:solidFill>
                  <a:srgbClr val="002060"/>
                </a:solidFill>
                <a:latin typeface=".VnTime" panose="020B7200000000000000" pitchFamily="34" charset="0"/>
              </a:rPr>
              <a:t>Nhãm</a:t>
            </a:r>
          </a:p>
          <a:p>
            <a:pPr algn="ctr" eaLnBrk="1" hangingPunct="1">
              <a:defRPr/>
            </a:pPr>
            <a:r>
              <a:rPr lang="en-US" altLang="en-US" sz="2400" b="1">
                <a:solidFill>
                  <a:srgbClr val="002060"/>
                </a:solidFill>
                <a:latin typeface=".VnTime" panose="020B7200000000000000" pitchFamily="34" charset="0"/>
              </a:rPr>
              <a:t>ChÊt x¬</a:t>
            </a:r>
          </a:p>
        </p:txBody>
      </p:sp>
      <p:sp>
        <p:nvSpPr>
          <p:cNvPr id="82965" name="Text Box 21">
            <a:extLst>
              <a:ext uri="{FF2B5EF4-FFF2-40B4-BE49-F238E27FC236}">
                <a16:creationId xmlns:a16="http://schemas.microsoft.com/office/drawing/2014/main" xmlns="" id="{D9D7CFF5-8DA5-42D8-9BDB-F378A045DA0B}"/>
              </a:ext>
            </a:extLst>
          </p:cNvPr>
          <p:cNvSpPr txBox="1">
            <a:spLocks noChangeArrowheads="1"/>
          </p:cNvSpPr>
          <p:nvPr/>
        </p:nvSpPr>
        <p:spPr bwMode="auto">
          <a:xfrm>
            <a:off x="3525837" y="5715000"/>
            <a:ext cx="5618163" cy="457200"/>
          </a:xfrm>
          <a:prstGeom prst="rect">
            <a:avLst/>
          </a:prstGeom>
          <a:solidFill>
            <a:schemeClr val="accent1">
              <a:lumMod val="20000"/>
              <a:lumOff val="80000"/>
            </a:schemeClr>
          </a:solidFill>
          <a:ln>
            <a:noFill/>
          </a:ln>
          <a:effectLst/>
        </p:spPr>
        <p:txBody>
          <a:bodyPr>
            <a:spAutoFit/>
          </a:bodyPr>
          <a:lstStyle/>
          <a:p>
            <a:pPr eaLnBrk="1" hangingPunct="1">
              <a:spcBef>
                <a:spcPct val="50000"/>
              </a:spcBef>
              <a:defRPr/>
            </a:pP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ChÊt</a:t>
            </a:r>
            <a:r>
              <a:rPr lang="en-US" altLang="en-US" sz="2400" dirty="0">
                <a:solidFill>
                  <a:srgbClr val="002060"/>
                </a:solidFill>
                <a:latin typeface=".VnTime" panose="020B7200000000000000" pitchFamily="34" charset="0"/>
              </a:rPr>
              <a:t> x¬ </a:t>
            </a:r>
            <a:r>
              <a:rPr lang="en-US" altLang="en-US" sz="2400" dirty="0" err="1">
                <a:solidFill>
                  <a:srgbClr val="002060"/>
                </a:solidFill>
                <a:latin typeface=".VnTime" panose="020B7200000000000000" pitchFamily="34" charset="0"/>
              </a:rPr>
              <a:t>cã</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vai</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trß</a:t>
            </a:r>
            <a:r>
              <a:rPr lang="en-US" altLang="en-US" sz="2400" dirty="0">
                <a:solidFill>
                  <a:srgbClr val="002060"/>
                </a:solidFill>
                <a:latin typeface=".VnTime" panose="020B7200000000000000" pitchFamily="34" charset="0"/>
              </a:rPr>
              <a:t> g× ®</a:t>
            </a:r>
            <a:r>
              <a:rPr lang="en-US" altLang="en-US" sz="2400" dirty="0" err="1">
                <a:solidFill>
                  <a:srgbClr val="002060"/>
                </a:solidFill>
                <a:latin typeface=".VnTime" panose="020B7200000000000000" pitchFamily="34" charset="0"/>
              </a:rPr>
              <a:t>èi</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víi</a:t>
            </a:r>
            <a:r>
              <a:rPr lang="en-US" altLang="en-US" sz="2400" dirty="0">
                <a:solidFill>
                  <a:srgbClr val="002060"/>
                </a:solidFill>
                <a:latin typeface=".VnTime" panose="020B7200000000000000" pitchFamily="34" charset="0"/>
              </a:rPr>
              <a:t> c¬ </a:t>
            </a:r>
            <a:r>
              <a:rPr lang="en-US" altLang="en-US" sz="2400" dirty="0" err="1">
                <a:solidFill>
                  <a:srgbClr val="002060"/>
                </a:solidFill>
                <a:latin typeface=".VnTime" panose="020B7200000000000000" pitchFamily="34" charset="0"/>
              </a:rPr>
              <a:t>thÓ</a:t>
            </a:r>
            <a:r>
              <a:rPr lang="en-US" altLang="en-US" sz="2400" dirty="0">
                <a:solidFill>
                  <a:srgbClr val="002060"/>
                </a:solidFill>
                <a:latin typeface=".VnTime" panose="020B7200000000000000" pitchFamily="34" charset="0"/>
              </a:rPr>
              <a:t>? </a:t>
            </a:r>
          </a:p>
        </p:txBody>
      </p:sp>
      <p:sp>
        <p:nvSpPr>
          <p:cNvPr id="82966" name="Text Box 22">
            <a:extLst>
              <a:ext uri="{FF2B5EF4-FFF2-40B4-BE49-F238E27FC236}">
                <a16:creationId xmlns:a16="http://schemas.microsoft.com/office/drawing/2014/main" xmlns="" id="{AC751AE3-3088-4014-A897-8E228CADFAEE}"/>
              </a:ext>
            </a:extLst>
          </p:cNvPr>
          <p:cNvSpPr txBox="1">
            <a:spLocks noChangeArrowheads="1"/>
          </p:cNvSpPr>
          <p:nvPr/>
        </p:nvSpPr>
        <p:spPr bwMode="auto">
          <a:xfrm>
            <a:off x="3513137" y="6172200"/>
            <a:ext cx="5630863" cy="457200"/>
          </a:xfrm>
          <a:prstGeom prst="rect">
            <a:avLst/>
          </a:prstGeom>
          <a:solidFill>
            <a:schemeClr val="accent1">
              <a:lumMod val="20000"/>
              <a:lumOff val="80000"/>
            </a:schemeClr>
          </a:solidFill>
          <a:ln>
            <a:noFill/>
          </a:ln>
          <a:effectLst/>
        </p:spPr>
        <p:txBody>
          <a:bodyPr>
            <a:spAutoFit/>
          </a:bodyPr>
          <a:lstStyle/>
          <a:p>
            <a:pPr eaLnBrk="1" hangingPunct="1">
              <a:spcBef>
                <a:spcPct val="50000"/>
              </a:spcBef>
              <a:defRPr/>
            </a:pP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NÕu</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thiÕu</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chÊt</a:t>
            </a:r>
            <a:r>
              <a:rPr lang="en-US" altLang="en-US" sz="2400" dirty="0">
                <a:solidFill>
                  <a:srgbClr val="002060"/>
                </a:solidFill>
                <a:latin typeface=".VnTime" panose="020B7200000000000000" pitchFamily="34" charset="0"/>
              </a:rPr>
              <a:t> x¬ c¬ </a:t>
            </a:r>
            <a:r>
              <a:rPr lang="en-US" altLang="en-US" sz="2400" dirty="0" err="1">
                <a:solidFill>
                  <a:srgbClr val="002060"/>
                </a:solidFill>
                <a:latin typeface=".VnTime" panose="020B7200000000000000" pitchFamily="34" charset="0"/>
              </a:rPr>
              <a:t>thÓ</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sÏ</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ra</a:t>
            </a:r>
            <a:r>
              <a:rPr lang="en-US" altLang="en-US" sz="2400" dirty="0">
                <a:solidFill>
                  <a:srgbClr val="002060"/>
                </a:solidFill>
                <a:latin typeface=".VnTime" panose="020B7200000000000000" pitchFamily="34" charset="0"/>
              </a:rPr>
              <a:t> </a:t>
            </a:r>
            <a:r>
              <a:rPr lang="en-US" altLang="en-US" sz="2400" dirty="0" err="1">
                <a:solidFill>
                  <a:srgbClr val="002060"/>
                </a:solidFill>
                <a:latin typeface=".VnTime" panose="020B7200000000000000" pitchFamily="34" charset="0"/>
              </a:rPr>
              <a:t>sao</a:t>
            </a:r>
            <a:r>
              <a:rPr lang="en-US" altLang="en-US" sz="2400" dirty="0">
                <a:solidFill>
                  <a:srgbClr val="002060"/>
                </a:solidFill>
                <a:latin typeface=".VnTime" panose="020B7200000000000000" pitchFamily="34" charset="0"/>
              </a:rPr>
              <a:t>? </a:t>
            </a:r>
          </a:p>
        </p:txBody>
      </p:sp>
      <p:sp>
        <p:nvSpPr>
          <p:cNvPr id="14" name="TextBox 13"/>
          <p:cNvSpPr txBox="1"/>
          <p:nvPr/>
        </p:nvSpPr>
        <p:spPr>
          <a:xfrm>
            <a:off x="4080668" y="1721813"/>
            <a:ext cx="44958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THẢO LUẬN NHÓM 4</a:t>
            </a:r>
          </a:p>
        </p:txBody>
      </p:sp>
      <p:sp>
        <p:nvSpPr>
          <p:cNvPr id="2" name="Text Box 10">
            <a:extLst>
              <a:ext uri="{FF2B5EF4-FFF2-40B4-BE49-F238E27FC236}">
                <a16:creationId xmlns:a16="http://schemas.microsoft.com/office/drawing/2014/main" xmlns="" id="{13DA05E2-6416-4158-9F72-4FB57C6CBCC9}"/>
              </a:ext>
            </a:extLst>
          </p:cNvPr>
          <p:cNvSpPr txBox="1">
            <a:spLocks noChangeArrowheads="1"/>
          </p:cNvSpPr>
          <p:nvPr/>
        </p:nvSpPr>
        <p:spPr bwMode="auto">
          <a:xfrm>
            <a:off x="0" y="101010"/>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checkerboard(across)">
                                      <p:cBhvr>
                                        <p:cTn id="7" dur="500"/>
                                        <p:tgtEl>
                                          <p:spTgt spid="8294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2951"/>
                                        </p:tgtEl>
                                        <p:attrNameLst>
                                          <p:attrName>style.visibility</p:attrName>
                                        </p:attrNameLst>
                                      </p:cBhvr>
                                      <p:to>
                                        <p:strVal val="visible"/>
                                      </p:to>
                                    </p:set>
                                    <p:animEffect transition="in" filter="checkerboard(across)">
                                      <p:cBhvr>
                                        <p:cTn id="10" dur="500"/>
                                        <p:tgtEl>
                                          <p:spTgt spid="829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82952"/>
                                        </p:tgtEl>
                                        <p:attrNameLst>
                                          <p:attrName>style.visibility</p:attrName>
                                        </p:attrNameLst>
                                      </p:cBhvr>
                                      <p:to>
                                        <p:strVal val="visible"/>
                                      </p:to>
                                    </p:set>
                                    <p:animEffect transition="in" filter="diamond(in)">
                                      <p:cBhvr>
                                        <p:cTn id="15" dur="2000"/>
                                        <p:tgtEl>
                                          <p:spTgt spid="8295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82955"/>
                                        </p:tgtEl>
                                        <p:attrNameLst>
                                          <p:attrName>style.visibility</p:attrName>
                                        </p:attrNameLst>
                                      </p:cBhvr>
                                      <p:to>
                                        <p:strVal val="visible"/>
                                      </p:to>
                                    </p:set>
                                    <p:animEffect transition="in" filter="diamond(in)">
                                      <p:cBhvr>
                                        <p:cTn id="18" dur="2000"/>
                                        <p:tgtEl>
                                          <p:spTgt spid="829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2963"/>
                                        </p:tgtEl>
                                        <p:attrNameLst>
                                          <p:attrName>style.visibility</p:attrName>
                                        </p:attrNameLst>
                                      </p:cBhvr>
                                      <p:to>
                                        <p:strVal val="visible"/>
                                      </p:to>
                                    </p:set>
                                    <p:animEffect transition="in" filter="diamond(in)">
                                      <p:cBhvr>
                                        <p:cTn id="23" dur="2000"/>
                                        <p:tgtEl>
                                          <p:spTgt spid="82963"/>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82965"/>
                                        </p:tgtEl>
                                        <p:attrNameLst>
                                          <p:attrName>style.visibility</p:attrName>
                                        </p:attrNameLst>
                                      </p:cBhvr>
                                      <p:to>
                                        <p:strVal val="visible"/>
                                      </p:to>
                                    </p:set>
                                    <p:animEffect transition="in" filter="diamond(in)">
                                      <p:cBhvr>
                                        <p:cTn id="26" dur="2000"/>
                                        <p:tgtEl>
                                          <p:spTgt spid="82965"/>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82966"/>
                                        </p:tgtEl>
                                        <p:attrNameLst>
                                          <p:attrName>style.visibility</p:attrName>
                                        </p:attrNameLst>
                                      </p:cBhvr>
                                      <p:to>
                                        <p:strVal val="visible"/>
                                      </p:to>
                                    </p:set>
                                    <p:animEffect transition="in" filter="diamond(in)">
                                      <p:cBhvr>
                                        <p:cTn id="29" dur="2000"/>
                                        <p:tgtEl>
                                          <p:spTgt spid="82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51" grpId="0" animBg="1"/>
      <p:bldP spid="82952" grpId="0" animBg="1"/>
      <p:bldP spid="82955" grpId="0" animBg="1"/>
      <p:bldP spid="82963" grpId="0" animBg="1"/>
      <p:bldP spid="82965" grpId="0" animBg="1"/>
      <p:bldP spid="829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4">
            <a:extLst>
              <a:ext uri="{FF2B5EF4-FFF2-40B4-BE49-F238E27FC236}">
                <a16:creationId xmlns:a16="http://schemas.microsoft.com/office/drawing/2014/main" xmlns="" id="{D8BB793F-EEAC-46DA-AE7F-00DD8961680F}"/>
              </a:ext>
            </a:extLst>
          </p:cNvPr>
          <p:cNvSpPr>
            <a:spLocks noChangeArrowheads="1"/>
          </p:cNvSpPr>
          <p:nvPr/>
        </p:nvSpPr>
        <p:spPr bwMode="auto">
          <a:xfrm>
            <a:off x="2286000" y="515937"/>
            <a:ext cx="4343400" cy="1263650"/>
          </a:xfrm>
          <a:prstGeom prst="star32">
            <a:avLst>
              <a:gd name="adj" fmla="val 37500"/>
            </a:avLst>
          </a:prstGeom>
          <a:solidFill>
            <a:schemeClr val="accent1">
              <a:lumMod val="20000"/>
              <a:lumOff val="80000"/>
            </a:schemeClr>
          </a:solidFill>
          <a:ln w="9525">
            <a:solidFill>
              <a:schemeClr val="accent2">
                <a:lumMod val="50000"/>
              </a:schemeClr>
            </a:solidFill>
            <a:miter lim="800000"/>
            <a:headEnd/>
            <a:tailEnd/>
          </a:ln>
          <a:effectLst/>
        </p:spPr>
        <p:txBody>
          <a:bodyPr wrap="none" anchor="ctr"/>
          <a:lstStyle/>
          <a:p>
            <a:pPr algn="ctr" eaLnBrk="1" hangingPunct="1">
              <a:defRPr/>
            </a:pPr>
            <a:r>
              <a:rPr lang="en-US" altLang="en-US" sz="2800" b="1">
                <a:solidFill>
                  <a:schemeClr val="accent2">
                    <a:lumMod val="50000"/>
                  </a:schemeClr>
                </a:solidFill>
                <a:latin typeface=".VnTime" panose="020B7200000000000000" pitchFamily="34" charset="0"/>
              </a:rPr>
              <a:t>Nhãm Vi-ta-min</a:t>
            </a:r>
          </a:p>
        </p:txBody>
      </p:sp>
      <p:sp>
        <p:nvSpPr>
          <p:cNvPr id="83973" name="Text Box 5"/>
          <p:cNvSpPr txBox="1">
            <a:spLocks noChangeArrowheads="1"/>
          </p:cNvSpPr>
          <p:nvPr/>
        </p:nvSpPr>
        <p:spPr bwMode="auto">
          <a:xfrm>
            <a:off x="254000" y="1717675"/>
            <a:ext cx="5410200" cy="523875"/>
          </a:xfrm>
          <a:prstGeom prst="rect">
            <a:avLst/>
          </a:prstGeom>
          <a:noFill/>
          <a:ln w="9525">
            <a:noFill/>
            <a:miter lim="800000"/>
            <a:headEnd/>
            <a:tailEnd/>
          </a:ln>
          <a:effectLst/>
        </p:spPr>
        <p:txBody>
          <a:bodyPr>
            <a:spAutoFit/>
          </a:bodyPr>
          <a:lstStyle/>
          <a:p>
            <a:pPr eaLnBrk="1" hangingPunct="1">
              <a:spcBef>
                <a:spcPct val="50000"/>
              </a:spcBef>
            </a:pPr>
            <a:r>
              <a:rPr lang="en-US" altLang="en-US" sz="2800" b="1">
                <a:solidFill>
                  <a:srgbClr val="C00000"/>
                </a:solidFill>
                <a:latin typeface=".VnTime" pitchFamily="34" charset="0"/>
              </a:rPr>
              <a:t>1. Mét sè vi-ta-min:</a:t>
            </a:r>
          </a:p>
        </p:txBody>
      </p:sp>
      <p:sp>
        <p:nvSpPr>
          <p:cNvPr id="83974" name="Text Box 6"/>
          <p:cNvSpPr txBox="1">
            <a:spLocks noChangeArrowheads="1"/>
          </p:cNvSpPr>
          <p:nvPr/>
        </p:nvSpPr>
        <p:spPr bwMode="auto">
          <a:xfrm>
            <a:off x="254000" y="2840037"/>
            <a:ext cx="6248400" cy="522288"/>
          </a:xfrm>
          <a:prstGeom prst="rect">
            <a:avLst/>
          </a:prstGeom>
          <a:noFill/>
          <a:ln w="9525">
            <a:noFill/>
            <a:miter lim="800000"/>
            <a:headEnd/>
            <a:tailEnd/>
          </a:ln>
          <a:effectLst/>
        </p:spPr>
        <p:txBody>
          <a:bodyPr>
            <a:spAutoFit/>
          </a:bodyPr>
          <a:lstStyle/>
          <a:p>
            <a:pPr eaLnBrk="1" hangingPunct="1">
              <a:spcBef>
                <a:spcPct val="50000"/>
              </a:spcBef>
            </a:pPr>
            <a:r>
              <a:rPr lang="en-US" altLang="en-US" sz="2800" b="1">
                <a:solidFill>
                  <a:srgbClr val="C00000"/>
                </a:solidFill>
                <a:latin typeface=".VnTime" pitchFamily="34" charset="0"/>
              </a:rPr>
              <a:t>2. Vai trß cña c¸c lo¹i vitamin:</a:t>
            </a:r>
          </a:p>
        </p:txBody>
      </p:sp>
      <p:sp>
        <p:nvSpPr>
          <p:cNvPr id="83975" name="Text Box 7"/>
          <p:cNvSpPr txBox="1">
            <a:spLocks noChangeArrowheads="1"/>
          </p:cNvSpPr>
          <p:nvPr/>
        </p:nvSpPr>
        <p:spPr bwMode="auto">
          <a:xfrm>
            <a:off x="304800" y="4830762"/>
            <a:ext cx="8458200" cy="522288"/>
          </a:xfrm>
          <a:prstGeom prst="rect">
            <a:avLst/>
          </a:prstGeom>
          <a:noFill/>
          <a:ln w="9525">
            <a:noFill/>
            <a:miter lim="800000"/>
            <a:headEnd/>
            <a:tailEnd/>
          </a:ln>
          <a:effectLst/>
        </p:spPr>
        <p:txBody>
          <a:bodyPr>
            <a:spAutoFit/>
          </a:bodyPr>
          <a:lstStyle/>
          <a:p>
            <a:pPr eaLnBrk="1" hangingPunct="1">
              <a:spcBef>
                <a:spcPct val="50000"/>
              </a:spcBef>
            </a:pPr>
            <a:r>
              <a:rPr lang="en-US" altLang="en-US" sz="2800" b="1">
                <a:solidFill>
                  <a:srgbClr val="C00000"/>
                </a:solidFill>
                <a:latin typeface=".VnTime" pitchFamily="34" charset="0"/>
              </a:rPr>
              <a:t>3. Vai trß </a:t>
            </a:r>
            <a:r>
              <a:rPr lang="en-US" altLang="en-US" sz="2800" b="1">
                <a:solidFill>
                  <a:srgbClr val="C00000"/>
                </a:solidFill>
                <a:latin typeface="Times New Roman" pitchFamily="18" charset="0"/>
              </a:rPr>
              <a:t>của vi-ta-min đố</a:t>
            </a:r>
            <a:r>
              <a:rPr lang="en-US" altLang="en-US" sz="2800" b="1">
                <a:solidFill>
                  <a:srgbClr val="C00000"/>
                </a:solidFill>
              </a:rPr>
              <a:t>i </a:t>
            </a:r>
            <a:r>
              <a:rPr lang="en-US" altLang="en-US" sz="2800" b="1">
                <a:solidFill>
                  <a:srgbClr val="C00000"/>
                </a:solidFill>
                <a:latin typeface=".VnTime" pitchFamily="34" charset="0"/>
              </a:rPr>
              <a:t>víi c¬ thÓ:</a:t>
            </a:r>
          </a:p>
        </p:txBody>
      </p:sp>
      <p:sp>
        <p:nvSpPr>
          <p:cNvPr id="83977" name="Text Box 9">
            <a:extLst>
              <a:ext uri="{FF2B5EF4-FFF2-40B4-BE49-F238E27FC236}">
                <a16:creationId xmlns:a16="http://schemas.microsoft.com/office/drawing/2014/main" xmlns="" id="{EC0CDABA-50F7-4D6E-8809-296FD3044D2E}"/>
              </a:ext>
            </a:extLst>
          </p:cNvPr>
          <p:cNvSpPr txBox="1">
            <a:spLocks noChangeArrowheads="1"/>
          </p:cNvSpPr>
          <p:nvPr/>
        </p:nvSpPr>
        <p:spPr bwMode="auto">
          <a:xfrm>
            <a:off x="457200" y="2278062"/>
            <a:ext cx="8305800" cy="523875"/>
          </a:xfrm>
          <a:prstGeom prst="rect">
            <a:avLst/>
          </a:prstGeom>
          <a:solidFill>
            <a:schemeClr val="accent1">
              <a:lumMod val="20000"/>
              <a:lumOff val="80000"/>
            </a:schemeClr>
          </a:solidFill>
          <a:ln>
            <a:noFill/>
          </a:ln>
          <a:effectLst/>
        </p:spPr>
        <p:txBody>
          <a:bodyPr>
            <a:spAutoFit/>
          </a:bodyPr>
          <a:lstStyle/>
          <a:p>
            <a:pPr eaLnBrk="1" hangingPunct="1">
              <a:spcBef>
                <a:spcPct val="50000"/>
              </a:spcBef>
              <a:defRPr/>
            </a:pPr>
            <a:r>
              <a:rPr lang="en-US" altLang="en-US" sz="2800">
                <a:solidFill>
                  <a:schemeClr val="accent2">
                    <a:lumMod val="50000"/>
                  </a:schemeClr>
                </a:solidFill>
                <a:latin typeface=".VnTime" panose="020B7200000000000000" pitchFamily="34" charset="0"/>
              </a:rPr>
              <a:t>Vi-ta-min A, B, C, D, E, K,...                                                    </a:t>
            </a:r>
          </a:p>
        </p:txBody>
      </p:sp>
      <p:sp>
        <p:nvSpPr>
          <p:cNvPr id="83978" name="Text Box 10">
            <a:extLst>
              <a:ext uri="{FF2B5EF4-FFF2-40B4-BE49-F238E27FC236}">
                <a16:creationId xmlns:a16="http://schemas.microsoft.com/office/drawing/2014/main" xmlns="" id="{FA2316BC-A218-46EB-A8CA-F0F38D5FA40B}"/>
              </a:ext>
            </a:extLst>
          </p:cNvPr>
          <p:cNvSpPr txBox="1">
            <a:spLocks noChangeArrowheads="1"/>
          </p:cNvSpPr>
          <p:nvPr/>
        </p:nvSpPr>
        <p:spPr bwMode="auto">
          <a:xfrm>
            <a:off x="457200" y="3403600"/>
            <a:ext cx="8305800" cy="1384300"/>
          </a:xfrm>
          <a:prstGeom prst="rect">
            <a:avLst/>
          </a:prstGeom>
          <a:solidFill>
            <a:schemeClr val="accent1">
              <a:lumMod val="20000"/>
              <a:lumOff val="80000"/>
            </a:schemeClr>
          </a:solidFill>
          <a:ln>
            <a:noFill/>
          </a:ln>
          <a:effectLst/>
        </p:spPr>
        <p:txBody>
          <a:bodyPr>
            <a:spAutoFit/>
          </a:bodyPr>
          <a:lstStyle/>
          <a:p>
            <a:pPr algn="just" eaLnBrk="1" hangingPunct="1">
              <a:spcBef>
                <a:spcPct val="50000"/>
              </a:spcBef>
              <a:defRPr/>
            </a:pPr>
            <a:r>
              <a:rPr lang="en-US" altLang="en-US" sz="2800" dirty="0">
                <a:solidFill>
                  <a:schemeClr val="accent2">
                    <a:lumMod val="50000"/>
                  </a:schemeClr>
                </a:solidFill>
                <a:latin typeface=".VnTime" panose="020B7200000000000000" pitchFamily="34" charset="0"/>
              </a:rPr>
              <a:t>Vi-</a:t>
            </a:r>
            <a:r>
              <a:rPr lang="en-US" altLang="en-US" sz="2800" dirty="0" err="1">
                <a:solidFill>
                  <a:schemeClr val="accent2">
                    <a:lumMod val="50000"/>
                  </a:schemeClr>
                </a:solidFill>
                <a:latin typeface=".VnTime" panose="020B7200000000000000" pitchFamily="34" charset="0"/>
              </a:rPr>
              <a:t>ta</a:t>
            </a:r>
            <a:r>
              <a:rPr lang="en-US" altLang="en-US" sz="2800" dirty="0">
                <a:solidFill>
                  <a:schemeClr val="accent2">
                    <a:lumMod val="50000"/>
                  </a:schemeClr>
                </a:solidFill>
                <a:latin typeface=".VnTime" panose="020B7200000000000000" pitchFamily="34" charset="0"/>
              </a:rPr>
              <a:t>-min A </a:t>
            </a:r>
            <a:r>
              <a:rPr lang="en-US" altLang="en-US" sz="2800" dirty="0" err="1">
                <a:solidFill>
                  <a:schemeClr val="accent2">
                    <a:lumMod val="50000"/>
                  </a:schemeClr>
                </a:solidFill>
                <a:latin typeface=".VnTime" panose="020B7200000000000000" pitchFamily="34" charset="0"/>
              </a:rPr>
              <a:t>gióp</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s¸ng</a:t>
            </a:r>
            <a:r>
              <a:rPr lang="en-US" altLang="en-US" sz="2800" dirty="0">
                <a:solidFill>
                  <a:schemeClr val="accent2">
                    <a:lumMod val="50000"/>
                  </a:schemeClr>
                </a:solidFill>
                <a:latin typeface=".VnTime" panose="020B7200000000000000" pitchFamily="34" charset="0"/>
              </a:rPr>
              <a:t> m¾t, Vi-</a:t>
            </a:r>
            <a:r>
              <a:rPr lang="en-US" altLang="en-US" sz="2800" dirty="0" err="1">
                <a:solidFill>
                  <a:schemeClr val="accent2">
                    <a:lumMod val="50000"/>
                  </a:schemeClr>
                </a:solidFill>
                <a:latin typeface=".VnTime" panose="020B7200000000000000" pitchFamily="34" charset="0"/>
              </a:rPr>
              <a:t>ta</a:t>
            </a:r>
            <a:r>
              <a:rPr lang="en-US" altLang="en-US" sz="2800" dirty="0">
                <a:solidFill>
                  <a:schemeClr val="accent2">
                    <a:lumMod val="50000"/>
                  </a:schemeClr>
                </a:solidFill>
                <a:latin typeface=".VnTime" panose="020B7200000000000000" pitchFamily="34" charset="0"/>
              </a:rPr>
              <a:t>-min D </a:t>
            </a:r>
            <a:r>
              <a:rPr lang="en-US" altLang="en-US" sz="2800" dirty="0" err="1">
                <a:solidFill>
                  <a:schemeClr val="accent2">
                    <a:lumMod val="50000"/>
                  </a:schemeClr>
                </a:solidFill>
                <a:latin typeface=".VnTime" panose="020B7200000000000000" pitchFamily="34" charset="0"/>
              </a:rPr>
              <a:t>gióp</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x</a:t>
            </a:r>
            <a:r>
              <a:rPr lang="en-US" altLang="en-US" sz="2800" dirty="0" err="1">
                <a:solidFill>
                  <a:schemeClr val="accent2">
                    <a:lumMod val="50000"/>
                  </a:schemeClr>
                </a:solidFill>
                <a:latin typeface="Times New Roman" pitchFamily="18" charset="0"/>
                <a:cs typeface="Times New Roman" pitchFamily="18" charset="0"/>
              </a:rPr>
              <a:t>ươ</a:t>
            </a:r>
            <a:r>
              <a:rPr lang="en-US" altLang="en-US" sz="2800" dirty="0" err="1">
                <a:solidFill>
                  <a:schemeClr val="accent2">
                    <a:lumMod val="50000"/>
                  </a:schemeClr>
                </a:solidFill>
                <a:latin typeface=".VnTime" panose="020B7200000000000000" pitchFamily="34" charset="0"/>
              </a:rPr>
              <a:t>ng</a:t>
            </a:r>
            <a:r>
              <a:rPr lang="en-US" altLang="en-US" sz="2800" dirty="0">
                <a:solidFill>
                  <a:schemeClr val="accent2">
                    <a:lumMod val="50000"/>
                  </a:schemeClr>
                </a:solidFill>
                <a:latin typeface=".VnTime" panose="020B7200000000000000" pitchFamily="34" charset="0"/>
              </a:rPr>
              <a:t> vµ c¬ </a:t>
            </a:r>
            <a:r>
              <a:rPr lang="en-US" altLang="en-US" sz="2800" dirty="0" err="1">
                <a:solidFill>
                  <a:schemeClr val="accent2">
                    <a:lumMod val="50000"/>
                  </a:schemeClr>
                </a:solidFill>
                <a:latin typeface=".VnTime" panose="020B7200000000000000" pitchFamily="34" charset="0"/>
              </a:rPr>
              <a:t>thÓ</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ph¸t</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triÓn</a:t>
            </a:r>
            <a:r>
              <a:rPr lang="en-US" altLang="en-US" sz="2800" dirty="0">
                <a:solidFill>
                  <a:schemeClr val="accent2">
                    <a:lumMod val="50000"/>
                  </a:schemeClr>
                </a:solidFill>
                <a:latin typeface=".VnTime" panose="020B7200000000000000" pitchFamily="34" charset="0"/>
              </a:rPr>
              <a:t>, vi-</a:t>
            </a:r>
            <a:r>
              <a:rPr lang="en-US" altLang="en-US" sz="2800" dirty="0" err="1">
                <a:solidFill>
                  <a:schemeClr val="accent2">
                    <a:lumMod val="50000"/>
                  </a:schemeClr>
                </a:solidFill>
                <a:latin typeface=".VnTime" panose="020B7200000000000000" pitchFamily="34" charset="0"/>
              </a:rPr>
              <a:t>ta</a:t>
            </a:r>
            <a:r>
              <a:rPr lang="en-US" altLang="en-US" sz="2800" dirty="0">
                <a:solidFill>
                  <a:schemeClr val="accent2">
                    <a:lumMod val="50000"/>
                  </a:schemeClr>
                </a:solidFill>
                <a:latin typeface=".VnTime" panose="020B7200000000000000" pitchFamily="34" charset="0"/>
              </a:rPr>
              <a:t>-min C </a:t>
            </a:r>
            <a:r>
              <a:rPr lang="en-US" altLang="en-US" sz="2800" dirty="0" err="1">
                <a:solidFill>
                  <a:schemeClr val="accent2">
                    <a:lumMod val="50000"/>
                  </a:schemeClr>
                </a:solidFill>
                <a:latin typeface=".VnTime" panose="020B7200000000000000" pitchFamily="34" charset="0"/>
              </a:rPr>
              <a:t>gióp</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chèng</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ch¶y</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m¸u</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ch©n</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r¨ng</a:t>
            </a:r>
            <a:r>
              <a:rPr lang="en-US" altLang="en-US" sz="2800" dirty="0">
                <a:solidFill>
                  <a:schemeClr val="accent2">
                    <a:lumMod val="50000"/>
                  </a:schemeClr>
                </a:solidFill>
                <a:latin typeface=".VnTime" panose="020B7200000000000000" pitchFamily="34" charset="0"/>
              </a:rPr>
              <a:t>, vitamin B </a:t>
            </a:r>
            <a:r>
              <a:rPr lang="en-US" altLang="en-US" sz="2800" dirty="0" err="1">
                <a:solidFill>
                  <a:schemeClr val="accent2">
                    <a:lumMod val="50000"/>
                  </a:schemeClr>
                </a:solidFill>
                <a:latin typeface=".VnTime" panose="020B7200000000000000" pitchFamily="34" charset="0"/>
              </a:rPr>
              <a:t>gióp</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kÝch</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thÝch</a:t>
            </a:r>
            <a:r>
              <a:rPr lang="en-US" altLang="en-US" sz="2800" dirty="0">
                <a:solidFill>
                  <a:schemeClr val="accent2">
                    <a:lumMod val="50000"/>
                  </a:schemeClr>
                </a:solidFill>
                <a:latin typeface=".VnTime" panose="020B7200000000000000" pitchFamily="34" charset="0"/>
              </a:rPr>
              <a:t> </a:t>
            </a:r>
            <a:r>
              <a:rPr lang="en-US" altLang="en-US" sz="2800" dirty="0" err="1">
                <a:solidFill>
                  <a:schemeClr val="accent2">
                    <a:lumMod val="50000"/>
                  </a:schemeClr>
                </a:solidFill>
                <a:latin typeface=".VnTime" panose="020B7200000000000000" pitchFamily="34" charset="0"/>
              </a:rPr>
              <a:t>tiªu</a:t>
            </a:r>
            <a:r>
              <a:rPr lang="en-US" altLang="en-US" sz="2800" dirty="0">
                <a:solidFill>
                  <a:schemeClr val="accent2">
                    <a:lumMod val="50000"/>
                  </a:schemeClr>
                </a:solidFill>
                <a:latin typeface=".VnTime" panose="020B7200000000000000" pitchFamily="34" charset="0"/>
              </a:rPr>
              <a:t> ho¸…</a:t>
            </a:r>
          </a:p>
        </p:txBody>
      </p:sp>
      <p:sp>
        <p:nvSpPr>
          <p:cNvPr id="83979" name="Text Box 11">
            <a:extLst>
              <a:ext uri="{FF2B5EF4-FFF2-40B4-BE49-F238E27FC236}">
                <a16:creationId xmlns:a16="http://schemas.microsoft.com/office/drawing/2014/main" xmlns="" id="{FEE231AB-D958-425C-81AA-E39ECCB76AC5}"/>
              </a:ext>
            </a:extLst>
          </p:cNvPr>
          <p:cNvSpPr txBox="1">
            <a:spLocks noChangeArrowheads="1"/>
          </p:cNvSpPr>
          <p:nvPr/>
        </p:nvSpPr>
        <p:spPr bwMode="auto">
          <a:xfrm>
            <a:off x="457200" y="5395912"/>
            <a:ext cx="8305800" cy="1385888"/>
          </a:xfrm>
          <a:prstGeom prst="rect">
            <a:avLst/>
          </a:prstGeom>
          <a:solidFill>
            <a:schemeClr val="accent1">
              <a:lumMod val="20000"/>
              <a:lumOff val="80000"/>
            </a:schemeClr>
          </a:solidFill>
          <a:ln>
            <a:noFill/>
          </a:ln>
          <a:effectLst/>
        </p:spPr>
        <p:txBody>
          <a:bodyPr>
            <a:spAutoFit/>
          </a:bodyPr>
          <a:lstStyle/>
          <a:p>
            <a:pPr eaLnBrk="1" hangingPunct="1">
              <a:spcBef>
                <a:spcPct val="50000"/>
              </a:spcBef>
              <a:defRPr/>
            </a:pPr>
            <a:r>
              <a:rPr lang="en-US" altLang="en-US" sz="2800">
                <a:solidFill>
                  <a:schemeClr val="accent2">
                    <a:lumMod val="50000"/>
                  </a:schemeClr>
                </a:solidFill>
                <a:latin typeface="Times New Roman" panose="02020603050405020304" pitchFamily="18" charset="0"/>
              </a:rPr>
              <a:t>Vi-ta-min là những chất không tham gia trực tiếp vào việc xây dựng cơ thể hay cung cấp năng lượng. Tuy nhiên, chúng lại rất cần cho hoạt động sống của cơ thể.</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linds(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blinds(horizontal)">
                                      <p:cBhvr>
                                        <p:cTn id="12" dur="500"/>
                                        <p:tgtEl>
                                          <p:spTgt spid="839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3977"/>
                                        </p:tgtEl>
                                        <p:attrNameLst>
                                          <p:attrName>style.visibility</p:attrName>
                                        </p:attrNameLst>
                                      </p:cBhvr>
                                      <p:to>
                                        <p:strVal val="visible"/>
                                      </p:to>
                                    </p:set>
                                    <p:anim calcmode="lin" valueType="num">
                                      <p:cBhvr additive="base">
                                        <p:cTn id="17" dur="500" fill="hold"/>
                                        <p:tgtEl>
                                          <p:spTgt spid="83977"/>
                                        </p:tgtEl>
                                        <p:attrNameLst>
                                          <p:attrName>ppt_x</p:attrName>
                                        </p:attrNameLst>
                                      </p:cBhvr>
                                      <p:tavLst>
                                        <p:tav tm="0">
                                          <p:val>
                                            <p:strVal val="#ppt_x"/>
                                          </p:val>
                                        </p:tav>
                                        <p:tav tm="100000">
                                          <p:val>
                                            <p:strVal val="#ppt_x"/>
                                          </p:val>
                                        </p:tav>
                                      </p:tavLst>
                                    </p:anim>
                                    <p:anim calcmode="lin" valueType="num">
                                      <p:cBhvr additive="base">
                                        <p:cTn id="18" dur="500" fill="hold"/>
                                        <p:tgtEl>
                                          <p:spTgt spid="8397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3974"/>
                                        </p:tgtEl>
                                        <p:attrNameLst>
                                          <p:attrName>style.visibility</p:attrName>
                                        </p:attrNameLst>
                                      </p:cBhvr>
                                      <p:to>
                                        <p:strVal val="visible"/>
                                      </p:to>
                                    </p:set>
                                    <p:animEffect transition="in" filter="blinds(horizontal)">
                                      <p:cBhvr>
                                        <p:cTn id="23" dur="500"/>
                                        <p:tgtEl>
                                          <p:spTgt spid="83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3978"/>
                                        </p:tgtEl>
                                        <p:attrNameLst>
                                          <p:attrName>style.visibility</p:attrName>
                                        </p:attrNameLst>
                                      </p:cBhvr>
                                      <p:to>
                                        <p:strVal val="visible"/>
                                      </p:to>
                                    </p:set>
                                    <p:anim calcmode="lin" valueType="num">
                                      <p:cBhvr additive="base">
                                        <p:cTn id="28" dur="500" fill="hold"/>
                                        <p:tgtEl>
                                          <p:spTgt spid="83978"/>
                                        </p:tgtEl>
                                        <p:attrNameLst>
                                          <p:attrName>ppt_x</p:attrName>
                                        </p:attrNameLst>
                                      </p:cBhvr>
                                      <p:tavLst>
                                        <p:tav tm="0">
                                          <p:val>
                                            <p:strVal val="#ppt_x"/>
                                          </p:val>
                                        </p:tav>
                                        <p:tav tm="100000">
                                          <p:val>
                                            <p:strVal val="#ppt_x"/>
                                          </p:val>
                                        </p:tav>
                                      </p:tavLst>
                                    </p:anim>
                                    <p:anim calcmode="lin" valueType="num">
                                      <p:cBhvr additive="base">
                                        <p:cTn id="29" dur="500" fill="hold"/>
                                        <p:tgtEl>
                                          <p:spTgt spid="8397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3975"/>
                                        </p:tgtEl>
                                        <p:attrNameLst>
                                          <p:attrName>style.visibility</p:attrName>
                                        </p:attrNameLst>
                                      </p:cBhvr>
                                      <p:to>
                                        <p:strVal val="visible"/>
                                      </p:to>
                                    </p:set>
                                    <p:animEffect transition="in" filter="blinds(horizontal)">
                                      <p:cBhvr>
                                        <p:cTn id="34" dur="500"/>
                                        <p:tgtEl>
                                          <p:spTgt spid="839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3979"/>
                                        </p:tgtEl>
                                        <p:attrNameLst>
                                          <p:attrName>style.visibility</p:attrName>
                                        </p:attrNameLst>
                                      </p:cBhvr>
                                      <p:to>
                                        <p:strVal val="visible"/>
                                      </p:to>
                                    </p:set>
                                    <p:anim calcmode="lin" valueType="num">
                                      <p:cBhvr additive="base">
                                        <p:cTn id="39" dur="500" fill="hold"/>
                                        <p:tgtEl>
                                          <p:spTgt spid="83979"/>
                                        </p:tgtEl>
                                        <p:attrNameLst>
                                          <p:attrName>ppt_x</p:attrName>
                                        </p:attrNameLst>
                                      </p:cBhvr>
                                      <p:tavLst>
                                        <p:tav tm="0">
                                          <p:val>
                                            <p:strVal val="#ppt_x"/>
                                          </p:val>
                                        </p:tav>
                                        <p:tav tm="100000">
                                          <p:val>
                                            <p:strVal val="#ppt_x"/>
                                          </p:val>
                                        </p:tav>
                                      </p:tavLst>
                                    </p:anim>
                                    <p:anim calcmode="lin" valueType="num">
                                      <p:cBhvr additive="base">
                                        <p:cTn id="40" dur="500" fill="hold"/>
                                        <p:tgtEl>
                                          <p:spTgt spid="83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p:bldP spid="83974" grpId="0"/>
      <p:bldP spid="83975" grpId="0"/>
      <p:bldP spid="83977" grpId="0" animBg="1"/>
      <p:bldP spid="83978" grpId="0" animBg="1"/>
      <p:bldP spid="839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457200" y="2665413"/>
            <a:ext cx="8229600" cy="1827212"/>
          </a:xfrm>
        </p:spPr>
        <p:txBody>
          <a:bodyPr/>
          <a:lstStyle/>
          <a:p>
            <a:pPr eaLnBrk="1" hangingPunct="1">
              <a:buFontTx/>
              <a:buNone/>
            </a:pPr>
            <a:r>
              <a:rPr lang="en-US" altLang="vi-VN"/>
              <a:t>       </a:t>
            </a:r>
            <a:endParaRPr lang="vi-VN" altLang="vi-VN">
              <a:solidFill>
                <a:srgbClr val="3333FF"/>
              </a:solidFill>
            </a:endParaRPr>
          </a:p>
        </p:txBody>
      </p:sp>
      <p:pic>
        <p:nvPicPr>
          <p:cNvPr id="9219" name="Picture 4" descr="467976cko9hdq4re"/>
          <p:cNvPicPr>
            <a:picLocks noChangeAspect="1" noChangeArrowheads="1" noCrop="1"/>
          </p:cNvPicPr>
          <p:nvPr/>
        </p:nvPicPr>
        <p:blipFill>
          <a:blip r:embed="rId2"/>
          <a:srcRect/>
          <a:stretch>
            <a:fillRect/>
          </a:stretch>
        </p:blipFill>
        <p:spPr bwMode="auto">
          <a:xfrm>
            <a:off x="0" y="6248400"/>
            <a:ext cx="8991600" cy="457200"/>
          </a:xfrm>
          <a:prstGeom prst="rect">
            <a:avLst/>
          </a:prstGeom>
          <a:noFill/>
          <a:ln w="9525">
            <a:noFill/>
            <a:miter lim="800000"/>
            <a:headEnd/>
            <a:tailEnd/>
          </a:ln>
        </p:spPr>
      </p:pic>
      <p:pic>
        <p:nvPicPr>
          <p:cNvPr id="9220" name="Picture 10" descr="suatuoi"/>
          <p:cNvPicPr>
            <a:picLocks noChangeAspect="1" noChangeArrowheads="1"/>
          </p:cNvPicPr>
          <p:nvPr/>
        </p:nvPicPr>
        <p:blipFill>
          <a:blip r:embed="rId3"/>
          <a:srcRect/>
          <a:stretch>
            <a:fillRect/>
          </a:stretch>
        </p:blipFill>
        <p:spPr bwMode="auto">
          <a:xfrm>
            <a:off x="377825" y="2933700"/>
            <a:ext cx="1676400" cy="1905000"/>
          </a:xfrm>
          <a:prstGeom prst="rect">
            <a:avLst/>
          </a:prstGeom>
          <a:noFill/>
          <a:ln w="9525">
            <a:noFill/>
            <a:miter lim="800000"/>
            <a:headEnd/>
            <a:tailEnd/>
          </a:ln>
        </p:spPr>
      </p:pic>
      <p:pic>
        <p:nvPicPr>
          <p:cNvPr id="9221" name="Picture 11" descr="anh-trung"/>
          <p:cNvPicPr>
            <a:picLocks noChangeAspect="1" noChangeArrowheads="1"/>
          </p:cNvPicPr>
          <p:nvPr/>
        </p:nvPicPr>
        <p:blipFill>
          <a:blip r:embed="rId4"/>
          <a:srcRect/>
          <a:stretch>
            <a:fillRect/>
          </a:stretch>
        </p:blipFill>
        <p:spPr bwMode="auto">
          <a:xfrm>
            <a:off x="2122488" y="3000375"/>
            <a:ext cx="1905000" cy="1905000"/>
          </a:xfrm>
          <a:prstGeom prst="rect">
            <a:avLst/>
          </a:prstGeom>
          <a:noFill/>
          <a:ln w="9525">
            <a:noFill/>
            <a:miter lim="800000"/>
            <a:headEnd/>
            <a:tailEnd/>
          </a:ln>
        </p:spPr>
      </p:pic>
      <p:pic>
        <p:nvPicPr>
          <p:cNvPr id="9222" name="Picture 12" descr="chuoi"/>
          <p:cNvPicPr>
            <a:picLocks noChangeAspect="1" noChangeArrowheads="1"/>
          </p:cNvPicPr>
          <p:nvPr/>
        </p:nvPicPr>
        <p:blipFill>
          <a:blip r:embed="rId5"/>
          <a:srcRect/>
          <a:stretch>
            <a:fillRect/>
          </a:stretch>
        </p:blipFill>
        <p:spPr bwMode="auto">
          <a:xfrm>
            <a:off x="4002088" y="3000375"/>
            <a:ext cx="1676400" cy="1828800"/>
          </a:xfrm>
          <a:prstGeom prst="rect">
            <a:avLst/>
          </a:prstGeom>
          <a:noFill/>
          <a:ln w="9525">
            <a:noFill/>
            <a:miter lim="800000"/>
            <a:headEnd/>
            <a:tailEnd/>
          </a:ln>
        </p:spPr>
      </p:pic>
      <p:pic>
        <p:nvPicPr>
          <p:cNvPr id="9223" name="Picture 13" descr="cam-171108"/>
          <p:cNvPicPr>
            <a:picLocks noChangeAspect="1" noChangeArrowheads="1"/>
          </p:cNvPicPr>
          <p:nvPr/>
        </p:nvPicPr>
        <p:blipFill>
          <a:blip r:embed="rId6"/>
          <a:srcRect/>
          <a:stretch>
            <a:fillRect/>
          </a:stretch>
        </p:blipFill>
        <p:spPr bwMode="auto">
          <a:xfrm>
            <a:off x="7186613" y="3186113"/>
            <a:ext cx="1524000" cy="1752600"/>
          </a:xfrm>
          <a:prstGeom prst="rect">
            <a:avLst/>
          </a:prstGeom>
          <a:noFill/>
          <a:ln w="9525">
            <a:noFill/>
            <a:miter lim="800000"/>
            <a:headEnd/>
            <a:tailEnd/>
          </a:ln>
        </p:spPr>
      </p:pic>
      <p:pic>
        <p:nvPicPr>
          <p:cNvPr id="9224" name="Picture 14" descr="images67068_Philippines"/>
          <p:cNvPicPr>
            <a:picLocks noChangeAspect="1" noChangeArrowheads="1"/>
          </p:cNvPicPr>
          <p:nvPr/>
        </p:nvPicPr>
        <p:blipFill>
          <a:blip r:embed="rId7"/>
          <a:srcRect/>
          <a:stretch>
            <a:fillRect/>
          </a:stretch>
        </p:blipFill>
        <p:spPr bwMode="auto">
          <a:xfrm>
            <a:off x="5715000" y="3113088"/>
            <a:ext cx="1600200" cy="1708150"/>
          </a:xfrm>
          <a:prstGeom prst="rect">
            <a:avLst/>
          </a:prstGeom>
          <a:noFill/>
          <a:ln w="9525">
            <a:noFill/>
            <a:miter lim="800000"/>
            <a:headEnd/>
            <a:tailEnd/>
          </a:ln>
        </p:spPr>
      </p:pic>
      <p:pic>
        <p:nvPicPr>
          <p:cNvPr id="9225" name="Picture 15" descr="oc8dc"/>
          <p:cNvPicPr>
            <a:picLocks noChangeAspect="1" noChangeArrowheads="1"/>
          </p:cNvPicPr>
          <p:nvPr/>
        </p:nvPicPr>
        <p:blipFill>
          <a:blip r:embed="rId8"/>
          <a:srcRect t="9052" r="45454" b="33061"/>
          <a:stretch>
            <a:fillRect/>
          </a:stretch>
        </p:blipFill>
        <p:spPr bwMode="auto">
          <a:xfrm>
            <a:off x="152400" y="4862513"/>
            <a:ext cx="1614488" cy="1704975"/>
          </a:xfrm>
          <a:prstGeom prst="rect">
            <a:avLst/>
          </a:prstGeom>
          <a:noFill/>
          <a:ln w="9525">
            <a:noFill/>
            <a:miter lim="800000"/>
            <a:headEnd/>
            <a:tailEnd/>
          </a:ln>
        </p:spPr>
      </p:pic>
      <p:pic>
        <p:nvPicPr>
          <p:cNvPr id="9226" name="Picture 16" descr="carot"/>
          <p:cNvPicPr>
            <a:picLocks noChangeAspect="1" noChangeArrowheads="1"/>
          </p:cNvPicPr>
          <p:nvPr/>
        </p:nvPicPr>
        <p:blipFill>
          <a:blip r:embed="rId9"/>
          <a:srcRect/>
          <a:stretch>
            <a:fillRect/>
          </a:stretch>
        </p:blipFill>
        <p:spPr bwMode="auto">
          <a:xfrm>
            <a:off x="1878013" y="4862513"/>
            <a:ext cx="1905000" cy="1690687"/>
          </a:xfrm>
          <a:prstGeom prst="rect">
            <a:avLst/>
          </a:prstGeom>
          <a:noFill/>
          <a:ln w="9525">
            <a:noFill/>
            <a:miter lim="800000"/>
            <a:headEnd/>
            <a:tailEnd/>
          </a:ln>
        </p:spPr>
      </p:pic>
      <p:pic>
        <p:nvPicPr>
          <p:cNvPr id="9227" name="Picture 17" descr="tom"/>
          <p:cNvPicPr>
            <a:picLocks noChangeAspect="1" noChangeArrowheads="1"/>
          </p:cNvPicPr>
          <p:nvPr/>
        </p:nvPicPr>
        <p:blipFill>
          <a:blip r:embed="rId10"/>
          <a:srcRect/>
          <a:stretch>
            <a:fillRect/>
          </a:stretch>
        </p:blipFill>
        <p:spPr bwMode="auto">
          <a:xfrm>
            <a:off x="3802063" y="4887913"/>
            <a:ext cx="1752600" cy="1704975"/>
          </a:xfrm>
          <a:prstGeom prst="rect">
            <a:avLst/>
          </a:prstGeom>
          <a:noFill/>
          <a:ln w="9525">
            <a:noFill/>
            <a:miter lim="800000"/>
            <a:headEnd/>
            <a:tailEnd/>
          </a:ln>
        </p:spPr>
      </p:pic>
      <p:pic>
        <p:nvPicPr>
          <p:cNvPr id="9228" name="Picture 18" descr="chep"/>
          <p:cNvPicPr>
            <a:picLocks noChangeAspect="1" noChangeArrowheads="1"/>
          </p:cNvPicPr>
          <p:nvPr/>
        </p:nvPicPr>
        <p:blipFill>
          <a:blip r:embed="rId11"/>
          <a:srcRect/>
          <a:stretch>
            <a:fillRect/>
          </a:stretch>
        </p:blipFill>
        <p:spPr bwMode="auto">
          <a:xfrm>
            <a:off x="5602288" y="5000625"/>
            <a:ext cx="1562100" cy="1704975"/>
          </a:xfrm>
          <a:prstGeom prst="rect">
            <a:avLst/>
          </a:prstGeom>
          <a:noFill/>
          <a:ln w="9525">
            <a:noFill/>
            <a:miter lim="800000"/>
            <a:headEnd/>
            <a:tailEnd/>
          </a:ln>
        </p:spPr>
      </p:pic>
      <p:pic>
        <p:nvPicPr>
          <p:cNvPr id="9229" name="Picture 19" descr="cachua_lbma"/>
          <p:cNvPicPr>
            <a:picLocks noChangeAspect="1" noChangeArrowheads="1"/>
          </p:cNvPicPr>
          <p:nvPr/>
        </p:nvPicPr>
        <p:blipFill>
          <a:blip r:embed="rId12"/>
          <a:srcRect/>
          <a:stretch>
            <a:fillRect/>
          </a:stretch>
        </p:blipFill>
        <p:spPr bwMode="auto">
          <a:xfrm>
            <a:off x="7291388" y="4919663"/>
            <a:ext cx="1524000" cy="1752600"/>
          </a:xfrm>
          <a:prstGeom prst="rect">
            <a:avLst/>
          </a:prstGeom>
          <a:noFill/>
          <a:ln w="9525">
            <a:noFill/>
            <a:miter lim="800000"/>
            <a:headEnd/>
            <a:tailEnd/>
          </a:ln>
        </p:spPr>
      </p:pic>
      <p:pic>
        <p:nvPicPr>
          <p:cNvPr id="9230" name="Picture 21" descr="XMAS_GS010"/>
          <p:cNvPicPr>
            <a:picLocks noChangeAspect="1" noChangeArrowheads="1" noCrop="1"/>
          </p:cNvPicPr>
          <p:nvPr/>
        </p:nvPicPr>
        <p:blipFill>
          <a:blip r:embed="rId13"/>
          <a:srcRect/>
          <a:stretch>
            <a:fillRect/>
          </a:stretch>
        </p:blipFill>
        <p:spPr bwMode="auto">
          <a:xfrm>
            <a:off x="8382000" y="-228600"/>
            <a:ext cx="914400" cy="1752600"/>
          </a:xfrm>
          <a:prstGeom prst="rect">
            <a:avLst/>
          </a:prstGeom>
          <a:noFill/>
          <a:ln w="9525">
            <a:noFill/>
            <a:miter lim="800000"/>
            <a:headEnd/>
            <a:tailEnd/>
          </a:ln>
        </p:spPr>
      </p:pic>
      <p:sp>
        <p:nvSpPr>
          <p:cNvPr id="22547" name="Text Box 19"/>
          <p:cNvSpPr txBox="1">
            <a:spLocks noChangeArrowheads="1"/>
          </p:cNvSpPr>
          <p:nvPr/>
        </p:nvSpPr>
        <p:spPr bwMode="auto">
          <a:xfrm>
            <a:off x="0" y="1752600"/>
            <a:ext cx="9144000" cy="822325"/>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altLang="vi-VN" sz="2400" b="1">
                <a:solidFill>
                  <a:srgbClr val="3333FF"/>
                </a:solidFill>
                <a:latin typeface="Times New Roman" pitchFamily="18" charset="0"/>
                <a:cs typeface="Times New Roman" pitchFamily="18" charset="0"/>
              </a:rPr>
              <a:t>* Các thức ăn có chứa nhiều Vi-ta-min và chất khoáng: sữa ,trứng, chuối, cam, gạo,ốc, cà chua, tôm,cá,cà rốt,…</a:t>
            </a:r>
            <a:endParaRPr lang="en-US" sz="2400" b="1">
              <a:solidFill>
                <a:srgbClr val="3333FF"/>
              </a:solidFill>
              <a:latin typeface="Times New Roman" pitchFamily="18" charset="0"/>
              <a:cs typeface="Times New Roman" pitchFamily="18" charset="0"/>
            </a:endParaRPr>
          </a:p>
        </p:txBody>
      </p:sp>
      <p:sp>
        <p:nvSpPr>
          <p:cNvPr id="2" name="Text Box 10">
            <a:extLst>
              <a:ext uri="{FF2B5EF4-FFF2-40B4-BE49-F238E27FC236}">
                <a16:creationId xmlns:a16="http://schemas.microsoft.com/office/drawing/2014/main" xmlns="" id="{FEF04BEE-6F0C-47E7-BE5C-E234F0D2BD76}"/>
              </a:ext>
            </a:extLst>
          </p:cNvPr>
          <p:cNvSpPr txBox="1">
            <a:spLocks noChangeArrowheads="1"/>
          </p:cNvSpPr>
          <p:nvPr/>
        </p:nvSpPr>
        <p:spPr bwMode="auto">
          <a:xfrm>
            <a:off x="34433" y="97371"/>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47"/>
                                        </p:tgtEl>
                                        <p:attrNameLst>
                                          <p:attrName>style.visibility</p:attrName>
                                        </p:attrNameLst>
                                      </p:cBhvr>
                                      <p:to>
                                        <p:strVal val="visible"/>
                                      </p:to>
                                    </p:set>
                                    <p:anim calcmode="discrete" valueType="clr">
                                      <p:cBhvr override="childStyle">
                                        <p:cTn id="7" dur="80"/>
                                        <p:tgtEl>
                                          <p:spTgt spid="225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47"/>
                                        </p:tgtEl>
                                        <p:attrNameLst>
                                          <p:attrName>fillcolor</p:attrName>
                                        </p:attrNameLst>
                                      </p:cBhvr>
                                      <p:tavLst>
                                        <p:tav tm="0">
                                          <p:val>
                                            <p:clrVal>
                                              <a:schemeClr val="accent2"/>
                                            </p:clrVal>
                                          </p:val>
                                        </p:tav>
                                        <p:tav tm="50000">
                                          <p:val>
                                            <p:clrVal>
                                              <a:schemeClr val="hlink"/>
                                            </p:clrVal>
                                          </p:val>
                                        </p:tav>
                                      </p:tavLst>
                                    </p:anim>
                                    <p:set>
                                      <p:cBhvr>
                                        <p:cTn id="9" dur="80"/>
                                        <p:tgtEl>
                                          <p:spTgt spid="225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abbage_bapcai"/>
          <p:cNvPicPr>
            <a:picLocks noChangeAspect="1" noChangeArrowheads="1"/>
          </p:cNvPicPr>
          <p:nvPr/>
        </p:nvPicPr>
        <p:blipFill>
          <a:blip r:embed="rId3"/>
          <a:srcRect/>
          <a:stretch>
            <a:fillRect/>
          </a:stretch>
        </p:blipFill>
        <p:spPr bwMode="auto">
          <a:xfrm>
            <a:off x="3582988" y="4824413"/>
            <a:ext cx="1600200" cy="1828800"/>
          </a:xfrm>
          <a:prstGeom prst="rect">
            <a:avLst/>
          </a:prstGeom>
          <a:noFill/>
          <a:ln w="9525">
            <a:noFill/>
            <a:miter lim="800000"/>
            <a:headEnd/>
            <a:tailEnd/>
          </a:ln>
        </p:spPr>
      </p:pic>
      <p:pic>
        <p:nvPicPr>
          <p:cNvPr id="10243" name="Picture 6" descr="rau%20cai%20ngot"/>
          <p:cNvPicPr>
            <a:picLocks noChangeAspect="1" noChangeArrowheads="1"/>
          </p:cNvPicPr>
          <p:nvPr/>
        </p:nvPicPr>
        <p:blipFill>
          <a:blip r:embed="rId4"/>
          <a:srcRect/>
          <a:stretch>
            <a:fillRect/>
          </a:stretch>
        </p:blipFill>
        <p:spPr bwMode="auto">
          <a:xfrm>
            <a:off x="5510213" y="4829175"/>
            <a:ext cx="1524000" cy="1804988"/>
          </a:xfrm>
          <a:prstGeom prst="rect">
            <a:avLst/>
          </a:prstGeom>
          <a:noFill/>
          <a:ln w="9525">
            <a:noFill/>
            <a:miter lim="800000"/>
            <a:headEnd/>
            <a:tailEnd/>
          </a:ln>
        </p:spPr>
      </p:pic>
      <p:pic>
        <p:nvPicPr>
          <p:cNvPr id="10244" name="Picture 7" descr="xu%20hao"/>
          <p:cNvPicPr>
            <a:picLocks noChangeAspect="1" noChangeArrowheads="1"/>
          </p:cNvPicPr>
          <p:nvPr/>
        </p:nvPicPr>
        <p:blipFill>
          <a:blip r:embed="rId5"/>
          <a:srcRect/>
          <a:stretch>
            <a:fillRect/>
          </a:stretch>
        </p:blipFill>
        <p:spPr bwMode="auto">
          <a:xfrm>
            <a:off x="1922463" y="4881563"/>
            <a:ext cx="1485900" cy="1828800"/>
          </a:xfrm>
          <a:prstGeom prst="rect">
            <a:avLst/>
          </a:prstGeom>
          <a:noFill/>
          <a:ln w="9525">
            <a:noFill/>
            <a:miter lim="800000"/>
            <a:headEnd/>
            <a:tailEnd/>
          </a:ln>
        </p:spPr>
      </p:pic>
      <p:pic>
        <p:nvPicPr>
          <p:cNvPr id="10245" name="Picture 8" descr="untitled"/>
          <p:cNvPicPr>
            <a:picLocks noChangeAspect="1" noChangeArrowheads="1"/>
          </p:cNvPicPr>
          <p:nvPr/>
        </p:nvPicPr>
        <p:blipFill>
          <a:blip r:embed="rId6"/>
          <a:srcRect/>
          <a:stretch>
            <a:fillRect/>
          </a:stretch>
        </p:blipFill>
        <p:spPr bwMode="auto">
          <a:xfrm>
            <a:off x="144463" y="4881563"/>
            <a:ext cx="1450975" cy="1847850"/>
          </a:xfrm>
          <a:prstGeom prst="rect">
            <a:avLst/>
          </a:prstGeom>
          <a:noFill/>
          <a:ln w="9525">
            <a:noFill/>
            <a:miter lim="800000"/>
            <a:headEnd/>
            <a:tailEnd/>
          </a:ln>
        </p:spPr>
      </p:pic>
      <p:pic>
        <p:nvPicPr>
          <p:cNvPr id="10246" name="Picture 9" descr="1048d6f99026943"/>
          <p:cNvPicPr>
            <a:picLocks noChangeAspect="1" noChangeArrowheads="1"/>
          </p:cNvPicPr>
          <p:nvPr/>
        </p:nvPicPr>
        <p:blipFill>
          <a:blip r:embed="rId7"/>
          <a:srcRect l="8000" t="4817"/>
          <a:stretch>
            <a:fillRect/>
          </a:stretch>
        </p:blipFill>
        <p:spPr bwMode="auto">
          <a:xfrm>
            <a:off x="7239000" y="4881563"/>
            <a:ext cx="1905000" cy="1803400"/>
          </a:xfrm>
          <a:prstGeom prst="rect">
            <a:avLst/>
          </a:prstGeom>
          <a:noFill/>
          <a:ln w="9525">
            <a:noFill/>
            <a:miter lim="800000"/>
            <a:headEnd/>
            <a:tailEnd/>
          </a:ln>
        </p:spPr>
      </p:pic>
      <p:pic>
        <p:nvPicPr>
          <p:cNvPr id="10247" name="Picture 10" descr="zucchini"/>
          <p:cNvPicPr>
            <a:picLocks noChangeAspect="1" noChangeArrowheads="1"/>
          </p:cNvPicPr>
          <p:nvPr/>
        </p:nvPicPr>
        <p:blipFill>
          <a:blip r:embed="rId8"/>
          <a:srcRect/>
          <a:stretch>
            <a:fillRect/>
          </a:stretch>
        </p:blipFill>
        <p:spPr bwMode="auto">
          <a:xfrm>
            <a:off x="57150" y="2703513"/>
            <a:ext cx="1447800" cy="2000250"/>
          </a:xfrm>
          <a:prstGeom prst="rect">
            <a:avLst/>
          </a:prstGeom>
          <a:noFill/>
          <a:ln w="9525">
            <a:noFill/>
            <a:miter lim="800000"/>
            <a:headEnd/>
            <a:tailEnd/>
          </a:ln>
        </p:spPr>
      </p:pic>
      <p:pic>
        <p:nvPicPr>
          <p:cNvPr id="10248" name="Picture 11" descr="480"/>
          <p:cNvPicPr>
            <a:picLocks noChangeAspect="1" noChangeArrowheads="1"/>
          </p:cNvPicPr>
          <p:nvPr/>
        </p:nvPicPr>
        <p:blipFill>
          <a:blip r:embed="rId9"/>
          <a:srcRect/>
          <a:stretch>
            <a:fillRect/>
          </a:stretch>
        </p:blipFill>
        <p:spPr bwMode="auto">
          <a:xfrm>
            <a:off x="1760538" y="2811463"/>
            <a:ext cx="1600200" cy="1952625"/>
          </a:xfrm>
          <a:prstGeom prst="rect">
            <a:avLst/>
          </a:prstGeom>
          <a:noFill/>
          <a:ln w="9525">
            <a:noFill/>
            <a:miter lim="800000"/>
            <a:headEnd/>
            <a:tailEnd/>
          </a:ln>
        </p:spPr>
      </p:pic>
      <p:pic>
        <p:nvPicPr>
          <p:cNvPr id="10249" name="Picture 12" descr="Rau_ren_31"/>
          <p:cNvPicPr>
            <a:picLocks noChangeAspect="1" noChangeArrowheads="1"/>
          </p:cNvPicPr>
          <p:nvPr/>
        </p:nvPicPr>
        <p:blipFill>
          <a:blip r:embed="rId10"/>
          <a:srcRect/>
          <a:stretch>
            <a:fillRect/>
          </a:stretch>
        </p:blipFill>
        <p:spPr bwMode="auto">
          <a:xfrm>
            <a:off x="3543300" y="2811463"/>
            <a:ext cx="1600200" cy="1905000"/>
          </a:xfrm>
          <a:prstGeom prst="rect">
            <a:avLst/>
          </a:prstGeom>
          <a:noFill/>
          <a:ln w="9525">
            <a:noFill/>
            <a:miter lim="800000"/>
            <a:headEnd/>
            <a:tailEnd/>
          </a:ln>
        </p:spPr>
      </p:pic>
      <p:pic>
        <p:nvPicPr>
          <p:cNvPr id="10250" name="Picture 13" descr="khoailang"/>
          <p:cNvPicPr>
            <a:picLocks noChangeAspect="1" noChangeArrowheads="1"/>
          </p:cNvPicPr>
          <p:nvPr/>
        </p:nvPicPr>
        <p:blipFill>
          <a:blip r:embed="rId11"/>
          <a:srcRect/>
          <a:stretch>
            <a:fillRect/>
          </a:stretch>
        </p:blipFill>
        <p:spPr bwMode="auto">
          <a:xfrm>
            <a:off x="5638800" y="2682875"/>
            <a:ext cx="3124200" cy="1952625"/>
          </a:xfrm>
          <a:prstGeom prst="rect">
            <a:avLst/>
          </a:prstGeom>
          <a:noFill/>
          <a:ln w="9525">
            <a:noFill/>
            <a:miter lim="800000"/>
            <a:headEnd/>
            <a:tailEnd/>
          </a:ln>
        </p:spPr>
      </p:pic>
      <p:sp>
        <p:nvSpPr>
          <p:cNvPr id="10251" name="Slide Number Placeholder 5"/>
          <p:cNvSpPr>
            <a:spLocks noGrp="1"/>
          </p:cNvSpPr>
          <p:nvPr>
            <p:ph type="sldNum" sz="quarter" idx="12"/>
          </p:nvPr>
        </p:nvSpPr>
        <p:spPr>
          <a:xfrm>
            <a:off x="6553200" y="6248400"/>
            <a:ext cx="2133600" cy="457200"/>
          </a:xfrm>
          <a:noFill/>
        </p:spPr>
        <p:txBody>
          <a:bodyPr/>
          <a:lstStyle/>
          <a:p>
            <a:fld id="{39424B2C-60E4-4F0C-B6F2-B22D73197FEF}" type="slidenum">
              <a:rPr lang="vi-VN" altLang="vi-VN" sz="1000"/>
              <a:pPr/>
              <a:t>13</a:t>
            </a:fld>
            <a:endParaRPr lang="vi-VN" altLang="vi-VN" sz="1000"/>
          </a:p>
        </p:txBody>
      </p:sp>
      <p:sp>
        <p:nvSpPr>
          <p:cNvPr id="23566" name="Text Box 14"/>
          <p:cNvSpPr txBox="1">
            <a:spLocks noChangeArrowheads="1"/>
          </p:cNvSpPr>
          <p:nvPr/>
        </p:nvSpPr>
        <p:spPr bwMode="auto">
          <a:xfrm>
            <a:off x="171502" y="1522234"/>
            <a:ext cx="9195619" cy="1200329"/>
          </a:xfrm>
          <a:prstGeom prst="rect">
            <a:avLst/>
          </a:prstGeom>
          <a:noFill/>
          <a:ln w="9525">
            <a:noFill/>
            <a:miter lim="800000"/>
            <a:headEnd/>
            <a:tailEnd/>
          </a:ln>
          <a:effectLst>
            <a:prstShdw prst="shdw17" dist="17961" dir="2700000">
              <a:schemeClr val="bg2"/>
            </a:prstShdw>
          </a:effectLst>
        </p:spPr>
        <p:txBody>
          <a:bodyPr wrap="square">
            <a:spAutoFit/>
          </a:bodyPr>
          <a:lstStyle/>
          <a:p>
            <a:pPr>
              <a:spcBef>
                <a:spcPct val="50000"/>
              </a:spcBef>
            </a:pPr>
            <a:r>
              <a:rPr lang="en-US" altLang="vi-VN" sz="2400" b="1" dirty="0">
                <a:solidFill>
                  <a:srgbClr val="3333FF"/>
                </a:solidFill>
                <a:latin typeface="Times New Roman" pitchFamily="18" charset="0"/>
                <a:cs typeface="Times New Roman" pitchFamily="18" charset="0"/>
              </a:rPr>
              <a:t>* </a:t>
            </a:r>
            <a:r>
              <a:rPr lang="vi-VN" altLang="vi-VN" sz="2400" b="1" dirty="0">
                <a:solidFill>
                  <a:srgbClr val="3333FF"/>
                </a:solidFill>
                <a:latin typeface="Times New Roman" pitchFamily="18" charset="0"/>
                <a:cs typeface="Times New Roman" pitchFamily="18" charset="0"/>
              </a:rPr>
              <a:t>C</a:t>
            </a:r>
            <a:r>
              <a:rPr lang="en-US" altLang="vi-VN" sz="2400" b="1" dirty="0" err="1">
                <a:solidFill>
                  <a:srgbClr val="3333FF"/>
                </a:solidFill>
                <a:latin typeface="Times New Roman" pitchFamily="18" charset="0"/>
                <a:cs typeface="Times New Roman" pitchFamily="18" charset="0"/>
              </a:rPr>
              <a:t>ác</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thức</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ăn</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có</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chứa</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nhiều</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chất</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xơ</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bắp</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cải</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súp</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lơ,rau</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cải</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rau</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muống</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bí</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xanh</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mướp</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đắng</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rau</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dền</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su</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hào</a:t>
            </a:r>
            <a:r>
              <a:rPr lang="en-US" altLang="vi-VN" sz="2400" b="1" dirty="0">
                <a:solidFill>
                  <a:srgbClr val="3333FF"/>
                </a:solidFill>
                <a:latin typeface="Times New Roman" pitchFamily="18" charset="0"/>
                <a:cs typeface="Times New Roman" pitchFamily="18" charset="0"/>
              </a:rPr>
              <a:t>, </a:t>
            </a:r>
            <a:r>
              <a:rPr lang="en-US" altLang="vi-VN" sz="2400" b="1" dirty="0" err="1">
                <a:solidFill>
                  <a:srgbClr val="3333FF"/>
                </a:solidFill>
                <a:latin typeface="Times New Roman" pitchFamily="18" charset="0"/>
                <a:cs typeface="Times New Roman" pitchFamily="18" charset="0"/>
              </a:rPr>
              <a:t>rau</a:t>
            </a:r>
            <a:r>
              <a:rPr lang="en-US" altLang="vi-VN" sz="2400" b="1" dirty="0">
                <a:solidFill>
                  <a:srgbClr val="3333FF"/>
                </a:solidFill>
                <a:latin typeface="Times New Roman" pitchFamily="18" charset="0"/>
                <a:cs typeface="Times New Roman" pitchFamily="18" charset="0"/>
              </a:rPr>
              <a:t> </a:t>
            </a:r>
            <a:r>
              <a:rPr lang="en-US" altLang="vi-VN" sz="2400" b="1" err="1">
                <a:solidFill>
                  <a:srgbClr val="3333FF"/>
                </a:solidFill>
                <a:latin typeface="Times New Roman" pitchFamily="18" charset="0"/>
                <a:cs typeface="Times New Roman" pitchFamily="18" charset="0"/>
              </a:rPr>
              <a:t>ngót</a:t>
            </a:r>
            <a:r>
              <a:rPr lang="en-US" altLang="vi-VN" sz="2400" b="1">
                <a:solidFill>
                  <a:srgbClr val="3333FF"/>
                </a:solidFill>
                <a:latin typeface="Times New Roman" pitchFamily="18" charset="0"/>
                <a:cs typeface="Times New Roman" pitchFamily="18" charset="0"/>
              </a:rPr>
              <a:t>, khoai </a:t>
            </a:r>
            <a:r>
              <a:rPr lang="en-US" altLang="vi-VN" sz="2400" b="1" err="1">
                <a:solidFill>
                  <a:srgbClr val="3333FF"/>
                </a:solidFill>
                <a:latin typeface="Times New Roman" pitchFamily="18" charset="0"/>
                <a:cs typeface="Times New Roman" pitchFamily="18" charset="0"/>
              </a:rPr>
              <a:t>lang</a:t>
            </a:r>
            <a:r>
              <a:rPr lang="en-US" altLang="vi-VN" sz="2400" b="1">
                <a:solidFill>
                  <a:srgbClr val="3333FF"/>
                </a:solidFill>
                <a:latin typeface="Times New Roman" pitchFamily="18" charset="0"/>
                <a:cs typeface="Times New Roman" pitchFamily="18" charset="0"/>
              </a:rPr>
              <a:t>, ngô</a:t>
            </a:r>
            <a:r>
              <a:rPr lang="en-US" altLang="vi-VN" sz="2400" b="1" dirty="0">
                <a:solidFill>
                  <a:srgbClr val="3333FF"/>
                </a:solidFill>
                <a:latin typeface="Times New Roman" pitchFamily="18" charset="0"/>
                <a:cs typeface="Times New Roman" pitchFamily="18" charset="0"/>
              </a:rPr>
              <a:t>,….</a:t>
            </a:r>
            <a:endParaRPr lang="en-US" sz="2400" b="1" dirty="0">
              <a:solidFill>
                <a:srgbClr val="3333FF"/>
              </a:solidFill>
              <a:latin typeface="Times New Roman" pitchFamily="18" charset="0"/>
              <a:cs typeface="Times New Roman" pitchFamily="18" charset="0"/>
            </a:endParaRPr>
          </a:p>
        </p:txBody>
      </p:sp>
      <p:sp>
        <p:nvSpPr>
          <p:cNvPr id="2" name="Text Box 10">
            <a:extLst>
              <a:ext uri="{FF2B5EF4-FFF2-40B4-BE49-F238E27FC236}">
                <a16:creationId xmlns:a16="http://schemas.microsoft.com/office/drawing/2014/main" xmlns="" id="{FAB032C3-C494-40A0-9E7B-89BDC8598705}"/>
              </a:ext>
            </a:extLst>
          </p:cNvPr>
          <p:cNvSpPr txBox="1">
            <a:spLocks noChangeArrowheads="1"/>
          </p:cNvSpPr>
          <p:nvPr/>
        </p:nvSpPr>
        <p:spPr bwMode="auto">
          <a:xfrm>
            <a:off x="-13138" y="54312"/>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66"/>
                                        </p:tgtEl>
                                        <p:attrNameLst>
                                          <p:attrName>style.visibility</p:attrName>
                                        </p:attrNameLst>
                                      </p:cBhvr>
                                      <p:to>
                                        <p:strVal val="visible"/>
                                      </p:to>
                                    </p:set>
                                    <p:anim calcmode="discrete" valueType="clr">
                                      <p:cBhvr override="childStyle">
                                        <p:cTn id="7" dur="80"/>
                                        <p:tgtEl>
                                          <p:spTgt spid="235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66"/>
                                        </p:tgtEl>
                                        <p:attrNameLst>
                                          <p:attrName>fillcolor</p:attrName>
                                        </p:attrNameLst>
                                      </p:cBhvr>
                                      <p:tavLst>
                                        <p:tav tm="0">
                                          <p:val>
                                            <p:clrVal>
                                              <a:schemeClr val="accent2"/>
                                            </p:clrVal>
                                          </p:val>
                                        </p:tav>
                                        <p:tav tm="50000">
                                          <p:val>
                                            <p:clrVal>
                                              <a:schemeClr val="hlink"/>
                                            </p:clrVal>
                                          </p:val>
                                        </p:tav>
                                      </p:tavLst>
                                    </p:anim>
                                    <p:set>
                                      <p:cBhvr>
                                        <p:cTn id="9" dur="80"/>
                                        <p:tgtEl>
                                          <p:spTgt spid="235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152400" y="3733800"/>
            <a:ext cx="2971800" cy="2514600"/>
          </a:xfrm>
          <a:prstGeom prst="rect">
            <a:avLst/>
          </a:prstGeom>
          <a:noFill/>
          <a:ln w="28575">
            <a:solidFill>
              <a:schemeClr val="tx1"/>
            </a:solidFill>
            <a:miter lim="800000"/>
            <a:headEnd/>
            <a:tailEnd/>
          </a:ln>
        </p:spPr>
      </p:pic>
      <p:sp>
        <p:nvSpPr>
          <p:cNvPr id="111619" name="Text Box 3"/>
          <p:cNvSpPr txBox="1">
            <a:spLocks noChangeArrowheads="1"/>
          </p:cNvSpPr>
          <p:nvPr/>
        </p:nvSpPr>
        <p:spPr bwMode="auto">
          <a:xfrm>
            <a:off x="533400" y="6400800"/>
            <a:ext cx="1617663" cy="415925"/>
          </a:xfrm>
          <a:prstGeom prst="rect">
            <a:avLst/>
          </a:prstGeom>
          <a:noFill/>
          <a:ln w="19050">
            <a:solidFill>
              <a:schemeClr val="tx1"/>
            </a:solidFill>
            <a:miter lim="800000"/>
            <a:headEnd/>
            <a:tailEnd/>
          </a:ln>
        </p:spPr>
        <p:txBody>
          <a:bodyPr>
            <a:spAutoFit/>
          </a:bodyPr>
          <a:lstStyle/>
          <a:p>
            <a:pPr algn="ctr">
              <a:spcBef>
                <a:spcPct val="50000"/>
              </a:spcBef>
            </a:pPr>
            <a:r>
              <a:rPr lang="en-US" sz="2000">
                <a:solidFill>
                  <a:srgbClr val="0033CC"/>
                </a:solidFill>
              </a:rPr>
              <a:t>Lở miệng</a:t>
            </a:r>
          </a:p>
        </p:txBody>
      </p:sp>
      <p:pic>
        <p:nvPicPr>
          <p:cNvPr id="111620" name="Picture 4"/>
          <p:cNvPicPr>
            <a:picLocks noChangeAspect="1" noChangeArrowheads="1"/>
          </p:cNvPicPr>
          <p:nvPr/>
        </p:nvPicPr>
        <p:blipFill>
          <a:blip r:embed="rId3"/>
          <a:srcRect/>
          <a:stretch>
            <a:fillRect/>
          </a:stretch>
        </p:blipFill>
        <p:spPr bwMode="auto">
          <a:xfrm>
            <a:off x="3352800" y="152400"/>
            <a:ext cx="2667000" cy="2895600"/>
          </a:xfrm>
          <a:prstGeom prst="rect">
            <a:avLst/>
          </a:prstGeom>
          <a:noFill/>
          <a:ln w="28575">
            <a:solidFill>
              <a:schemeClr val="tx1"/>
            </a:solidFill>
            <a:miter lim="800000"/>
            <a:headEnd/>
            <a:tailEnd/>
          </a:ln>
        </p:spPr>
      </p:pic>
      <p:sp>
        <p:nvSpPr>
          <p:cNvPr id="111621" name="Text Box 5"/>
          <p:cNvSpPr txBox="1">
            <a:spLocks noChangeArrowheads="1"/>
          </p:cNvSpPr>
          <p:nvPr/>
        </p:nvSpPr>
        <p:spPr bwMode="auto">
          <a:xfrm>
            <a:off x="3733800" y="3124200"/>
            <a:ext cx="1690688" cy="415925"/>
          </a:xfrm>
          <a:prstGeom prst="rect">
            <a:avLst/>
          </a:prstGeom>
          <a:noFill/>
          <a:ln w="19050">
            <a:solidFill>
              <a:schemeClr val="tx1"/>
            </a:solidFill>
            <a:miter lim="800000"/>
            <a:headEnd/>
            <a:tailEnd/>
          </a:ln>
        </p:spPr>
        <p:txBody>
          <a:bodyPr>
            <a:spAutoFit/>
          </a:bodyPr>
          <a:lstStyle/>
          <a:p>
            <a:pPr algn="ctr">
              <a:spcBef>
                <a:spcPct val="50000"/>
              </a:spcBef>
            </a:pPr>
            <a:r>
              <a:rPr lang="en-US" sz="2000">
                <a:solidFill>
                  <a:srgbClr val="0033CC"/>
                </a:solidFill>
              </a:rPr>
              <a:t>Còi xương</a:t>
            </a:r>
          </a:p>
        </p:txBody>
      </p:sp>
      <p:pic>
        <p:nvPicPr>
          <p:cNvPr id="111622" name="Picture 6"/>
          <p:cNvPicPr>
            <a:picLocks noChangeAspect="1" noChangeArrowheads="1"/>
          </p:cNvPicPr>
          <p:nvPr/>
        </p:nvPicPr>
        <p:blipFill>
          <a:blip r:embed="rId4"/>
          <a:srcRect/>
          <a:stretch>
            <a:fillRect/>
          </a:stretch>
        </p:blipFill>
        <p:spPr bwMode="auto">
          <a:xfrm>
            <a:off x="3276600" y="3733800"/>
            <a:ext cx="2743200" cy="2514600"/>
          </a:xfrm>
          <a:prstGeom prst="rect">
            <a:avLst/>
          </a:prstGeom>
          <a:noFill/>
          <a:ln w="28575">
            <a:solidFill>
              <a:schemeClr val="tx1"/>
            </a:solidFill>
            <a:miter lim="800000"/>
            <a:headEnd/>
            <a:tailEnd/>
          </a:ln>
        </p:spPr>
      </p:pic>
      <p:sp>
        <p:nvSpPr>
          <p:cNvPr id="111623" name="Text Box 7"/>
          <p:cNvSpPr txBox="1">
            <a:spLocks noChangeArrowheads="1"/>
          </p:cNvSpPr>
          <p:nvPr/>
        </p:nvSpPr>
        <p:spPr bwMode="auto">
          <a:xfrm>
            <a:off x="3962400" y="6365875"/>
            <a:ext cx="1524000" cy="415925"/>
          </a:xfrm>
          <a:prstGeom prst="rect">
            <a:avLst/>
          </a:prstGeom>
          <a:noFill/>
          <a:ln w="19050">
            <a:solidFill>
              <a:schemeClr val="tx1"/>
            </a:solidFill>
            <a:miter lim="800000"/>
            <a:headEnd/>
            <a:tailEnd/>
          </a:ln>
        </p:spPr>
        <p:txBody>
          <a:bodyPr>
            <a:spAutoFit/>
          </a:bodyPr>
          <a:lstStyle/>
          <a:p>
            <a:pPr algn="ctr">
              <a:spcBef>
                <a:spcPct val="50000"/>
              </a:spcBef>
            </a:pPr>
            <a:r>
              <a:rPr lang="en-US" sz="2000">
                <a:solidFill>
                  <a:srgbClr val="0033CC"/>
                </a:solidFill>
              </a:rPr>
              <a:t>Bị phù</a:t>
            </a:r>
          </a:p>
        </p:txBody>
      </p:sp>
      <p:pic>
        <p:nvPicPr>
          <p:cNvPr id="111624" name="Picture 8"/>
          <p:cNvPicPr>
            <a:picLocks noChangeAspect="1" noChangeArrowheads="1"/>
          </p:cNvPicPr>
          <p:nvPr/>
        </p:nvPicPr>
        <p:blipFill>
          <a:blip r:embed="rId5"/>
          <a:srcRect/>
          <a:stretch>
            <a:fillRect/>
          </a:stretch>
        </p:blipFill>
        <p:spPr bwMode="auto">
          <a:xfrm>
            <a:off x="152400" y="152400"/>
            <a:ext cx="3048000" cy="2895600"/>
          </a:xfrm>
          <a:prstGeom prst="rect">
            <a:avLst/>
          </a:prstGeom>
          <a:noFill/>
          <a:ln w="28575">
            <a:solidFill>
              <a:schemeClr val="tx1"/>
            </a:solidFill>
            <a:miter lim="800000"/>
            <a:headEnd/>
            <a:tailEnd/>
          </a:ln>
        </p:spPr>
      </p:pic>
      <p:sp>
        <p:nvSpPr>
          <p:cNvPr id="111625" name="Text Box 9"/>
          <p:cNvSpPr txBox="1">
            <a:spLocks noChangeArrowheads="1"/>
          </p:cNvSpPr>
          <p:nvPr/>
        </p:nvSpPr>
        <p:spPr bwMode="auto">
          <a:xfrm>
            <a:off x="152400" y="3124200"/>
            <a:ext cx="2819400" cy="415925"/>
          </a:xfrm>
          <a:prstGeom prst="rect">
            <a:avLst/>
          </a:prstGeom>
          <a:noFill/>
          <a:ln w="19050">
            <a:solidFill>
              <a:schemeClr val="tx1"/>
            </a:solidFill>
            <a:miter lim="800000"/>
            <a:headEnd/>
            <a:tailEnd/>
          </a:ln>
        </p:spPr>
        <p:txBody>
          <a:bodyPr>
            <a:spAutoFit/>
          </a:bodyPr>
          <a:lstStyle/>
          <a:p>
            <a:pPr algn="ctr">
              <a:spcBef>
                <a:spcPct val="50000"/>
              </a:spcBef>
            </a:pPr>
            <a:r>
              <a:rPr lang="en-US" sz="2000">
                <a:solidFill>
                  <a:srgbClr val="0033CC"/>
                </a:solidFill>
              </a:rPr>
              <a:t>Khô mắt – quáng gà</a:t>
            </a:r>
          </a:p>
        </p:txBody>
      </p:sp>
      <p:pic>
        <p:nvPicPr>
          <p:cNvPr id="111626" name="Picture 10"/>
          <p:cNvPicPr>
            <a:picLocks noChangeAspect="1" noChangeArrowheads="1"/>
          </p:cNvPicPr>
          <p:nvPr/>
        </p:nvPicPr>
        <p:blipFill>
          <a:blip r:embed="rId6"/>
          <a:srcRect/>
          <a:stretch>
            <a:fillRect/>
          </a:stretch>
        </p:blipFill>
        <p:spPr bwMode="auto">
          <a:xfrm>
            <a:off x="6172200" y="152400"/>
            <a:ext cx="2971800" cy="2895600"/>
          </a:xfrm>
          <a:prstGeom prst="rect">
            <a:avLst/>
          </a:prstGeom>
          <a:noFill/>
          <a:ln w="28575">
            <a:solidFill>
              <a:schemeClr val="tx1"/>
            </a:solidFill>
            <a:miter lim="800000"/>
            <a:headEnd/>
            <a:tailEnd/>
          </a:ln>
        </p:spPr>
      </p:pic>
      <p:sp>
        <p:nvSpPr>
          <p:cNvPr id="111627" name="Text Box 11"/>
          <p:cNvSpPr txBox="1">
            <a:spLocks noChangeArrowheads="1"/>
          </p:cNvSpPr>
          <p:nvPr/>
        </p:nvSpPr>
        <p:spPr bwMode="auto">
          <a:xfrm>
            <a:off x="6248400" y="3124200"/>
            <a:ext cx="2743200" cy="415925"/>
          </a:xfrm>
          <a:prstGeom prst="rect">
            <a:avLst/>
          </a:prstGeom>
          <a:noFill/>
          <a:ln w="19050">
            <a:solidFill>
              <a:schemeClr val="tx1"/>
            </a:solidFill>
            <a:miter lim="800000"/>
            <a:headEnd/>
            <a:tailEnd/>
          </a:ln>
        </p:spPr>
        <p:txBody>
          <a:bodyPr>
            <a:spAutoFit/>
          </a:bodyPr>
          <a:lstStyle/>
          <a:p>
            <a:pPr algn="ctr">
              <a:spcBef>
                <a:spcPct val="50000"/>
              </a:spcBef>
            </a:pPr>
            <a:r>
              <a:rPr lang="en-US" sz="2000">
                <a:solidFill>
                  <a:srgbClr val="0033CC"/>
                </a:solidFill>
              </a:rPr>
              <a:t>Chảy máu chân răng</a:t>
            </a:r>
          </a:p>
        </p:txBody>
      </p:sp>
      <p:pic>
        <p:nvPicPr>
          <p:cNvPr id="111628" name="Picture 12"/>
          <p:cNvPicPr>
            <a:picLocks noChangeAspect="1" noChangeArrowheads="1"/>
          </p:cNvPicPr>
          <p:nvPr/>
        </p:nvPicPr>
        <p:blipFill>
          <a:blip r:embed="rId7"/>
          <a:srcRect/>
          <a:stretch>
            <a:fillRect/>
          </a:stretch>
        </p:blipFill>
        <p:spPr bwMode="auto">
          <a:xfrm>
            <a:off x="6096000" y="3733800"/>
            <a:ext cx="2971800" cy="2514600"/>
          </a:xfrm>
          <a:prstGeom prst="rect">
            <a:avLst/>
          </a:prstGeom>
          <a:noFill/>
          <a:ln w="28575">
            <a:solidFill>
              <a:schemeClr val="tx1"/>
            </a:solidFill>
            <a:miter lim="800000"/>
            <a:headEnd/>
            <a:tailEnd/>
          </a:ln>
        </p:spPr>
      </p:pic>
      <p:sp>
        <p:nvSpPr>
          <p:cNvPr id="111629" name="Text Box 13"/>
          <p:cNvSpPr txBox="1">
            <a:spLocks noChangeArrowheads="1"/>
          </p:cNvSpPr>
          <p:nvPr/>
        </p:nvSpPr>
        <p:spPr bwMode="auto">
          <a:xfrm>
            <a:off x="6629400" y="6365875"/>
            <a:ext cx="1752600" cy="415925"/>
          </a:xfrm>
          <a:prstGeom prst="rect">
            <a:avLst/>
          </a:prstGeom>
          <a:noFill/>
          <a:ln w="19050">
            <a:solidFill>
              <a:schemeClr val="tx1"/>
            </a:solidFill>
            <a:miter lim="800000"/>
            <a:headEnd/>
            <a:tailEnd/>
          </a:ln>
        </p:spPr>
        <p:txBody>
          <a:bodyPr>
            <a:spAutoFit/>
          </a:bodyPr>
          <a:lstStyle/>
          <a:p>
            <a:pPr algn="ctr">
              <a:spcBef>
                <a:spcPct val="50000"/>
              </a:spcBef>
            </a:pPr>
            <a:r>
              <a:rPr lang="en-US" sz="2000">
                <a:solidFill>
                  <a:srgbClr val="0033CC"/>
                </a:solidFill>
              </a:rPr>
              <a:t>Viêm 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24"/>
                                        </p:tgtEl>
                                        <p:attrNameLst>
                                          <p:attrName>style.visibility</p:attrName>
                                        </p:attrNameLst>
                                      </p:cBhvr>
                                      <p:to>
                                        <p:strVal val="visible"/>
                                      </p:to>
                                    </p:set>
                                    <p:animEffect transition="in" filter="wipe(left)">
                                      <p:cBhvr>
                                        <p:cTn id="7" dur="1000"/>
                                        <p:tgtEl>
                                          <p:spTgt spid="1116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1625"/>
                                        </p:tgtEl>
                                        <p:attrNameLst>
                                          <p:attrName>style.visibility</p:attrName>
                                        </p:attrNameLst>
                                      </p:cBhvr>
                                      <p:to>
                                        <p:strVal val="visible"/>
                                      </p:to>
                                    </p:set>
                                    <p:animEffect transition="in" filter="wipe(left)">
                                      <p:cBhvr>
                                        <p:cTn id="10" dur="1000"/>
                                        <p:tgtEl>
                                          <p:spTgt spid="111625"/>
                                        </p:tgtEl>
                                      </p:cBhvr>
                                    </p:animEffect>
                                  </p:childTnLst>
                                </p:cTn>
                              </p:par>
                              <p:par>
                                <p:cTn id="11" presetID="22" presetClass="entr" presetSubtype="8" fill="hold" nodeType="withEffect">
                                  <p:stCondLst>
                                    <p:cond delay="0"/>
                                  </p:stCondLst>
                                  <p:childTnLst>
                                    <p:set>
                                      <p:cBhvr>
                                        <p:cTn id="12" dur="1" fill="hold">
                                          <p:stCondLst>
                                            <p:cond delay="0"/>
                                          </p:stCondLst>
                                        </p:cTn>
                                        <p:tgtEl>
                                          <p:spTgt spid="111620"/>
                                        </p:tgtEl>
                                        <p:attrNameLst>
                                          <p:attrName>style.visibility</p:attrName>
                                        </p:attrNameLst>
                                      </p:cBhvr>
                                      <p:to>
                                        <p:strVal val="visible"/>
                                      </p:to>
                                    </p:set>
                                    <p:animEffect transition="in" filter="wipe(left)">
                                      <p:cBhvr>
                                        <p:cTn id="13" dur="1000"/>
                                        <p:tgtEl>
                                          <p:spTgt spid="1116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1621"/>
                                        </p:tgtEl>
                                        <p:attrNameLst>
                                          <p:attrName>style.visibility</p:attrName>
                                        </p:attrNameLst>
                                      </p:cBhvr>
                                      <p:to>
                                        <p:strVal val="visible"/>
                                      </p:to>
                                    </p:set>
                                    <p:animEffect transition="in" filter="wipe(left)">
                                      <p:cBhvr>
                                        <p:cTn id="16" dur="1000"/>
                                        <p:tgtEl>
                                          <p:spTgt spid="111621"/>
                                        </p:tgtEl>
                                      </p:cBhvr>
                                    </p:animEffect>
                                  </p:childTnLst>
                                </p:cTn>
                              </p:par>
                              <p:par>
                                <p:cTn id="17" presetID="22" presetClass="entr" presetSubtype="8" fill="hold" nodeType="withEffect">
                                  <p:stCondLst>
                                    <p:cond delay="0"/>
                                  </p:stCondLst>
                                  <p:childTnLst>
                                    <p:set>
                                      <p:cBhvr>
                                        <p:cTn id="18" dur="1" fill="hold">
                                          <p:stCondLst>
                                            <p:cond delay="0"/>
                                          </p:stCondLst>
                                        </p:cTn>
                                        <p:tgtEl>
                                          <p:spTgt spid="111626"/>
                                        </p:tgtEl>
                                        <p:attrNameLst>
                                          <p:attrName>style.visibility</p:attrName>
                                        </p:attrNameLst>
                                      </p:cBhvr>
                                      <p:to>
                                        <p:strVal val="visible"/>
                                      </p:to>
                                    </p:set>
                                    <p:animEffect transition="in" filter="wipe(left)">
                                      <p:cBhvr>
                                        <p:cTn id="19" dur="1000"/>
                                        <p:tgtEl>
                                          <p:spTgt spid="1116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1627"/>
                                        </p:tgtEl>
                                        <p:attrNameLst>
                                          <p:attrName>style.visibility</p:attrName>
                                        </p:attrNameLst>
                                      </p:cBhvr>
                                      <p:to>
                                        <p:strVal val="visible"/>
                                      </p:to>
                                    </p:set>
                                    <p:animEffect transition="in" filter="wipe(left)">
                                      <p:cBhvr>
                                        <p:cTn id="22" dur="1000"/>
                                        <p:tgtEl>
                                          <p:spTgt spid="111627"/>
                                        </p:tgtEl>
                                      </p:cBhvr>
                                    </p:animEffect>
                                  </p:childTnLst>
                                </p:cTn>
                              </p:par>
                              <p:par>
                                <p:cTn id="23" presetID="22" presetClass="entr" presetSubtype="8" fill="hold" nodeType="withEffect">
                                  <p:stCondLst>
                                    <p:cond delay="0"/>
                                  </p:stCondLst>
                                  <p:childTnLst>
                                    <p:set>
                                      <p:cBhvr>
                                        <p:cTn id="24" dur="1" fill="hold">
                                          <p:stCondLst>
                                            <p:cond delay="0"/>
                                          </p:stCondLst>
                                        </p:cTn>
                                        <p:tgtEl>
                                          <p:spTgt spid="111618"/>
                                        </p:tgtEl>
                                        <p:attrNameLst>
                                          <p:attrName>style.visibility</p:attrName>
                                        </p:attrNameLst>
                                      </p:cBhvr>
                                      <p:to>
                                        <p:strVal val="visible"/>
                                      </p:to>
                                    </p:set>
                                    <p:animEffect transition="in" filter="wipe(left)">
                                      <p:cBhvr>
                                        <p:cTn id="25" dur="1000"/>
                                        <p:tgtEl>
                                          <p:spTgt spid="1116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1619"/>
                                        </p:tgtEl>
                                        <p:attrNameLst>
                                          <p:attrName>style.visibility</p:attrName>
                                        </p:attrNameLst>
                                      </p:cBhvr>
                                      <p:to>
                                        <p:strVal val="visible"/>
                                      </p:to>
                                    </p:set>
                                    <p:animEffect transition="in" filter="wipe(left)">
                                      <p:cBhvr>
                                        <p:cTn id="28" dur="1000"/>
                                        <p:tgtEl>
                                          <p:spTgt spid="111619"/>
                                        </p:tgtEl>
                                      </p:cBhvr>
                                    </p:animEffect>
                                  </p:childTnLst>
                                </p:cTn>
                              </p:par>
                              <p:par>
                                <p:cTn id="29" presetID="22" presetClass="entr" presetSubtype="8" fill="hold" nodeType="withEffect">
                                  <p:stCondLst>
                                    <p:cond delay="0"/>
                                  </p:stCondLst>
                                  <p:childTnLst>
                                    <p:set>
                                      <p:cBhvr>
                                        <p:cTn id="30" dur="1" fill="hold">
                                          <p:stCondLst>
                                            <p:cond delay="0"/>
                                          </p:stCondLst>
                                        </p:cTn>
                                        <p:tgtEl>
                                          <p:spTgt spid="111622"/>
                                        </p:tgtEl>
                                        <p:attrNameLst>
                                          <p:attrName>style.visibility</p:attrName>
                                        </p:attrNameLst>
                                      </p:cBhvr>
                                      <p:to>
                                        <p:strVal val="visible"/>
                                      </p:to>
                                    </p:set>
                                    <p:animEffect transition="in" filter="wipe(left)">
                                      <p:cBhvr>
                                        <p:cTn id="31" dur="1000"/>
                                        <p:tgtEl>
                                          <p:spTgt spid="11162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1623"/>
                                        </p:tgtEl>
                                        <p:attrNameLst>
                                          <p:attrName>style.visibility</p:attrName>
                                        </p:attrNameLst>
                                      </p:cBhvr>
                                      <p:to>
                                        <p:strVal val="visible"/>
                                      </p:to>
                                    </p:set>
                                    <p:animEffect transition="in" filter="wipe(left)">
                                      <p:cBhvr>
                                        <p:cTn id="34" dur="1000"/>
                                        <p:tgtEl>
                                          <p:spTgt spid="111623"/>
                                        </p:tgtEl>
                                      </p:cBhvr>
                                    </p:animEffect>
                                  </p:childTnLst>
                                </p:cTn>
                              </p:par>
                              <p:par>
                                <p:cTn id="35" presetID="22" presetClass="entr" presetSubtype="8" fill="hold" nodeType="withEffect">
                                  <p:stCondLst>
                                    <p:cond delay="0"/>
                                  </p:stCondLst>
                                  <p:childTnLst>
                                    <p:set>
                                      <p:cBhvr>
                                        <p:cTn id="36" dur="1" fill="hold">
                                          <p:stCondLst>
                                            <p:cond delay="0"/>
                                          </p:stCondLst>
                                        </p:cTn>
                                        <p:tgtEl>
                                          <p:spTgt spid="111628"/>
                                        </p:tgtEl>
                                        <p:attrNameLst>
                                          <p:attrName>style.visibility</p:attrName>
                                        </p:attrNameLst>
                                      </p:cBhvr>
                                      <p:to>
                                        <p:strVal val="visible"/>
                                      </p:to>
                                    </p:set>
                                    <p:animEffect transition="in" filter="wipe(left)">
                                      <p:cBhvr>
                                        <p:cTn id="37" dur="1000"/>
                                        <p:tgtEl>
                                          <p:spTgt spid="11162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1629"/>
                                        </p:tgtEl>
                                        <p:attrNameLst>
                                          <p:attrName>style.visibility</p:attrName>
                                        </p:attrNameLst>
                                      </p:cBhvr>
                                      <p:to>
                                        <p:strVal val="visible"/>
                                      </p:to>
                                    </p:set>
                                    <p:animEffect transition="in" filter="wipe(left)">
                                      <p:cBhvr>
                                        <p:cTn id="40" dur="10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nimBg="1"/>
      <p:bldP spid="111621" grpId="0" animBg="1"/>
      <p:bldP spid="111623" grpId="0" animBg="1"/>
      <p:bldP spid="111625" grpId="0" animBg="1"/>
      <p:bldP spid="111627" grpId="0" animBg="1"/>
      <p:bldP spid="1116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AutoShape 6">
            <a:extLst>
              <a:ext uri="{FF2B5EF4-FFF2-40B4-BE49-F238E27FC236}">
                <a16:creationId xmlns:a16="http://schemas.microsoft.com/office/drawing/2014/main" xmlns="" id="{429774C7-708F-48F4-ADD8-7FC896E9F170}"/>
              </a:ext>
            </a:extLst>
          </p:cNvPr>
          <p:cNvSpPr>
            <a:spLocks noChangeArrowheads="1"/>
          </p:cNvSpPr>
          <p:nvPr/>
        </p:nvSpPr>
        <p:spPr bwMode="auto">
          <a:xfrm>
            <a:off x="2133600" y="0"/>
            <a:ext cx="4876800" cy="1106488"/>
          </a:xfrm>
          <a:prstGeom prst="star32">
            <a:avLst>
              <a:gd name="adj" fmla="val 37500"/>
            </a:avLst>
          </a:prstGeom>
          <a:solidFill>
            <a:schemeClr val="accent3">
              <a:lumMod val="20000"/>
              <a:lumOff val="80000"/>
            </a:schemeClr>
          </a:solidFill>
          <a:ln w="9525">
            <a:solidFill>
              <a:srgbClr val="FF3300"/>
            </a:solidFill>
            <a:miter lim="800000"/>
            <a:headEnd/>
            <a:tailEnd/>
          </a:ln>
          <a:effectLst/>
        </p:spPr>
        <p:txBody>
          <a:bodyPr wrap="none" anchor="ctr"/>
          <a:lstStyle/>
          <a:p>
            <a:pPr algn="ctr" eaLnBrk="1" hangingPunct="1">
              <a:defRPr/>
            </a:pPr>
            <a:r>
              <a:rPr lang="en-US" altLang="en-US" sz="3200" b="1">
                <a:solidFill>
                  <a:srgbClr val="FF3300"/>
                </a:solidFill>
                <a:latin typeface=".VnTime" panose="020B7200000000000000" pitchFamily="34" charset="0"/>
              </a:rPr>
              <a:t>Nhãm chÊt kho¸ng</a:t>
            </a:r>
          </a:p>
        </p:txBody>
      </p:sp>
      <p:sp>
        <p:nvSpPr>
          <p:cNvPr id="84999" name="Text Box 7">
            <a:extLst>
              <a:ext uri="{FF2B5EF4-FFF2-40B4-BE49-F238E27FC236}">
                <a16:creationId xmlns:a16="http://schemas.microsoft.com/office/drawing/2014/main" xmlns="" id="{69AC3DDD-3FD3-42B4-BF74-B3172227A491}"/>
              </a:ext>
            </a:extLst>
          </p:cNvPr>
          <p:cNvSpPr txBox="1">
            <a:spLocks noChangeArrowheads="1"/>
          </p:cNvSpPr>
          <p:nvPr/>
        </p:nvSpPr>
        <p:spPr bwMode="auto">
          <a:xfrm>
            <a:off x="280988" y="1914525"/>
            <a:ext cx="5867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en-US" sz="2800" b="1" dirty="0">
                <a:solidFill>
                  <a:schemeClr val="accent2">
                    <a:lumMod val="50000"/>
                  </a:schemeClr>
                </a:solidFill>
                <a:latin typeface=".VnTime" panose="020B7200000000000000" pitchFamily="34" charset="0"/>
              </a:rPr>
              <a:t>-</a:t>
            </a:r>
            <a:r>
              <a:rPr lang="en-US" altLang="en-US" sz="2800" b="1" dirty="0" err="1">
                <a:solidFill>
                  <a:schemeClr val="accent2">
                    <a:lumMod val="50000"/>
                  </a:schemeClr>
                </a:solidFill>
                <a:latin typeface=".VnTime" panose="020B7200000000000000" pitchFamily="34" charset="0"/>
              </a:rPr>
              <a:t>Vai</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trß</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cña</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c¸c</a:t>
            </a:r>
            <a:r>
              <a:rPr lang="en-US" altLang="en-US" sz="2800" b="1" dirty="0">
                <a:solidFill>
                  <a:schemeClr val="accent2">
                    <a:lumMod val="50000"/>
                  </a:schemeClr>
                </a:solidFill>
                <a:latin typeface=".VnTime" panose="020B7200000000000000" pitchFamily="34" charset="0"/>
              </a:rPr>
              <a:t> lo¹i </a:t>
            </a:r>
            <a:r>
              <a:rPr lang="en-US" altLang="en-US" sz="2800" b="1" dirty="0" err="1">
                <a:solidFill>
                  <a:schemeClr val="accent2">
                    <a:lumMod val="50000"/>
                  </a:schemeClr>
                </a:solidFill>
                <a:latin typeface=".VnTime" panose="020B7200000000000000" pitchFamily="34" charset="0"/>
              </a:rPr>
              <a:t>chÊt</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kho¸ng</a:t>
            </a:r>
            <a:r>
              <a:rPr lang="en-US" altLang="en-US" sz="2800" b="1" dirty="0">
                <a:solidFill>
                  <a:schemeClr val="accent2">
                    <a:lumMod val="50000"/>
                  </a:schemeClr>
                </a:solidFill>
                <a:latin typeface=".VnTime" panose="020B7200000000000000" pitchFamily="34" charset="0"/>
              </a:rPr>
              <a:t>:</a:t>
            </a:r>
          </a:p>
        </p:txBody>
      </p:sp>
      <p:sp>
        <p:nvSpPr>
          <p:cNvPr id="85000" name="Text Box 8"/>
          <p:cNvSpPr txBox="1">
            <a:spLocks noChangeArrowheads="1"/>
          </p:cNvSpPr>
          <p:nvPr/>
        </p:nvSpPr>
        <p:spPr bwMode="auto">
          <a:xfrm>
            <a:off x="304800" y="1397000"/>
            <a:ext cx="7086600" cy="522288"/>
          </a:xfrm>
          <a:prstGeom prst="rect">
            <a:avLst/>
          </a:prstGeom>
          <a:noFill/>
          <a:ln w="9525">
            <a:noFill/>
            <a:miter lim="800000"/>
            <a:headEnd/>
            <a:tailEnd/>
          </a:ln>
          <a:effectLst/>
        </p:spPr>
        <p:txBody>
          <a:bodyPr>
            <a:spAutoFit/>
          </a:bodyPr>
          <a:lstStyle/>
          <a:p>
            <a:pPr eaLnBrk="1" hangingPunct="1">
              <a:spcBef>
                <a:spcPct val="50000"/>
              </a:spcBef>
            </a:pPr>
            <a:r>
              <a:rPr lang="en-US" altLang="en-US" sz="2800">
                <a:solidFill>
                  <a:srgbClr val="FF3300"/>
                </a:solidFill>
                <a:latin typeface=".VnTime" pitchFamily="34" charset="0"/>
              </a:rPr>
              <a:t>Can-xi, s¾t, phèt pho, </a:t>
            </a:r>
            <a:r>
              <a:rPr lang="en-US" altLang="en-US" sz="2800">
                <a:solidFill>
                  <a:srgbClr val="FF3300"/>
                </a:solidFill>
                <a:latin typeface="Times New Roman" pitchFamily="18" charset="0"/>
              </a:rPr>
              <a:t>i-ôt, kẽm</a:t>
            </a:r>
            <a:r>
              <a:rPr lang="en-US" altLang="en-US" sz="2800">
                <a:solidFill>
                  <a:srgbClr val="FF3300"/>
                </a:solidFill>
              </a:rPr>
              <a:t>,</a:t>
            </a:r>
            <a:r>
              <a:rPr lang="en-US" altLang="en-US" sz="2800">
                <a:solidFill>
                  <a:srgbClr val="FF3300"/>
                </a:solidFill>
                <a:latin typeface=".VnTime" pitchFamily="34" charset="0"/>
              </a:rPr>
              <a:t>…</a:t>
            </a:r>
          </a:p>
        </p:txBody>
      </p:sp>
      <p:sp>
        <p:nvSpPr>
          <p:cNvPr id="85001" name="Text Box 9"/>
          <p:cNvSpPr txBox="1">
            <a:spLocks noChangeArrowheads="1"/>
          </p:cNvSpPr>
          <p:nvPr/>
        </p:nvSpPr>
        <p:spPr bwMode="auto">
          <a:xfrm>
            <a:off x="330200" y="2300288"/>
            <a:ext cx="8610600" cy="1816100"/>
          </a:xfrm>
          <a:prstGeom prst="rect">
            <a:avLst/>
          </a:prstGeom>
          <a:solidFill>
            <a:schemeClr val="bg1">
              <a:alpha val="72156"/>
            </a:schemeClr>
          </a:solidFill>
          <a:ln w="9525">
            <a:noFill/>
            <a:miter lim="800000"/>
            <a:headEnd/>
            <a:tailEnd/>
          </a:ln>
        </p:spPr>
        <p:txBody>
          <a:bodyPr>
            <a:spAutoFit/>
          </a:bodyPr>
          <a:lstStyle/>
          <a:p>
            <a:pPr algn="just" eaLnBrk="1" hangingPunct="1">
              <a:spcBef>
                <a:spcPct val="50000"/>
              </a:spcBef>
            </a:pPr>
            <a:r>
              <a:rPr lang="en-US" altLang="en-US" sz="2800" dirty="0">
                <a:solidFill>
                  <a:srgbClr val="FF3300"/>
                </a:solidFill>
                <a:latin typeface=".VnTime" pitchFamily="34" charset="0"/>
              </a:rPr>
              <a:t>Can - xi </a:t>
            </a:r>
            <a:r>
              <a:rPr lang="en-US" altLang="en-US" sz="2800" dirty="0" err="1">
                <a:solidFill>
                  <a:srgbClr val="FF3300"/>
                </a:solidFill>
                <a:latin typeface=".VnTime" pitchFamily="34" charset="0"/>
              </a:rPr>
              <a:t>chèng</a:t>
            </a:r>
            <a:r>
              <a:rPr lang="en-US" altLang="en-US" sz="2800" dirty="0">
                <a:solidFill>
                  <a:srgbClr val="FF3300"/>
                </a:solidFill>
                <a:latin typeface=".VnTime" pitchFamily="34" charset="0"/>
              </a:rPr>
              <a:t> </a:t>
            </a:r>
            <a:r>
              <a:rPr lang="en-US" altLang="en-US" sz="2800" dirty="0" err="1">
                <a:solidFill>
                  <a:srgbClr val="FF3300"/>
                </a:solidFill>
                <a:latin typeface=".VnTime" pitchFamily="34" charset="0"/>
              </a:rPr>
              <a:t>bÖnh</a:t>
            </a:r>
            <a:r>
              <a:rPr lang="en-US" altLang="en-US" sz="2800" dirty="0">
                <a:solidFill>
                  <a:srgbClr val="FF3300"/>
                </a:solidFill>
                <a:latin typeface=".VnTime" pitchFamily="34" charset="0"/>
              </a:rPr>
              <a:t> </a:t>
            </a:r>
            <a:r>
              <a:rPr lang="en-US" altLang="en-US" sz="2800" dirty="0" err="1">
                <a:solidFill>
                  <a:srgbClr val="FF3300"/>
                </a:solidFill>
                <a:latin typeface=".VnTime" pitchFamily="34" charset="0"/>
              </a:rPr>
              <a:t>cßi</a:t>
            </a:r>
            <a:r>
              <a:rPr lang="en-US" altLang="en-US" sz="2800" dirty="0">
                <a:solidFill>
                  <a:srgbClr val="FF3300"/>
                </a:solidFill>
                <a:latin typeface=".VnTime" pitchFamily="34" charset="0"/>
              </a:rPr>
              <a:t> </a:t>
            </a:r>
            <a:r>
              <a:rPr lang="en-US" altLang="en-US" sz="2800" dirty="0" err="1">
                <a:solidFill>
                  <a:srgbClr val="FF3300"/>
                </a:solidFill>
                <a:latin typeface="Times New Roman" pitchFamily="18" charset="0"/>
                <a:cs typeface="Times New Roman" pitchFamily="18" charset="0"/>
              </a:rPr>
              <a:t>xương</a:t>
            </a:r>
            <a:r>
              <a:rPr lang="en-US" altLang="en-US" sz="2800" dirty="0">
                <a:solidFill>
                  <a:srgbClr val="FF3300"/>
                </a:solidFill>
                <a:latin typeface=".VnTime" pitchFamily="34" charset="0"/>
              </a:rPr>
              <a:t> ë </a:t>
            </a:r>
            <a:r>
              <a:rPr lang="en-US" altLang="en-US" sz="2800" dirty="0" err="1">
                <a:solidFill>
                  <a:srgbClr val="FF3300"/>
                </a:solidFill>
                <a:latin typeface=".VnTime" pitchFamily="34" charset="0"/>
              </a:rPr>
              <a:t>trÎ</a:t>
            </a:r>
            <a:r>
              <a:rPr lang="en-US" altLang="en-US" sz="2800" dirty="0">
                <a:solidFill>
                  <a:srgbClr val="FF3300"/>
                </a:solidFill>
                <a:latin typeface=".VnTime" pitchFamily="34" charset="0"/>
              </a:rPr>
              <a:t> </a:t>
            </a:r>
            <a:r>
              <a:rPr lang="en-US" altLang="en-US" sz="2800" dirty="0" err="1">
                <a:solidFill>
                  <a:srgbClr val="FF3300"/>
                </a:solidFill>
                <a:latin typeface=".VnTime" pitchFamily="34" charset="0"/>
              </a:rPr>
              <a:t>em</a:t>
            </a:r>
            <a:r>
              <a:rPr lang="en-US" altLang="en-US" sz="2800" dirty="0">
                <a:solidFill>
                  <a:srgbClr val="FF3300"/>
                </a:solidFill>
                <a:latin typeface=".VnTime" pitchFamily="34" charset="0"/>
              </a:rPr>
              <a:t>, s¾t t¹o </a:t>
            </a:r>
            <a:r>
              <a:rPr lang="en-US" altLang="en-US" sz="2800" dirty="0" err="1">
                <a:solidFill>
                  <a:srgbClr val="FF3300"/>
                </a:solidFill>
                <a:latin typeface=".VnTime" pitchFamily="34" charset="0"/>
              </a:rPr>
              <a:t>m¸u</a:t>
            </a:r>
            <a:r>
              <a:rPr lang="en-US" altLang="en-US" sz="2800" dirty="0">
                <a:solidFill>
                  <a:srgbClr val="FF3300"/>
                </a:solidFill>
                <a:latin typeface=".VnTime" pitchFamily="34" charset="0"/>
              </a:rPr>
              <a:t> </a:t>
            </a:r>
            <a:r>
              <a:rPr lang="en-US" altLang="en-US" sz="2800" dirty="0" err="1">
                <a:solidFill>
                  <a:srgbClr val="FF3300"/>
                </a:solidFill>
                <a:latin typeface=".VnTime" pitchFamily="34" charset="0"/>
              </a:rPr>
              <a:t>cho</a:t>
            </a:r>
            <a:r>
              <a:rPr lang="en-US" altLang="en-US" sz="2800" dirty="0">
                <a:solidFill>
                  <a:srgbClr val="FF3300"/>
                </a:solidFill>
                <a:latin typeface=".VnTime" pitchFamily="34" charset="0"/>
              </a:rPr>
              <a:t> c¬ </a:t>
            </a:r>
            <a:r>
              <a:rPr lang="en-US" altLang="en-US" sz="2800" dirty="0" err="1">
                <a:solidFill>
                  <a:srgbClr val="FF3300"/>
                </a:solidFill>
                <a:latin typeface=".VnTime" pitchFamily="34" charset="0"/>
              </a:rPr>
              <a:t>thÓ</a:t>
            </a:r>
            <a:r>
              <a:rPr lang="en-US" altLang="en-US" sz="2800" dirty="0">
                <a:solidFill>
                  <a:srgbClr val="FF3300"/>
                </a:solidFill>
                <a:latin typeface=".VnTime" pitchFamily="34" charset="0"/>
              </a:rPr>
              <a:t>, </a:t>
            </a:r>
            <a:r>
              <a:rPr lang="en-US" altLang="en-US" sz="2800" dirty="0" err="1">
                <a:solidFill>
                  <a:srgbClr val="FF3300"/>
                </a:solidFill>
                <a:latin typeface=".VnTime" pitchFamily="34" charset="0"/>
              </a:rPr>
              <a:t>phèt</a:t>
            </a:r>
            <a:r>
              <a:rPr lang="en-US" altLang="en-US" sz="2800" dirty="0">
                <a:solidFill>
                  <a:srgbClr val="FF3300"/>
                </a:solidFill>
                <a:latin typeface=".VnTime" pitchFamily="34" charset="0"/>
              </a:rPr>
              <a:t> pho t¹o </a:t>
            </a:r>
            <a:r>
              <a:rPr lang="en-US" altLang="en-US" sz="2800" dirty="0" err="1">
                <a:solidFill>
                  <a:srgbClr val="FF3300"/>
                </a:solidFill>
                <a:latin typeface="Times New Roman" pitchFamily="18" charset="0"/>
                <a:cs typeface="Times New Roman" pitchFamily="18" charset="0"/>
              </a:rPr>
              <a:t>xương</a:t>
            </a:r>
            <a:r>
              <a:rPr lang="en-US" altLang="en-US" sz="2800" dirty="0">
                <a:solidFill>
                  <a:srgbClr val="FF3300"/>
                </a:solidFill>
                <a:latin typeface="Abusive Pencil" pitchFamily="2" charset="0"/>
                <a:cs typeface="Arial" charset="0"/>
              </a:rPr>
              <a:t> </a:t>
            </a:r>
            <a:r>
              <a:rPr lang="en-US" altLang="en-US" sz="2800" dirty="0" err="1">
                <a:solidFill>
                  <a:srgbClr val="FF3300"/>
                </a:solidFill>
                <a:latin typeface=".VnTime" pitchFamily="34" charset="0"/>
              </a:rPr>
              <a:t>cho</a:t>
            </a:r>
            <a:r>
              <a:rPr lang="en-US" altLang="en-US" sz="2800" dirty="0">
                <a:solidFill>
                  <a:srgbClr val="FF3300"/>
                </a:solidFill>
                <a:latin typeface=".VnTime" pitchFamily="34" charset="0"/>
              </a:rPr>
              <a:t> c¬ </a:t>
            </a:r>
            <a:r>
              <a:rPr lang="en-US" altLang="en-US" sz="2800" dirty="0" err="1">
                <a:solidFill>
                  <a:srgbClr val="FF3300"/>
                </a:solidFill>
                <a:latin typeface=".VnTime" pitchFamily="34" charset="0"/>
              </a:rPr>
              <a:t>thÓ</a:t>
            </a:r>
            <a:r>
              <a:rPr lang="en-US" altLang="en-US" sz="2800" dirty="0">
                <a:solidFill>
                  <a:srgbClr val="FF3300"/>
                </a:solidFill>
                <a:latin typeface=".VnTime" pitchFamily="34" charset="0"/>
              </a:rPr>
              <a:t>, </a:t>
            </a:r>
            <a:r>
              <a:rPr lang="en-US" altLang="en-US" sz="2800" dirty="0" err="1">
                <a:solidFill>
                  <a:srgbClr val="FF3300"/>
                </a:solidFill>
                <a:latin typeface="Times New Roman" pitchFamily="18" charset="0"/>
              </a:rPr>
              <a:t>i-ốt</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cần</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cho</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sự</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phát</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triển</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về</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thể</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lực</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và</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trí</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tuệ</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kẽm</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cần</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thiết</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cho</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việc</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lành</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vết</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thương</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sự</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phát</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triển</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cơ</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thể</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cũng</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như</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sự</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phát</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triển</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sinh</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lí</a:t>
            </a:r>
            <a:r>
              <a:rPr lang="en-US" altLang="en-US" sz="2800" dirty="0">
                <a:solidFill>
                  <a:srgbClr val="FF3300"/>
                </a:solidFill>
                <a:latin typeface="Times New Roman" pitchFamily="18" charset="0"/>
              </a:rPr>
              <a:t>.</a:t>
            </a:r>
          </a:p>
        </p:txBody>
      </p:sp>
      <p:sp>
        <p:nvSpPr>
          <p:cNvPr id="85002" name="Text Box 10">
            <a:extLst>
              <a:ext uri="{FF2B5EF4-FFF2-40B4-BE49-F238E27FC236}">
                <a16:creationId xmlns:a16="http://schemas.microsoft.com/office/drawing/2014/main" xmlns="" id="{AA671A0F-1958-4100-9BA0-603DE277EA8B}"/>
              </a:ext>
            </a:extLst>
          </p:cNvPr>
          <p:cNvSpPr txBox="1">
            <a:spLocks noChangeArrowheads="1"/>
          </p:cNvSpPr>
          <p:nvPr/>
        </p:nvSpPr>
        <p:spPr bwMode="auto">
          <a:xfrm>
            <a:off x="280988" y="4165600"/>
            <a:ext cx="85328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en-US" sz="2800" b="1" dirty="0">
                <a:solidFill>
                  <a:schemeClr val="accent2">
                    <a:lumMod val="50000"/>
                  </a:schemeClr>
                </a:solidFill>
                <a:latin typeface=".VnTime" panose="020B7200000000000000" pitchFamily="34" charset="0"/>
              </a:rPr>
              <a:t>-</a:t>
            </a:r>
            <a:r>
              <a:rPr lang="en-US" altLang="en-US" sz="2800" b="1" dirty="0" err="1">
                <a:solidFill>
                  <a:schemeClr val="accent2">
                    <a:lumMod val="50000"/>
                  </a:schemeClr>
                </a:solidFill>
                <a:latin typeface=".VnTime" panose="020B7200000000000000" pitchFamily="34" charset="0"/>
              </a:rPr>
              <a:t>Thøc</a:t>
            </a:r>
            <a:r>
              <a:rPr lang="en-US" altLang="en-US" sz="2800" b="1" dirty="0">
                <a:solidFill>
                  <a:schemeClr val="accent2">
                    <a:lumMod val="50000"/>
                  </a:schemeClr>
                </a:solidFill>
                <a:latin typeface=".VnTime" panose="020B7200000000000000" pitchFamily="34" charset="0"/>
              </a:rPr>
              <a:t> ¨n </a:t>
            </a:r>
            <a:r>
              <a:rPr lang="en-US" altLang="en-US" sz="2800" b="1" dirty="0" err="1">
                <a:solidFill>
                  <a:schemeClr val="accent2">
                    <a:lumMod val="50000"/>
                  </a:schemeClr>
                </a:solidFill>
                <a:latin typeface=".VnTime" panose="020B7200000000000000" pitchFamily="34" charset="0"/>
              </a:rPr>
              <a:t>chøa</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nhiÒu</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chÊt</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kho¸ng</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cã</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vai</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trß</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èi</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víi</a:t>
            </a:r>
            <a:r>
              <a:rPr lang="en-US" altLang="en-US" sz="2800" b="1" dirty="0">
                <a:solidFill>
                  <a:schemeClr val="accent2">
                    <a:lumMod val="50000"/>
                  </a:schemeClr>
                </a:solidFill>
                <a:latin typeface=".VnTime" panose="020B7200000000000000" pitchFamily="34" charset="0"/>
              </a:rPr>
              <a:t> c¬ </a:t>
            </a:r>
            <a:r>
              <a:rPr lang="en-US" altLang="en-US" sz="2800" b="1" dirty="0" err="1">
                <a:solidFill>
                  <a:schemeClr val="accent2">
                    <a:lumMod val="50000"/>
                  </a:schemeClr>
                </a:solidFill>
                <a:latin typeface=".VnTime" panose="020B7200000000000000" pitchFamily="34" charset="0"/>
              </a:rPr>
              <a:t>thÓ</a:t>
            </a:r>
            <a:r>
              <a:rPr lang="en-US" altLang="en-US" sz="2800" b="1" dirty="0">
                <a:solidFill>
                  <a:schemeClr val="accent2">
                    <a:lumMod val="50000"/>
                  </a:schemeClr>
                </a:solidFill>
                <a:latin typeface=".VnTime" panose="020B7200000000000000" pitchFamily="34" charset="0"/>
              </a:rPr>
              <a:t>:</a:t>
            </a:r>
          </a:p>
        </p:txBody>
      </p:sp>
      <p:sp>
        <p:nvSpPr>
          <p:cNvPr id="85003" name="Text Box 11"/>
          <p:cNvSpPr txBox="1">
            <a:spLocks noChangeArrowheads="1"/>
          </p:cNvSpPr>
          <p:nvPr/>
        </p:nvSpPr>
        <p:spPr bwMode="auto">
          <a:xfrm>
            <a:off x="301625" y="5168900"/>
            <a:ext cx="8610600" cy="1384300"/>
          </a:xfrm>
          <a:prstGeom prst="rect">
            <a:avLst/>
          </a:prstGeom>
          <a:solidFill>
            <a:schemeClr val="bg1">
              <a:alpha val="72156"/>
            </a:schemeClr>
          </a:solidFill>
          <a:ln w="9525">
            <a:noFill/>
            <a:miter lim="800000"/>
            <a:headEnd/>
            <a:tailEnd/>
          </a:ln>
        </p:spPr>
        <p:txBody>
          <a:bodyPr>
            <a:spAutoFit/>
          </a:bodyPr>
          <a:lstStyle/>
          <a:p>
            <a:pPr algn="just" eaLnBrk="1" hangingPunct="1">
              <a:spcBef>
                <a:spcPct val="50000"/>
              </a:spcBef>
            </a:pPr>
            <a:r>
              <a:rPr lang="en-US" altLang="en-US" sz="2800">
                <a:solidFill>
                  <a:srgbClr val="FF3300"/>
                </a:solidFill>
                <a:latin typeface=".VnTime" pitchFamily="34" charset="0"/>
              </a:rPr>
              <a:t>ChÊt kho¸ng tham gia vµo viÖc x©y dùng c¬ thÓ, t¹o men tiªu ho¸, thóc ®Èy ho¹t ®éng sèng. </a:t>
            </a:r>
            <a:r>
              <a:rPr lang="en-US" altLang="en-US" sz="2800">
                <a:solidFill>
                  <a:srgbClr val="FF3300"/>
                </a:solidFill>
                <a:latin typeface="Times New Roman" pitchFamily="18" charset="0"/>
              </a:rPr>
              <a:t>Nếu thiếu chất khoáng cơ thể sẽ bị bệnh.</a:t>
            </a:r>
          </a:p>
        </p:txBody>
      </p:sp>
      <p:sp>
        <p:nvSpPr>
          <p:cNvPr id="85004" name="Text Box 12">
            <a:extLst>
              <a:ext uri="{FF2B5EF4-FFF2-40B4-BE49-F238E27FC236}">
                <a16:creationId xmlns:a16="http://schemas.microsoft.com/office/drawing/2014/main" xmlns="" id="{AF3E0815-E26C-4F4E-BC44-1C7EF4857DB9}"/>
              </a:ext>
            </a:extLst>
          </p:cNvPr>
          <p:cNvSpPr txBox="1">
            <a:spLocks noChangeArrowheads="1"/>
          </p:cNvSpPr>
          <p:nvPr/>
        </p:nvSpPr>
        <p:spPr bwMode="auto">
          <a:xfrm>
            <a:off x="304800" y="990600"/>
            <a:ext cx="541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en-US" sz="2800" b="1" dirty="0">
                <a:solidFill>
                  <a:schemeClr val="accent2">
                    <a:lumMod val="50000"/>
                  </a:schemeClr>
                </a:solidFill>
                <a:latin typeface=".VnTime" panose="020B7200000000000000" pitchFamily="34" charset="0"/>
              </a:rPr>
              <a:t>-</a:t>
            </a:r>
            <a:r>
              <a:rPr lang="en-US" altLang="en-US" sz="2800" b="1" dirty="0" err="1">
                <a:solidFill>
                  <a:schemeClr val="accent2">
                    <a:lumMod val="50000"/>
                  </a:schemeClr>
                </a:solidFill>
                <a:latin typeface=".VnTime" panose="020B7200000000000000" pitchFamily="34" charset="0"/>
              </a:rPr>
              <a:t>Tªn</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mét</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sè</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chÊt</a:t>
            </a:r>
            <a:r>
              <a:rPr lang="en-US" altLang="en-US" sz="2800" b="1" dirty="0">
                <a:solidFill>
                  <a:schemeClr val="accent2">
                    <a:lumMod val="50000"/>
                  </a:schemeClr>
                </a:solidFill>
                <a:latin typeface=".VnTime" panose="020B7200000000000000" pitchFamily="34" charset="0"/>
              </a:rPr>
              <a:t> </a:t>
            </a:r>
            <a:r>
              <a:rPr lang="en-US" altLang="en-US" sz="2800" b="1" dirty="0" err="1">
                <a:solidFill>
                  <a:schemeClr val="accent2">
                    <a:lumMod val="50000"/>
                  </a:schemeClr>
                </a:solidFill>
                <a:latin typeface=".VnTime" panose="020B7200000000000000" pitchFamily="34" charset="0"/>
              </a:rPr>
              <a:t>kho¸ng</a:t>
            </a:r>
            <a:r>
              <a:rPr lang="en-US" altLang="en-US" sz="2800" b="1" dirty="0">
                <a:solidFill>
                  <a:schemeClr val="accent2">
                    <a:lumMod val="50000"/>
                  </a:schemeClr>
                </a:solidFill>
                <a:latin typeface=".VnTime" panose="020B7200000000000000"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blinds(horizontal)">
                                      <p:cBhvr>
                                        <p:cTn id="7" dur="500"/>
                                        <p:tgtEl>
                                          <p:spTgt spid="84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5004"/>
                                        </p:tgtEl>
                                        <p:attrNameLst>
                                          <p:attrName>style.visibility</p:attrName>
                                        </p:attrNameLst>
                                      </p:cBhvr>
                                      <p:to>
                                        <p:strVal val="visible"/>
                                      </p:to>
                                    </p:set>
                                    <p:animEffect transition="in" filter="blinds(horizontal)">
                                      <p:cBhvr>
                                        <p:cTn id="12" dur="500"/>
                                        <p:tgtEl>
                                          <p:spTgt spid="850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5000"/>
                                        </p:tgtEl>
                                        <p:attrNameLst>
                                          <p:attrName>style.visibility</p:attrName>
                                        </p:attrNameLst>
                                      </p:cBhvr>
                                      <p:to>
                                        <p:strVal val="visible"/>
                                      </p:to>
                                    </p:set>
                                    <p:anim calcmode="lin" valueType="num">
                                      <p:cBhvr additive="base">
                                        <p:cTn id="17" dur="500" fill="hold"/>
                                        <p:tgtEl>
                                          <p:spTgt spid="85000"/>
                                        </p:tgtEl>
                                        <p:attrNameLst>
                                          <p:attrName>ppt_x</p:attrName>
                                        </p:attrNameLst>
                                      </p:cBhvr>
                                      <p:tavLst>
                                        <p:tav tm="0">
                                          <p:val>
                                            <p:strVal val="#ppt_x"/>
                                          </p:val>
                                        </p:tav>
                                        <p:tav tm="100000">
                                          <p:val>
                                            <p:strVal val="#ppt_x"/>
                                          </p:val>
                                        </p:tav>
                                      </p:tavLst>
                                    </p:anim>
                                    <p:anim calcmode="lin" valueType="num">
                                      <p:cBhvr additive="base">
                                        <p:cTn id="18" dur="500" fill="hold"/>
                                        <p:tgtEl>
                                          <p:spTgt spid="8500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4999"/>
                                        </p:tgtEl>
                                        <p:attrNameLst>
                                          <p:attrName>style.visibility</p:attrName>
                                        </p:attrNameLst>
                                      </p:cBhvr>
                                      <p:to>
                                        <p:strVal val="visible"/>
                                      </p:to>
                                    </p:set>
                                    <p:animEffect transition="in" filter="blinds(horizontal)">
                                      <p:cBhvr>
                                        <p:cTn id="23" dur="500"/>
                                        <p:tgtEl>
                                          <p:spTgt spid="849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5001"/>
                                        </p:tgtEl>
                                        <p:attrNameLst>
                                          <p:attrName>style.visibility</p:attrName>
                                        </p:attrNameLst>
                                      </p:cBhvr>
                                      <p:to>
                                        <p:strVal val="visible"/>
                                      </p:to>
                                    </p:set>
                                    <p:anim calcmode="lin" valueType="num">
                                      <p:cBhvr additive="base">
                                        <p:cTn id="28" dur="500" fill="hold"/>
                                        <p:tgtEl>
                                          <p:spTgt spid="85001"/>
                                        </p:tgtEl>
                                        <p:attrNameLst>
                                          <p:attrName>ppt_x</p:attrName>
                                        </p:attrNameLst>
                                      </p:cBhvr>
                                      <p:tavLst>
                                        <p:tav tm="0">
                                          <p:val>
                                            <p:strVal val="#ppt_x"/>
                                          </p:val>
                                        </p:tav>
                                        <p:tav tm="100000">
                                          <p:val>
                                            <p:strVal val="#ppt_x"/>
                                          </p:val>
                                        </p:tav>
                                      </p:tavLst>
                                    </p:anim>
                                    <p:anim calcmode="lin" valueType="num">
                                      <p:cBhvr additive="base">
                                        <p:cTn id="29" dur="500" fill="hold"/>
                                        <p:tgtEl>
                                          <p:spTgt spid="8500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5002"/>
                                        </p:tgtEl>
                                        <p:attrNameLst>
                                          <p:attrName>style.visibility</p:attrName>
                                        </p:attrNameLst>
                                      </p:cBhvr>
                                      <p:to>
                                        <p:strVal val="visible"/>
                                      </p:to>
                                    </p:set>
                                    <p:animEffect transition="in" filter="blinds(horizontal)">
                                      <p:cBhvr>
                                        <p:cTn id="34" dur="500"/>
                                        <p:tgtEl>
                                          <p:spTgt spid="850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5003"/>
                                        </p:tgtEl>
                                        <p:attrNameLst>
                                          <p:attrName>style.visibility</p:attrName>
                                        </p:attrNameLst>
                                      </p:cBhvr>
                                      <p:to>
                                        <p:strVal val="visible"/>
                                      </p:to>
                                    </p:set>
                                    <p:anim calcmode="lin" valueType="num">
                                      <p:cBhvr additive="base">
                                        <p:cTn id="39" dur="500" fill="hold"/>
                                        <p:tgtEl>
                                          <p:spTgt spid="85003"/>
                                        </p:tgtEl>
                                        <p:attrNameLst>
                                          <p:attrName>ppt_x</p:attrName>
                                        </p:attrNameLst>
                                      </p:cBhvr>
                                      <p:tavLst>
                                        <p:tav tm="0">
                                          <p:val>
                                            <p:strVal val="#ppt_x"/>
                                          </p:val>
                                        </p:tav>
                                        <p:tav tm="100000">
                                          <p:val>
                                            <p:strVal val="#ppt_x"/>
                                          </p:val>
                                        </p:tav>
                                      </p:tavLst>
                                    </p:anim>
                                    <p:anim calcmode="lin" valueType="num">
                                      <p:cBhvr additive="base">
                                        <p:cTn id="40" dur="500" fill="hold"/>
                                        <p:tgtEl>
                                          <p:spTgt spid="85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p:bldP spid="84999" grpId="0"/>
      <p:bldP spid="85000" grpId="0"/>
      <p:bldP spid="85001" grpId="0" animBg="1"/>
      <p:bldP spid="85002" grpId="0"/>
      <p:bldP spid="85003" grpId="0" animBg="1"/>
      <p:bldP spid="850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p:cNvPicPr>
          <p:nvPr/>
        </p:nvPicPr>
        <p:blipFill>
          <a:blip r:embed="rId2"/>
          <a:srcRect/>
          <a:stretch>
            <a:fillRect/>
          </a:stretch>
        </p:blipFill>
        <p:spPr bwMode="auto">
          <a:xfrm>
            <a:off x="2819400" y="4114800"/>
            <a:ext cx="2619375" cy="2547938"/>
          </a:xfrm>
          <a:prstGeom prst="rect">
            <a:avLst/>
          </a:prstGeom>
          <a:noFill/>
          <a:ln w="9525">
            <a:noFill/>
            <a:miter lim="800000"/>
            <a:headEnd/>
            <a:tailEnd/>
          </a:ln>
        </p:spPr>
      </p:pic>
      <p:pic>
        <p:nvPicPr>
          <p:cNvPr id="30723" name="Picture 5"/>
          <p:cNvPicPr>
            <a:picLocks noChangeAspect="1"/>
          </p:cNvPicPr>
          <p:nvPr/>
        </p:nvPicPr>
        <p:blipFill>
          <a:blip r:embed="rId3"/>
          <a:srcRect/>
          <a:stretch>
            <a:fillRect/>
          </a:stretch>
        </p:blipFill>
        <p:spPr bwMode="auto">
          <a:xfrm>
            <a:off x="3048000" y="1447800"/>
            <a:ext cx="3048000" cy="2490788"/>
          </a:xfrm>
          <a:prstGeom prst="rect">
            <a:avLst/>
          </a:prstGeom>
          <a:noFill/>
          <a:ln w="9525">
            <a:noFill/>
            <a:miter lim="800000"/>
            <a:headEnd/>
            <a:tailEnd/>
          </a:ln>
        </p:spPr>
      </p:pic>
      <p:pic>
        <p:nvPicPr>
          <p:cNvPr id="30724" name="Picture 6"/>
          <p:cNvPicPr>
            <a:picLocks noChangeAspect="1"/>
          </p:cNvPicPr>
          <p:nvPr/>
        </p:nvPicPr>
        <p:blipFill>
          <a:blip r:embed="rId4"/>
          <a:srcRect/>
          <a:stretch>
            <a:fillRect/>
          </a:stretch>
        </p:blipFill>
        <p:spPr bwMode="auto">
          <a:xfrm>
            <a:off x="304800" y="1371600"/>
            <a:ext cx="2619375" cy="2657475"/>
          </a:xfrm>
          <a:prstGeom prst="rect">
            <a:avLst/>
          </a:prstGeom>
          <a:noFill/>
          <a:ln w="9525">
            <a:noFill/>
            <a:miter lim="800000"/>
            <a:headEnd/>
            <a:tailEnd/>
          </a:ln>
        </p:spPr>
      </p:pic>
      <p:pic>
        <p:nvPicPr>
          <p:cNvPr id="30725" name="Picture 7"/>
          <p:cNvPicPr>
            <a:picLocks noChangeAspect="1"/>
          </p:cNvPicPr>
          <p:nvPr/>
        </p:nvPicPr>
        <p:blipFill>
          <a:blip r:embed="rId5"/>
          <a:srcRect/>
          <a:stretch>
            <a:fillRect/>
          </a:stretch>
        </p:blipFill>
        <p:spPr bwMode="auto">
          <a:xfrm>
            <a:off x="6172200" y="1295400"/>
            <a:ext cx="2743200" cy="2622550"/>
          </a:xfrm>
          <a:prstGeom prst="rect">
            <a:avLst/>
          </a:prstGeom>
          <a:noFill/>
          <a:ln w="9525">
            <a:noFill/>
            <a:miter lim="800000"/>
            <a:headEnd/>
            <a:tailEnd/>
          </a:ln>
        </p:spPr>
      </p:pic>
      <p:sp>
        <p:nvSpPr>
          <p:cNvPr id="15366" name="Slide Number Placeholder 5"/>
          <p:cNvSpPr>
            <a:spLocks noGrp="1"/>
          </p:cNvSpPr>
          <p:nvPr>
            <p:ph type="sldNum" sz="quarter" idx="12"/>
          </p:nvPr>
        </p:nvSpPr>
        <p:spPr>
          <a:xfrm>
            <a:off x="6553200" y="6248400"/>
            <a:ext cx="2133600" cy="457200"/>
          </a:xfrm>
          <a:noFill/>
        </p:spPr>
        <p:txBody>
          <a:bodyPr/>
          <a:lstStyle/>
          <a:p>
            <a:fld id="{2CFD86C9-30D4-4EC9-8E5E-782134FD2354}" type="slidenum">
              <a:rPr lang="vi-VN" altLang="vi-VN" sz="1000"/>
              <a:pPr/>
              <a:t>16</a:t>
            </a:fld>
            <a:endParaRPr lang="vi-VN" altLang="vi-VN" sz="1000"/>
          </a:p>
        </p:txBody>
      </p:sp>
      <p:pic>
        <p:nvPicPr>
          <p:cNvPr id="30728" name="Picture 1"/>
          <p:cNvPicPr>
            <a:picLocks noChangeAspect="1"/>
          </p:cNvPicPr>
          <p:nvPr/>
        </p:nvPicPr>
        <p:blipFill>
          <a:blip r:embed="rId6"/>
          <a:srcRect/>
          <a:stretch>
            <a:fillRect/>
          </a:stretch>
        </p:blipFill>
        <p:spPr bwMode="auto">
          <a:xfrm>
            <a:off x="5695950" y="4114800"/>
            <a:ext cx="3448050" cy="2590800"/>
          </a:xfrm>
          <a:prstGeom prst="rect">
            <a:avLst/>
          </a:prstGeom>
          <a:noFill/>
          <a:ln w="9525">
            <a:noFill/>
            <a:miter lim="800000"/>
            <a:headEnd/>
            <a:tailEnd/>
          </a:ln>
        </p:spPr>
      </p:pic>
      <p:pic>
        <p:nvPicPr>
          <p:cNvPr id="30729" name="Picture 1"/>
          <p:cNvPicPr>
            <a:picLocks noChangeAspect="1"/>
          </p:cNvPicPr>
          <p:nvPr/>
        </p:nvPicPr>
        <p:blipFill>
          <a:blip r:embed="rId7"/>
          <a:srcRect/>
          <a:stretch>
            <a:fillRect/>
          </a:stretch>
        </p:blipFill>
        <p:spPr bwMode="auto">
          <a:xfrm>
            <a:off x="228600" y="4191000"/>
            <a:ext cx="2466975" cy="2471738"/>
          </a:xfrm>
          <a:prstGeom prst="rect">
            <a:avLst/>
          </a:prstGeom>
          <a:noFill/>
          <a:ln w="9525">
            <a:noFill/>
            <a:miter lim="800000"/>
            <a:headEnd/>
            <a:tailEnd/>
          </a:ln>
        </p:spPr>
      </p:pic>
      <p:sp>
        <p:nvSpPr>
          <p:cNvPr id="30731" name="Text Box 11"/>
          <p:cNvSpPr txBox="1">
            <a:spLocks noChangeArrowheads="1"/>
          </p:cNvSpPr>
          <p:nvPr/>
        </p:nvSpPr>
        <p:spPr bwMode="auto">
          <a:xfrm>
            <a:off x="0" y="296863"/>
            <a:ext cx="9144000" cy="519112"/>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800" b="1">
                <a:solidFill>
                  <a:srgbClr val="0000FF"/>
                </a:solidFill>
                <a:latin typeface="Times New Roman" pitchFamily="18" charset="0"/>
                <a:cs typeface="Times New Roman" pitchFamily="18" charset="0"/>
              </a:rPr>
              <a:t>* Nếu thiếu các khoáng chất cần thiết sẽ gây ra các bệnh: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31"/>
                                        </p:tgtEl>
                                        <p:attrNameLst>
                                          <p:attrName>style.visibility</p:attrName>
                                        </p:attrNameLst>
                                      </p:cBhvr>
                                      <p:to>
                                        <p:strVal val="visible"/>
                                      </p:to>
                                    </p:set>
                                    <p:anim calcmode="discrete" valueType="clr">
                                      <p:cBhvr override="childStyle">
                                        <p:cTn id="7" dur="80"/>
                                        <p:tgtEl>
                                          <p:spTgt spid="307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31"/>
                                        </p:tgtEl>
                                        <p:attrNameLst>
                                          <p:attrName>fillcolor</p:attrName>
                                        </p:attrNameLst>
                                      </p:cBhvr>
                                      <p:tavLst>
                                        <p:tav tm="0">
                                          <p:val>
                                            <p:clrVal>
                                              <a:schemeClr val="accent2"/>
                                            </p:clrVal>
                                          </p:val>
                                        </p:tav>
                                        <p:tav tm="50000">
                                          <p:val>
                                            <p:clrVal>
                                              <a:schemeClr val="hlink"/>
                                            </p:clrVal>
                                          </p:val>
                                        </p:tav>
                                      </p:tavLst>
                                    </p:anim>
                                    <p:set>
                                      <p:cBhvr>
                                        <p:cTn id="9" dur="80"/>
                                        <p:tgtEl>
                                          <p:spTgt spid="3073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anim calcmode="lin" valueType="num">
                                      <p:cBhvr additive="base">
                                        <p:cTn id="14" dur="500" fill="hold"/>
                                        <p:tgtEl>
                                          <p:spTgt spid="30724"/>
                                        </p:tgtEl>
                                        <p:attrNameLst>
                                          <p:attrName>ppt_x</p:attrName>
                                        </p:attrNameLst>
                                      </p:cBhvr>
                                      <p:tavLst>
                                        <p:tav tm="0">
                                          <p:val>
                                            <p:strVal val="#ppt_x"/>
                                          </p:val>
                                        </p:tav>
                                        <p:tav tm="100000">
                                          <p:val>
                                            <p:strVal val="#ppt_x"/>
                                          </p:val>
                                        </p:tav>
                                      </p:tavLst>
                                    </p:anim>
                                    <p:anim calcmode="lin" valueType="num">
                                      <p:cBhvr additive="base">
                                        <p:cTn id="15" dur="500" fill="hold"/>
                                        <p:tgtEl>
                                          <p:spTgt spid="3072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30723"/>
                                        </p:tgtEl>
                                        <p:attrNameLst>
                                          <p:attrName>style.visibility</p:attrName>
                                        </p:attrNameLst>
                                      </p:cBhvr>
                                      <p:to>
                                        <p:strVal val="visible"/>
                                      </p:to>
                                    </p:set>
                                    <p:anim calcmode="lin" valueType="num">
                                      <p:cBhvr additive="base">
                                        <p:cTn id="19" dur="500" fill="hold"/>
                                        <p:tgtEl>
                                          <p:spTgt spid="30723"/>
                                        </p:tgtEl>
                                        <p:attrNameLst>
                                          <p:attrName>ppt_x</p:attrName>
                                        </p:attrNameLst>
                                      </p:cBhvr>
                                      <p:tavLst>
                                        <p:tav tm="0">
                                          <p:val>
                                            <p:strVal val="#ppt_x"/>
                                          </p:val>
                                        </p:tav>
                                        <p:tav tm="100000">
                                          <p:val>
                                            <p:strVal val="#ppt_x"/>
                                          </p:val>
                                        </p:tav>
                                      </p:tavLst>
                                    </p:anim>
                                    <p:anim calcmode="lin" valueType="num">
                                      <p:cBhvr additive="base">
                                        <p:cTn id="20"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5"/>
                                        </p:tgtEl>
                                        <p:attrNameLst>
                                          <p:attrName>style.visibility</p:attrName>
                                        </p:attrNameLst>
                                      </p:cBhvr>
                                      <p:to>
                                        <p:strVal val="visible"/>
                                      </p:to>
                                    </p:set>
                                    <p:anim calcmode="lin" valueType="num">
                                      <p:cBhvr additive="base">
                                        <p:cTn id="25" dur="500" fill="hold"/>
                                        <p:tgtEl>
                                          <p:spTgt spid="30725"/>
                                        </p:tgtEl>
                                        <p:attrNameLst>
                                          <p:attrName>ppt_x</p:attrName>
                                        </p:attrNameLst>
                                      </p:cBhvr>
                                      <p:tavLst>
                                        <p:tav tm="0">
                                          <p:val>
                                            <p:strVal val="#ppt_x"/>
                                          </p:val>
                                        </p:tav>
                                        <p:tav tm="100000">
                                          <p:val>
                                            <p:strVal val="#ppt_x"/>
                                          </p:val>
                                        </p:tav>
                                      </p:tavLst>
                                    </p:anim>
                                    <p:anim calcmode="lin" valueType="num">
                                      <p:cBhvr additive="base">
                                        <p:cTn id="26"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9"/>
                                        </p:tgtEl>
                                        <p:attrNameLst>
                                          <p:attrName>style.visibility</p:attrName>
                                        </p:attrNameLst>
                                      </p:cBhvr>
                                      <p:to>
                                        <p:strVal val="visible"/>
                                      </p:to>
                                    </p:set>
                                    <p:anim calcmode="lin" valueType="num">
                                      <p:cBhvr additive="base">
                                        <p:cTn id="31" dur="500" fill="hold"/>
                                        <p:tgtEl>
                                          <p:spTgt spid="30729"/>
                                        </p:tgtEl>
                                        <p:attrNameLst>
                                          <p:attrName>ppt_x</p:attrName>
                                        </p:attrNameLst>
                                      </p:cBhvr>
                                      <p:tavLst>
                                        <p:tav tm="0">
                                          <p:val>
                                            <p:strVal val="#ppt_x"/>
                                          </p:val>
                                        </p:tav>
                                        <p:tav tm="100000">
                                          <p:val>
                                            <p:strVal val="#ppt_x"/>
                                          </p:val>
                                        </p:tav>
                                      </p:tavLst>
                                    </p:anim>
                                    <p:anim calcmode="lin" valueType="num">
                                      <p:cBhvr additive="base">
                                        <p:cTn id="32" dur="500" fill="hold"/>
                                        <p:tgtEl>
                                          <p:spTgt spid="307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2"/>
                                        </p:tgtEl>
                                        <p:attrNameLst>
                                          <p:attrName>style.visibility</p:attrName>
                                        </p:attrNameLst>
                                      </p:cBhvr>
                                      <p:to>
                                        <p:strVal val="visible"/>
                                      </p:to>
                                    </p:set>
                                    <p:anim calcmode="lin" valueType="num">
                                      <p:cBhvr additive="base">
                                        <p:cTn id="37" dur="500" fill="hold"/>
                                        <p:tgtEl>
                                          <p:spTgt spid="30722"/>
                                        </p:tgtEl>
                                        <p:attrNameLst>
                                          <p:attrName>ppt_x</p:attrName>
                                        </p:attrNameLst>
                                      </p:cBhvr>
                                      <p:tavLst>
                                        <p:tav tm="0">
                                          <p:val>
                                            <p:strVal val="#ppt_x"/>
                                          </p:val>
                                        </p:tav>
                                        <p:tav tm="100000">
                                          <p:val>
                                            <p:strVal val="#ppt_x"/>
                                          </p:val>
                                        </p:tav>
                                      </p:tavLst>
                                    </p:anim>
                                    <p:anim calcmode="lin" valueType="num">
                                      <p:cBhvr additive="base">
                                        <p:cTn id="3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8"/>
                                        </p:tgtEl>
                                        <p:attrNameLst>
                                          <p:attrName>style.visibility</p:attrName>
                                        </p:attrNameLst>
                                      </p:cBhvr>
                                      <p:to>
                                        <p:strVal val="visible"/>
                                      </p:to>
                                    </p:set>
                                    <p:anim calcmode="lin" valueType="num">
                                      <p:cBhvr additive="base">
                                        <p:cTn id="43" dur="500" fill="hold"/>
                                        <p:tgtEl>
                                          <p:spTgt spid="30728"/>
                                        </p:tgtEl>
                                        <p:attrNameLst>
                                          <p:attrName>ppt_x</p:attrName>
                                        </p:attrNameLst>
                                      </p:cBhvr>
                                      <p:tavLst>
                                        <p:tav tm="0">
                                          <p:val>
                                            <p:strVal val="#ppt_x"/>
                                          </p:val>
                                        </p:tav>
                                        <p:tav tm="100000">
                                          <p:val>
                                            <p:strVal val="#ppt_x"/>
                                          </p:val>
                                        </p:tav>
                                      </p:tavLst>
                                    </p:anim>
                                    <p:anim calcmode="lin" valueType="num">
                                      <p:cBhvr additive="base">
                                        <p:cTn id="44"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46" name="Text Box 50"/>
          <p:cNvSpPr txBox="1">
            <a:spLocks noChangeArrowheads="1"/>
          </p:cNvSpPr>
          <p:nvPr/>
        </p:nvSpPr>
        <p:spPr bwMode="auto">
          <a:xfrm>
            <a:off x="106875" y="1752600"/>
            <a:ext cx="7772400" cy="519113"/>
          </a:xfrm>
          <a:prstGeom prst="rect">
            <a:avLst/>
          </a:prstGeom>
          <a:noFill/>
          <a:ln w="9525">
            <a:noFill/>
            <a:miter lim="800000"/>
            <a:headEnd/>
            <a:tailEnd/>
          </a:ln>
        </p:spPr>
        <p:txBody>
          <a:bodyPr>
            <a:spAutoFit/>
          </a:bodyPr>
          <a:lstStyle/>
          <a:p>
            <a:pPr>
              <a:spcBef>
                <a:spcPct val="50000"/>
              </a:spcBef>
            </a:pPr>
            <a:r>
              <a:rPr lang="en-US" altLang="vi-VN" sz="2800" b="1" dirty="0">
                <a:solidFill>
                  <a:srgbClr val="0000FF"/>
                </a:solidFill>
                <a:latin typeface="Times New Roman" pitchFamily="18" charset="0"/>
                <a:cs typeface="Times New Roman" pitchFamily="18" charset="0"/>
              </a:rPr>
              <a:t>  - </a:t>
            </a:r>
            <a:r>
              <a:rPr lang="en-US" altLang="vi-VN" sz="2800" b="1" dirty="0" err="1">
                <a:solidFill>
                  <a:srgbClr val="0000FF"/>
                </a:solidFill>
                <a:latin typeface="Times New Roman" pitchFamily="18" charset="0"/>
                <a:cs typeface="Times New Roman" pitchFamily="18" charset="0"/>
              </a:rPr>
              <a:t>Những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thức</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ăn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nào</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có</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chứa</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chất</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xơ</a:t>
            </a:r>
            <a:r>
              <a:rPr lang="en-US" altLang="vi-VN" sz="2800" b="1" dirty="0">
                <a:solidFill>
                  <a:srgbClr val="0000FF"/>
                </a:solidFill>
                <a:latin typeface="Times New Roman" pitchFamily="18" charset="0"/>
                <a:cs typeface="Times New Roman" pitchFamily="18" charset="0"/>
              </a:rPr>
              <a:t> ?</a:t>
            </a:r>
          </a:p>
        </p:txBody>
      </p:sp>
      <p:sp>
        <p:nvSpPr>
          <p:cNvPr id="106547" name="Text Box 51"/>
          <p:cNvSpPr txBox="1">
            <a:spLocks noChangeArrowheads="1"/>
          </p:cNvSpPr>
          <p:nvPr/>
        </p:nvSpPr>
        <p:spPr bwMode="auto">
          <a:xfrm>
            <a:off x="106875" y="2971800"/>
            <a:ext cx="8001000" cy="519113"/>
          </a:xfrm>
          <a:prstGeom prst="rect">
            <a:avLst/>
          </a:prstGeom>
          <a:noFill/>
          <a:ln w="9525">
            <a:noFill/>
            <a:miter lim="800000"/>
            <a:headEnd/>
            <a:tailEnd/>
          </a:ln>
        </p:spPr>
        <p:txBody>
          <a:bodyPr>
            <a:spAutoFit/>
          </a:bodyPr>
          <a:lstStyle/>
          <a:p>
            <a:pPr>
              <a:spcBef>
                <a:spcPct val="50000"/>
              </a:spcBef>
            </a:pPr>
            <a:r>
              <a:rPr lang="en-US" altLang="vi-VN" sz="2800" b="1">
                <a:solidFill>
                  <a:srgbClr val="0000FF"/>
                </a:solidFill>
                <a:latin typeface="Times New Roman" pitchFamily="18" charset="0"/>
                <a:cs typeface="Times New Roman" pitchFamily="18" charset="0"/>
              </a:rPr>
              <a:t>- Chất xơ có vai trò gì đối với cơ thể ?</a:t>
            </a:r>
          </a:p>
        </p:txBody>
      </p:sp>
      <p:sp>
        <p:nvSpPr>
          <p:cNvPr id="106549" name="Text Box 53"/>
          <p:cNvSpPr txBox="1">
            <a:spLocks noChangeArrowheads="1"/>
          </p:cNvSpPr>
          <p:nvPr/>
        </p:nvSpPr>
        <p:spPr bwMode="auto">
          <a:xfrm>
            <a:off x="106875" y="2362200"/>
            <a:ext cx="9144000" cy="519113"/>
          </a:xfrm>
          <a:prstGeom prst="rect">
            <a:avLst/>
          </a:prstGeom>
          <a:noFill/>
          <a:ln w="9525">
            <a:noFill/>
            <a:miter lim="800000"/>
            <a:headEnd/>
            <a:tailEnd/>
          </a:ln>
        </p:spPr>
        <p:txBody>
          <a:bodyPr>
            <a:spAutoFit/>
          </a:bodyPr>
          <a:lstStyle/>
          <a:p>
            <a:pPr>
              <a:spcBef>
                <a:spcPct val="50000"/>
              </a:spcBef>
            </a:pP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Các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loại</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rau</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các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loại</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đỗ</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các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loại</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khoai</a:t>
            </a:r>
            <a:r>
              <a:rPr lang="en-US" altLang="vi-VN" sz="2800" dirty="0">
                <a:solidFill>
                  <a:srgbClr val="800000"/>
                </a:solidFill>
                <a:latin typeface="Times New Roman" pitchFamily="18" charset="0"/>
                <a:cs typeface="Times New Roman" pitchFamily="18" charset="0"/>
              </a:rPr>
              <a:t>,…</a:t>
            </a:r>
          </a:p>
        </p:txBody>
      </p:sp>
      <p:sp>
        <p:nvSpPr>
          <p:cNvPr id="106550" name="Text Box 54"/>
          <p:cNvSpPr txBox="1">
            <a:spLocks noChangeArrowheads="1"/>
          </p:cNvSpPr>
          <p:nvPr/>
        </p:nvSpPr>
        <p:spPr bwMode="auto">
          <a:xfrm>
            <a:off x="0" y="3581400"/>
            <a:ext cx="9144000" cy="946150"/>
          </a:xfrm>
          <a:prstGeom prst="rect">
            <a:avLst/>
          </a:prstGeom>
          <a:noFill/>
          <a:ln w="9525">
            <a:noFill/>
            <a:miter lim="800000"/>
            <a:headEnd/>
            <a:tailEnd/>
          </a:ln>
        </p:spPr>
        <p:txBody>
          <a:bodyPr>
            <a:spAutoFit/>
          </a:bodyPr>
          <a:lstStyle/>
          <a:p>
            <a:pPr>
              <a:spcBef>
                <a:spcPct val="50000"/>
              </a:spcBef>
            </a:pP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Chất</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xơ</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không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có</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giá</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trị</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dinh</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dưỡng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nhưng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rất</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cần</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thiết</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để</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đảm</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bảo</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hoạt</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động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bình</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thường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của</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bộ</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máy</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tiêu</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hóa</a:t>
            </a:r>
            <a:r>
              <a:rPr lang="en-US" altLang="vi-VN" sz="2800" dirty="0">
                <a:solidFill>
                  <a:srgbClr val="800000"/>
                </a:solidFill>
                <a:latin typeface="Times New Roman" pitchFamily="18" charset="0"/>
                <a:cs typeface="Times New Roman" pitchFamily="18" charset="0"/>
              </a:rPr>
              <a:t>.</a:t>
            </a:r>
          </a:p>
        </p:txBody>
      </p:sp>
      <p:sp>
        <p:nvSpPr>
          <p:cNvPr id="106551" name="Text Box 55"/>
          <p:cNvSpPr txBox="1">
            <a:spLocks noChangeArrowheads="1"/>
          </p:cNvSpPr>
          <p:nvPr/>
        </p:nvSpPr>
        <p:spPr bwMode="auto">
          <a:xfrm>
            <a:off x="0" y="5562600"/>
            <a:ext cx="9144000" cy="946150"/>
          </a:xfrm>
          <a:prstGeom prst="rect">
            <a:avLst/>
          </a:prstGeom>
          <a:noFill/>
          <a:ln w="9525">
            <a:noFill/>
            <a:miter lim="800000"/>
            <a:headEnd/>
            <a:tailEnd/>
          </a:ln>
        </p:spPr>
        <p:txBody>
          <a:bodyPr>
            <a:spAutoFit/>
          </a:bodyPr>
          <a:lstStyle/>
          <a:p>
            <a:pPr>
              <a:spcBef>
                <a:spcPct val="50000"/>
              </a:spcBef>
            </a:pP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Hằng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ngày</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chúng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ta</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cần</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uống</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khoảng</a:t>
            </a:r>
            <a:r>
              <a:rPr lang="en-US" altLang="vi-VN" sz="2800" dirty="0">
                <a:solidFill>
                  <a:srgbClr val="800000"/>
                </a:solidFill>
                <a:latin typeface="Times New Roman" pitchFamily="18" charset="0"/>
                <a:cs typeface="Times New Roman" pitchFamily="18" charset="0"/>
              </a:rPr>
              <a:t> 2 </a:t>
            </a:r>
            <a:r>
              <a:rPr lang="en-US" altLang="vi-VN" sz="2800" dirty="0" err="1">
                <a:solidFill>
                  <a:srgbClr val="800000"/>
                </a:solidFill>
                <a:latin typeface="Times New Roman" pitchFamily="18" charset="0"/>
                <a:cs typeface="Times New Roman" pitchFamily="18" charset="0"/>
              </a:rPr>
              <a:t>lít</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nước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Nước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giúp</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việc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thải</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các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chất</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thừa</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chất</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độc</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hại</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ra</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khỏi</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cơ</a:t>
            </a:r>
            <a:r>
              <a:rPr lang="en-US" altLang="vi-VN" sz="2800" dirty="0">
                <a:solidFill>
                  <a:srgbClr val="800000"/>
                </a:solidFill>
                <a:latin typeface="Times New Roman" pitchFamily="18" charset="0"/>
                <a:cs typeface="Times New Roman" pitchFamily="18" charset="0"/>
              </a:rPr>
              <a:t> </a:t>
            </a:r>
            <a:r>
              <a:rPr lang="en-US" altLang="vi-VN" sz="2800" dirty="0" err="1">
                <a:solidFill>
                  <a:srgbClr val="800000"/>
                </a:solidFill>
                <a:latin typeface="Times New Roman" pitchFamily="18" charset="0"/>
                <a:cs typeface="Times New Roman" pitchFamily="18" charset="0"/>
              </a:rPr>
              <a:t>thể</a:t>
            </a:r>
            <a:r>
              <a:rPr lang="en-US" altLang="vi-VN" sz="2800" dirty="0">
                <a:solidFill>
                  <a:srgbClr val="800000"/>
                </a:solidFill>
                <a:latin typeface="Times New Roman" pitchFamily="18" charset="0"/>
                <a:cs typeface="Times New Roman" pitchFamily="18" charset="0"/>
              </a:rPr>
              <a:t>.</a:t>
            </a:r>
          </a:p>
        </p:txBody>
      </p:sp>
      <p:pic>
        <p:nvPicPr>
          <p:cNvPr id="16391" name="Picture 56" descr="Cau hoi"/>
          <p:cNvPicPr>
            <a:picLocks noChangeAspect="1" noChangeArrowheads="1" noCrop="1"/>
          </p:cNvPicPr>
          <p:nvPr/>
        </p:nvPicPr>
        <p:blipFill>
          <a:blip r:embed="rId2"/>
          <a:srcRect/>
          <a:stretch>
            <a:fillRect/>
          </a:stretch>
        </p:blipFill>
        <p:spPr bwMode="auto">
          <a:xfrm>
            <a:off x="0" y="0"/>
            <a:ext cx="838200" cy="1295400"/>
          </a:xfrm>
          <a:prstGeom prst="rect">
            <a:avLst/>
          </a:prstGeom>
          <a:noFill/>
          <a:ln w="9525">
            <a:noFill/>
            <a:miter lim="800000"/>
            <a:headEnd/>
            <a:tailEnd/>
          </a:ln>
        </p:spPr>
      </p:pic>
      <p:sp>
        <p:nvSpPr>
          <p:cNvPr id="16392" name="Rectangle 1"/>
          <p:cNvSpPr>
            <a:spLocks noChangeArrowheads="1"/>
          </p:cNvSpPr>
          <p:nvPr/>
        </p:nvSpPr>
        <p:spPr bwMode="auto">
          <a:xfrm>
            <a:off x="5297488" y="6243638"/>
            <a:ext cx="184150" cy="368300"/>
          </a:xfrm>
          <a:prstGeom prst="rect">
            <a:avLst/>
          </a:prstGeom>
          <a:noFill/>
          <a:ln w="9525">
            <a:noFill/>
            <a:miter lim="800000"/>
            <a:headEnd/>
            <a:tailEnd/>
          </a:ln>
        </p:spPr>
        <p:txBody>
          <a:bodyPr wrap="none">
            <a:spAutoFit/>
          </a:bodyPr>
          <a:lstStyle/>
          <a:p>
            <a:endParaRPr lang="vi-VN" altLang="vi-VN" b="1"/>
          </a:p>
        </p:txBody>
      </p:sp>
      <p:sp>
        <p:nvSpPr>
          <p:cNvPr id="99388" name="Text Box 60"/>
          <p:cNvSpPr txBox="1">
            <a:spLocks noChangeArrowheads="1"/>
          </p:cNvSpPr>
          <p:nvPr/>
        </p:nvSpPr>
        <p:spPr bwMode="auto">
          <a:xfrm>
            <a:off x="152400" y="4572000"/>
            <a:ext cx="9144000" cy="946150"/>
          </a:xfrm>
          <a:prstGeom prst="rect">
            <a:avLst/>
          </a:prstGeom>
          <a:noFill/>
          <a:ln w="9525">
            <a:noFill/>
            <a:miter lim="800000"/>
            <a:headEnd/>
            <a:tailEnd/>
          </a:ln>
        </p:spPr>
        <p:txBody>
          <a:bodyPr>
            <a:spAutoFit/>
          </a:bodyPr>
          <a:lstStyle/>
          <a:p>
            <a:pPr>
              <a:spcBef>
                <a:spcPct val="50000"/>
              </a:spcBef>
            </a:pP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Hằng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ngày</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chúng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ta</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cần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uống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bao</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nhiêu</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lít</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nước</a:t>
            </a:r>
            <a:r>
              <a:rPr lang="en-US" altLang="vi-VN" sz="2800" b="1" dirty="0">
                <a:solidFill>
                  <a:srgbClr val="0000FF"/>
                </a:solidFill>
                <a:latin typeface="Times New Roman" pitchFamily="18" charset="0"/>
                <a:cs typeface="Times New Roman" pitchFamily="18" charset="0"/>
              </a:rPr>
              <a:t> ? </a:t>
            </a:r>
            <a:r>
              <a:rPr lang="en-US" altLang="vi-VN" sz="2800" b="1" dirty="0" err="1">
                <a:solidFill>
                  <a:srgbClr val="0000FF"/>
                </a:solidFill>
                <a:latin typeface="Times New Roman" pitchFamily="18" charset="0"/>
                <a:cs typeface="Times New Roman" pitchFamily="18" charset="0"/>
              </a:rPr>
              <a:t>Tại</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sao</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cần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uống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đủ</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nước</a:t>
            </a:r>
            <a:r>
              <a:rPr lang="en-US" altLang="vi-VN" sz="2800" b="1" dirty="0">
                <a:solidFill>
                  <a:srgbClr val="0000FF"/>
                </a:solidFill>
                <a:latin typeface="Times New Roman" pitchFamily="18" charset="0"/>
                <a:cs typeface="Times New Roman" pitchFamily="18" charset="0"/>
              </a:rPr>
              <a:t>?</a:t>
            </a:r>
          </a:p>
        </p:txBody>
      </p:sp>
      <p:sp>
        <p:nvSpPr>
          <p:cNvPr id="2" name="Text Box 10">
            <a:extLst>
              <a:ext uri="{FF2B5EF4-FFF2-40B4-BE49-F238E27FC236}">
                <a16:creationId xmlns:a16="http://schemas.microsoft.com/office/drawing/2014/main" xmlns="" id="{D669A4C2-0840-4180-8830-8E1D502CCDEE}"/>
              </a:ext>
            </a:extLst>
          </p:cNvPr>
          <p:cNvSpPr txBox="1">
            <a:spLocks noChangeArrowheads="1"/>
          </p:cNvSpPr>
          <p:nvPr/>
        </p:nvSpPr>
        <p:spPr bwMode="auto">
          <a:xfrm>
            <a:off x="-12290" y="506"/>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06546"/>
                                        </p:tgtEl>
                                        <p:attrNameLst>
                                          <p:attrName>style.visibility</p:attrName>
                                        </p:attrNameLst>
                                      </p:cBhvr>
                                      <p:to>
                                        <p:strVal val="visible"/>
                                      </p:to>
                                    </p:set>
                                    <p:animEffect transition="in" filter="diamond(out)">
                                      <p:cBhvr>
                                        <p:cTn id="7" dur="500"/>
                                        <p:tgtEl>
                                          <p:spTgt spid="106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49"/>
                                        </p:tgtEl>
                                        <p:attrNameLst>
                                          <p:attrName>style.visibility</p:attrName>
                                        </p:attrNameLst>
                                      </p:cBhvr>
                                      <p:to>
                                        <p:strVal val="visible"/>
                                      </p:to>
                                    </p:set>
                                    <p:animEffect transition="in" filter="box(in)">
                                      <p:cBhvr>
                                        <p:cTn id="12" dur="1000"/>
                                        <p:tgtEl>
                                          <p:spTgt spid="1065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547"/>
                                        </p:tgtEl>
                                        <p:attrNameLst>
                                          <p:attrName>style.visibility</p:attrName>
                                        </p:attrNameLst>
                                      </p:cBhvr>
                                      <p:to>
                                        <p:strVal val="visible"/>
                                      </p:to>
                                    </p:set>
                                    <p:animEffect transition="in" filter="box(in)">
                                      <p:cBhvr>
                                        <p:cTn id="17" dur="1000"/>
                                        <p:tgtEl>
                                          <p:spTgt spid="106547"/>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6550"/>
                                        </p:tgtEl>
                                        <p:attrNameLst>
                                          <p:attrName>style.visibility</p:attrName>
                                        </p:attrNameLst>
                                      </p:cBhvr>
                                      <p:to>
                                        <p:strVal val="visible"/>
                                      </p:to>
                                    </p:set>
                                    <p:animEffect transition="in" filter="checkerboard(across)">
                                      <p:cBhvr>
                                        <p:cTn id="22" dur="1000"/>
                                        <p:tgtEl>
                                          <p:spTgt spid="106550"/>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388"/>
                                        </p:tgtEl>
                                        <p:attrNameLst>
                                          <p:attrName>style.visibility</p:attrName>
                                        </p:attrNameLst>
                                      </p:cBhvr>
                                      <p:to>
                                        <p:strVal val="visible"/>
                                      </p:to>
                                    </p:set>
                                    <p:animEffect transition="in" filter="wipe(left)">
                                      <p:cBhvr>
                                        <p:cTn id="27" dur="1000"/>
                                        <p:tgtEl>
                                          <p:spTgt spid="9938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6551"/>
                                        </p:tgtEl>
                                        <p:attrNameLst>
                                          <p:attrName>style.visibility</p:attrName>
                                        </p:attrNameLst>
                                      </p:cBhvr>
                                      <p:to>
                                        <p:strVal val="visible"/>
                                      </p:to>
                                    </p:set>
                                    <p:anim calcmode="lin" valueType="num">
                                      <p:cBhvr additive="base">
                                        <p:cTn id="32" dur="1000" fill="hold"/>
                                        <p:tgtEl>
                                          <p:spTgt spid="106551"/>
                                        </p:tgtEl>
                                        <p:attrNameLst>
                                          <p:attrName>ppt_x</p:attrName>
                                        </p:attrNameLst>
                                      </p:cBhvr>
                                      <p:tavLst>
                                        <p:tav tm="0">
                                          <p:val>
                                            <p:strVal val="#ppt_x"/>
                                          </p:val>
                                        </p:tav>
                                        <p:tav tm="100000">
                                          <p:val>
                                            <p:strVal val="#ppt_x"/>
                                          </p:val>
                                        </p:tav>
                                      </p:tavLst>
                                    </p:anim>
                                    <p:anim calcmode="lin" valueType="num">
                                      <p:cBhvr additive="base">
                                        <p:cTn id="33" dur="1000" fill="hold"/>
                                        <p:tgtEl>
                                          <p:spTgt spid="106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6" grpId="0"/>
      <p:bldP spid="106547" grpId="0"/>
      <p:bldP spid="106549" grpId="0"/>
      <p:bldP spid="106550" grpId="0"/>
      <p:bldP spid="106551" grpId="0"/>
      <p:bldP spid="993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9" name="Text Box 13"/>
          <p:cNvSpPr txBox="1">
            <a:spLocks noChangeArrowheads="1"/>
          </p:cNvSpPr>
          <p:nvPr/>
        </p:nvSpPr>
        <p:spPr bwMode="auto">
          <a:xfrm>
            <a:off x="381000" y="2482275"/>
            <a:ext cx="7772400" cy="584775"/>
          </a:xfrm>
          <a:prstGeom prst="rect">
            <a:avLst/>
          </a:prstGeom>
          <a:noFill/>
          <a:ln w="9525">
            <a:noFill/>
            <a:miter lim="800000"/>
            <a:headEnd/>
            <a:tailEnd/>
          </a:ln>
          <a:effectLst/>
        </p:spPr>
        <p:txBody>
          <a:bodyPr>
            <a:spAutoFit/>
          </a:bodyPr>
          <a:lstStyle/>
          <a:p>
            <a:pPr eaLnBrk="1" hangingPunct="1">
              <a:spcBef>
                <a:spcPct val="50000"/>
              </a:spcBef>
            </a:pPr>
            <a:r>
              <a:rPr lang="en-US" altLang="en-US" sz="3200" dirty="0">
                <a:solidFill>
                  <a:srgbClr val="C00000"/>
                </a:solidFill>
                <a:latin typeface=".VnTime" pitchFamily="34" charset="0"/>
              </a:rPr>
              <a:t>- </a:t>
            </a:r>
            <a:r>
              <a:rPr lang="en-US" altLang="en-US" sz="3200" dirty="0" err="1">
                <a:solidFill>
                  <a:srgbClr val="C00000"/>
                </a:solidFill>
                <a:latin typeface=".VnTime" pitchFamily="34" charset="0"/>
              </a:rPr>
              <a:t>Nh÷ng</a:t>
            </a:r>
            <a:r>
              <a:rPr lang="en-US" altLang="en-US" sz="3200" dirty="0">
                <a:solidFill>
                  <a:srgbClr val="C00000"/>
                </a:solidFill>
                <a:latin typeface=".VnTime" pitchFamily="34" charset="0"/>
              </a:rPr>
              <a:t> </a:t>
            </a:r>
            <a:r>
              <a:rPr lang="en-US" altLang="en-US" sz="3200" dirty="0" err="1">
                <a:solidFill>
                  <a:srgbClr val="C00000"/>
                </a:solidFill>
                <a:latin typeface=".VnTime" pitchFamily="34" charset="0"/>
              </a:rPr>
              <a:t>thøc</a:t>
            </a:r>
            <a:r>
              <a:rPr lang="en-US" altLang="en-US" sz="3200" dirty="0">
                <a:solidFill>
                  <a:srgbClr val="C00000"/>
                </a:solidFill>
                <a:latin typeface=".VnTime" pitchFamily="34" charset="0"/>
              </a:rPr>
              <a:t> ¨n </a:t>
            </a:r>
            <a:r>
              <a:rPr lang="en-US" altLang="en-US" sz="3200" dirty="0" err="1">
                <a:solidFill>
                  <a:srgbClr val="C00000"/>
                </a:solidFill>
                <a:latin typeface=".VnTime" pitchFamily="34" charset="0"/>
              </a:rPr>
              <a:t>nµo</a:t>
            </a:r>
            <a:r>
              <a:rPr lang="en-US" altLang="en-US" sz="3200" dirty="0">
                <a:solidFill>
                  <a:srgbClr val="C00000"/>
                </a:solidFill>
                <a:latin typeface=".VnTime" pitchFamily="34" charset="0"/>
              </a:rPr>
              <a:t> </a:t>
            </a:r>
            <a:r>
              <a:rPr lang="en-US" altLang="en-US" sz="3200" dirty="0" err="1">
                <a:solidFill>
                  <a:srgbClr val="C00000"/>
                </a:solidFill>
                <a:latin typeface=".VnTime" pitchFamily="34" charset="0"/>
              </a:rPr>
              <a:t>cã</a:t>
            </a:r>
            <a:r>
              <a:rPr lang="en-US" altLang="en-US" sz="3200" dirty="0">
                <a:solidFill>
                  <a:srgbClr val="C00000"/>
                </a:solidFill>
                <a:latin typeface=".VnTime" pitchFamily="34" charset="0"/>
              </a:rPr>
              <a:t> </a:t>
            </a:r>
            <a:r>
              <a:rPr lang="en-US" altLang="en-US" sz="3200" dirty="0" err="1">
                <a:solidFill>
                  <a:srgbClr val="C00000"/>
                </a:solidFill>
                <a:latin typeface=".VnTime" pitchFamily="34" charset="0"/>
              </a:rPr>
              <a:t>chøa</a:t>
            </a:r>
            <a:r>
              <a:rPr lang="en-US" altLang="en-US" sz="3200" dirty="0">
                <a:solidFill>
                  <a:srgbClr val="C00000"/>
                </a:solidFill>
                <a:latin typeface=".VnTime" pitchFamily="34" charset="0"/>
              </a:rPr>
              <a:t> </a:t>
            </a:r>
            <a:r>
              <a:rPr lang="en-US" altLang="en-US" sz="3200" dirty="0" err="1">
                <a:solidFill>
                  <a:srgbClr val="C00000"/>
                </a:solidFill>
                <a:latin typeface=".VnTime" pitchFamily="34" charset="0"/>
              </a:rPr>
              <a:t>chÊt</a:t>
            </a:r>
            <a:r>
              <a:rPr lang="en-US" altLang="en-US" sz="3200" dirty="0">
                <a:solidFill>
                  <a:srgbClr val="C00000"/>
                </a:solidFill>
                <a:latin typeface=".VnTime" pitchFamily="34" charset="0"/>
              </a:rPr>
              <a:t> x¬:</a:t>
            </a:r>
          </a:p>
        </p:txBody>
      </p:sp>
      <p:sp>
        <p:nvSpPr>
          <p:cNvPr id="86030" name="Text Box 14"/>
          <p:cNvSpPr txBox="1">
            <a:spLocks noChangeArrowheads="1"/>
          </p:cNvSpPr>
          <p:nvPr/>
        </p:nvSpPr>
        <p:spPr bwMode="auto">
          <a:xfrm>
            <a:off x="381000" y="3777675"/>
            <a:ext cx="8001000" cy="584775"/>
          </a:xfrm>
          <a:prstGeom prst="rect">
            <a:avLst/>
          </a:prstGeom>
          <a:noFill/>
          <a:ln w="9525">
            <a:noFill/>
            <a:miter lim="800000"/>
            <a:headEnd/>
            <a:tailEnd/>
          </a:ln>
          <a:effectLst/>
        </p:spPr>
        <p:txBody>
          <a:bodyPr>
            <a:spAutoFit/>
          </a:bodyPr>
          <a:lstStyle/>
          <a:p>
            <a:pPr eaLnBrk="1" hangingPunct="1">
              <a:spcBef>
                <a:spcPct val="50000"/>
              </a:spcBef>
            </a:pPr>
            <a:r>
              <a:rPr lang="en-US" altLang="en-US" sz="3200" dirty="0">
                <a:solidFill>
                  <a:srgbClr val="C00000"/>
                </a:solidFill>
                <a:latin typeface=".VnTime" pitchFamily="34" charset="0"/>
              </a:rPr>
              <a:t>- </a:t>
            </a:r>
            <a:r>
              <a:rPr lang="en-US" altLang="en-US" sz="3200" dirty="0" err="1">
                <a:solidFill>
                  <a:srgbClr val="C00000"/>
                </a:solidFill>
                <a:latin typeface=".VnTime" pitchFamily="34" charset="0"/>
              </a:rPr>
              <a:t>Vai</a:t>
            </a:r>
            <a:r>
              <a:rPr lang="en-US" altLang="en-US" sz="3200" dirty="0">
                <a:solidFill>
                  <a:srgbClr val="C00000"/>
                </a:solidFill>
                <a:latin typeface=".VnTime" pitchFamily="34" charset="0"/>
              </a:rPr>
              <a:t> </a:t>
            </a:r>
            <a:r>
              <a:rPr lang="en-US" altLang="en-US" sz="3200" dirty="0" err="1">
                <a:solidFill>
                  <a:srgbClr val="C00000"/>
                </a:solidFill>
                <a:latin typeface="Times New Roman" pitchFamily="18" charset="0"/>
              </a:rPr>
              <a:t>trò</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của</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chất</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xơ</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đối</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với</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cơ</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thể</a:t>
            </a:r>
            <a:r>
              <a:rPr lang="en-US" altLang="en-US" sz="3200" dirty="0">
                <a:solidFill>
                  <a:srgbClr val="C00000"/>
                </a:solidFill>
                <a:latin typeface=".VnTime" pitchFamily="34" charset="0"/>
              </a:rPr>
              <a:t>: </a:t>
            </a:r>
          </a:p>
        </p:txBody>
      </p:sp>
      <p:sp>
        <p:nvSpPr>
          <p:cNvPr id="86031" name="Text Box 15"/>
          <p:cNvSpPr txBox="1">
            <a:spLocks noChangeArrowheads="1"/>
          </p:cNvSpPr>
          <p:nvPr/>
        </p:nvSpPr>
        <p:spPr bwMode="auto">
          <a:xfrm>
            <a:off x="381000" y="5663625"/>
            <a:ext cx="8089900" cy="584775"/>
          </a:xfrm>
          <a:prstGeom prst="rect">
            <a:avLst/>
          </a:prstGeom>
          <a:noFill/>
          <a:ln w="9525">
            <a:noFill/>
            <a:miter lim="800000"/>
            <a:headEnd/>
            <a:tailEnd/>
          </a:ln>
          <a:effectLst/>
        </p:spPr>
        <p:txBody>
          <a:bodyPr>
            <a:spAutoFit/>
          </a:bodyPr>
          <a:lstStyle/>
          <a:p>
            <a:pPr eaLnBrk="1" hangingPunct="1">
              <a:spcBef>
                <a:spcPct val="50000"/>
              </a:spcBef>
            </a:pPr>
            <a:r>
              <a:rPr lang="en-US" altLang="en-US" sz="3200" b="1" dirty="0">
                <a:solidFill>
                  <a:srgbClr val="C00000"/>
                </a:solidFill>
                <a:latin typeface=".VnTime" pitchFamily="34" charset="0"/>
              </a:rPr>
              <a:t>- </a:t>
            </a:r>
            <a:r>
              <a:rPr lang="en-US" altLang="en-US" sz="3200" dirty="0" err="1">
                <a:solidFill>
                  <a:srgbClr val="C00000"/>
                </a:solidFill>
                <a:latin typeface="Times New Roman" pitchFamily="18" charset="0"/>
              </a:rPr>
              <a:t>Nếu</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thiếu</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chất</a:t>
            </a:r>
            <a:r>
              <a:rPr lang="en-US" altLang="en-US" sz="3200" dirty="0">
                <a:solidFill>
                  <a:srgbClr val="C00000"/>
                </a:solidFill>
                <a:latin typeface="Times New Roman" pitchFamily="18" charset="0"/>
              </a:rPr>
              <a:t> </a:t>
            </a:r>
            <a:r>
              <a:rPr lang="en-US" altLang="en-US" sz="3200" dirty="0" err="1">
                <a:solidFill>
                  <a:srgbClr val="C00000"/>
                </a:solidFill>
                <a:latin typeface="Times New Roman" pitchFamily="18" charset="0"/>
              </a:rPr>
              <a:t>xơ</a:t>
            </a:r>
            <a:r>
              <a:rPr lang="en-US" altLang="en-US" sz="3200" dirty="0">
                <a:solidFill>
                  <a:srgbClr val="C00000"/>
                </a:solidFill>
                <a:latin typeface="Times New Roman" pitchFamily="18" charset="0"/>
              </a:rPr>
              <a:t> </a:t>
            </a:r>
            <a:r>
              <a:rPr lang="en-US" altLang="en-US" sz="3200" dirty="0" err="1">
                <a:solidFill>
                  <a:srgbClr val="002060"/>
                </a:solidFill>
                <a:latin typeface="Times New Roman" pitchFamily="18" charset="0"/>
              </a:rPr>
              <a:t>cơ</a:t>
            </a:r>
            <a:r>
              <a:rPr lang="en-US" altLang="en-US" sz="3200" dirty="0">
                <a:solidFill>
                  <a:srgbClr val="002060"/>
                </a:solidFill>
                <a:latin typeface="Times New Roman" pitchFamily="18" charset="0"/>
              </a:rPr>
              <a:t> </a:t>
            </a:r>
            <a:r>
              <a:rPr lang="en-US" altLang="en-US" sz="3200" dirty="0" err="1">
                <a:solidFill>
                  <a:srgbClr val="002060"/>
                </a:solidFill>
                <a:latin typeface="Times New Roman" pitchFamily="18" charset="0"/>
              </a:rPr>
              <a:t>thể</a:t>
            </a:r>
            <a:r>
              <a:rPr lang="en-US" altLang="en-US" sz="3200" dirty="0">
                <a:solidFill>
                  <a:srgbClr val="002060"/>
                </a:solidFill>
                <a:latin typeface="Times New Roman" pitchFamily="18" charset="0"/>
              </a:rPr>
              <a:t> </a:t>
            </a:r>
            <a:r>
              <a:rPr lang="en-US" altLang="en-US" sz="3200" dirty="0" err="1">
                <a:solidFill>
                  <a:srgbClr val="002060"/>
                </a:solidFill>
                <a:latin typeface="Times New Roman" pitchFamily="18" charset="0"/>
              </a:rPr>
              <a:t>sẽ</a:t>
            </a:r>
            <a:r>
              <a:rPr lang="en-US" altLang="en-US" sz="3200" dirty="0">
                <a:solidFill>
                  <a:srgbClr val="002060"/>
                </a:solidFill>
                <a:latin typeface="Times New Roman" pitchFamily="18" charset="0"/>
              </a:rPr>
              <a:t> </a:t>
            </a:r>
            <a:r>
              <a:rPr lang="en-US" altLang="en-US" sz="3200" dirty="0" err="1">
                <a:solidFill>
                  <a:srgbClr val="002060"/>
                </a:solidFill>
                <a:latin typeface="Times New Roman" pitchFamily="18" charset="0"/>
              </a:rPr>
              <a:t>bị</a:t>
            </a:r>
            <a:r>
              <a:rPr lang="en-US" altLang="en-US" sz="3200" dirty="0">
                <a:solidFill>
                  <a:srgbClr val="002060"/>
                </a:solidFill>
                <a:latin typeface="Times New Roman" pitchFamily="18" charset="0"/>
              </a:rPr>
              <a:t> </a:t>
            </a:r>
            <a:r>
              <a:rPr lang="en-US" altLang="en-US" sz="3200" dirty="0" err="1">
                <a:solidFill>
                  <a:srgbClr val="002060"/>
                </a:solidFill>
                <a:latin typeface="Times New Roman" pitchFamily="18" charset="0"/>
              </a:rPr>
              <a:t>bệnh</a:t>
            </a:r>
            <a:endParaRPr lang="en-US" altLang="en-US" sz="3200" dirty="0">
              <a:solidFill>
                <a:srgbClr val="002060"/>
              </a:solidFill>
              <a:latin typeface="Times New Roman" pitchFamily="18" charset="0"/>
            </a:endParaRPr>
          </a:p>
        </p:txBody>
      </p:sp>
      <p:sp>
        <p:nvSpPr>
          <p:cNvPr id="86032" name="Text Box 16"/>
          <p:cNvSpPr txBox="1">
            <a:spLocks noChangeArrowheads="1"/>
          </p:cNvSpPr>
          <p:nvPr/>
        </p:nvSpPr>
        <p:spPr bwMode="auto">
          <a:xfrm>
            <a:off x="811213" y="3128388"/>
            <a:ext cx="7543800" cy="584775"/>
          </a:xfrm>
          <a:prstGeom prst="rect">
            <a:avLst/>
          </a:prstGeom>
          <a:noFill/>
          <a:ln w="9525">
            <a:noFill/>
            <a:miter lim="800000"/>
            <a:headEnd/>
            <a:tailEnd/>
          </a:ln>
          <a:effectLst/>
        </p:spPr>
        <p:txBody>
          <a:bodyPr>
            <a:spAutoFit/>
          </a:bodyPr>
          <a:lstStyle/>
          <a:p>
            <a:pPr eaLnBrk="1" hangingPunct="1">
              <a:spcBef>
                <a:spcPct val="50000"/>
              </a:spcBef>
            </a:pPr>
            <a:r>
              <a:rPr lang="en-US" altLang="en-US" sz="3200" dirty="0" err="1">
                <a:solidFill>
                  <a:srgbClr val="002060"/>
                </a:solidFill>
                <a:latin typeface=".VnTime" pitchFamily="34" charset="0"/>
              </a:rPr>
              <a:t>C¸c</a:t>
            </a:r>
            <a:r>
              <a:rPr lang="en-US" altLang="en-US" sz="3200" dirty="0">
                <a:solidFill>
                  <a:srgbClr val="002060"/>
                </a:solidFill>
                <a:latin typeface=".VnTime" pitchFamily="34" charset="0"/>
              </a:rPr>
              <a:t> lo¹i </a:t>
            </a:r>
            <a:r>
              <a:rPr lang="en-US" altLang="en-US" sz="3200" dirty="0" err="1">
                <a:solidFill>
                  <a:srgbClr val="002060"/>
                </a:solidFill>
                <a:latin typeface=".VnTime" pitchFamily="34" charset="0"/>
              </a:rPr>
              <a:t>rau</a:t>
            </a:r>
            <a:r>
              <a:rPr lang="en-US" altLang="en-US" sz="3200" dirty="0">
                <a:solidFill>
                  <a:srgbClr val="002060"/>
                </a:solidFill>
                <a:latin typeface=".VnTime" pitchFamily="34" charset="0"/>
              </a:rPr>
              <a:t>, ®</a:t>
            </a:r>
            <a:r>
              <a:rPr lang="en-US" altLang="en-US" sz="3200" dirty="0" err="1">
                <a:solidFill>
                  <a:srgbClr val="002060"/>
                </a:solidFill>
                <a:latin typeface="Times New Roman" pitchFamily="18" charset="0"/>
                <a:cs typeface="Times New Roman" pitchFamily="18" charset="0"/>
              </a:rPr>
              <a:t>ậu</a:t>
            </a:r>
            <a:r>
              <a:rPr lang="en-US" altLang="en-US" sz="3200" dirty="0">
                <a:solidFill>
                  <a:srgbClr val="002060"/>
                </a:solidFill>
                <a:latin typeface=".VnTime" pitchFamily="34" charset="0"/>
              </a:rPr>
              <a:t>, </a:t>
            </a:r>
            <a:r>
              <a:rPr lang="en-US" altLang="en-US" sz="3200" dirty="0" err="1">
                <a:solidFill>
                  <a:srgbClr val="002060"/>
                </a:solidFill>
                <a:latin typeface=".VnTime" pitchFamily="34" charset="0"/>
              </a:rPr>
              <a:t>khoai</a:t>
            </a:r>
            <a:r>
              <a:rPr lang="en-US" altLang="en-US" sz="3200" dirty="0">
                <a:solidFill>
                  <a:srgbClr val="002060"/>
                </a:solidFill>
                <a:latin typeface=".VnTime" pitchFamily="34" charset="0"/>
              </a:rPr>
              <a:t>….</a:t>
            </a:r>
          </a:p>
        </p:txBody>
      </p:sp>
      <p:sp>
        <p:nvSpPr>
          <p:cNvPr id="86033" name="Text Box 17"/>
          <p:cNvSpPr txBox="1">
            <a:spLocks noChangeArrowheads="1"/>
          </p:cNvSpPr>
          <p:nvPr/>
        </p:nvSpPr>
        <p:spPr bwMode="auto">
          <a:xfrm>
            <a:off x="811213" y="4419025"/>
            <a:ext cx="8153400" cy="1077218"/>
          </a:xfrm>
          <a:prstGeom prst="rect">
            <a:avLst/>
          </a:prstGeom>
          <a:noFill/>
          <a:ln w="9525">
            <a:noFill/>
            <a:miter lim="800000"/>
            <a:headEnd/>
            <a:tailEnd/>
          </a:ln>
          <a:effectLst/>
        </p:spPr>
        <p:txBody>
          <a:bodyPr>
            <a:spAutoFit/>
          </a:bodyPr>
          <a:lstStyle/>
          <a:p>
            <a:pPr eaLnBrk="1" hangingPunct="1">
              <a:spcBef>
                <a:spcPct val="50000"/>
              </a:spcBef>
            </a:pPr>
            <a:r>
              <a:rPr lang="en-US" altLang="en-US" sz="3200" dirty="0" err="1">
                <a:solidFill>
                  <a:srgbClr val="002060"/>
                </a:solidFill>
                <a:latin typeface=".VnTime" pitchFamily="34" charset="0"/>
              </a:rPr>
              <a:t>ChÊt</a:t>
            </a:r>
            <a:r>
              <a:rPr lang="en-US" altLang="en-US" sz="3200" dirty="0">
                <a:solidFill>
                  <a:srgbClr val="002060"/>
                </a:solidFill>
                <a:latin typeface=".VnTime" pitchFamily="34" charset="0"/>
              </a:rPr>
              <a:t> x¬ ®¶m </a:t>
            </a:r>
            <a:r>
              <a:rPr lang="en-US" altLang="en-US" sz="3200" dirty="0" err="1">
                <a:solidFill>
                  <a:srgbClr val="002060"/>
                </a:solidFill>
                <a:latin typeface=".VnTime" pitchFamily="34" charset="0"/>
              </a:rPr>
              <a:t>b¶o</a:t>
            </a:r>
            <a:r>
              <a:rPr lang="en-US" altLang="en-US" sz="3200" dirty="0">
                <a:solidFill>
                  <a:srgbClr val="002060"/>
                </a:solidFill>
                <a:latin typeface=".VnTime" pitchFamily="34" charset="0"/>
              </a:rPr>
              <a:t> ho¹t ®</a:t>
            </a:r>
            <a:r>
              <a:rPr lang="en-US" altLang="en-US" sz="3200" dirty="0" err="1">
                <a:solidFill>
                  <a:srgbClr val="002060"/>
                </a:solidFill>
                <a:latin typeface=".VnTime" pitchFamily="34" charset="0"/>
              </a:rPr>
              <a:t>éng</a:t>
            </a:r>
            <a:r>
              <a:rPr lang="en-US" altLang="en-US" sz="3200" dirty="0">
                <a:solidFill>
                  <a:srgbClr val="002060"/>
                </a:solidFill>
                <a:latin typeface=".VnTime" pitchFamily="34" charset="0"/>
              </a:rPr>
              <a:t> </a:t>
            </a:r>
            <a:r>
              <a:rPr lang="en-US" altLang="en-US" sz="3200" dirty="0" err="1">
                <a:solidFill>
                  <a:srgbClr val="002060"/>
                </a:solidFill>
                <a:latin typeface=".VnTime" pitchFamily="34" charset="0"/>
              </a:rPr>
              <a:t>b×nh</a:t>
            </a:r>
            <a:r>
              <a:rPr lang="en-US" altLang="en-US" sz="3200" dirty="0">
                <a:solidFill>
                  <a:srgbClr val="002060"/>
                </a:solidFill>
                <a:latin typeface=".VnTime" pitchFamily="34" charset="0"/>
              </a:rPr>
              <a:t> </a:t>
            </a:r>
            <a:r>
              <a:rPr lang="en-US" altLang="en-US" sz="3200" dirty="0" err="1">
                <a:solidFill>
                  <a:srgbClr val="002060"/>
                </a:solidFill>
                <a:latin typeface=".VnTime" pitchFamily="34" charset="0"/>
              </a:rPr>
              <a:t>th­êng</a:t>
            </a:r>
            <a:r>
              <a:rPr lang="en-US" altLang="en-US" sz="3200" dirty="0">
                <a:solidFill>
                  <a:srgbClr val="002060"/>
                </a:solidFill>
                <a:latin typeface=".VnTime" pitchFamily="34" charset="0"/>
              </a:rPr>
              <a:t> </a:t>
            </a:r>
            <a:r>
              <a:rPr lang="en-US" altLang="en-US" sz="3200" dirty="0" err="1">
                <a:solidFill>
                  <a:srgbClr val="002060"/>
                </a:solidFill>
                <a:latin typeface=".VnTime" pitchFamily="34" charset="0"/>
              </a:rPr>
              <a:t>cña</a:t>
            </a:r>
            <a:r>
              <a:rPr lang="en-US" altLang="en-US" sz="3200" dirty="0">
                <a:solidFill>
                  <a:srgbClr val="002060"/>
                </a:solidFill>
                <a:latin typeface=".VnTime" pitchFamily="34" charset="0"/>
              </a:rPr>
              <a:t> </a:t>
            </a:r>
            <a:r>
              <a:rPr lang="en-US" altLang="en-US" sz="3200" dirty="0" err="1">
                <a:solidFill>
                  <a:srgbClr val="002060"/>
                </a:solidFill>
                <a:latin typeface=".VnTime" pitchFamily="34" charset="0"/>
              </a:rPr>
              <a:t>bé</a:t>
            </a:r>
            <a:r>
              <a:rPr lang="en-US" altLang="en-US" sz="3200" dirty="0">
                <a:solidFill>
                  <a:srgbClr val="002060"/>
                </a:solidFill>
                <a:latin typeface=".VnTime" pitchFamily="34" charset="0"/>
              </a:rPr>
              <a:t> </a:t>
            </a:r>
            <a:r>
              <a:rPr lang="en-US" altLang="en-US" sz="3200" dirty="0" err="1">
                <a:solidFill>
                  <a:srgbClr val="002060"/>
                </a:solidFill>
                <a:latin typeface=".VnTime" pitchFamily="34" charset="0"/>
              </a:rPr>
              <a:t>m¸y</a:t>
            </a:r>
            <a:r>
              <a:rPr lang="en-US" altLang="en-US" sz="3200" dirty="0">
                <a:solidFill>
                  <a:srgbClr val="002060"/>
                </a:solidFill>
                <a:latin typeface=".VnTime" pitchFamily="34" charset="0"/>
              </a:rPr>
              <a:t> </a:t>
            </a:r>
            <a:r>
              <a:rPr lang="en-US" altLang="en-US" sz="3200" dirty="0" err="1">
                <a:solidFill>
                  <a:srgbClr val="002060"/>
                </a:solidFill>
                <a:latin typeface=".VnTime" pitchFamily="34" charset="0"/>
              </a:rPr>
              <a:t>tiªu</a:t>
            </a:r>
            <a:r>
              <a:rPr lang="en-US" altLang="en-US" sz="3200" dirty="0">
                <a:solidFill>
                  <a:srgbClr val="002060"/>
                </a:solidFill>
                <a:latin typeface=".VnTime" pitchFamily="34" charset="0"/>
              </a:rPr>
              <a:t> ho¸.</a:t>
            </a:r>
          </a:p>
        </p:txBody>
      </p:sp>
      <p:sp>
        <p:nvSpPr>
          <p:cNvPr id="10" name="AutoShape 19">
            <a:extLst>
              <a:ext uri="{FF2B5EF4-FFF2-40B4-BE49-F238E27FC236}">
                <a16:creationId xmlns:a16="http://schemas.microsoft.com/office/drawing/2014/main" xmlns="" id="{F71E7057-C7F1-41A1-AD00-BF1EC0E76169}"/>
              </a:ext>
            </a:extLst>
          </p:cNvPr>
          <p:cNvSpPr>
            <a:spLocks noChangeArrowheads="1"/>
          </p:cNvSpPr>
          <p:nvPr/>
        </p:nvSpPr>
        <p:spPr bwMode="auto">
          <a:xfrm>
            <a:off x="1981200" y="882075"/>
            <a:ext cx="4876800" cy="1417638"/>
          </a:xfrm>
          <a:prstGeom prst="star32">
            <a:avLst>
              <a:gd name="adj" fmla="val 37500"/>
            </a:avLst>
          </a:prstGeom>
          <a:solidFill>
            <a:schemeClr val="tx2">
              <a:lumMod val="20000"/>
              <a:lumOff val="80000"/>
            </a:schemeClr>
          </a:solidFill>
          <a:ln w="9525">
            <a:solidFill>
              <a:srgbClr val="002060"/>
            </a:solidFill>
            <a:miter lim="800000"/>
            <a:headEnd/>
            <a:tailEnd/>
          </a:ln>
          <a:effectLst/>
        </p:spPr>
        <p:txBody>
          <a:bodyPr wrap="none" anchor="ctr"/>
          <a:lstStyle/>
          <a:p>
            <a:pPr algn="ctr" eaLnBrk="1" hangingPunct="1">
              <a:defRPr/>
            </a:pPr>
            <a:r>
              <a:rPr lang="en-US" altLang="en-US" sz="3200" b="1">
                <a:solidFill>
                  <a:srgbClr val="002060"/>
                </a:solidFill>
                <a:latin typeface=".VnTime" panose="020B7200000000000000" pitchFamily="34" charset="0"/>
              </a:rPr>
              <a:t>Nhãm</a:t>
            </a:r>
          </a:p>
          <a:p>
            <a:pPr algn="ctr" eaLnBrk="1" hangingPunct="1">
              <a:defRPr/>
            </a:pPr>
            <a:r>
              <a:rPr lang="en-US" altLang="en-US" sz="3200" b="1">
                <a:solidFill>
                  <a:srgbClr val="002060"/>
                </a:solidFill>
                <a:latin typeface=".VnTime" panose="020B7200000000000000" pitchFamily="34" charset="0"/>
              </a:rPr>
              <a:t>ChÊt x¬</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9"/>
                                        </p:tgtEl>
                                        <p:attrNameLst>
                                          <p:attrName>style.visibility</p:attrName>
                                        </p:attrNameLst>
                                      </p:cBhvr>
                                      <p:to>
                                        <p:strVal val="visible"/>
                                      </p:to>
                                    </p:set>
                                    <p:animEffect transition="in" filter="blinds(horizontal)">
                                      <p:cBhvr>
                                        <p:cTn id="12" dur="500"/>
                                        <p:tgtEl>
                                          <p:spTgt spid="86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6032"/>
                                        </p:tgtEl>
                                        <p:attrNameLst>
                                          <p:attrName>style.visibility</p:attrName>
                                        </p:attrNameLst>
                                      </p:cBhvr>
                                      <p:to>
                                        <p:strVal val="visible"/>
                                      </p:to>
                                    </p:set>
                                    <p:anim calcmode="lin" valueType="num">
                                      <p:cBhvr additive="base">
                                        <p:cTn id="17" dur="500" fill="hold"/>
                                        <p:tgtEl>
                                          <p:spTgt spid="86032"/>
                                        </p:tgtEl>
                                        <p:attrNameLst>
                                          <p:attrName>ppt_x</p:attrName>
                                        </p:attrNameLst>
                                      </p:cBhvr>
                                      <p:tavLst>
                                        <p:tav tm="0">
                                          <p:val>
                                            <p:strVal val="#ppt_x"/>
                                          </p:val>
                                        </p:tav>
                                        <p:tav tm="100000">
                                          <p:val>
                                            <p:strVal val="#ppt_x"/>
                                          </p:val>
                                        </p:tav>
                                      </p:tavLst>
                                    </p:anim>
                                    <p:anim calcmode="lin" valueType="num">
                                      <p:cBhvr additive="base">
                                        <p:cTn id="18" dur="500" fill="hold"/>
                                        <p:tgtEl>
                                          <p:spTgt spid="8603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6030"/>
                                        </p:tgtEl>
                                        <p:attrNameLst>
                                          <p:attrName>style.visibility</p:attrName>
                                        </p:attrNameLst>
                                      </p:cBhvr>
                                      <p:to>
                                        <p:strVal val="visible"/>
                                      </p:to>
                                    </p:set>
                                    <p:animEffect transition="in" filter="blinds(horizontal)">
                                      <p:cBhvr>
                                        <p:cTn id="23" dur="500"/>
                                        <p:tgtEl>
                                          <p:spTgt spid="860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6033"/>
                                        </p:tgtEl>
                                        <p:attrNameLst>
                                          <p:attrName>style.visibility</p:attrName>
                                        </p:attrNameLst>
                                      </p:cBhvr>
                                      <p:to>
                                        <p:strVal val="visible"/>
                                      </p:to>
                                    </p:set>
                                    <p:anim calcmode="lin" valueType="num">
                                      <p:cBhvr additive="base">
                                        <p:cTn id="28" dur="500" fill="hold"/>
                                        <p:tgtEl>
                                          <p:spTgt spid="86033"/>
                                        </p:tgtEl>
                                        <p:attrNameLst>
                                          <p:attrName>ppt_x</p:attrName>
                                        </p:attrNameLst>
                                      </p:cBhvr>
                                      <p:tavLst>
                                        <p:tav tm="0">
                                          <p:val>
                                            <p:strVal val="#ppt_x"/>
                                          </p:val>
                                        </p:tav>
                                        <p:tav tm="100000">
                                          <p:val>
                                            <p:strVal val="#ppt_x"/>
                                          </p:val>
                                        </p:tav>
                                      </p:tavLst>
                                    </p:anim>
                                    <p:anim calcmode="lin" valueType="num">
                                      <p:cBhvr additive="base">
                                        <p:cTn id="29" dur="500" fill="hold"/>
                                        <p:tgtEl>
                                          <p:spTgt spid="8603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6031"/>
                                        </p:tgtEl>
                                        <p:attrNameLst>
                                          <p:attrName>style.visibility</p:attrName>
                                        </p:attrNameLst>
                                      </p:cBhvr>
                                      <p:to>
                                        <p:strVal val="visible"/>
                                      </p:to>
                                    </p:set>
                                    <p:animEffect transition="in" filter="blinds(horizontal)">
                                      <p:cBhvr>
                                        <p:cTn id="34" dur="500"/>
                                        <p:tgtEl>
                                          <p:spTgt spid="86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p:bldP spid="86030" grpId="0"/>
      <p:bldP spid="86031" grpId="0"/>
      <p:bldP spid="86032" grpId="0"/>
      <p:bldP spid="86033"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descr="XMAS_GS010"/>
          <p:cNvPicPr>
            <a:picLocks noChangeAspect="1" noChangeArrowheads="1" noCrop="1"/>
          </p:cNvPicPr>
          <p:nvPr/>
        </p:nvPicPr>
        <p:blipFill>
          <a:blip r:embed="rId2"/>
          <a:srcRect/>
          <a:stretch>
            <a:fillRect/>
          </a:stretch>
        </p:blipFill>
        <p:spPr bwMode="auto">
          <a:xfrm>
            <a:off x="0" y="0"/>
            <a:ext cx="457200" cy="1219200"/>
          </a:xfrm>
          <a:prstGeom prst="rect">
            <a:avLst/>
          </a:prstGeom>
          <a:noFill/>
          <a:ln w="9525">
            <a:noFill/>
            <a:miter lim="800000"/>
            <a:headEnd/>
            <a:tailEnd/>
          </a:ln>
        </p:spPr>
      </p:pic>
      <p:pic>
        <p:nvPicPr>
          <p:cNvPr id="18435" name="Picture 14" descr="XMAS_GS010"/>
          <p:cNvPicPr>
            <a:picLocks noChangeAspect="1" noChangeArrowheads="1" noCrop="1"/>
          </p:cNvPicPr>
          <p:nvPr/>
        </p:nvPicPr>
        <p:blipFill>
          <a:blip r:embed="rId2"/>
          <a:srcRect/>
          <a:stretch>
            <a:fillRect/>
          </a:stretch>
        </p:blipFill>
        <p:spPr bwMode="auto">
          <a:xfrm>
            <a:off x="8610600" y="0"/>
            <a:ext cx="533400" cy="1295400"/>
          </a:xfrm>
          <a:prstGeom prst="rect">
            <a:avLst/>
          </a:prstGeom>
          <a:noFill/>
          <a:ln w="9525">
            <a:noFill/>
            <a:miter lim="800000"/>
            <a:headEnd/>
            <a:tailEnd/>
          </a:ln>
        </p:spPr>
      </p:pic>
      <p:sp>
        <p:nvSpPr>
          <p:cNvPr id="38928" name="Text Box 16"/>
          <p:cNvSpPr txBox="1">
            <a:spLocks noChangeArrowheads="1"/>
          </p:cNvSpPr>
          <p:nvPr/>
        </p:nvSpPr>
        <p:spPr bwMode="auto">
          <a:xfrm>
            <a:off x="228600" y="2286000"/>
            <a:ext cx="8763000" cy="1679575"/>
          </a:xfrm>
          <a:prstGeom prst="rect">
            <a:avLst/>
          </a:prstGeom>
          <a:noFill/>
          <a:ln w="9525">
            <a:noFill/>
            <a:miter lim="800000"/>
            <a:headEnd/>
            <a:tailEnd/>
          </a:ln>
        </p:spPr>
        <p:txBody>
          <a:bodyPr wrap="square">
            <a:spAutoFit/>
          </a:bodyPr>
          <a:lstStyle/>
          <a:p>
            <a:pPr>
              <a:spcBef>
                <a:spcPct val="50000"/>
              </a:spcBef>
              <a:buFontTx/>
              <a:buChar char="-"/>
            </a:pPr>
            <a:r>
              <a:rPr lang="en-US" altLang="vi-VN" sz="2600" b="1" dirty="0">
                <a:solidFill>
                  <a:srgbClr val="0000FF"/>
                </a:solidFill>
                <a:latin typeface="Times New Roman" pitchFamily="18" charset="0"/>
                <a:cs typeface="Times New Roman" pitchFamily="18" charset="0"/>
              </a:rPr>
              <a:t>Vi-</a:t>
            </a:r>
            <a:r>
              <a:rPr lang="en-US" altLang="vi-VN" sz="2600" b="1" dirty="0" err="1">
                <a:solidFill>
                  <a:srgbClr val="0000FF"/>
                </a:solidFill>
                <a:latin typeface="Times New Roman" pitchFamily="18" charset="0"/>
                <a:cs typeface="Times New Roman" pitchFamily="18" charset="0"/>
              </a:rPr>
              <a:t>ta</a:t>
            </a:r>
            <a:r>
              <a:rPr lang="en-US" altLang="vi-VN" sz="2600" b="1" dirty="0">
                <a:solidFill>
                  <a:srgbClr val="0000FF"/>
                </a:solidFill>
                <a:latin typeface="Times New Roman" pitchFamily="18" charset="0"/>
                <a:cs typeface="Times New Roman" pitchFamily="18" charset="0"/>
              </a:rPr>
              <a:t>-min </a:t>
            </a:r>
            <a:r>
              <a:rPr lang="en-US" altLang="vi-VN" sz="2600" b="1" dirty="0" err="1">
                <a:solidFill>
                  <a:srgbClr val="0000FF"/>
                </a:solidFill>
                <a:latin typeface="Times New Roman" pitchFamily="18" charset="0"/>
                <a:cs typeface="Times New Roman" pitchFamily="18" charset="0"/>
              </a:rPr>
              <a:t>là</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những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chất</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không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tham</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gia</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trực</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tiếp</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vào</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xây</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dựng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cơ</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thể</a:t>
            </a:r>
            <a:r>
              <a:rPr lang="en-US" altLang="vi-VN" sz="2600" b="1" dirty="0">
                <a:solidFill>
                  <a:srgbClr val="0000FF"/>
                </a:solidFill>
                <a:latin typeface="Times New Roman" pitchFamily="18" charset="0"/>
                <a:cs typeface="Times New Roman" pitchFamily="18" charset="0"/>
              </a:rPr>
              <a:t> hay </a:t>
            </a:r>
            <a:r>
              <a:rPr lang="en-US" altLang="vi-VN" sz="2600" b="1" dirty="0" err="1">
                <a:solidFill>
                  <a:srgbClr val="0000FF"/>
                </a:solidFill>
                <a:latin typeface="Times New Roman" pitchFamily="18" charset="0"/>
                <a:cs typeface="Times New Roman" pitchFamily="18" charset="0"/>
              </a:rPr>
              <a:t>cung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cấp</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năng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lượng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Tuy</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nhiên</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chúng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lại</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rất</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cần</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cho</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hoạt</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động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sống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của</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cơ</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thể</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Nếu</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thiếu</a:t>
            </a:r>
            <a:r>
              <a:rPr lang="en-US" altLang="vi-VN" sz="2600" b="1" dirty="0">
                <a:solidFill>
                  <a:srgbClr val="0000FF"/>
                </a:solidFill>
                <a:latin typeface="Times New Roman" pitchFamily="18" charset="0"/>
                <a:cs typeface="Times New Roman" pitchFamily="18" charset="0"/>
              </a:rPr>
              <a:t> vi-</a:t>
            </a:r>
            <a:r>
              <a:rPr lang="en-US" altLang="vi-VN" sz="2600" b="1" dirty="0" err="1">
                <a:solidFill>
                  <a:srgbClr val="0000FF"/>
                </a:solidFill>
                <a:latin typeface="Times New Roman" pitchFamily="18" charset="0"/>
                <a:cs typeface="Times New Roman" pitchFamily="18" charset="0"/>
              </a:rPr>
              <a:t>ta</a:t>
            </a:r>
            <a:r>
              <a:rPr lang="en-US" altLang="vi-VN" sz="2600" b="1" dirty="0">
                <a:solidFill>
                  <a:srgbClr val="0000FF"/>
                </a:solidFill>
                <a:latin typeface="Times New Roman" pitchFamily="18" charset="0"/>
                <a:cs typeface="Times New Roman" pitchFamily="18" charset="0"/>
              </a:rPr>
              <a:t>-min, </a:t>
            </a:r>
            <a:r>
              <a:rPr lang="en-US" altLang="vi-VN" sz="2600" b="1" dirty="0" err="1">
                <a:solidFill>
                  <a:srgbClr val="0000FF"/>
                </a:solidFill>
                <a:latin typeface="Times New Roman" pitchFamily="18" charset="0"/>
                <a:cs typeface="Times New Roman" pitchFamily="18" charset="0"/>
              </a:rPr>
              <a:t>cơ</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thể</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sẽ</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bị</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bệnh</a:t>
            </a:r>
            <a:r>
              <a:rPr lang="en-US" altLang="vi-VN" sz="2600" b="1" dirty="0">
                <a:solidFill>
                  <a:srgbClr val="0000FF"/>
                </a:solidFill>
                <a:latin typeface="Times New Roman" pitchFamily="18" charset="0"/>
                <a:cs typeface="Times New Roman" pitchFamily="18" charset="0"/>
              </a:rPr>
              <a:t>.</a:t>
            </a:r>
          </a:p>
        </p:txBody>
      </p:sp>
      <p:sp>
        <p:nvSpPr>
          <p:cNvPr id="38929" name="Text Box 17"/>
          <p:cNvSpPr txBox="1">
            <a:spLocks noChangeArrowheads="1"/>
          </p:cNvSpPr>
          <p:nvPr/>
        </p:nvSpPr>
        <p:spPr bwMode="auto">
          <a:xfrm>
            <a:off x="152400" y="4038600"/>
            <a:ext cx="9144000" cy="1679575"/>
          </a:xfrm>
          <a:prstGeom prst="rect">
            <a:avLst/>
          </a:prstGeom>
          <a:noFill/>
          <a:ln w="9525">
            <a:noFill/>
            <a:miter lim="800000"/>
            <a:headEnd/>
            <a:tailEnd/>
          </a:ln>
        </p:spPr>
        <p:txBody>
          <a:bodyPr>
            <a:spAutoFit/>
          </a:bodyPr>
          <a:lstStyle/>
          <a:p>
            <a:pPr>
              <a:spcBef>
                <a:spcPct val="50000"/>
              </a:spcBef>
            </a:pP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Một</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số</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chất</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khoáng</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như</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sắt</a:t>
            </a:r>
            <a:r>
              <a:rPr lang="en-US" altLang="vi-VN" sz="2600" b="1" dirty="0">
                <a:solidFill>
                  <a:srgbClr val="800000"/>
                </a:solidFill>
                <a:latin typeface="Times New Roman" pitchFamily="18" charset="0"/>
                <a:cs typeface="Times New Roman" pitchFamily="18" charset="0"/>
              </a:rPr>
              <a:t>, can-xi,…</a:t>
            </a:r>
            <a:r>
              <a:rPr lang="en-US" altLang="vi-VN" sz="2600" b="1" dirty="0" err="1">
                <a:solidFill>
                  <a:srgbClr val="800000"/>
                </a:solidFill>
                <a:latin typeface="Times New Roman" pitchFamily="18" charset="0"/>
                <a:cs typeface="Times New Roman" pitchFamily="18" charset="0"/>
              </a:rPr>
              <a:t>tham</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gia</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vào</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việc</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xây</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dựng</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cơ</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thể</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Ngoài</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ra</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cơ</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thể</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còn</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cần</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một</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lượng</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nhỏ</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một</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số</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chất</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khoáng</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khác</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để</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tạo</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ra</a:t>
            </a:r>
            <a:r>
              <a:rPr lang="en-US" altLang="vi-VN" sz="2600" b="1" dirty="0">
                <a:solidFill>
                  <a:srgbClr val="800000"/>
                </a:solidFill>
                <a:latin typeface="Times New Roman" pitchFamily="18" charset="0"/>
                <a:cs typeface="Times New Roman" pitchFamily="18" charset="0"/>
              </a:rPr>
              <a:t> men </a:t>
            </a:r>
            <a:r>
              <a:rPr lang="en-US" altLang="vi-VN" sz="2600" b="1" dirty="0" err="1">
                <a:solidFill>
                  <a:srgbClr val="800000"/>
                </a:solidFill>
                <a:latin typeface="Times New Roman" pitchFamily="18" charset="0"/>
                <a:cs typeface="Times New Roman" pitchFamily="18" charset="0"/>
              </a:rPr>
              <a:t>thúc</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đẩy</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và</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điều</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khiển</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hoạt</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động</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sống</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Nếu</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thiếu</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các</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chất</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khoáng</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cơ</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thể</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sẽ</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bị</a:t>
            </a:r>
            <a:r>
              <a:rPr lang="en-US" altLang="vi-VN" sz="2600" b="1" dirty="0">
                <a:solidFill>
                  <a:srgbClr val="800000"/>
                </a:solidFill>
                <a:latin typeface="Times New Roman" pitchFamily="18" charset="0"/>
                <a:cs typeface="Times New Roman" pitchFamily="18" charset="0"/>
              </a:rPr>
              <a:t> </a:t>
            </a:r>
            <a:r>
              <a:rPr lang="en-US" altLang="vi-VN" sz="2600" b="1" dirty="0" err="1">
                <a:solidFill>
                  <a:srgbClr val="800000"/>
                </a:solidFill>
                <a:latin typeface="Times New Roman" pitchFamily="18" charset="0"/>
                <a:cs typeface="Times New Roman" pitchFamily="18" charset="0"/>
              </a:rPr>
              <a:t>bệnh</a:t>
            </a:r>
            <a:r>
              <a:rPr lang="en-US" altLang="vi-VN" sz="2600" b="1" dirty="0">
                <a:solidFill>
                  <a:srgbClr val="800000"/>
                </a:solidFill>
                <a:latin typeface="Times New Roman" pitchFamily="18" charset="0"/>
                <a:cs typeface="Times New Roman" pitchFamily="18" charset="0"/>
              </a:rPr>
              <a:t>.</a:t>
            </a:r>
          </a:p>
        </p:txBody>
      </p:sp>
      <p:sp>
        <p:nvSpPr>
          <p:cNvPr id="38930" name="Text Box 18"/>
          <p:cNvSpPr txBox="1">
            <a:spLocks noChangeArrowheads="1"/>
          </p:cNvSpPr>
          <p:nvPr/>
        </p:nvSpPr>
        <p:spPr bwMode="auto">
          <a:xfrm>
            <a:off x="152400" y="5791200"/>
            <a:ext cx="9144000" cy="885825"/>
          </a:xfrm>
          <a:prstGeom prst="rect">
            <a:avLst/>
          </a:prstGeom>
          <a:noFill/>
          <a:ln w="9525">
            <a:noFill/>
            <a:miter lim="800000"/>
            <a:headEnd/>
            <a:tailEnd/>
          </a:ln>
        </p:spPr>
        <p:txBody>
          <a:bodyPr>
            <a:spAutoFit/>
          </a:bodyPr>
          <a:lstStyle/>
          <a:p>
            <a:pPr>
              <a:spcBef>
                <a:spcPct val="50000"/>
              </a:spcBef>
            </a:pP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Chất</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xơ</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không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có</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giá</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trị</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dinh</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dưỡng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nhưng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rất</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cần</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thiết</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để</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đảm</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bảo</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hoạt</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động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bình</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thường</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của</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bộ</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máy</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tiêu</a:t>
            </a:r>
            <a:r>
              <a:rPr lang="en-US" altLang="vi-VN" sz="2600" b="1" dirty="0">
                <a:solidFill>
                  <a:srgbClr val="0000FF"/>
                </a:solidFill>
                <a:latin typeface="Times New Roman" pitchFamily="18" charset="0"/>
                <a:cs typeface="Times New Roman" pitchFamily="18" charset="0"/>
              </a:rPr>
              <a:t> </a:t>
            </a:r>
            <a:r>
              <a:rPr lang="en-US" altLang="vi-VN" sz="2600" b="1" dirty="0" err="1">
                <a:solidFill>
                  <a:srgbClr val="0000FF"/>
                </a:solidFill>
                <a:latin typeface="Times New Roman" pitchFamily="18" charset="0"/>
                <a:cs typeface="Times New Roman" pitchFamily="18" charset="0"/>
              </a:rPr>
              <a:t>hóa</a:t>
            </a:r>
            <a:r>
              <a:rPr lang="en-US" altLang="vi-VN" sz="2600" b="1" dirty="0">
                <a:solidFill>
                  <a:srgbClr val="0000FF"/>
                </a:solidFill>
                <a:latin typeface="Times New Roman" pitchFamily="18" charset="0"/>
                <a:cs typeface="Times New Roman" pitchFamily="18" charset="0"/>
              </a:rPr>
              <a:t>.</a:t>
            </a:r>
          </a:p>
        </p:txBody>
      </p:sp>
      <p:sp>
        <p:nvSpPr>
          <p:cNvPr id="34831" name="WordArt 15"/>
          <p:cNvSpPr>
            <a:spLocks noChangeArrowheads="1" noChangeShapeType="1" noTextEdit="1"/>
          </p:cNvSpPr>
          <p:nvPr/>
        </p:nvSpPr>
        <p:spPr bwMode="auto">
          <a:xfrm>
            <a:off x="609601" y="1752600"/>
            <a:ext cx="2362200" cy="447675"/>
          </a:xfrm>
          <a:prstGeom prst="rect">
            <a:avLst/>
          </a:prstGeom>
        </p:spPr>
        <p:txBody>
          <a:bodyPr wrap="none" fromWordArt="1">
            <a:prstTxWarp prst="textPlain">
              <a:avLst>
                <a:gd name="adj" fmla="val 50000"/>
              </a:avLst>
            </a:prstTxWarp>
          </a:bodyPr>
          <a:lstStyle/>
          <a:p>
            <a:pPr algn="ctr"/>
            <a:r>
              <a:rPr lang="en-US" sz="3600" b="1" kern="10" dirty="0">
                <a:ln w="9525">
                  <a:solidFill>
                    <a:srgbClr val="0033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KẾT LUẬN:</a:t>
            </a:r>
          </a:p>
        </p:txBody>
      </p:sp>
      <p:sp>
        <p:nvSpPr>
          <p:cNvPr id="2" name="Text Box 10">
            <a:extLst>
              <a:ext uri="{FF2B5EF4-FFF2-40B4-BE49-F238E27FC236}">
                <a16:creationId xmlns:a16="http://schemas.microsoft.com/office/drawing/2014/main" xmlns="" id="{9709AB0C-5759-4C7F-8F97-E2DA7F9BF277}"/>
              </a:ext>
            </a:extLst>
          </p:cNvPr>
          <p:cNvSpPr txBox="1">
            <a:spLocks noChangeArrowheads="1"/>
          </p:cNvSpPr>
          <p:nvPr/>
        </p:nvSpPr>
        <p:spPr bwMode="auto">
          <a:xfrm>
            <a:off x="-12290" y="0"/>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31"/>
                                        </p:tgtEl>
                                        <p:attrNameLst>
                                          <p:attrName>style.visibility</p:attrName>
                                        </p:attrNameLst>
                                      </p:cBhvr>
                                      <p:to>
                                        <p:strVal val="visible"/>
                                      </p:to>
                                    </p:set>
                                    <p:anim calcmode="lin" valueType="num">
                                      <p:cBhvr additive="base">
                                        <p:cTn id="7" dur="500" fill="hold"/>
                                        <p:tgtEl>
                                          <p:spTgt spid="34831"/>
                                        </p:tgtEl>
                                        <p:attrNameLst>
                                          <p:attrName>ppt_x</p:attrName>
                                        </p:attrNameLst>
                                      </p:cBhvr>
                                      <p:tavLst>
                                        <p:tav tm="0">
                                          <p:val>
                                            <p:strVal val="#ppt_x"/>
                                          </p:val>
                                        </p:tav>
                                        <p:tav tm="100000">
                                          <p:val>
                                            <p:strVal val="#ppt_x"/>
                                          </p:val>
                                        </p:tav>
                                      </p:tavLst>
                                    </p:anim>
                                    <p:anim calcmode="lin" valueType="num">
                                      <p:cBhvr additive="base">
                                        <p:cTn id="8"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8928"/>
                                        </p:tgtEl>
                                        <p:attrNameLst>
                                          <p:attrName>style.visibility</p:attrName>
                                        </p:attrNameLst>
                                      </p:cBhvr>
                                      <p:to>
                                        <p:strVal val="visible"/>
                                      </p:to>
                                    </p:set>
                                    <p:animEffect transition="in" filter="wipe(left)">
                                      <p:cBhvr>
                                        <p:cTn id="13" dur="3000"/>
                                        <p:tgtEl>
                                          <p:spTgt spid="389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8929"/>
                                        </p:tgtEl>
                                        <p:attrNameLst>
                                          <p:attrName>style.visibility</p:attrName>
                                        </p:attrNameLst>
                                      </p:cBhvr>
                                      <p:to>
                                        <p:strVal val="visible"/>
                                      </p:to>
                                    </p:set>
                                    <p:animEffect transition="in" filter="wipe(left)">
                                      <p:cBhvr>
                                        <p:cTn id="18" dur="3000"/>
                                        <p:tgtEl>
                                          <p:spTgt spid="389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930"/>
                                        </p:tgtEl>
                                        <p:attrNameLst>
                                          <p:attrName>style.visibility</p:attrName>
                                        </p:attrNameLst>
                                      </p:cBhvr>
                                      <p:to>
                                        <p:strVal val="visible"/>
                                      </p:to>
                                    </p:set>
                                    <p:anim calcmode="lin" valueType="num">
                                      <p:cBhvr additive="base">
                                        <p:cTn id="23" dur="2000" fill="hold"/>
                                        <p:tgtEl>
                                          <p:spTgt spid="38930"/>
                                        </p:tgtEl>
                                        <p:attrNameLst>
                                          <p:attrName>ppt_x</p:attrName>
                                        </p:attrNameLst>
                                      </p:cBhvr>
                                      <p:tavLst>
                                        <p:tav tm="0">
                                          <p:val>
                                            <p:strVal val="#ppt_x"/>
                                          </p:val>
                                        </p:tav>
                                        <p:tav tm="100000">
                                          <p:val>
                                            <p:strVal val="#ppt_x"/>
                                          </p:val>
                                        </p:tav>
                                      </p:tavLst>
                                    </p:anim>
                                    <p:anim calcmode="lin" valueType="num">
                                      <p:cBhvr additive="base">
                                        <p:cTn id="24" dur="2000" fill="hold"/>
                                        <p:tgtEl>
                                          <p:spTgt spid="38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p:bldP spid="38929" grpId="0"/>
      <p:bldP spid="38930" grpId="0"/>
      <p:bldP spid="348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descr="1 (1570)"/>
          <p:cNvPicPr>
            <a:picLocks noChangeAspect="1" noChangeArrowheads="1" noCrop="1"/>
          </p:cNvPicPr>
          <p:nvPr/>
        </p:nvPicPr>
        <p:blipFill>
          <a:blip r:embed="rId2"/>
          <a:srcRect/>
          <a:stretch>
            <a:fillRect/>
          </a:stretch>
        </p:blipFill>
        <p:spPr bwMode="auto">
          <a:xfrm>
            <a:off x="7829550" y="0"/>
            <a:ext cx="1314450" cy="1828800"/>
          </a:xfrm>
          <a:prstGeom prst="rect">
            <a:avLst/>
          </a:prstGeom>
          <a:noFill/>
          <a:ln w="9525">
            <a:noFill/>
            <a:miter lim="800000"/>
            <a:headEnd/>
            <a:tailEnd/>
          </a:ln>
        </p:spPr>
      </p:pic>
      <p:sp>
        <p:nvSpPr>
          <p:cNvPr id="3076" name="Slide Number Placeholder 5"/>
          <p:cNvSpPr>
            <a:spLocks noGrp="1"/>
          </p:cNvSpPr>
          <p:nvPr>
            <p:ph type="sldNum" sz="quarter" idx="12"/>
          </p:nvPr>
        </p:nvSpPr>
        <p:spPr>
          <a:xfrm>
            <a:off x="6553200" y="6248400"/>
            <a:ext cx="2133600" cy="457200"/>
          </a:xfrm>
          <a:noFill/>
        </p:spPr>
        <p:txBody>
          <a:bodyPr/>
          <a:lstStyle/>
          <a:p>
            <a:fld id="{FF398234-7BB1-4A72-BD5D-F8219EF05D0B}" type="slidenum">
              <a:rPr lang="vi-VN" altLang="vi-VN" sz="1000"/>
              <a:pPr/>
              <a:t>2</a:t>
            </a:fld>
            <a:endParaRPr lang="vi-VN" altLang="vi-VN" sz="1000" dirty="0"/>
          </a:p>
        </p:txBody>
      </p:sp>
      <p:sp>
        <p:nvSpPr>
          <p:cNvPr id="3078" name="Text Box 10"/>
          <p:cNvSpPr txBox="1">
            <a:spLocks noChangeArrowheads="1"/>
          </p:cNvSpPr>
          <p:nvPr/>
        </p:nvSpPr>
        <p:spPr bwMode="auto">
          <a:xfrm>
            <a:off x="76200" y="36786"/>
            <a:ext cx="9144000" cy="579438"/>
          </a:xfrm>
          <a:prstGeom prst="rect">
            <a:avLst/>
          </a:prstGeom>
          <a:noFill/>
          <a:ln w="9525">
            <a:noFill/>
            <a:miter lim="800000"/>
            <a:headEnd/>
            <a:tailEnd/>
          </a:ln>
        </p:spPr>
        <p:txBody>
          <a:bodyPr>
            <a:spAutoFit/>
          </a:bodyPr>
          <a:lstStyle/>
          <a:p>
            <a:pPr algn="ctr">
              <a:spcBef>
                <a:spcPct val="50000"/>
              </a:spcBef>
            </a:pPr>
            <a:r>
              <a:rPr lang="en-US" sz="3200" b="1" dirty="0" err="1">
                <a:solidFill>
                  <a:srgbClr val="0000FF"/>
                </a:solidFill>
                <a:latin typeface="Times New Roman" pitchFamily="18" charset="0"/>
                <a:cs typeface="Times New Roman" pitchFamily="18" charset="0"/>
              </a:rPr>
              <a:t>Khoa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endParaRPr lang="en-US" sz="3200" b="1" dirty="0">
              <a:solidFill>
                <a:srgbClr val="0000FF"/>
              </a:solidFill>
              <a:latin typeface="Times New Roman" pitchFamily="18" charset="0"/>
              <a:cs typeface="Times New Roman" pitchFamily="18" charset="0"/>
            </a:endParaRPr>
          </a:p>
        </p:txBody>
      </p:sp>
      <p:sp>
        <p:nvSpPr>
          <p:cNvPr id="9227" name="WordArt 11"/>
          <p:cNvSpPr>
            <a:spLocks noChangeArrowheads="1" noChangeShapeType="1" noTextEdit="1"/>
          </p:cNvSpPr>
          <p:nvPr/>
        </p:nvSpPr>
        <p:spPr bwMode="auto">
          <a:xfrm>
            <a:off x="3048000" y="1371600"/>
            <a:ext cx="2819400" cy="533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KIỂM TRA BÀI CŨ</a:t>
            </a:r>
          </a:p>
        </p:txBody>
      </p:sp>
      <p:sp>
        <p:nvSpPr>
          <p:cNvPr id="9228" name="Text Box 12"/>
          <p:cNvSpPr txBox="1">
            <a:spLocks noChangeArrowheads="1"/>
          </p:cNvSpPr>
          <p:nvPr/>
        </p:nvSpPr>
        <p:spPr bwMode="auto">
          <a:xfrm>
            <a:off x="228600" y="2057400"/>
            <a:ext cx="8534400" cy="946150"/>
          </a:xfrm>
          <a:prstGeom prst="rect">
            <a:avLst/>
          </a:prstGeom>
          <a:noFill/>
          <a:ln w="9525">
            <a:noFill/>
            <a:miter lim="800000"/>
            <a:headEnd/>
            <a:tailEnd/>
          </a:ln>
          <a:effectLst>
            <a:prstShdw prst="shdw17" dist="17961" dir="2700000">
              <a:schemeClr val="bg2"/>
            </a:prstShdw>
          </a:effectLst>
        </p:spPr>
        <p:txBody>
          <a:bodyPr wrap="square">
            <a:spAutoFit/>
          </a:bodyPr>
          <a:lstStyle/>
          <a:p>
            <a:pPr>
              <a:spcBef>
                <a:spcPct val="50000"/>
              </a:spcBef>
            </a:pPr>
            <a:r>
              <a:rPr lang="en-US" sz="2800" dirty="0">
                <a:solidFill>
                  <a:srgbClr val="0000FF"/>
                </a:solidFill>
                <a:latin typeface="Times New Roman" pitchFamily="18" charset="0"/>
                <a:cs typeface="Times New Roman" pitchFamily="18" charset="0"/>
              </a:rPr>
              <a:t>1. </a:t>
            </a:r>
            <a:r>
              <a:rPr lang="en-US" altLang="vi-VN" sz="2800" b="1" dirty="0" err="1">
                <a:solidFill>
                  <a:srgbClr val="0000FF"/>
                </a:solidFill>
                <a:latin typeface="Times New Roman" pitchFamily="18" charset="0"/>
                <a:cs typeface="Times New Roman" pitchFamily="18" charset="0"/>
              </a:rPr>
              <a:t>Em</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hãy</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kể</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tên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một</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số</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loại</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thức</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ăn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chứa</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chất</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đạm</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chất</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béo</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mà</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em</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ăn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hàng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ngày</a:t>
            </a:r>
            <a:r>
              <a:rPr lang="en-US" altLang="vi-VN" sz="2800" b="1"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9229" name="Text Box 13"/>
          <p:cNvSpPr txBox="1">
            <a:spLocks noChangeArrowheads="1"/>
          </p:cNvSpPr>
          <p:nvPr/>
        </p:nvSpPr>
        <p:spPr bwMode="auto">
          <a:xfrm>
            <a:off x="152400" y="3200400"/>
            <a:ext cx="9144000" cy="523220"/>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Nêu</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vai</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trò</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của</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chất</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đạm</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chất</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béo</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đối</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với</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cơ</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thể</a:t>
            </a:r>
            <a:r>
              <a:rPr lang="en-US" altLang="vi-VN" sz="2800" b="1"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304800" y="3048000"/>
            <a:ext cx="83820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Thịt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trứng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sữa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tôm</a:t>
            </a:r>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cua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ốc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khuôn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vừng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mè</a:t>
            </a:r>
            <a:r>
              <a:rPr lang="en-US" sz="2800" dirty="0">
                <a:solidFill>
                  <a:srgbClr val="FF0000"/>
                </a:solidFill>
                <a:latin typeface="Times New Roman" pitchFamily="18" charset="0"/>
                <a:cs typeface="Times New Roman" pitchFamily="18" charset="0"/>
              </a:rPr>
              <a:t>,.. </a:t>
            </a:r>
          </a:p>
        </p:txBody>
      </p:sp>
      <p:sp>
        <p:nvSpPr>
          <p:cNvPr id="12" name="TextBox 11"/>
          <p:cNvSpPr txBox="1"/>
          <p:nvPr/>
        </p:nvSpPr>
        <p:spPr>
          <a:xfrm>
            <a:off x="152400" y="3693225"/>
            <a:ext cx="8991600" cy="2246769"/>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giúp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hủy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a:t>
            </a:r>
          </a:p>
          <a:p>
            <a:pPr>
              <a:buFontTx/>
              <a:buChar char="-"/>
            </a:pP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béo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giàu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giúp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vi-</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-min:</a:t>
            </a:r>
          </a:p>
          <a:p>
            <a:r>
              <a:rPr lang="en-US" sz="2800" dirty="0">
                <a:solidFill>
                  <a:srgbClr val="FF0000"/>
                </a:solidFill>
                <a:latin typeface="Times New Roman" pitchFamily="18" charset="0"/>
                <a:cs typeface="Times New Roman" pitchFamily="18" charset="0"/>
              </a:rPr>
              <a:t>A, D, E,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additive="base">
                                        <p:cTn id="7" dur="500" fill="hold"/>
                                        <p:tgtEl>
                                          <p:spTgt spid="9227"/>
                                        </p:tgtEl>
                                        <p:attrNameLst>
                                          <p:attrName>ppt_x</p:attrName>
                                        </p:attrNameLst>
                                      </p:cBhvr>
                                      <p:tavLst>
                                        <p:tav tm="0">
                                          <p:val>
                                            <p:strVal val="#ppt_x"/>
                                          </p:val>
                                        </p:tav>
                                        <p:tav tm="100000">
                                          <p:val>
                                            <p:strVal val="#ppt_x"/>
                                          </p:val>
                                        </p:tav>
                                      </p:tavLst>
                                    </p:anim>
                                    <p:anim calcmode="lin" valueType="num">
                                      <p:cBhvr additive="base">
                                        <p:cTn id="8"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228"/>
                                        </p:tgtEl>
                                        <p:attrNameLst>
                                          <p:attrName>style.visibility</p:attrName>
                                        </p:attrNameLst>
                                      </p:cBhvr>
                                      <p:to>
                                        <p:strVal val="visible"/>
                                      </p:to>
                                    </p:set>
                                    <p:anim calcmode="discrete" valueType="clr">
                                      <p:cBhvr override="childStyle">
                                        <p:cTn id="13" dur="80"/>
                                        <p:tgtEl>
                                          <p:spTgt spid="922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228"/>
                                        </p:tgtEl>
                                        <p:attrNameLst>
                                          <p:attrName>fillcolor</p:attrName>
                                        </p:attrNameLst>
                                      </p:cBhvr>
                                      <p:tavLst>
                                        <p:tav tm="0">
                                          <p:val>
                                            <p:clrVal>
                                              <a:schemeClr val="accent2"/>
                                            </p:clrVal>
                                          </p:val>
                                        </p:tav>
                                        <p:tav tm="50000">
                                          <p:val>
                                            <p:clrVal>
                                              <a:schemeClr val="hlink"/>
                                            </p:clrVal>
                                          </p:val>
                                        </p:tav>
                                      </p:tavLst>
                                    </p:anim>
                                    <p:set>
                                      <p:cBhvr>
                                        <p:cTn id="15" dur="80"/>
                                        <p:tgtEl>
                                          <p:spTgt spid="922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229"/>
                                        </p:tgtEl>
                                        <p:attrNameLst>
                                          <p:attrName>style.visibility</p:attrName>
                                        </p:attrNameLst>
                                      </p:cBhvr>
                                      <p:to>
                                        <p:strVal val="visible"/>
                                      </p:to>
                                    </p:set>
                                    <p:animEffect transition="in" filter="blinds(horizontal)">
                                      <p:cBhvr>
                                        <p:cTn id="29" dur="500"/>
                                        <p:tgtEl>
                                          <p:spTgt spid="922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8" grpId="0"/>
      <p:bldP spid="9229" grpId="0"/>
      <p:bldP spid="10" grpId="0"/>
      <p:bldP spid="10" grpId="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paration 2">
            <a:extLst>
              <a:ext uri="{FF2B5EF4-FFF2-40B4-BE49-F238E27FC236}">
                <a16:creationId xmlns:a16="http://schemas.microsoft.com/office/drawing/2014/main" xmlns="" id="{8C8C5AF3-8841-4AA2-BDBD-521E24AC0233}"/>
              </a:ext>
            </a:extLst>
          </p:cNvPr>
          <p:cNvSpPr/>
          <p:nvPr/>
        </p:nvSpPr>
        <p:spPr>
          <a:xfrm>
            <a:off x="304800" y="2590800"/>
            <a:ext cx="2895600" cy="121920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b="1" dirty="0">
                <a:latin typeface="Arial" panose="020B0604020202020204" pitchFamily="34" charset="0"/>
                <a:cs typeface="Arial" panose="020B0604020202020204" pitchFamily="34" charset="0"/>
              </a:rPr>
              <a:t>Vi-</a:t>
            </a:r>
            <a:r>
              <a:rPr lang="en-US" sz="2600" b="1" dirty="0" err="1">
                <a:latin typeface="Arial" panose="020B0604020202020204" pitchFamily="34" charset="0"/>
                <a:cs typeface="Arial" panose="020B0604020202020204" pitchFamily="34" charset="0"/>
              </a:rPr>
              <a:t>ta</a:t>
            </a:r>
            <a:r>
              <a:rPr lang="en-US" sz="2600" b="1" dirty="0">
                <a:latin typeface="Arial" panose="020B0604020202020204" pitchFamily="34" charset="0"/>
                <a:cs typeface="Arial" panose="020B0604020202020204" pitchFamily="34" charset="0"/>
              </a:rPr>
              <a:t>-min</a:t>
            </a:r>
          </a:p>
        </p:txBody>
      </p:sp>
      <p:sp>
        <p:nvSpPr>
          <p:cNvPr id="4" name="Flowchart: Preparation 3">
            <a:extLst>
              <a:ext uri="{FF2B5EF4-FFF2-40B4-BE49-F238E27FC236}">
                <a16:creationId xmlns:a16="http://schemas.microsoft.com/office/drawing/2014/main" xmlns="" id="{AD4D7BFD-CB96-4233-A330-96B04FCB470F}"/>
              </a:ext>
            </a:extLst>
          </p:cNvPr>
          <p:cNvSpPr/>
          <p:nvPr/>
        </p:nvSpPr>
        <p:spPr>
          <a:xfrm>
            <a:off x="3352800" y="2590800"/>
            <a:ext cx="2438400" cy="1219200"/>
          </a:xfrm>
          <a:prstGeom prst="flowChartPreparation">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latin typeface="Arial" panose="020B0604020202020204" pitchFamily="34" charset="0"/>
                <a:cs typeface="Arial" panose="020B0604020202020204" pitchFamily="34" charset="0"/>
              </a:rPr>
              <a:t>Các chất khoáng như sắt, canxi,….</a:t>
            </a:r>
          </a:p>
        </p:txBody>
      </p:sp>
      <p:sp>
        <p:nvSpPr>
          <p:cNvPr id="5" name="Flowchart: Preparation 4">
            <a:extLst>
              <a:ext uri="{FF2B5EF4-FFF2-40B4-BE49-F238E27FC236}">
                <a16:creationId xmlns:a16="http://schemas.microsoft.com/office/drawing/2014/main" xmlns="" id="{06FC0F2A-3A9C-428D-8003-E9FBBF86BC6B}"/>
              </a:ext>
            </a:extLst>
          </p:cNvPr>
          <p:cNvSpPr/>
          <p:nvPr/>
        </p:nvSpPr>
        <p:spPr>
          <a:xfrm>
            <a:off x="6096000" y="2590800"/>
            <a:ext cx="2438400" cy="1219200"/>
          </a:xfrm>
          <a:prstGeom prst="flowChartPreparation">
            <a:avLst/>
          </a:prstGeom>
          <a:solidFill>
            <a:srgbClr val="00B0F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Arial" panose="020B0604020202020204" pitchFamily="34" charset="0"/>
                <a:cs typeface="Arial" panose="020B0604020202020204" pitchFamily="34" charset="0"/>
              </a:rPr>
              <a:t>Chất</a:t>
            </a:r>
            <a:r>
              <a:rPr lang="en-US" sz="2800" b="1" dirty="0">
                <a:latin typeface="Arial" panose="020B0604020202020204" pitchFamily="34" charset="0"/>
                <a:cs typeface="Arial" panose="020B0604020202020204" pitchFamily="34" charset="0"/>
              </a:rPr>
              <a:t> x</a:t>
            </a:r>
            <a:r>
              <a:rPr lang="vi-VN" sz="2800" b="1" dirty="0">
                <a:cs typeface="Arial" panose="020B0604020202020204" pitchFamily="34" charset="0"/>
              </a:rPr>
              <a:t>ơ</a:t>
            </a:r>
            <a:endParaRPr lang="en-US" sz="2800" b="1" dirty="0">
              <a:latin typeface="Arial" panose="020B0604020202020204" pitchFamily="34" charset="0"/>
              <a:cs typeface="Arial" panose="020B0604020202020204" pitchFamily="34" charset="0"/>
            </a:endParaRPr>
          </a:p>
        </p:txBody>
      </p:sp>
      <p:sp>
        <p:nvSpPr>
          <p:cNvPr id="6" name="Flowchart: Process 5">
            <a:extLst>
              <a:ext uri="{FF2B5EF4-FFF2-40B4-BE49-F238E27FC236}">
                <a16:creationId xmlns:a16="http://schemas.microsoft.com/office/drawing/2014/main" xmlns="" id="{450953B2-0AC9-4567-BA62-F371CEE382BA}"/>
              </a:ext>
            </a:extLst>
          </p:cNvPr>
          <p:cNvSpPr/>
          <p:nvPr/>
        </p:nvSpPr>
        <p:spPr>
          <a:xfrm>
            <a:off x="609600" y="4114800"/>
            <a:ext cx="2435225" cy="2057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latin typeface="Arial" panose="020B0604020202020204" pitchFamily="34" charset="0"/>
                <a:cs typeface="Arial" panose="020B0604020202020204" pitchFamily="34" charset="0"/>
              </a:rPr>
              <a:t>Cần cho hoạt động sống của c</a:t>
            </a:r>
            <a:r>
              <a:rPr lang="vi-VN" sz="2800" b="1">
                <a:cs typeface="Arial" panose="020B0604020202020204" pitchFamily="34" charset="0"/>
              </a:rPr>
              <a:t>ơ</a:t>
            </a:r>
            <a:r>
              <a:rPr lang="en-US" sz="2800" b="1">
                <a:latin typeface="Arial" panose="020B0604020202020204" pitchFamily="34" charset="0"/>
                <a:cs typeface="Arial" panose="020B0604020202020204" pitchFamily="34" charset="0"/>
              </a:rPr>
              <a:t> thể</a:t>
            </a:r>
          </a:p>
        </p:txBody>
      </p:sp>
      <p:sp>
        <p:nvSpPr>
          <p:cNvPr id="7" name="Flowchart: Process 6">
            <a:extLst>
              <a:ext uri="{FF2B5EF4-FFF2-40B4-BE49-F238E27FC236}">
                <a16:creationId xmlns:a16="http://schemas.microsoft.com/office/drawing/2014/main" xmlns="" id="{CA523AE9-0E67-41F8-848D-42B93406E9FE}"/>
              </a:ext>
            </a:extLst>
          </p:cNvPr>
          <p:cNvSpPr/>
          <p:nvPr/>
        </p:nvSpPr>
        <p:spPr>
          <a:xfrm>
            <a:off x="3351213" y="4111625"/>
            <a:ext cx="2341562" cy="2057400"/>
          </a:xfrm>
          <a:prstGeom prst="flowChartProcess">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latin typeface="Arial" panose="020B0604020202020204" pitchFamily="34" charset="0"/>
                <a:cs typeface="Arial" panose="020B0604020202020204" pitchFamily="34" charset="0"/>
              </a:rPr>
              <a:t>Tham gia vào việc xây dựng c</a:t>
            </a:r>
            <a:r>
              <a:rPr lang="vi-VN" sz="2800" b="1">
                <a:cs typeface="Arial" panose="020B0604020202020204" pitchFamily="34" charset="0"/>
              </a:rPr>
              <a:t>ơ</a:t>
            </a:r>
            <a:r>
              <a:rPr lang="en-US" sz="2800" b="1">
                <a:latin typeface="Arial" panose="020B0604020202020204" pitchFamily="34" charset="0"/>
                <a:cs typeface="Arial" panose="020B0604020202020204" pitchFamily="34" charset="0"/>
              </a:rPr>
              <a:t> thể</a:t>
            </a:r>
          </a:p>
        </p:txBody>
      </p:sp>
      <p:sp>
        <p:nvSpPr>
          <p:cNvPr id="8" name="Flowchart: Process 7">
            <a:extLst>
              <a:ext uri="{FF2B5EF4-FFF2-40B4-BE49-F238E27FC236}">
                <a16:creationId xmlns:a16="http://schemas.microsoft.com/office/drawing/2014/main" xmlns="" id="{2E4C9B33-11AD-40BE-B72C-115676E073FF}"/>
              </a:ext>
            </a:extLst>
          </p:cNvPr>
          <p:cNvSpPr/>
          <p:nvPr/>
        </p:nvSpPr>
        <p:spPr>
          <a:xfrm>
            <a:off x="6092825" y="4111625"/>
            <a:ext cx="2438400" cy="2057400"/>
          </a:xfrm>
          <a:prstGeom prst="flowChartProcess">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latin typeface="Arial" panose="020B0604020202020204" pitchFamily="34" charset="0"/>
                <a:cs typeface="Arial" panose="020B0604020202020204" pitchFamily="34" charset="0"/>
              </a:rPr>
              <a:t>Rất cần cho bộ máy tiêu hóa</a:t>
            </a:r>
          </a:p>
        </p:txBody>
      </p:sp>
      <p:cxnSp>
        <p:nvCxnSpPr>
          <p:cNvPr id="12" name="Straight Connector 11">
            <a:extLst>
              <a:ext uri="{FF2B5EF4-FFF2-40B4-BE49-F238E27FC236}">
                <a16:creationId xmlns:a16="http://schemas.microsoft.com/office/drawing/2014/main" xmlns="" id="{2346EF32-DE29-43E8-B328-A2215EF07581}"/>
              </a:ext>
            </a:extLst>
          </p:cNvPr>
          <p:cNvCxnSpPr/>
          <p:nvPr/>
        </p:nvCxnSpPr>
        <p:spPr>
          <a:xfrm>
            <a:off x="1828800" y="1981200"/>
            <a:ext cx="5483225"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82B647E3-1D7A-4700-83B3-F8F336BEF6EC}"/>
              </a:ext>
            </a:extLst>
          </p:cNvPr>
          <p:cNvCxnSpPr>
            <a:endCxn id="3" idx="0"/>
          </p:cNvCxnSpPr>
          <p:nvPr/>
        </p:nvCxnSpPr>
        <p:spPr>
          <a:xfrm rot="5400000">
            <a:off x="1485900" y="2247900"/>
            <a:ext cx="609600" cy="7620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511ECEB2-7327-4447-B9E8-091E7A273E55}"/>
              </a:ext>
            </a:extLst>
          </p:cNvPr>
          <p:cNvCxnSpPr/>
          <p:nvPr/>
        </p:nvCxnSpPr>
        <p:spPr>
          <a:xfrm>
            <a:off x="4556125" y="1981200"/>
            <a:ext cx="0" cy="60960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751601B-3A54-45A4-A4F6-345C59518AB8}"/>
              </a:ext>
            </a:extLst>
          </p:cNvPr>
          <p:cNvCxnSpPr/>
          <p:nvPr/>
        </p:nvCxnSpPr>
        <p:spPr>
          <a:xfrm>
            <a:off x="7312025" y="1981200"/>
            <a:ext cx="0" cy="60960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B5B01C2-EF1F-4B44-829A-D93B564AD172}"/>
              </a:ext>
            </a:extLst>
          </p:cNvPr>
          <p:cNvCxnSpPr>
            <a:cxnSpLocks/>
            <a:stCxn id="3" idx="2"/>
          </p:cNvCxnSpPr>
          <p:nvPr/>
        </p:nvCxnSpPr>
        <p:spPr>
          <a:xfrm rot="16200000" flipH="1">
            <a:off x="1599407" y="3963193"/>
            <a:ext cx="381000" cy="74614"/>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C3F306EE-7B9F-42F4-B96A-B97F3C488F95}"/>
              </a:ext>
            </a:extLst>
          </p:cNvPr>
          <p:cNvCxnSpPr>
            <a:cxnSpLocks/>
          </p:cNvCxnSpPr>
          <p:nvPr/>
        </p:nvCxnSpPr>
        <p:spPr>
          <a:xfrm flipH="1">
            <a:off x="4556125" y="3808413"/>
            <a:ext cx="1588" cy="38100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F414C067-8E13-46D5-B9CD-80272A6AB2CF}"/>
              </a:ext>
            </a:extLst>
          </p:cNvPr>
          <p:cNvCxnSpPr>
            <a:cxnSpLocks/>
          </p:cNvCxnSpPr>
          <p:nvPr/>
        </p:nvCxnSpPr>
        <p:spPr>
          <a:xfrm flipH="1">
            <a:off x="7285038" y="3806825"/>
            <a:ext cx="1587" cy="38100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WordArt 63"/>
          <p:cNvSpPr>
            <a:spLocks noChangeArrowheads="1" noChangeShapeType="1" noTextEdit="1"/>
          </p:cNvSpPr>
          <p:nvPr/>
        </p:nvSpPr>
        <p:spPr bwMode="auto">
          <a:xfrm>
            <a:off x="2438400" y="152400"/>
            <a:ext cx="3124200" cy="762000"/>
          </a:xfrm>
          <a:prstGeom prst="rect">
            <a:avLst/>
          </a:prstGeom>
        </p:spPr>
        <p:txBody>
          <a:bodyPr wrap="none" fromWordArt="1">
            <a:prstTxWarp prst="textCurveDown">
              <a:avLst>
                <a:gd name="adj" fmla="val 36984"/>
              </a:avLst>
            </a:prstTxWarp>
          </a:bodyPr>
          <a:lstStyle/>
          <a:p>
            <a:pPr algn="ctr"/>
            <a:r>
              <a:rPr lang="en-US" sz="3600" b="1" kern="10" dirty="0" err="1">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Củng</a:t>
            </a:r>
            <a:r>
              <a:rPr lang="en-US" sz="3600" b="1" kern="10" dirty="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cố</a:t>
            </a:r>
            <a:endParaRPr lang="en-US" sz="3600" b="1" kern="10" dirty="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 name="Flowchart: Alternate Process 1">
            <a:extLst>
              <a:ext uri="{FF2B5EF4-FFF2-40B4-BE49-F238E27FC236}">
                <a16:creationId xmlns:a16="http://schemas.microsoft.com/office/drawing/2014/main" xmlns="" id="{85D9F501-FAEB-4125-A74D-7CB79086A15D}"/>
              </a:ext>
            </a:extLst>
          </p:cNvPr>
          <p:cNvSpPr/>
          <p:nvPr/>
        </p:nvSpPr>
        <p:spPr>
          <a:xfrm>
            <a:off x="2133600" y="1143000"/>
            <a:ext cx="4800600" cy="1143000"/>
          </a:xfrm>
          <a:prstGeom prst="flowChartAlternateProcess">
            <a:avLst/>
          </a:prstGeom>
          <a:solidFill>
            <a:srgbClr val="FFC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Arial" panose="020B0604020202020204" pitchFamily="34" charset="0"/>
                <a:cs typeface="Arial" panose="020B0604020202020204" pitchFamily="34" charset="0"/>
              </a:rPr>
              <a:t>Vai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Vi-</a:t>
            </a:r>
            <a:r>
              <a:rPr lang="en-US" sz="2800" b="1" dirty="0" err="1">
                <a:latin typeface="Arial" panose="020B0604020202020204" pitchFamily="34" charset="0"/>
                <a:cs typeface="Arial" panose="020B0604020202020204" pitchFamily="34" charset="0"/>
              </a:rPr>
              <a:t>ta</a:t>
            </a:r>
            <a:r>
              <a:rPr lang="en-US" sz="2800" b="1" dirty="0">
                <a:latin typeface="Arial" panose="020B0604020202020204" pitchFamily="34" charset="0"/>
                <a:cs typeface="Arial" panose="020B0604020202020204" pitchFamily="34" charset="0"/>
              </a:rPr>
              <a:t>-min, </a:t>
            </a:r>
            <a:r>
              <a:rPr lang="en-US" sz="2800" b="1" dirty="0" err="1">
                <a:latin typeface="Arial" panose="020B0604020202020204" pitchFamily="34" charset="0"/>
                <a:cs typeface="Arial" panose="020B0604020202020204" pitchFamily="34" charset="0"/>
              </a:rPr>
              <a:t>chất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khoáng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chất</a:t>
            </a:r>
            <a:r>
              <a:rPr lang="en-US" sz="2800" b="1" dirty="0">
                <a:latin typeface="Arial" panose="020B0604020202020204" pitchFamily="34" charset="0"/>
                <a:cs typeface="Arial" panose="020B0604020202020204" pitchFamily="34" charset="0"/>
              </a:rPr>
              <a:t> x</a:t>
            </a:r>
            <a:r>
              <a:rPr lang="vi-VN" sz="2800" b="1" dirty="0">
                <a:cs typeface="Arial" panose="020B0604020202020204" pitchFamily="34" charset="0"/>
              </a:rPr>
              <a:t>ơ</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Vertical)">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descr="1"/>
          <p:cNvPicPr>
            <a:picLocks noChangeAspect="1" noChangeArrowheads="1" noCrop="1"/>
          </p:cNvPicPr>
          <p:nvPr/>
        </p:nvPicPr>
        <p:blipFill>
          <a:blip r:embed="rId4"/>
          <a:srcRect/>
          <a:stretch>
            <a:fillRect/>
          </a:stretch>
        </p:blipFill>
        <p:spPr bwMode="auto">
          <a:xfrm>
            <a:off x="609600" y="4419600"/>
            <a:ext cx="952500" cy="952500"/>
          </a:xfrm>
          <a:prstGeom prst="rect">
            <a:avLst/>
          </a:prstGeom>
          <a:noFill/>
          <a:ln w="9525">
            <a:noFill/>
            <a:miter lim="800000"/>
            <a:headEnd/>
            <a:tailEnd/>
          </a:ln>
        </p:spPr>
      </p:pic>
      <p:pic>
        <p:nvPicPr>
          <p:cNvPr id="64515" name="Picture 8" descr="1"/>
          <p:cNvPicPr>
            <a:picLocks noChangeAspect="1" noChangeArrowheads="1" noCrop="1"/>
          </p:cNvPicPr>
          <p:nvPr/>
        </p:nvPicPr>
        <p:blipFill>
          <a:blip r:embed="rId4"/>
          <a:srcRect/>
          <a:stretch>
            <a:fillRect/>
          </a:stretch>
        </p:blipFill>
        <p:spPr bwMode="auto">
          <a:xfrm>
            <a:off x="7696200" y="2971800"/>
            <a:ext cx="952500" cy="952500"/>
          </a:xfrm>
          <a:prstGeom prst="rect">
            <a:avLst/>
          </a:prstGeom>
          <a:noFill/>
          <a:ln w="9525">
            <a:noFill/>
            <a:miter lim="800000"/>
            <a:headEnd/>
            <a:tailEnd/>
          </a:ln>
        </p:spPr>
      </p:pic>
      <p:pic>
        <p:nvPicPr>
          <p:cNvPr id="64516" name="Picture 9" descr="1"/>
          <p:cNvPicPr>
            <a:picLocks noChangeAspect="1" noChangeArrowheads="1" noCrop="1"/>
          </p:cNvPicPr>
          <p:nvPr/>
        </p:nvPicPr>
        <p:blipFill>
          <a:blip r:embed="rId4"/>
          <a:srcRect/>
          <a:stretch>
            <a:fillRect/>
          </a:stretch>
        </p:blipFill>
        <p:spPr bwMode="auto">
          <a:xfrm>
            <a:off x="5562600" y="0"/>
            <a:ext cx="2057400" cy="1371600"/>
          </a:xfrm>
          <a:prstGeom prst="rect">
            <a:avLst/>
          </a:prstGeom>
          <a:noFill/>
          <a:ln w="9525">
            <a:noFill/>
            <a:miter lim="800000"/>
            <a:headEnd/>
            <a:tailEnd/>
          </a:ln>
        </p:spPr>
      </p:pic>
      <p:pic>
        <p:nvPicPr>
          <p:cNvPr id="64517" name="Picture 10" descr="1"/>
          <p:cNvPicPr>
            <a:picLocks noChangeAspect="1" noChangeArrowheads="1" noCrop="1"/>
          </p:cNvPicPr>
          <p:nvPr/>
        </p:nvPicPr>
        <p:blipFill>
          <a:blip r:embed="rId4"/>
          <a:srcRect/>
          <a:stretch>
            <a:fillRect/>
          </a:stretch>
        </p:blipFill>
        <p:spPr bwMode="auto">
          <a:xfrm>
            <a:off x="5105400" y="1447800"/>
            <a:ext cx="2133600" cy="2209800"/>
          </a:xfrm>
          <a:prstGeom prst="rect">
            <a:avLst/>
          </a:prstGeom>
          <a:noFill/>
          <a:ln w="9525">
            <a:noFill/>
            <a:miter lim="800000"/>
            <a:headEnd/>
            <a:tailEnd/>
          </a:ln>
        </p:spPr>
      </p:pic>
      <p:pic>
        <p:nvPicPr>
          <p:cNvPr id="64518" name="Picture 13" descr="1"/>
          <p:cNvPicPr>
            <a:picLocks noChangeAspect="1" noChangeArrowheads="1" noCrop="1"/>
          </p:cNvPicPr>
          <p:nvPr/>
        </p:nvPicPr>
        <p:blipFill>
          <a:blip r:embed="rId4"/>
          <a:srcRect/>
          <a:stretch>
            <a:fillRect/>
          </a:stretch>
        </p:blipFill>
        <p:spPr bwMode="auto">
          <a:xfrm rot="-1361191">
            <a:off x="228600" y="457200"/>
            <a:ext cx="2460625" cy="1576388"/>
          </a:xfrm>
          <a:prstGeom prst="rect">
            <a:avLst/>
          </a:prstGeom>
          <a:noFill/>
          <a:ln w="9525">
            <a:noFill/>
            <a:miter lim="800000"/>
            <a:headEnd/>
            <a:tailEnd/>
          </a:ln>
        </p:spPr>
      </p:pic>
      <p:pic>
        <p:nvPicPr>
          <p:cNvPr id="64519" name="Picture 15" descr="1"/>
          <p:cNvPicPr>
            <a:picLocks noChangeAspect="1" noChangeArrowheads="1" noCrop="1"/>
          </p:cNvPicPr>
          <p:nvPr/>
        </p:nvPicPr>
        <p:blipFill>
          <a:blip r:embed="rId4"/>
          <a:srcRect/>
          <a:stretch>
            <a:fillRect/>
          </a:stretch>
        </p:blipFill>
        <p:spPr bwMode="auto">
          <a:xfrm>
            <a:off x="7543800" y="4953000"/>
            <a:ext cx="1600200" cy="1905000"/>
          </a:xfrm>
          <a:prstGeom prst="rect">
            <a:avLst/>
          </a:prstGeom>
          <a:noFill/>
          <a:ln w="9525">
            <a:noFill/>
            <a:miter lim="800000"/>
            <a:headEnd/>
            <a:tailEnd/>
          </a:ln>
        </p:spPr>
      </p:pic>
      <p:pic>
        <p:nvPicPr>
          <p:cNvPr id="64521" name="Picture 19" descr="1"/>
          <p:cNvPicPr>
            <a:picLocks noChangeAspect="1" noChangeArrowheads="1" noCrop="1"/>
          </p:cNvPicPr>
          <p:nvPr/>
        </p:nvPicPr>
        <p:blipFill>
          <a:blip r:embed="rId4"/>
          <a:srcRect/>
          <a:stretch>
            <a:fillRect/>
          </a:stretch>
        </p:blipFill>
        <p:spPr bwMode="auto">
          <a:xfrm>
            <a:off x="0" y="3810000"/>
            <a:ext cx="1600200" cy="1828800"/>
          </a:xfrm>
          <a:prstGeom prst="rect">
            <a:avLst/>
          </a:prstGeom>
          <a:noFill/>
          <a:ln w="9525">
            <a:noFill/>
            <a:miter lim="800000"/>
            <a:headEnd/>
            <a:tailEnd/>
          </a:ln>
        </p:spPr>
      </p:pic>
      <p:pic>
        <p:nvPicPr>
          <p:cNvPr id="64522" name="Picture 20" descr="1"/>
          <p:cNvPicPr>
            <a:picLocks noChangeAspect="1" noChangeArrowheads="1" noCrop="1"/>
          </p:cNvPicPr>
          <p:nvPr/>
        </p:nvPicPr>
        <p:blipFill>
          <a:blip r:embed="rId4"/>
          <a:srcRect/>
          <a:stretch>
            <a:fillRect/>
          </a:stretch>
        </p:blipFill>
        <p:spPr bwMode="auto">
          <a:xfrm>
            <a:off x="3505200" y="5486400"/>
            <a:ext cx="1600200" cy="1371600"/>
          </a:xfrm>
          <a:prstGeom prst="rect">
            <a:avLst/>
          </a:prstGeom>
          <a:noFill/>
          <a:ln w="9525">
            <a:noFill/>
            <a:miter lim="800000"/>
            <a:headEnd/>
            <a:tailEnd/>
          </a:ln>
        </p:spPr>
      </p:pic>
      <p:pic>
        <p:nvPicPr>
          <p:cNvPr id="64523" name="Picture 21" descr="1"/>
          <p:cNvPicPr>
            <a:picLocks noChangeAspect="1" noChangeArrowheads="1" noCrop="1"/>
          </p:cNvPicPr>
          <p:nvPr/>
        </p:nvPicPr>
        <p:blipFill>
          <a:blip r:embed="rId4"/>
          <a:srcRect/>
          <a:stretch>
            <a:fillRect/>
          </a:stretch>
        </p:blipFill>
        <p:spPr bwMode="auto">
          <a:xfrm>
            <a:off x="6172200" y="5943600"/>
            <a:ext cx="952500" cy="723900"/>
          </a:xfrm>
          <a:prstGeom prst="rect">
            <a:avLst/>
          </a:prstGeom>
          <a:noFill/>
          <a:ln w="9525">
            <a:noFill/>
            <a:miter lim="800000"/>
            <a:headEnd/>
            <a:tailEnd/>
          </a:ln>
        </p:spPr>
      </p:pic>
      <p:sp>
        <p:nvSpPr>
          <p:cNvPr id="64524" name="Footer Placeholder 2"/>
          <p:cNvSpPr txBox="1">
            <a:spLocks noGrp="1"/>
          </p:cNvSpPr>
          <p:nvPr/>
        </p:nvSpPr>
        <p:spPr bwMode="auto">
          <a:xfrm>
            <a:off x="0" y="-11113"/>
            <a:ext cx="9144000" cy="457201"/>
          </a:xfrm>
          <a:prstGeom prst="rect">
            <a:avLst/>
          </a:prstGeom>
          <a:noFill/>
          <a:ln w="9525">
            <a:noFill/>
            <a:miter lim="800000"/>
            <a:headEnd/>
            <a:tailEnd/>
          </a:ln>
        </p:spPr>
        <p:txBody>
          <a:bodyPr/>
          <a:lstStyle/>
          <a:p>
            <a:pPr algn="ctr" eaLnBrk="1" hangingPunct="1"/>
            <a:endParaRPr lang="vi-VN" altLang="vi-VN" sz="1400">
              <a:solidFill>
                <a:srgbClr val="FF0000"/>
              </a:solidFill>
              <a:latin typeface="Arial" charset="0"/>
              <a:cs typeface="Arial" charset="0"/>
            </a:endParaRPr>
          </a:p>
        </p:txBody>
      </p:sp>
      <p:sp>
        <p:nvSpPr>
          <p:cNvPr id="64525"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eaLnBrk="1" hangingPunct="1"/>
            <a:fld id="{9F84688C-B158-4262-A335-5ADCC42A8324}" type="slidenum">
              <a:rPr lang="vi-VN" altLang="vi-VN" sz="1000">
                <a:latin typeface="Arial" charset="0"/>
                <a:cs typeface="Arial" charset="0"/>
              </a:rPr>
              <a:pPr algn="r" eaLnBrk="1" hangingPunct="1"/>
              <a:t>21</a:t>
            </a:fld>
            <a:endParaRPr lang="vi-VN" altLang="vi-VN" sz="1000">
              <a:latin typeface="Arial" charset="0"/>
              <a:cs typeface="Arial" charset="0"/>
            </a:endParaRPr>
          </a:p>
        </p:txBody>
      </p:sp>
      <p:pic>
        <p:nvPicPr>
          <p:cNvPr id="64526" name="Picture 6" descr="1"/>
          <p:cNvPicPr>
            <a:picLocks noChangeAspect="1" noChangeArrowheads="1" noCrop="1"/>
          </p:cNvPicPr>
          <p:nvPr/>
        </p:nvPicPr>
        <p:blipFill>
          <a:blip r:embed="rId4"/>
          <a:srcRect/>
          <a:stretch>
            <a:fillRect/>
          </a:stretch>
        </p:blipFill>
        <p:spPr bwMode="auto">
          <a:xfrm>
            <a:off x="685800" y="1295400"/>
            <a:ext cx="2667000" cy="2590800"/>
          </a:xfrm>
          <a:prstGeom prst="rect">
            <a:avLst/>
          </a:prstGeom>
          <a:noFill/>
          <a:ln w="9525">
            <a:noFill/>
            <a:miter lim="800000"/>
            <a:headEnd/>
            <a:tailEnd/>
          </a:ln>
        </p:spPr>
      </p:pic>
      <p:pic>
        <p:nvPicPr>
          <p:cNvPr id="64527" name="Picture 11" descr="1"/>
          <p:cNvPicPr>
            <a:picLocks noChangeAspect="1" noChangeArrowheads="1" noCrop="1"/>
          </p:cNvPicPr>
          <p:nvPr/>
        </p:nvPicPr>
        <p:blipFill>
          <a:blip r:embed="rId4"/>
          <a:srcRect/>
          <a:stretch>
            <a:fillRect/>
          </a:stretch>
        </p:blipFill>
        <p:spPr bwMode="auto">
          <a:xfrm>
            <a:off x="3048000" y="3124200"/>
            <a:ext cx="2971800" cy="2057400"/>
          </a:xfrm>
          <a:prstGeom prst="rect">
            <a:avLst/>
          </a:prstGeom>
          <a:noFill/>
          <a:ln w="9525">
            <a:noFill/>
            <a:miter lim="800000"/>
            <a:headEnd/>
            <a:tailEnd/>
          </a:ln>
        </p:spPr>
      </p:pic>
      <p:pic>
        <p:nvPicPr>
          <p:cNvPr id="64528" name="Picture 12" descr="1"/>
          <p:cNvPicPr>
            <a:picLocks noChangeAspect="1" noChangeArrowheads="1" noCrop="1"/>
          </p:cNvPicPr>
          <p:nvPr/>
        </p:nvPicPr>
        <p:blipFill>
          <a:blip r:embed="rId4"/>
          <a:srcRect/>
          <a:stretch>
            <a:fillRect/>
          </a:stretch>
        </p:blipFill>
        <p:spPr bwMode="auto">
          <a:xfrm>
            <a:off x="7010400" y="1219200"/>
            <a:ext cx="2133600" cy="1981200"/>
          </a:xfrm>
          <a:prstGeom prst="rect">
            <a:avLst/>
          </a:prstGeom>
          <a:noFill/>
          <a:ln w="9525">
            <a:noFill/>
            <a:miter lim="800000"/>
            <a:headEnd/>
            <a:tailEnd/>
          </a:ln>
        </p:spPr>
      </p:pic>
      <p:pic>
        <p:nvPicPr>
          <p:cNvPr id="64529" name="Picture 14" descr="1"/>
          <p:cNvPicPr>
            <a:picLocks noChangeAspect="1" noChangeArrowheads="1" noCrop="1"/>
          </p:cNvPicPr>
          <p:nvPr/>
        </p:nvPicPr>
        <p:blipFill>
          <a:blip r:embed="rId4"/>
          <a:srcRect/>
          <a:stretch>
            <a:fillRect/>
          </a:stretch>
        </p:blipFill>
        <p:spPr bwMode="auto">
          <a:xfrm>
            <a:off x="6019800" y="3810000"/>
            <a:ext cx="1600200" cy="2057400"/>
          </a:xfrm>
          <a:prstGeom prst="rect">
            <a:avLst/>
          </a:prstGeom>
          <a:noFill/>
          <a:ln w="9525">
            <a:noFill/>
            <a:miter lim="800000"/>
            <a:headEnd/>
            <a:tailEnd/>
          </a:ln>
        </p:spPr>
      </p:pic>
      <p:pic>
        <p:nvPicPr>
          <p:cNvPr id="64530" name="Picture 16" descr="1"/>
          <p:cNvPicPr>
            <a:picLocks noChangeAspect="1" noChangeArrowheads="1" noCrop="1"/>
          </p:cNvPicPr>
          <p:nvPr/>
        </p:nvPicPr>
        <p:blipFill>
          <a:blip r:embed="rId4"/>
          <a:srcRect/>
          <a:stretch>
            <a:fillRect/>
          </a:stretch>
        </p:blipFill>
        <p:spPr bwMode="auto">
          <a:xfrm>
            <a:off x="914400" y="4114800"/>
            <a:ext cx="2819400" cy="1943100"/>
          </a:xfrm>
          <a:prstGeom prst="rect">
            <a:avLst/>
          </a:prstGeom>
          <a:noFill/>
          <a:ln w="9525">
            <a:noFill/>
            <a:miter lim="800000"/>
            <a:headEnd/>
            <a:tailEnd/>
          </a:ln>
        </p:spPr>
      </p:pic>
      <p:pic>
        <p:nvPicPr>
          <p:cNvPr id="64531" name="Picture 17" descr="1"/>
          <p:cNvPicPr>
            <a:picLocks noChangeAspect="1" noChangeArrowheads="1" noCrop="1"/>
          </p:cNvPicPr>
          <p:nvPr/>
        </p:nvPicPr>
        <p:blipFill>
          <a:blip r:embed="rId4"/>
          <a:srcRect/>
          <a:stretch>
            <a:fillRect/>
          </a:stretch>
        </p:blipFill>
        <p:spPr bwMode="auto">
          <a:xfrm>
            <a:off x="2590800" y="304800"/>
            <a:ext cx="2590800" cy="2133600"/>
          </a:xfrm>
          <a:prstGeom prst="rect">
            <a:avLst/>
          </a:prstGeom>
          <a:noFill/>
          <a:ln w="9525">
            <a:noFill/>
            <a:miter lim="800000"/>
            <a:headEnd/>
            <a:tailEnd/>
          </a:ln>
        </p:spPr>
      </p:pic>
      <p:sp>
        <p:nvSpPr>
          <p:cNvPr id="64532" name="WordArt 20"/>
          <p:cNvSpPr>
            <a:spLocks noChangeArrowheads="1" noChangeShapeType="1" noTextEdit="1"/>
          </p:cNvSpPr>
          <p:nvPr/>
        </p:nvSpPr>
        <p:spPr bwMode="auto">
          <a:xfrm>
            <a:off x="381000" y="1219200"/>
            <a:ext cx="8077200" cy="4191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vi-VN" sz="3600" b="1" kern="10" dirty="0">
                <a:ln w="9525">
                  <a:round/>
                  <a:headEnd/>
                  <a:tailEnd/>
                </a:ln>
                <a:gradFill rotWithShape="0">
                  <a:gsLst>
                    <a:gs pos="0">
                      <a:srgbClr val="FFE701"/>
                    </a:gs>
                    <a:gs pos="100000">
                      <a:srgbClr val="FE3E02"/>
                    </a:gs>
                  </a:gsLst>
                  <a:lin ang="5400000" scaled="1"/>
                </a:gradFill>
              </a:rPr>
              <a:t>CHÚC CÁC EM HỌC GiỎI !</a:t>
            </a:r>
          </a:p>
        </p:txBody>
      </p:sp>
    </p:spTree>
  </p:cSld>
  <p:clrMapOvr>
    <a:masterClrMapping/>
  </p:clrMapOvr>
  <p:transition>
    <p:sndAc>
      <p:stSnd>
        <p:snd r:embed="rId3"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14918" y="18393"/>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
        <p:nvSpPr>
          <p:cNvPr id="4" name="Text Box 7"/>
          <p:cNvSpPr txBox="1">
            <a:spLocks noChangeArrowheads="1"/>
          </p:cNvSpPr>
          <p:nvPr/>
        </p:nvSpPr>
        <p:spPr bwMode="auto">
          <a:xfrm>
            <a:off x="152400" y="1981200"/>
            <a:ext cx="8991600" cy="954107"/>
          </a:xfrm>
          <a:prstGeom prst="rect">
            <a:avLst/>
          </a:prstGeom>
          <a:noFill/>
          <a:ln w="9525">
            <a:noFill/>
            <a:miter lim="800000"/>
            <a:headEnd/>
            <a:tailEnd/>
          </a:ln>
          <a:effectLst>
            <a:prstShdw prst="shdw17" dist="17961" dir="2700000">
              <a:schemeClr val="bg2"/>
            </a:prstShdw>
          </a:effectLst>
        </p:spPr>
        <p:txBody>
          <a:bodyPr wrap="square">
            <a:spAutoFit/>
          </a:bodyPr>
          <a:lstStyle/>
          <a:p>
            <a:r>
              <a:rPr lang="en-US" sz="2800" b="1" dirty="0">
                <a:latin typeface="Times New Roman" pitchFamily="18" charset="0"/>
                <a:cs typeface="Times New Roman" pitchFamily="18" charset="0"/>
              </a:rPr>
              <a:t>    </a:t>
            </a:r>
            <a:r>
              <a:rPr lang="en-US" sz="2800" b="1" dirty="0" err="1">
                <a:solidFill>
                  <a:srgbClr val="CC0000"/>
                </a:solidFill>
                <a:latin typeface="Times New Roman" pitchFamily="18" charset="0"/>
                <a:cs typeface="Times New Roman" pitchFamily="18" charset="0"/>
              </a:rPr>
              <a:t>Hoạt</a:t>
            </a:r>
            <a:r>
              <a:rPr lang="en-US" sz="2800" b="1" dirty="0">
                <a:solidFill>
                  <a:srgbClr val="CC0000"/>
                </a:solidFill>
                <a:latin typeface="Times New Roman" pitchFamily="18" charset="0"/>
                <a:cs typeface="Times New Roman" pitchFamily="18" charset="0"/>
              </a:rPr>
              <a:t> </a:t>
            </a:r>
            <a:r>
              <a:rPr lang="en-US" sz="2800" b="1" dirty="0" err="1">
                <a:solidFill>
                  <a:srgbClr val="CC0000"/>
                </a:solidFill>
                <a:latin typeface="Times New Roman" pitchFamily="18" charset="0"/>
                <a:cs typeface="Times New Roman" pitchFamily="18" charset="0"/>
              </a:rPr>
              <a:t>động</a:t>
            </a:r>
            <a:r>
              <a:rPr lang="en-US" sz="2800" b="1" dirty="0">
                <a:solidFill>
                  <a:srgbClr val="CC0000"/>
                </a:solidFill>
                <a:latin typeface="Times New Roman" pitchFamily="18" charset="0"/>
                <a:cs typeface="Times New Roman" pitchFamily="18" charset="0"/>
              </a:rPr>
              <a:t> 1 </a:t>
            </a:r>
            <a:r>
              <a:rPr lang="en-US" sz="2800" dirty="0">
                <a:solidFill>
                  <a:srgbClr val="CC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vi-</a:t>
            </a:r>
            <a:r>
              <a:rPr lang="en-US" sz="2800" b="1" dirty="0" err="1">
                <a:latin typeface="Times New Roman" pitchFamily="18" charset="0"/>
                <a:cs typeface="Times New Roman" pitchFamily="18" charset="0"/>
              </a:rPr>
              <a:t>ta</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min,chất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xơ</a:t>
            </a:r>
            <a:r>
              <a:rPr lang="en-US" sz="28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0"/>
            <a:ext cx="3048000" cy="2209800"/>
          </a:xfrm>
          <a:prstGeom prst="rect">
            <a:avLst/>
          </a:prstGeom>
          <a:noFill/>
          <a:ln w="28575">
            <a:solidFill>
              <a:schemeClr val="tx1"/>
            </a:solidFill>
            <a:miter lim="800000"/>
            <a:headEnd/>
            <a:tailEnd/>
          </a:ln>
        </p:spPr>
      </p:pic>
      <p:pic>
        <p:nvPicPr>
          <p:cNvPr id="95235" name="Picture 3"/>
          <p:cNvPicPr>
            <a:picLocks noChangeAspect="1" noChangeArrowheads="1"/>
          </p:cNvPicPr>
          <p:nvPr/>
        </p:nvPicPr>
        <p:blipFill>
          <a:blip r:embed="rId3"/>
          <a:srcRect/>
          <a:stretch>
            <a:fillRect/>
          </a:stretch>
        </p:blipFill>
        <p:spPr bwMode="auto">
          <a:xfrm>
            <a:off x="3124200" y="0"/>
            <a:ext cx="2971800" cy="2209800"/>
          </a:xfrm>
          <a:prstGeom prst="rect">
            <a:avLst/>
          </a:prstGeom>
          <a:noFill/>
          <a:ln w="28575">
            <a:solidFill>
              <a:schemeClr val="tx1"/>
            </a:solidFill>
            <a:miter lim="800000"/>
            <a:headEnd/>
            <a:tailEnd/>
          </a:ln>
        </p:spPr>
      </p:pic>
      <p:pic>
        <p:nvPicPr>
          <p:cNvPr id="95236" name="Picture 4"/>
          <p:cNvPicPr>
            <a:picLocks noChangeAspect="1" noChangeArrowheads="1"/>
          </p:cNvPicPr>
          <p:nvPr/>
        </p:nvPicPr>
        <p:blipFill>
          <a:blip r:embed="rId4"/>
          <a:srcRect/>
          <a:stretch>
            <a:fillRect/>
          </a:stretch>
        </p:blipFill>
        <p:spPr bwMode="auto">
          <a:xfrm>
            <a:off x="6096000" y="0"/>
            <a:ext cx="2971800" cy="2209800"/>
          </a:xfrm>
          <a:prstGeom prst="rect">
            <a:avLst/>
          </a:prstGeom>
          <a:noFill/>
          <a:ln w="28575">
            <a:solidFill>
              <a:schemeClr val="tx1"/>
            </a:solidFill>
            <a:miter lim="800000"/>
            <a:headEnd/>
            <a:tailEnd/>
          </a:ln>
        </p:spPr>
      </p:pic>
      <p:pic>
        <p:nvPicPr>
          <p:cNvPr id="95237" name="Picture 5"/>
          <p:cNvPicPr>
            <a:picLocks noChangeAspect="1" noChangeArrowheads="1"/>
          </p:cNvPicPr>
          <p:nvPr/>
        </p:nvPicPr>
        <p:blipFill>
          <a:blip r:embed="rId5"/>
          <a:srcRect/>
          <a:stretch>
            <a:fillRect/>
          </a:stretch>
        </p:blipFill>
        <p:spPr bwMode="auto">
          <a:xfrm>
            <a:off x="0" y="2286000"/>
            <a:ext cx="3048000" cy="2209800"/>
          </a:xfrm>
          <a:prstGeom prst="rect">
            <a:avLst/>
          </a:prstGeom>
          <a:noFill/>
          <a:ln w="28575">
            <a:solidFill>
              <a:schemeClr val="tx1"/>
            </a:solidFill>
            <a:miter lim="800000"/>
            <a:headEnd/>
            <a:tailEnd/>
          </a:ln>
        </p:spPr>
      </p:pic>
      <p:pic>
        <p:nvPicPr>
          <p:cNvPr id="95238" name="Picture 6"/>
          <p:cNvPicPr>
            <a:picLocks noChangeAspect="1" noChangeArrowheads="1"/>
          </p:cNvPicPr>
          <p:nvPr/>
        </p:nvPicPr>
        <p:blipFill>
          <a:blip r:embed="rId6"/>
          <a:srcRect/>
          <a:stretch>
            <a:fillRect/>
          </a:stretch>
        </p:blipFill>
        <p:spPr bwMode="auto">
          <a:xfrm>
            <a:off x="3124200" y="2286000"/>
            <a:ext cx="2895600" cy="2209800"/>
          </a:xfrm>
          <a:prstGeom prst="rect">
            <a:avLst/>
          </a:prstGeom>
          <a:noFill/>
          <a:ln w="28575">
            <a:solidFill>
              <a:schemeClr val="tx1"/>
            </a:solidFill>
            <a:miter lim="800000"/>
            <a:headEnd/>
            <a:tailEnd/>
          </a:ln>
        </p:spPr>
      </p:pic>
      <p:pic>
        <p:nvPicPr>
          <p:cNvPr id="95239" name="Picture 7"/>
          <p:cNvPicPr>
            <a:picLocks noChangeAspect="1" noChangeArrowheads="1"/>
          </p:cNvPicPr>
          <p:nvPr/>
        </p:nvPicPr>
        <p:blipFill>
          <a:blip r:embed="rId7"/>
          <a:srcRect/>
          <a:stretch>
            <a:fillRect/>
          </a:stretch>
        </p:blipFill>
        <p:spPr bwMode="auto">
          <a:xfrm>
            <a:off x="6096000" y="2286000"/>
            <a:ext cx="2971800" cy="2209800"/>
          </a:xfrm>
          <a:prstGeom prst="rect">
            <a:avLst/>
          </a:prstGeom>
          <a:noFill/>
          <a:ln w="28575">
            <a:solidFill>
              <a:schemeClr val="tx1"/>
            </a:solidFill>
            <a:miter lim="800000"/>
            <a:headEnd/>
            <a:tailEnd/>
          </a:ln>
        </p:spPr>
      </p:pic>
      <p:pic>
        <p:nvPicPr>
          <p:cNvPr id="95240" name="Picture 8"/>
          <p:cNvPicPr>
            <a:picLocks noChangeAspect="1" noChangeArrowheads="1"/>
          </p:cNvPicPr>
          <p:nvPr/>
        </p:nvPicPr>
        <p:blipFill>
          <a:blip r:embed="rId8"/>
          <a:srcRect/>
          <a:stretch>
            <a:fillRect/>
          </a:stretch>
        </p:blipFill>
        <p:spPr bwMode="auto">
          <a:xfrm>
            <a:off x="0" y="4572000"/>
            <a:ext cx="3048000" cy="2286000"/>
          </a:xfrm>
          <a:prstGeom prst="rect">
            <a:avLst/>
          </a:prstGeom>
          <a:noFill/>
          <a:ln w="28575">
            <a:solidFill>
              <a:schemeClr val="tx1"/>
            </a:solidFill>
            <a:miter lim="800000"/>
            <a:headEnd/>
            <a:tailEnd/>
          </a:ln>
        </p:spPr>
      </p:pic>
      <p:pic>
        <p:nvPicPr>
          <p:cNvPr id="95241" name="Picture 9"/>
          <p:cNvPicPr>
            <a:picLocks noChangeAspect="1" noChangeArrowheads="1"/>
          </p:cNvPicPr>
          <p:nvPr/>
        </p:nvPicPr>
        <p:blipFill>
          <a:blip r:embed="rId9"/>
          <a:srcRect/>
          <a:stretch>
            <a:fillRect/>
          </a:stretch>
        </p:blipFill>
        <p:spPr bwMode="auto">
          <a:xfrm>
            <a:off x="3124200" y="4572000"/>
            <a:ext cx="2895600" cy="2286000"/>
          </a:xfrm>
          <a:prstGeom prst="rect">
            <a:avLst/>
          </a:prstGeom>
          <a:noFill/>
          <a:ln w="28575">
            <a:solidFill>
              <a:schemeClr val="tx1"/>
            </a:solidFill>
            <a:miter lim="800000"/>
            <a:headEnd/>
            <a:tailEnd/>
          </a:ln>
        </p:spPr>
      </p:pic>
      <p:pic>
        <p:nvPicPr>
          <p:cNvPr id="95242" name="Picture 10"/>
          <p:cNvPicPr>
            <a:picLocks noChangeAspect="1" noChangeArrowheads="1"/>
          </p:cNvPicPr>
          <p:nvPr/>
        </p:nvPicPr>
        <p:blipFill>
          <a:blip r:embed="rId10"/>
          <a:srcRect/>
          <a:stretch>
            <a:fillRect/>
          </a:stretch>
        </p:blipFill>
        <p:spPr bwMode="auto">
          <a:xfrm>
            <a:off x="6096000" y="4572000"/>
            <a:ext cx="3048000" cy="2286000"/>
          </a:xfrm>
          <a:prstGeom prst="rect">
            <a:avLst/>
          </a:prstGeom>
          <a:noFill/>
          <a:ln w="28575">
            <a:solidFill>
              <a:schemeClr val="tx1"/>
            </a:solidFill>
            <a:miter lim="800000"/>
            <a:headEnd/>
            <a:tailEnd/>
          </a:ln>
        </p:spPr>
      </p:pic>
      <p:sp>
        <p:nvSpPr>
          <p:cNvPr id="5131" name="Slide Number Placeholder 5"/>
          <p:cNvSpPr>
            <a:spLocks noGrp="1"/>
          </p:cNvSpPr>
          <p:nvPr>
            <p:ph type="sldNum" sz="quarter" idx="12"/>
          </p:nvPr>
        </p:nvSpPr>
        <p:spPr>
          <a:xfrm>
            <a:off x="6553200" y="6248400"/>
            <a:ext cx="2133600" cy="457200"/>
          </a:xfrm>
          <a:noFill/>
        </p:spPr>
        <p:txBody>
          <a:bodyPr/>
          <a:lstStyle/>
          <a:p>
            <a:fld id="{AC541BCE-5590-4CB5-B4AC-C989E7F79964}" type="slidenum">
              <a:rPr lang="vi-VN" altLang="vi-VN" sz="1000"/>
              <a:pPr/>
              <a:t>4</a:t>
            </a:fld>
            <a:endParaRPr lang="vi-VN" altLang="vi-VN"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slide(fromBottom)">
                                      <p:cBhvr>
                                        <p:cTn id="7" dur="2000"/>
                                        <p:tgtEl>
                                          <p:spTgt spid="95234"/>
                                        </p:tgtEl>
                                      </p:cBhvr>
                                    </p:animEffect>
                                  </p:childTnLst>
                                </p:cTn>
                              </p:par>
                              <p:par>
                                <p:cTn id="8" presetID="12" presetClass="entr" presetSubtype="4" fill="hold" nodeType="withEffect">
                                  <p:stCondLst>
                                    <p:cond delay="0"/>
                                  </p:stCondLst>
                                  <p:childTnLst>
                                    <p:set>
                                      <p:cBhvr>
                                        <p:cTn id="9" dur="1" fill="hold">
                                          <p:stCondLst>
                                            <p:cond delay="0"/>
                                          </p:stCondLst>
                                        </p:cTn>
                                        <p:tgtEl>
                                          <p:spTgt spid="95235"/>
                                        </p:tgtEl>
                                        <p:attrNameLst>
                                          <p:attrName>style.visibility</p:attrName>
                                        </p:attrNameLst>
                                      </p:cBhvr>
                                      <p:to>
                                        <p:strVal val="visible"/>
                                      </p:to>
                                    </p:set>
                                    <p:animEffect transition="in" filter="slide(fromBottom)">
                                      <p:cBhvr>
                                        <p:cTn id="10" dur="2000"/>
                                        <p:tgtEl>
                                          <p:spTgt spid="95235"/>
                                        </p:tgtEl>
                                      </p:cBhvr>
                                    </p:animEffect>
                                  </p:childTnLst>
                                </p:cTn>
                              </p:par>
                              <p:par>
                                <p:cTn id="11" presetID="12" presetClass="entr" presetSubtype="4" fill="hold" nodeType="withEffect">
                                  <p:stCondLst>
                                    <p:cond delay="0"/>
                                  </p:stCondLst>
                                  <p:childTnLst>
                                    <p:set>
                                      <p:cBhvr>
                                        <p:cTn id="12" dur="1" fill="hold">
                                          <p:stCondLst>
                                            <p:cond delay="0"/>
                                          </p:stCondLst>
                                        </p:cTn>
                                        <p:tgtEl>
                                          <p:spTgt spid="95236"/>
                                        </p:tgtEl>
                                        <p:attrNameLst>
                                          <p:attrName>style.visibility</p:attrName>
                                        </p:attrNameLst>
                                      </p:cBhvr>
                                      <p:to>
                                        <p:strVal val="visible"/>
                                      </p:to>
                                    </p:set>
                                    <p:animEffect transition="in" filter="slide(fromBottom)">
                                      <p:cBhvr>
                                        <p:cTn id="13" dur="2000"/>
                                        <p:tgtEl>
                                          <p:spTgt spid="95236"/>
                                        </p:tgtEl>
                                      </p:cBhvr>
                                    </p:animEffect>
                                  </p:childTnLst>
                                </p:cTn>
                              </p:par>
                              <p:par>
                                <p:cTn id="14" presetID="12" presetClass="entr" presetSubtype="4" fill="hold" nodeType="withEffect">
                                  <p:stCondLst>
                                    <p:cond delay="0"/>
                                  </p:stCondLst>
                                  <p:childTnLst>
                                    <p:set>
                                      <p:cBhvr>
                                        <p:cTn id="15" dur="1" fill="hold">
                                          <p:stCondLst>
                                            <p:cond delay="0"/>
                                          </p:stCondLst>
                                        </p:cTn>
                                        <p:tgtEl>
                                          <p:spTgt spid="95239"/>
                                        </p:tgtEl>
                                        <p:attrNameLst>
                                          <p:attrName>style.visibility</p:attrName>
                                        </p:attrNameLst>
                                      </p:cBhvr>
                                      <p:to>
                                        <p:strVal val="visible"/>
                                      </p:to>
                                    </p:set>
                                    <p:animEffect transition="in" filter="slide(fromBottom)">
                                      <p:cBhvr>
                                        <p:cTn id="16" dur="2000"/>
                                        <p:tgtEl>
                                          <p:spTgt spid="95239"/>
                                        </p:tgtEl>
                                      </p:cBhvr>
                                    </p:animEffect>
                                  </p:childTnLst>
                                </p:cTn>
                              </p:par>
                              <p:par>
                                <p:cTn id="17" presetID="12" presetClass="entr" presetSubtype="4" fill="hold" nodeType="withEffect">
                                  <p:stCondLst>
                                    <p:cond delay="0"/>
                                  </p:stCondLst>
                                  <p:childTnLst>
                                    <p:set>
                                      <p:cBhvr>
                                        <p:cTn id="18" dur="1" fill="hold">
                                          <p:stCondLst>
                                            <p:cond delay="0"/>
                                          </p:stCondLst>
                                        </p:cTn>
                                        <p:tgtEl>
                                          <p:spTgt spid="95238"/>
                                        </p:tgtEl>
                                        <p:attrNameLst>
                                          <p:attrName>style.visibility</p:attrName>
                                        </p:attrNameLst>
                                      </p:cBhvr>
                                      <p:to>
                                        <p:strVal val="visible"/>
                                      </p:to>
                                    </p:set>
                                    <p:animEffect transition="in" filter="slide(fromBottom)">
                                      <p:cBhvr>
                                        <p:cTn id="19" dur="2000"/>
                                        <p:tgtEl>
                                          <p:spTgt spid="95238"/>
                                        </p:tgtEl>
                                      </p:cBhvr>
                                    </p:animEffect>
                                  </p:childTnLst>
                                </p:cTn>
                              </p:par>
                              <p:par>
                                <p:cTn id="20" presetID="12" presetClass="entr" presetSubtype="4" fill="hold" nodeType="withEffect">
                                  <p:stCondLst>
                                    <p:cond delay="0"/>
                                  </p:stCondLst>
                                  <p:childTnLst>
                                    <p:set>
                                      <p:cBhvr>
                                        <p:cTn id="21" dur="1" fill="hold">
                                          <p:stCondLst>
                                            <p:cond delay="0"/>
                                          </p:stCondLst>
                                        </p:cTn>
                                        <p:tgtEl>
                                          <p:spTgt spid="95237"/>
                                        </p:tgtEl>
                                        <p:attrNameLst>
                                          <p:attrName>style.visibility</p:attrName>
                                        </p:attrNameLst>
                                      </p:cBhvr>
                                      <p:to>
                                        <p:strVal val="visible"/>
                                      </p:to>
                                    </p:set>
                                    <p:animEffect transition="in" filter="slide(fromBottom)">
                                      <p:cBhvr>
                                        <p:cTn id="22" dur="2000"/>
                                        <p:tgtEl>
                                          <p:spTgt spid="95237"/>
                                        </p:tgtEl>
                                      </p:cBhvr>
                                    </p:animEffect>
                                  </p:childTnLst>
                                </p:cTn>
                              </p:par>
                              <p:par>
                                <p:cTn id="23" presetID="12" presetClass="entr" presetSubtype="4" fill="hold" nodeType="withEffect">
                                  <p:stCondLst>
                                    <p:cond delay="0"/>
                                  </p:stCondLst>
                                  <p:childTnLst>
                                    <p:set>
                                      <p:cBhvr>
                                        <p:cTn id="24" dur="1" fill="hold">
                                          <p:stCondLst>
                                            <p:cond delay="0"/>
                                          </p:stCondLst>
                                        </p:cTn>
                                        <p:tgtEl>
                                          <p:spTgt spid="95240"/>
                                        </p:tgtEl>
                                        <p:attrNameLst>
                                          <p:attrName>style.visibility</p:attrName>
                                        </p:attrNameLst>
                                      </p:cBhvr>
                                      <p:to>
                                        <p:strVal val="visible"/>
                                      </p:to>
                                    </p:set>
                                    <p:animEffect transition="in" filter="slide(fromBottom)">
                                      <p:cBhvr>
                                        <p:cTn id="25" dur="2000"/>
                                        <p:tgtEl>
                                          <p:spTgt spid="95240"/>
                                        </p:tgtEl>
                                      </p:cBhvr>
                                    </p:animEffect>
                                  </p:childTnLst>
                                </p:cTn>
                              </p:par>
                              <p:par>
                                <p:cTn id="26" presetID="12" presetClass="entr" presetSubtype="4" fill="hold" nodeType="withEffect">
                                  <p:stCondLst>
                                    <p:cond delay="0"/>
                                  </p:stCondLst>
                                  <p:childTnLst>
                                    <p:set>
                                      <p:cBhvr>
                                        <p:cTn id="27" dur="1" fill="hold">
                                          <p:stCondLst>
                                            <p:cond delay="0"/>
                                          </p:stCondLst>
                                        </p:cTn>
                                        <p:tgtEl>
                                          <p:spTgt spid="95241"/>
                                        </p:tgtEl>
                                        <p:attrNameLst>
                                          <p:attrName>style.visibility</p:attrName>
                                        </p:attrNameLst>
                                      </p:cBhvr>
                                      <p:to>
                                        <p:strVal val="visible"/>
                                      </p:to>
                                    </p:set>
                                    <p:animEffect transition="in" filter="slide(fromBottom)">
                                      <p:cBhvr>
                                        <p:cTn id="28" dur="2000"/>
                                        <p:tgtEl>
                                          <p:spTgt spid="95241"/>
                                        </p:tgtEl>
                                      </p:cBhvr>
                                    </p:animEffect>
                                  </p:childTnLst>
                                </p:cTn>
                              </p:par>
                              <p:par>
                                <p:cTn id="29" presetID="12" presetClass="entr" presetSubtype="4" fill="hold" nodeType="withEffect">
                                  <p:stCondLst>
                                    <p:cond delay="0"/>
                                  </p:stCondLst>
                                  <p:childTnLst>
                                    <p:set>
                                      <p:cBhvr>
                                        <p:cTn id="30" dur="1" fill="hold">
                                          <p:stCondLst>
                                            <p:cond delay="0"/>
                                          </p:stCondLst>
                                        </p:cTn>
                                        <p:tgtEl>
                                          <p:spTgt spid="95242"/>
                                        </p:tgtEl>
                                        <p:attrNameLst>
                                          <p:attrName>style.visibility</p:attrName>
                                        </p:attrNameLst>
                                      </p:cBhvr>
                                      <p:to>
                                        <p:strVal val="visible"/>
                                      </p:to>
                                    </p:set>
                                    <p:animEffect transition="in" filter="slide(fromBottom)">
                                      <p:cBhvr>
                                        <p:cTn id="31" dur="20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suatuoi"/>
          <p:cNvPicPr>
            <a:picLocks noChangeAspect="1" noChangeArrowheads="1"/>
          </p:cNvPicPr>
          <p:nvPr/>
        </p:nvPicPr>
        <p:blipFill>
          <a:blip r:embed="rId2"/>
          <a:srcRect/>
          <a:stretch>
            <a:fillRect/>
          </a:stretch>
        </p:blipFill>
        <p:spPr bwMode="auto">
          <a:xfrm>
            <a:off x="2362200" y="1676400"/>
            <a:ext cx="2362200" cy="1979613"/>
          </a:xfrm>
          <a:prstGeom prst="rect">
            <a:avLst/>
          </a:prstGeom>
          <a:noFill/>
          <a:ln w="9525">
            <a:noFill/>
            <a:miter lim="800000"/>
            <a:headEnd/>
            <a:tailEnd/>
          </a:ln>
        </p:spPr>
      </p:pic>
      <p:pic>
        <p:nvPicPr>
          <p:cNvPr id="17419" name="Picture 11" descr="anh-trung"/>
          <p:cNvPicPr>
            <a:picLocks noChangeAspect="1" noChangeArrowheads="1"/>
          </p:cNvPicPr>
          <p:nvPr/>
        </p:nvPicPr>
        <p:blipFill>
          <a:blip r:embed="rId3"/>
          <a:srcRect/>
          <a:stretch>
            <a:fillRect/>
          </a:stretch>
        </p:blipFill>
        <p:spPr bwMode="auto">
          <a:xfrm>
            <a:off x="7010400" y="0"/>
            <a:ext cx="2133600" cy="1905000"/>
          </a:xfrm>
          <a:prstGeom prst="rect">
            <a:avLst/>
          </a:prstGeom>
          <a:noFill/>
          <a:ln w="9525">
            <a:noFill/>
            <a:miter lim="800000"/>
            <a:headEnd/>
            <a:tailEnd/>
          </a:ln>
        </p:spPr>
      </p:pic>
      <p:pic>
        <p:nvPicPr>
          <p:cNvPr id="17420" name="Picture 12" descr="chuoi"/>
          <p:cNvPicPr>
            <a:picLocks noChangeAspect="1" noChangeArrowheads="1"/>
          </p:cNvPicPr>
          <p:nvPr/>
        </p:nvPicPr>
        <p:blipFill>
          <a:blip r:embed="rId4"/>
          <a:srcRect/>
          <a:stretch>
            <a:fillRect/>
          </a:stretch>
        </p:blipFill>
        <p:spPr bwMode="auto">
          <a:xfrm>
            <a:off x="1828800" y="3429000"/>
            <a:ext cx="1676400" cy="1828800"/>
          </a:xfrm>
          <a:prstGeom prst="rect">
            <a:avLst/>
          </a:prstGeom>
          <a:noFill/>
          <a:ln w="9525">
            <a:noFill/>
            <a:miter lim="800000"/>
            <a:headEnd/>
            <a:tailEnd/>
          </a:ln>
        </p:spPr>
      </p:pic>
      <p:pic>
        <p:nvPicPr>
          <p:cNvPr id="17421" name="Picture 13" descr="cam-171108"/>
          <p:cNvPicPr>
            <a:picLocks noChangeAspect="1" noChangeArrowheads="1"/>
          </p:cNvPicPr>
          <p:nvPr/>
        </p:nvPicPr>
        <p:blipFill>
          <a:blip r:embed="rId5"/>
          <a:srcRect/>
          <a:stretch>
            <a:fillRect/>
          </a:stretch>
        </p:blipFill>
        <p:spPr bwMode="auto">
          <a:xfrm>
            <a:off x="5791200" y="5105400"/>
            <a:ext cx="1524000" cy="1752600"/>
          </a:xfrm>
          <a:prstGeom prst="rect">
            <a:avLst/>
          </a:prstGeom>
          <a:noFill/>
          <a:ln w="9525">
            <a:noFill/>
            <a:miter lim="800000"/>
            <a:headEnd/>
            <a:tailEnd/>
          </a:ln>
        </p:spPr>
      </p:pic>
      <p:pic>
        <p:nvPicPr>
          <p:cNvPr id="17422" name="Picture 14" descr="images67068_Philippines"/>
          <p:cNvPicPr>
            <a:picLocks noChangeAspect="1" noChangeArrowheads="1"/>
          </p:cNvPicPr>
          <p:nvPr/>
        </p:nvPicPr>
        <p:blipFill>
          <a:blip r:embed="rId6"/>
          <a:srcRect/>
          <a:stretch>
            <a:fillRect/>
          </a:stretch>
        </p:blipFill>
        <p:spPr bwMode="auto">
          <a:xfrm>
            <a:off x="0" y="1676400"/>
            <a:ext cx="2286000" cy="1709738"/>
          </a:xfrm>
          <a:prstGeom prst="rect">
            <a:avLst/>
          </a:prstGeom>
          <a:noFill/>
          <a:ln w="9525">
            <a:noFill/>
            <a:miter lim="800000"/>
            <a:headEnd/>
            <a:tailEnd/>
          </a:ln>
        </p:spPr>
      </p:pic>
      <p:pic>
        <p:nvPicPr>
          <p:cNvPr id="17424" name="Picture 16" descr="carot"/>
          <p:cNvPicPr>
            <a:picLocks noChangeAspect="1" noChangeArrowheads="1"/>
          </p:cNvPicPr>
          <p:nvPr/>
        </p:nvPicPr>
        <p:blipFill>
          <a:blip r:embed="rId7"/>
          <a:srcRect/>
          <a:stretch>
            <a:fillRect/>
          </a:stretch>
        </p:blipFill>
        <p:spPr bwMode="auto">
          <a:xfrm>
            <a:off x="3581400" y="4905375"/>
            <a:ext cx="2286000" cy="1952625"/>
          </a:xfrm>
          <a:prstGeom prst="rect">
            <a:avLst/>
          </a:prstGeom>
          <a:noFill/>
          <a:ln w="9525">
            <a:noFill/>
            <a:miter lim="800000"/>
            <a:headEnd/>
            <a:tailEnd/>
          </a:ln>
        </p:spPr>
      </p:pic>
      <p:pic>
        <p:nvPicPr>
          <p:cNvPr id="17426" name="Picture 18" descr="chep"/>
          <p:cNvPicPr>
            <a:picLocks noChangeAspect="1" noChangeArrowheads="1"/>
          </p:cNvPicPr>
          <p:nvPr/>
        </p:nvPicPr>
        <p:blipFill>
          <a:blip r:embed="rId8"/>
          <a:srcRect/>
          <a:stretch>
            <a:fillRect/>
          </a:stretch>
        </p:blipFill>
        <p:spPr bwMode="auto">
          <a:xfrm>
            <a:off x="0" y="0"/>
            <a:ext cx="2438400" cy="1704975"/>
          </a:xfrm>
          <a:prstGeom prst="rect">
            <a:avLst/>
          </a:prstGeom>
          <a:noFill/>
          <a:ln w="9525">
            <a:noFill/>
            <a:miter lim="800000"/>
            <a:headEnd/>
            <a:tailEnd/>
          </a:ln>
        </p:spPr>
      </p:pic>
      <p:pic>
        <p:nvPicPr>
          <p:cNvPr id="17427" name="Picture 19" descr="cachua_lbma"/>
          <p:cNvPicPr>
            <a:picLocks noChangeAspect="1" noChangeArrowheads="1"/>
          </p:cNvPicPr>
          <p:nvPr/>
        </p:nvPicPr>
        <p:blipFill>
          <a:blip r:embed="rId9"/>
          <a:srcRect/>
          <a:stretch>
            <a:fillRect/>
          </a:stretch>
        </p:blipFill>
        <p:spPr bwMode="auto">
          <a:xfrm>
            <a:off x="0" y="5105400"/>
            <a:ext cx="1524000" cy="1752600"/>
          </a:xfrm>
          <a:prstGeom prst="rect">
            <a:avLst/>
          </a:prstGeom>
          <a:noFill/>
          <a:ln w="9525">
            <a:noFill/>
            <a:miter lim="800000"/>
            <a:headEnd/>
            <a:tailEnd/>
          </a:ln>
        </p:spPr>
      </p:pic>
      <p:pic>
        <p:nvPicPr>
          <p:cNvPr id="17" name="Picture 14" descr="C:\Documents and Settings\ComputerPC\My Documents\My Pictures\thit lon'.jpg"/>
          <p:cNvPicPr>
            <a:picLocks noChangeAspect="1" noChangeArrowheads="1"/>
          </p:cNvPicPr>
          <p:nvPr/>
        </p:nvPicPr>
        <p:blipFill>
          <a:blip r:embed="rId10"/>
          <a:srcRect/>
          <a:stretch>
            <a:fillRect/>
          </a:stretch>
        </p:blipFill>
        <p:spPr bwMode="auto">
          <a:xfrm>
            <a:off x="4724400" y="0"/>
            <a:ext cx="2209800" cy="1905000"/>
          </a:xfrm>
          <a:prstGeom prst="rect">
            <a:avLst/>
          </a:prstGeom>
          <a:noFill/>
          <a:ln w="9525">
            <a:noFill/>
            <a:miter lim="800000"/>
            <a:headEnd/>
            <a:tailEnd/>
          </a:ln>
        </p:spPr>
      </p:pic>
      <p:pic>
        <p:nvPicPr>
          <p:cNvPr id="18" name="Picture 2" descr="G:\Hình ảnh0474.jpg"/>
          <p:cNvPicPr>
            <a:picLocks noChangeAspect="1" noChangeArrowheads="1"/>
          </p:cNvPicPr>
          <p:nvPr/>
        </p:nvPicPr>
        <p:blipFill>
          <a:blip r:embed="rId11"/>
          <a:srcRect/>
          <a:stretch>
            <a:fillRect/>
          </a:stretch>
        </p:blipFill>
        <p:spPr bwMode="auto">
          <a:xfrm>
            <a:off x="2514600" y="0"/>
            <a:ext cx="2147888" cy="1676400"/>
          </a:xfrm>
          <a:prstGeom prst="rect">
            <a:avLst/>
          </a:prstGeom>
          <a:noFill/>
          <a:ln w="9525">
            <a:noFill/>
            <a:miter lim="800000"/>
            <a:headEnd/>
            <a:tailEnd/>
          </a:ln>
        </p:spPr>
      </p:pic>
      <p:pic>
        <p:nvPicPr>
          <p:cNvPr id="19" name="Picture 5" descr="cabbage_bapcai"/>
          <p:cNvPicPr>
            <a:picLocks noChangeAspect="1" noChangeArrowheads="1"/>
          </p:cNvPicPr>
          <p:nvPr/>
        </p:nvPicPr>
        <p:blipFill>
          <a:blip r:embed="rId12"/>
          <a:srcRect/>
          <a:stretch>
            <a:fillRect/>
          </a:stretch>
        </p:blipFill>
        <p:spPr bwMode="auto">
          <a:xfrm>
            <a:off x="7315200" y="2057400"/>
            <a:ext cx="1828800" cy="1301750"/>
          </a:xfrm>
          <a:prstGeom prst="rect">
            <a:avLst/>
          </a:prstGeom>
          <a:noFill/>
          <a:ln w="9525">
            <a:noFill/>
            <a:miter lim="800000"/>
            <a:headEnd/>
            <a:tailEnd/>
          </a:ln>
        </p:spPr>
      </p:pic>
      <p:pic>
        <p:nvPicPr>
          <p:cNvPr id="20" name="Picture 6" descr="rau%20cai%20ngot"/>
          <p:cNvPicPr>
            <a:picLocks noChangeAspect="1" noChangeArrowheads="1"/>
          </p:cNvPicPr>
          <p:nvPr/>
        </p:nvPicPr>
        <p:blipFill>
          <a:blip r:embed="rId13"/>
          <a:srcRect/>
          <a:stretch>
            <a:fillRect/>
          </a:stretch>
        </p:blipFill>
        <p:spPr bwMode="auto">
          <a:xfrm>
            <a:off x="7620000" y="3352800"/>
            <a:ext cx="1524000" cy="1804988"/>
          </a:xfrm>
          <a:prstGeom prst="rect">
            <a:avLst/>
          </a:prstGeom>
          <a:noFill/>
          <a:ln w="9525">
            <a:noFill/>
            <a:miter lim="800000"/>
            <a:headEnd/>
            <a:tailEnd/>
          </a:ln>
        </p:spPr>
      </p:pic>
      <p:pic>
        <p:nvPicPr>
          <p:cNvPr id="21" name="Picture 20" descr="G:\Hình ảnh0463.jpg"/>
          <p:cNvPicPr>
            <a:picLocks noChangeAspect="1" noChangeArrowheads="1"/>
          </p:cNvPicPr>
          <p:nvPr/>
        </p:nvPicPr>
        <p:blipFill>
          <a:blip r:embed="rId14"/>
          <a:srcRect/>
          <a:stretch>
            <a:fillRect/>
          </a:stretch>
        </p:blipFill>
        <p:spPr bwMode="auto">
          <a:xfrm>
            <a:off x="4800600" y="1828800"/>
            <a:ext cx="2209800" cy="1828800"/>
          </a:xfrm>
          <a:prstGeom prst="rect">
            <a:avLst/>
          </a:prstGeom>
          <a:noFill/>
          <a:ln w="9525">
            <a:noFill/>
            <a:miter lim="800000"/>
            <a:headEnd/>
            <a:tailEnd/>
          </a:ln>
        </p:spPr>
      </p:pic>
      <p:pic>
        <p:nvPicPr>
          <p:cNvPr id="22" name="Picture 4"/>
          <p:cNvPicPr>
            <a:picLocks noChangeAspect="1" noChangeArrowheads="1"/>
          </p:cNvPicPr>
          <p:nvPr/>
        </p:nvPicPr>
        <p:blipFill>
          <a:blip r:embed="rId15"/>
          <a:srcRect/>
          <a:stretch>
            <a:fillRect/>
          </a:stretch>
        </p:blipFill>
        <p:spPr bwMode="auto">
          <a:xfrm>
            <a:off x="1524000" y="5257800"/>
            <a:ext cx="1806575" cy="1600200"/>
          </a:xfrm>
          <a:prstGeom prst="rect">
            <a:avLst/>
          </a:prstGeom>
          <a:noFill/>
          <a:ln w="28575">
            <a:solidFill>
              <a:schemeClr val="tx1"/>
            </a:solidFill>
            <a:miter lim="800000"/>
            <a:headEnd/>
            <a:tailEnd/>
          </a:ln>
        </p:spPr>
      </p:pic>
      <p:pic>
        <p:nvPicPr>
          <p:cNvPr id="23" name="Picture 12" descr="Rau_ren_31"/>
          <p:cNvPicPr>
            <a:picLocks noChangeAspect="1" noChangeArrowheads="1"/>
          </p:cNvPicPr>
          <p:nvPr/>
        </p:nvPicPr>
        <p:blipFill>
          <a:blip r:embed="rId16"/>
          <a:srcRect/>
          <a:stretch>
            <a:fillRect/>
          </a:stretch>
        </p:blipFill>
        <p:spPr bwMode="auto">
          <a:xfrm>
            <a:off x="3581400" y="3581400"/>
            <a:ext cx="1600200" cy="1447800"/>
          </a:xfrm>
          <a:prstGeom prst="rect">
            <a:avLst/>
          </a:prstGeom>
          <a:noFill/>
          <a:ln w="9525">
            <a:noFill/>
            <a:miter lim="800000"/>
            <a:headEnd/>
            <a:tailEnd/>
          </a:ln>
        </p:spPr>
      </p:pic>
      <p:pic>
        <p:nvPicPr>
          <p:cNvPr id="6161" name="Picture 2"/>
          <p:cNvPicPr>
            <a:picLocks noChangeAspect="1"/>
          </p:cNvPicPr>
          <p:nvPr/>
        </p:nvPicPr>
        <p:blipFill>
          <a:blip r:embed="rId17"/>
          <a:srcRect/>
          <a:stretch>
            <a:fillRect/>
          </a:stretch>
        </p:blipFill>
        <p:spPr bwMode="auto">
          <a:xfrm>
            <a:off x="0" y="3614738"/>
            <a:ext cx="1836738" cy="1566862"/>
          </a:xfrm>
          <a:prstGeom prst="rect">
            <a:avLst/>
          </a:prstGeom>
          <a:noFill/>
          <a:ln w="9525">
            <a:noFill/>
            <a:miter lim="800000"/>
            <a:headEnd/>
            <a:tailEnd/>
          </a:ln>
        </p:spPr>
      </p:pic>
      <p:pic>
        <p:nvPicPr>
          <p:cNvPr id="6162" name="Picture 3"/>
          <p:cNvPicPr>
            <a:picLocks noChangeAspect="1"/>
          </p:cNvPicPr>
          <p:nvPr/>
        </p:nvPicPr>
        <p:blipFill>
          <a:blip r:embed="rId18"/>
          <a:srcRect/>
          <a:stretch>
            <a:fillRect/>
          </a:stretch>
        </p:blipFill>
        <p:spPr bwMode="auto">
          <a:xfrm>
            <a:off x="5715000" y="3657600"/>
            <a:ext cx="2133600" cy="1600200"/>
          </a:xfrm>
          <a:prstGeom prst="rect">
            <a:avLst/>
          </a:prstGeom>
          <a:noFill/>
          <a:ln w="9525">
            <a:noFill/>
            <a:miter lim="800000"/>
            <a:headEnd/>
            <a:tailEnd/>
          </a:ln>
        </p:spPr>
      </p:pic>
      <p:pic>
        <p:nvPicPr>
          <p:cNvPr id="6163" name="Picture 21" descr="thit-ga-luoc.jpg ga luoc image by taolaophoto"/>
          <p:cNvPicPr>
            <a:picLocks noChangeAspect="1" noChangeArrowheads="1"/>
          </p:cNvPicPr>
          <p:nvPr/>
        </p:nvPicPr>
        <p:blipFill>
          <a:blip r:embed="rId19"/>
          <a:srcRect/>
          <a:stretch>
            <a:fillRect/>
          </a:stretch>
        </p:blipFill>
        <p:spPr bwMode="auto">
          <a:xfrm>
            <a:off x="7239000" y="5386388"/>
            <a:ext cx="1905000" cy="147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p:tgtEl>
                                          <p:spTgt spid="17418"/>
                                        </p:tgtEl>
                                        <p:attrNameLst>
                                          <p:attrName>ppt_x</p:attrName>
                                        </p:attrNameLst>
                                      </p:cBhvr>
                                      <p:tavLst>
                                        <p:tav tm="0">
                                          <p:val>
                                            <p:strVal val="#ppt_x-#ppt_w*1.125000"/>
                                          </p:val>
                                        </p:tav>
                                        <p:tav tm="100000">
                                          <p:val>
                                            <p:strVal val="#ppt_x"/>
                                          </p:val>
                                        </p:tav>
                                      </p:tavLst>
                                    </p:anim>
                                    <p:animEffect transition="in" filter="wipe(right)">
                                      <p:cBhvr>
                                        <p:cTn id="8" dur="500"/>
                                        <p:tgtEl>
                                          <p:spTgt spid="1741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7419"/>
                                        </p:tgtEl>
                                        <p:attrNameLst>
                                          <p:attrName>style.visibility</p:attrName>
                                        </p:attrNameLst>
                                      </p:cBhvr>
                                      <p:to>
                                        <p:strVal val="visible"/>
                                      </p:to>
                                    </p:set>
                                    <p:anim calcmode="lin" valueType="num">
                                      <p:cBhvr additive="base">
                                        <p:cTn id="12" dur="500"/>
                                        <p:tgtEl>
                                          <p:spTgt spid="17419"/>
                                        </p:tgtEl>
                                        <p:attrNameLst>
                                          <p:attrName>ppt_x</p:attrName>
                                        </p:attrNameLst>
                                      </p:cBhvr>
                                      <p:tavLst>
                                        <p:tav tm="0">
                                          <p:val>
                                            <p:strVal val="#ppt_x-#ppt_w*1.125000"/>
                                          </p:val>
                                        </p:tav>
                                        <p:tav tm="100000">
                                          <p:val>
                                            <p:strVal val="#ppt_x"/>
                                          </p:val>
                                        </p:tav>
                                      </p:tavLst>
                                    </p:anim>
                                    <p:animEffect transition="in" filter="wipe(right)">
                                      <p:cBhvr>
                                        <p:cTn id="13" dur="500"/>
                                        <p:tgtEl>
                                          <p:spTgt spid="1741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7420"/>
                                        </p:tgtEl>
                                        <p:attrNameLst>
                                          <p:attrName>style.visibility</p:attrName>
                                        </p:attrNameLst>
                                      </p:cBhvr>
                                      <p:to>
                                        <p:strVal val="visible"/>
                                      </p:to>
                                    </p:set>
                                    <p:anim calcmode="lin" valueType="num">
                                      <p:cBhvr additive="base">
                                        <p:cTn id="17" dur="500"/>
                                        <p:tgtEl>
                                          <p:spTgt spid="17420"/>
                                        </p:tgtEl>
                                        <p:attrNameLst>
                                          <p:attrName>ppt_x</p:attrName>
                                        </p:attrNameLst>
                                      </p:cBhvr>
                                      <p:tavLst>
                                        <p:tav tm="0">
                                          <p:val>
                                            <p:strVal val="#ppt_x-#ppt_w*1.125000"/>
                                          </p:val>
                                        </p:tav>
                                        <p:tav tm="100000">
                                          <p:val>
                                            <p:strVal val="#ppt_x"/>
                                          </p:val>
                                        </p:tav>
                                      </p:tavLst>
                                    </p:anim>
                                    <p:animEffect transition="in" filter="wipe(right)">
                                      <p:cBhvr>
                                        <p:cTn id="18" dur="500"/>
                                        <p:tgtEl>
                                          <p:spTgt spid="1742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7422"/>
                                        </p:tgtEl>
                                        <p:attrNameLst>
                                          <p:attrName>style.visibility</p:attrName>
                                        </p:attrNameLst>
                                      </p:cBhvr>
                                      <p:to>
                                        <p:strVal val="visible"/>
                                      </p:to>
                                    </p:set>
                                    <p:anim calcmode="lin" valueType="num">
                                      <p:cBhvr additive="base">
                                        <p:cTn id="22" dur="500"/>
                                        <p:tgtEl>
                                          <p:spTgt spid="17422"/>
                                        </p:tgtEl>
                                        <p:attrNameLst>
                                          <p:attrName>ppt_x</p:attrName>
                                        </p:attrNameLst>
                                      </p:cBhvr>
                                      <p:tavLst>
                                        <p:tav tm="0">
                                          <p:val>
                                            <p:strVal val="#ppt_x-#ppt_w*1.125000"/>
                                          </p:val>
                                        </p:tav>
                                        <p:tav tm="100000">
                                          <p:val>
                                            <p:strVal val="#ppt_x"/>
                                          </p:val>
                                        </p:tav>
                                      </p:tavLst>
                                    </p:anim>
                                    <p:animEffect transition="in" filter="wipe(right)">
                                      <p:cBhvr>
                                        <p:cTn id="23" dur="500"/>
                                        <p:tgtEl>
                                          <p:spTgt spid="17422"/>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7421"/>
                                        </p:tgtEl>
                                        <p:attrNameLst>
                                          <p:attrName>style.visibility</p:attrName>
                                        </p:attrNameLst>
                                      </p:cBhvr>
                                      <p:to>
                                        <p:strVal val="visible"/>
                                      </p:to>
                                    </p:set>
                                    <p:anim calcmode="lin" valueType="num">
                                      <p:cBhvr additive="base">
                                        <p:cTn id="27" dur="500"/>
                                        <p:tgtEl>
                                          <p:spTgt spid="17421"/>
                                        </p:tgtEl>
                                        <p:attrNameLst>
                                          <p:attrName>ppt_x</p:attrName>
                                        </p:attrNameLst>
                                      </p:cBhvr>
                                      <p:tavLst>
                                        <p:tav tm="0">
                                          <p:val>
                                            <p:strVal val="#ppt_x-#ppt_w*1.125000"/>
                                          </p:val>
                                        </p:tav>
                                        <p:tav tm="100000">
                                          <p:val>
                                            <p:strVal val="#ppt_x"/>
                                          </p:val>
                                        </p:tav>
                                      </p:tavLst>
                                    </p:anim>
                                    <p:animEffect transition="in" filter="wipe(right)">
                                      <p:cBhvr>
                                        <p:cTn id="28" dur="500"/>
                                        <p:tgtEl>
                                          <p:spTgt spid="17421"/>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7427"/>
                                        </p:tgtEl>
                                        <p:attrNameLst>
                                          <p:attrName>style.visibility</p:attrName>
                                        </p:attrNameLst>
                                      </p:cBhvr>
                                      <p:to>
                                        <p:strVal val="visible"/>
                                      </p:to>
                                    </p:set>
                                    <p:anim calcmode="lin" valueType="num">
                                      <p:cBhvr additive="base">
                                        <p:cTn id="32" dur="500"/>
                                        <p:tgtEl>
                                          <p:spTgt spid="17427"/>
                                        </p:tgtEl>
                                        <p:attrNameLst>
                                          <p:attrName>ppt_x</p:attrName>
                                        </p:attrNameLst>
                                      </p:cBhvr>
                                      <p:tavLst>
                                        <p:tav tm="0">
                                          <p:val>
                                            <p:strVal val="#ppt_x-#ppt_w*1.125000"/>
                                          </p:val>
                                        </p:tav>
                                        <p:tav tm="100000">
                                          <p:val>
                                            <p:strVal val="#ppt_x"/>
                                          </p:val>
                                        </p:tav>
                                      </p:tavLst>
                                    </p:anim>
                                    <p:animEffect transition="in" filter="wipe(right)">
                                      <p:cBhvr>
                                        <p:cTn id="33" dur="500"/>
                                        <p:tgtEl>
                                          <p:spTgt spid="17427"/>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17426"/>
                                        </p:tgtEl>
                                        <p:attrNameLst>
                                          <p:attrName>style.visibility</p:attrName>
                                        </p:attrNameLst>
                                      </p:cBhvr>
                                      <p:to>
                                        <p:strVal val="visible"/>
                                      </p:to>
                                    </p:set>
                                    <p:anim calcmode="lin" valueType="num">
                                      <p:cBhvr additive="base">
                                        <p:cTn id="37" dur="500"/>
                                        <p:tgtEl>
                                          <p:spTgt spid="17426"/>
                                        </p:tgtEl>
                                        <p:attrNameLst>
                                          <p:attrName>ppt_x</p:attrName>
                                        </p:attrNameLst>
                                      </p:cBhvr>
                                      <p:tavLst>
                                        <p:tav tm="0">
                                          <p:val>
                                            <p:strVal val="#ppt_x-#ppt_w*1.125000"/>
                                          </p:val>
                                        </p:tav>
                                        <p:tav tm="100000">
                                          <p:val>
                                            <p:strVal val="#ppt_x"/>
                                          </p:val>
                                        </p:tav>
                                      </p:tavLst>
                                    </p:anim>
                                    <p:animEffect transition="in" filter="wipe(right)">
                                      <p:cBhvr>
                                        <p:cTn id="38" dur="500"/>
                                        <p:tgtEl>
                                          <p:spTgt spid="17426"/>
                                        </p:tgtEl>
                                      </p:cBhvr>
                                    </p:animEffect>
                                  </p:childTnLst>
                                </p:cTn>
                              </p:par>
                            </p:childTnLst>
                          </p:cTn>
                        </p:par>
                        <p:par>
                          <p:cTn id="39" fill="hold">
                            <p:stCondLst>
                              <p:cond delay="3500"/>
                            </p:stCondLst>
                            <p:childTnLst>
                              <p:par>
                                <p:cTn id="40" presetID="12" presetClass="entr" presetSubtype="8" fill="hold" nodeType="afterEffect">
                                  <p:stCondLst>
                                    <p:cond delay="0"/>
                                  </p:stCondLst>
                                  <p:childTnLst>
                                    <p:set>
                                      <p:cBhvr>
                                        <p:cTn id="41" dur="1" fill="hold">
                                          <p:stCondLst>
                                            <p:cond delay="0"/>
                                          </p:stCondLst>
                                        </p:cTn>
                                        <p:tgtEl>
                                          <p:spTgt spid="17424"/>
                                        </p:tgtEl>
                                        <p:attrNameLst>
                                          <p:attrName>style.visibility</p:attrName>
                                        </p:attrNameLst>
                                      </p:cBhvr>
                                      <p:to>
                                        <p:strVal val="visible"/>
                                      </p:to>
                                    </p:set>
                                    <p:anim calcmode="lin" valueType="num">
                                      <p:cBhvr additive="base">
                                        <p:cTn id="42" dur="500"/>
                                        <p:tgtEl>
                                          <p:spTgt spid="17424"/>
                                        </p:tgtEl>
                                        <p:attrNameLst>
                                          <p:attrName>ppt_x</p:attrName>
                                        </p:attrNameLst>
                                      </p:cBhvr>
                                      <p:tavLst>
                                        <p:tav tm="0">
                                          <p:val>
                                            <p:strVal val="#ppt_x-#ppt_w*1.125000"/>
                                          </p:val>
                                        </p:tav>
                                        <p:tav tm="100000">
                                          <p:val>
                                            <p:strVal val="#ppt_x"/>
                                          </p:val>
                                        </p:tav>
                                      </p:tavLst>
                                    </p:anim>
                                    <p:animEffect transition="in" filter="wipe(right)">
                                      <p:cBhvr>
                                        <p:cTn id="43" dur="500"/>
                                        <p:tgtEl>
                                          <p:spTgt spid="17424"/>
                                        </p:tgtEl>
                                      </p:cBhvr>
                                    </p:animEffect>
                                  </p:childTnLst>
                                </p:cTn>
                              </p:par>
                            </p:childTnLst>
                          </p:cTn>
                        </p:par>
                        <p:par>
                          <p:cTn id="44" fill="hold">
                            <p:stCondLst>
                              <p:cond delay="4000"/>
                            </p:stCondLst>
                            <p:childTnLst>
                              <p:par>
                                <p:cTn id="45" presetID="1" presetClass="entr" presetSubtype="0" fill="hold" nodeType="afterEffect">
                                  <p:stCondLst>
                                    <p:cond delay="0"/>
                                  </p:stCondLst>
                                  <p:childTnLst>
                                    <p:set>
                                      <p:cBhvr>
                                        <p:cTn id="46" dur="1" fill="hold">
                                          <p:stCondLst>
                                            <p:cond delay="499"/>
                                          </p:stCondLst>
                                        </p:cTn>
                                        <p:tgtEl>
                                          <p:spTgt spid="17"/>
                                        </p:tgtEl>
                                        <p:attrNameLst>
                                          <p:attrName>style.visibility</p:attrName>
                                        </p:attrNameLst>
                                      </p:cBhvr>
                                      <p:to>
                                        <p:strVal val="visible"/>
                                      </p:to>
                                    </p:set>
                                  </p:childTnLst>
                                </p:cTn>
                              </p:par>
                            </p:childTnLst>
                          </p:cTn>
                        </p:par>
                        <p:par>
                          <p:cTn id="47" fill="hold">
                            <p:stCondLst>
                              <p:cond delay="4500"/>
                            </p:stCondLst>
                            <p:childTnLst>
                              <p:par>
                                <p:cTn id="48" presetID="1" presetClass="entr" presetSubtype="0" fill="hold" nodeType="afterEffect">
                                  <p:stCondLst>
                                    <p:cond delay="0"/>
                                  </p:stCondLst>
                                  <p:childTnLst>
                                    <p:set>
                                      <p:cBhvr>
                                        <p:cTn id="49" dur="1" fill="hold">
                                          <p:stCondLst>
                                            <p:cond delay="499"/>
                                          </p:stCondLst>
                                        </p:cTn>
                                        <p:tgtEl>
                                          <p:spTgt spid="18"/>
                                        </p:tgtEl>
                                        <p:attrNameLst>
                                          <p:attrName>style.visibility</p:attrName>
                                        </p:attrNameLst>
                                      </p:cBhvr>
                                      <p:to>
                                        <p:strVal val="visible"/>
                                      </p:to>
                                    </p:set>
                                  </p:childTnLst>
                                </p:cTn>
                              </p:par>
                            </p:childTnLst>
                          </p:cTn>
                        </p:par>
                        <p:par>
                          <p:cTn id="50" fill="hold">
                            <p:stCondLst>
                              <p:cond delay="5000"/>
                            </p:stCondLst>
                            <p:childTnLst>
                              <p:par>
                                <p:cTn id="51" presetID="1" presetClass="entr" presetSubtype="0" fill="hold" nodeType="afterEffect">
                                  <p:stCondLst>
                                    <p:cond delay="0"/>
                                  </p:stCondLst>
                                  <p:childTnLst>
                                    <p:set>
                                      <p:cBhvr>
                                        <p:cTn id="52" dur="1" fill="hold">
                                          <p:stCondLst>
                                            <p:cond delay="499"/>
                                          </p:stCondLst>
                                        </p:cTn>
                                        <p:tgtEl>
                                          <p:spTgt spid="19"/>
                                        </p:tgtEl>
                                        <p:attrNameLst>
                                          <p:attrName>style.visibility</p:attrName>
                                        </p:attrNameLst>
                                      </p:cBhvr>
                                      <p:to>
                                        <p:strVal val="visible"/>
                                      </p:to>
                                    </p:set>
                                  </p:childTnLst>
                                </p:cTn>
                              </p:par>
                            </p:childTnLst>
                          </p:cTn>
                        </p:par>
                        <p:par>
                          <p:cTn id="53" fill="hold">
                            <p:stCondLst>
                              <p:cond delay="5500"/>
                            </p:stCondLst>
                            <p:childTnLst>
                              <p:par>
                                <p:cTn id="54" presetID="1" presetClass="entr" presetSubtype="0" fill="hold" nodeType="afterEffect">
                                  <p:stCondLst>
                                    <p:cond delay="0"/>
                                  </p:stCondLst>
                                  <p:childTnLst>
                                    <p:set>
                                      <p:cBhvr>
                                        <p:cTn id="55" dur="1" fill="hold">
                                          <p:stCondLst>
                                            <p:cond delay="499"/>
                                          </p:stCondLst>
                                        </p:cTn>
                                        <p:tgtEl>
                                          <p:spTgt spid="20"/>
                                        </p:tgtEl>
                                        <p:attrNameLst>
                                          <p:attrName>style.visibility</p:attrName>
                                        </p:attrNameLst>
                                      </p:cBhvr>
                                      <p:to>
                                        <p:strVal val="visible"/>
                                      </p:to>
                                    </p:set>
                                  </p:childTnLst>
                                </p:cTn>
                              </p:par>
                            </p:childTnLst>
                          </p:cTn>
                        </p:par>
                        <p:par>
                          <p:cTn id="56" fill="hold">
                            <p:stCondLst>
                              <p:cond delay="6000"/>
                            </p:stCondLst>
                            <p:childTnLst>
                              <p:par>
                                <p:cTn id="57" presetID="1" presetClass="entr" presetSubtype="0" fill="hold" nodeType="afterEffect">
                                  <p:stCondLst>
                                    <p:cond delay="0"/>
                                  </p:stCondLst>
                                  <p:childTnLst>
                                    <p:set>
                                      <p:cBhvr>
                                        <p:cTn id="58" dur="1" fill="hold">
                                          <p:stCondLst>
                                            <p:cond delay="499"/>
                                          </p:stCondLst>
                                        </p:cTn>
                                        <p:tgtEl>
                                          <p:spTgt spid="21"/>
                                        </p:tgtEl>
                                        <p:attrNameLst>
                                          <p:attrName>style.visibility</p:attrName>
                                        </p:attrNameLst>
                                      </p:cBhvr>
                                      <p:to>
                                        <p:strVal val="visible"/>
                                      </p:to>
                                    </p:set>
                                  </p:childTnLst>
                                </p:cTn>
                              </p:par>
                            </p:childTnLst>
                          </p:cTn>
                        </p:par>
                        <p:par>
                          <p:cTn id="59" fill="hold">
                            <p:stCondLst>
                              <p:cond delay="6500"/>
                            </p:stCondLst>
                            <p:childTnLst>
                              <p:par>
                                <p:cTn id="60" presetID="12" presetClass="entr" presetSubtype="4"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p:tgtEl>
                                          <p:spTgt spid="22"/>
                                        </p:tgtEl>
                                        <p:attrNameLst>
                                          <p:attrName>ppt_y</p:attrName>
                                        </p:attrNameLst>
                                      </p:cBhvr>
                                      <p:tavLst>
                                        <p:tav tm="0">
                                          <p:val>
                                            <p:strVal val="#ppt_y+#ppt_h*1.125000"/>
                                          </p:val>
                                        </p:tav>
                                        <p:tav tm="100000">
                                          <p:val>
                                            <p:strVal val="#ppt_y"/>
                                          </p:val>
                                        </p:tav>
                                      </p:tavLst>
                                    </p:anim>
                                    <p:animEffect transition="in" filter="wipe(up)">
                                      <p:cBhvr>
                                        <p:cTn id="63" dur="500"/>
                                        <p:tgtEl>
                                          <p:spTgt spid="22"/>
                                        </p:tgtEl>
                                      </p:cBhvr>
                                    </p:animEffect>
                                  </p:childTnLst>
                                </p:cTn>
                              </p:par>
                            </p:childTnLst>
                          </p:cTn>
                        </p:par>
                        <p:par>
                          <p:cTn id="64" fill="hold">
                            <p:stCondLst>
                              <p:cond delay="7000"/>
                            </p:stCondLst>
                            <p:childTnLst>
                              <p:par>
                                <p:cTn id="65" presetID="1" presetClass="entr" presetSubtype="0" fill="hold" nodeType="afterEffect">
                                  <p:stCondLst>
                                    <p:cond delay="0"/>
                                  </p:stCondLst>
                                  <p:childTnLst>
                                    <p:set>
                                      <p:cBhvr>
                                        <p:cTn id="66"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 y="1981200"/>
            <a:ext cx="8991600" cy="954107"/>
          </a:xfrm>
          <a:prstGeom prst="rect">
            <a:avLst/>
          </a:prstGeom>
          <a:noFill/>
          <a:ln w="9525">
            <a:noFill/>
            <a:miter lim="800000"/>
            <a:headEnd/>
            <a:tailEnd/>
          </a:ln>
          <a:effectLst>
            <a:prstShdw prst="shdw17" dist="17961" dir="2700000">
              <a:schemeClr val="bg2"/>
            </a:prstShdw>
          </a:effectLst>
        </p:spPr>
        <p:txBody>
          <a:bodyPr wrap="square">
            <a:spAutoFit/>
          </a:bodyPr>
          <a:lstStyle/>
          <a:p>
            <a:r>
              <a:rPr lang="en-US" sz="2800" b="1" dirty="0">
                <a:latin typeface="Times New Roman" pitchFamily="18" charset="0"/>
                <a:cs typeface="Times New Roman" pitchFamily="18" charset="0"/>
              </a:rPr>
              <a:t>    </a:t>
            </a:r>
            <a:r>
              <a:rPr lang="en-US" sz="2800" b="1" dirty="0" err="1">
                <a:solidFill>
                  <a:srgbClr val="CC0000"/>
                </a:solidFill>
                <a:latin typeface="Times New Roman" pitchFamily="18" charset="0"/>
                <a:cs typeface="Times New Roman" pitchFamily="18" charset="0"/>
              </a:rPr>
              <a:t>Hoạt</a:t>
            </a:r>
            <a:r>
              <a:rPr lang="en-US" sz="2800" b="1" dirty="0">
                <a:solidFill>
                  <a:srgbClr val="CC0000"/>
                </a:solidFill>
                <a:latin typeface="Times New Roman" pitchFamily="18" charset="0"/>
                <a:cs typeface="Times New Roman" pitchFamily="18" charset="0"/>
              </a:rPr>
              <a:t> </a:t>
            </a:r>
            <a:r>
              <a:rPr lang="en-US" sz="2800" b="1" dirty="0" err="1">
                <a:solidFill>
                  <a:srgbClr val="CC0000"/>
                </a:solidFill>
                <a:latin typeface="Times New Roman" pitchFamily="18" charset="0"/>
                <a:cs typeface="Times New Roman" pitchFamily="18" charset="0"/>
              </a:rPr>
              <a:t>động</a:t>
            </a:r>
            <a:r>
              <a:rPr lang="en-US" sz="2800" b="1" dirty="0">
                <a:solidFill>
                  <a:srgbClr val="CC0000"/>
                </a:solidFill>
                <a:latin typeface="Times New Roman" pitchFamily="18" charset="0"/>
                <a:cs typeface="Times New Roman" pitchFamily="18" charset="0"/>
              </a:rPr>
              <a:t> 1 </a:t>
            </a:r>
            <a:r>
              <a:rPr lang="en-US" sz="2800" dirty="0">
                <a:solidFill>
                  <a:srgbClr val="CC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vi-</a:t>
            </a:r>
            <a:r>
              <a:rPr lang="en-US" sz="2800" b="1" dirty="0" err="1">
                <a:latin typeface="Times New Roman" pitchFamily="18" charset="0"/>
                <a:cs typeface="Times New Roman" pitchFamily="18" charset="0"/>
              </a:rPr>
              <a:t>ta</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min,chất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xơ</a:t>
            </a:r>
            <a:r>
              <a:rPr lang="en-US" sz="2800" b="1" dirty="0">
                <a:latin typeface="Times New Roman" pitchFamily="18" charset="0"/>
                <a:cs typeface="Times New Roman" pitchFamily="18" charset="0"/>
              </a:rPr>
              <a:t>.</a:t>
            </a:r>
          </a:p>
        </p:txBody>
      </p:sp>
      <p:sp>
        <p:nvSpPr>
          <p:cNvPr id="5" name="AutoShape 37"/>
          <p:cNvSpPr>
            <a:spLocks noChangeArrowheads="1"/>
          </p:cNvSpPr>
          <p:nvPr/>
        </p:nvSpPr>
        <p:spPr bwMode="auto">
          <a:xfrm>
            <a:off x="2057400" y="2819400"/>
            <a:ext cx="4495800" cy="2133600"/>
          </a:xfrm>
          <a:prstGeom prst="cloudCallout">
            <a:avLst>
              <a:gd name="adj1" fmla="val 54657"/>
              <a:gd name="adj2" fmla="val 79167"/>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a:lstStyle/>
          <a:p>
            <a:pPr algn="ctr">
              <a:defRPr/>
            </a:pPr>
            <a:r>
              <a:rPr lang="en-US" sz="2800" b="0" dirty="0" err="1">
                <a:solidFill>
                  <a:srgbClr val="CC0000"/>
                </a:solidFill>
                <a:latin typeface="Times New Roman" pitchFamily="18" charset="0"/>
                <a:cs typeface="Times New Roman" pitchFamily="18" charset="0"/>
              </a:rPr>
              <a:t>Thảo</a:t>
            </a:r>
            <a:r>
              <a:rPr lang="en-US" sz="2800" b="0" dirty="0">
                <a:solidFill>
                  <a:srgbClr val="CC0000"/>
                </a:solidFill>
                <a:latin typeface="Times New Roman" pitchFamily="18" charset="0"/>
                <a:cs typeface="Times New Roman" pitchFamily="18" charset="0"/>
              </a:rPr>
              <a:t> </a:t>
            </a:r>
            <a:r>
              <a:rPr lang="en-US" sz="2800" b="0" dirty="0" err="1">
                <a:solidFill>
                  <a:srgbClr val="CC0000"/>
                </a:solidFill>
                <a:latin typeface="Times New Roman" pitchFamily="18" charset="0"/>
                <a:cs typeface="Times New Roman" pitchFamily="18" charset="0"/>
              </a:rPr>
              <a:t>luận</a:t>
            </a:r>
            <a:r>
              <a:rPr lang="en-US" sz="2800" b="0" dirty="0">
                <a:solidFill>
                  <a:srgbClr val="CC0000"/>
                </a:solidFill>
                <a:latin typeface="Times New Roman" pitchFamily="18" charset="0"/>
                <a:cs typeface="Times New Roman" pitchFamily="18" charset="0"/>
              </a:rPr>
              <a:t> </a:t>
            </a:r>
            <a:r>
              <a:rPr lang="en-US" sz="2800" b="0" dirty="0" err="1">
                <a:solidFill>
                  <a:srgbClr val="CC0000"/>
                </a:solidFill>
                <a:latin typeface="Times New Roman" pitchFamily="18" charset="0"/>
                <a:cs typeface="Times New Roman" pitchFamily="18" charset="0"/>
              </a:rPr>
              <a:t>nhóm</a:t>
            </a:r>
            <a:r>
              <a:rPr lang="en-US" sz="2800" b="0" dirty="0">
                <a:solidFill>
                  <a:srgbClr val="CC0000"/>
                </a:solidFill>
                <a:latin typeface="Times New Roman" pitchFamily="18" charset="0"/>
                <a:cs typeface="Times New Roman" pitchFamily="18" charset="0"/>
              </a:rPr>
              <a:t> 4</a:t>
            </a:r>
          </a:p>
          <a:p>
            <a:pPr algn="ctr">
              <a:defRPr/>
            </a:pPr>
            <a:r>
              <a:rPr lang="en-US" sz="2800" dirty="0" err="1">
                <a:solidFill>
                  <a:srgbClr val="CC0000"/>
                </a:solidFill>
                <a:latin typeface="Times New Roman" pitchFamily="18" charset="0"/>
                <a:cs typeface="Times New Roman" pitchFamily="18" charset="0"/>
              </a:rPr>
              <a:t>Làm</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phiếu</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bài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tập</a:t>
            </a:r>
            <a:endParaRPr lang="en-US" sz="2800" b="0" dirty="0">
              <a:solidFill>
                <a:srgbClr val="CC0000"/>
              </a:solidFill>
              <a:latin typeface="Times New Roman" pitchFamily="18" charset="0"/>
              <a:cs typeface="Times New Roman" pitchFamily="18" charset="0"/>
            </a:endParaRPr>
          </a:p>
          <a:p>
            <a:pPr algn="ctr">
              <a:defRPr/>
            </a:pPr>
            <a:r>
              <a:rPr lang="en-US" sz="2800" b="0" dirty="0">
                <a:solidFill>
                  <a:srgbClr val="CC0000"/>
                </a:solidFill>
                <a:latin typeface="Times New Roman" pitchFamily="18" charset="0"/>
                <a:cs typeface="Times New Roman" pitchFamily="18" charset="0"/>
              </a:rPr>
              <a:t>(</a:t>
            </a:r>
            <a:r>
              <a:rPr lang="en-US" sz="2800" b="0" dirty="0" err="1">
                <a:solidFill>
                  <a:srgbClr val="CC0000"/>
                </a:solidFill>
                <a:latin typeface="Times New Roman" pitchFamily="18" charset="0"/>
                <a:cs typeface="Times New Roman" pitchFamily="18" charset="0"/>
              </a:rPr>
              <a:t>thời</a:t>
            </a:r>
            <a:r>
              <a:rPr lang="en-US" sz="2800" b="0" dirty="0">
                <a:solidFill>
                  <a:srgbClr val="CC0000"/>
                </a:solidFill>
                <a:latin typeface="Times New Roman" pitchFamily="18" charset="0"/>
                <a:cs typeface="Times New Roman" pitchFamily="18" charset="0"/>
              </a:rPr>
              <a:t> </a:t>
            </a:r>
            <a:r>
              <a:rPr lang="en-US" sz="2800" b="0" dirty="0" err="1">
                <a:solidFill>
                  <a:srgbClr val="CC0000"/>
                </a:solidFill>
                <a:latin typeface="Times New Roman" pitchFamily="18" charset="0"/>
                <a:cs typeface="Times New Roman" pitchFamily="18" charset="0"/>
              </a:rPr>
              <a:t>gian</a:t>
            </a:r>
            <a:r>
              <a:rPr lang="en-US" sz="2800" b="0" dirty="0">
                <a:solidFill>
                  <a:srgbClr val="CC0000"/>
                </a:solidFill>
                <a:latin typeface="Times New Roman" pitchFamily="18" charset="0"/>
                <a:cs typeface="Times New Roman" pitchFamily="18" charset="0"/>
              </a:rPr>
              <a:t> 3 </a:t>
            </a:r>
            <a:r>
              <a:rPr lang="en-US" sz="2800" b="0" dirty="0" err="1">
                <a:solidFill>
                  <a:srgbClr val="CC0000"/>
                </a:solidFill>
                <a:latin typeface="Times New Roman" pitchFamily="18" charset="0"/>
                <a:cs typeface="Times New Roman" pitchFamily="18" charset="0"/>
              </a:rPr>
              <a:t>phút</a:t>
            </a:r>
            <a:r>
              <a:rPr lang="en-US" sz="2800" b="0" dirty="0">
                <a:solidFill>
                  <a:srgbClr val="CC0000"/>
                </a:solidFill>
                <a:latin typeface="Times New Roman" pitchFamily="18" charset="0"/>
                <a:cs typeface="Times New Roman" pitchFamily="18" charset="0"/>
              </a:rPr>
              <a:t>)</a:t>
            </a:r>
            <a:endParaRPr lang="vi-VN" sz="2800" b="0" dirty="0">
              <a:solidFill>
                <a:srgbClr val="CC0000"/>
              </a:solidFill>
              <a:latin typeface="Times New Roman" pitchFamily="18" charset="0"/>
              <a:cs typeface="Times New Roman" pitchFamily="18" charset="0"/>
            </a:endParaRPr>
          </a:p>
        </p:txBody>
      </p:sp>
      <p:sp>
        <p:nvSpPr>
          <p:cNvPr id="2" name="Text Box 10">
            <a:extLst>
              <a:ext uri="{FF2B5EF4-FFF2-40B4-BE49-F238E27FC236}">
                <a16:creationId xmlns:a16="http://schemas.microsoft.com/office/drawing/2014/main" xmlns="" id="{F9CAF982-492F-4D8E-8234-487F7E3C40B2}"/>
              </a:ext>
            </a:extLst>
          </p:cNvPr>
          <p:cNvSpPr txBox="1">
            <a:spLocks noChangeArrowheads="1"/>
          </p:cNvSpPr>
          <p:nvPr/>
        </p:nvSpPr>
        <p:spPr bwMode="auto">
          <a:xfrm>
            <a:off x="0" y="38606"/>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066" name="Group 458"/>
          <p:cNvGraphicFramePr>
            <a:graphicFrameLocks noGrp="1"/>
          </p:cNvGraphicFramePr>
          <p:nvPr>
            <p:ph/>
          </p:nvPr>
        </p:nvGraphicFramePr>
        <p:xfrm>
          <a:off x="0" y="1662113"/>
          <a:ext cx="9144000" cy="5212080"/>
        </p:xfrm>
        <a:graphic>
          <a:graphicData uri="http://schemas.openxmlformats.org/drawingml/2006/table">
            <a:tbl>
              <a:tblPr/>
              <a:tblGrid>
                <a:gridCol w="1447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gridCol w="1600200">
                  <a:extLst>
                    <a:ext uri="{9D8B030D-6E8A-4147-A177-3AD203B41FA5}">
                      <a16:colId xmlns:a16="http://schemas.microsoft.com/office/drawing/2014/main" xmlns="" val="20005"/>
                    </a:ext>
                  </a:extLst>
                </a:gridCol>
              </a:tblGrid>
              <a:tr h="59153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Tên</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ăn</a:t>
                      </a:r>
                      <a:endParaRPr kumimoji="0" lang="en-US" sz="1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Chứa</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vi-</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ta</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Chứa</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chất</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khoáng</a:t>
                      </a:r>
                      <a:endParaRPr kumimoji="0" lang="en-US" sz="1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Chứa</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chất</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xơ</a:t>
                      </a:r>
                      <a:endParaRPr kumimoji="0" lang="en-US" sz="1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Nguồn</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gốc</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thực</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vật</a:t>
                      </a:r>
                      <a:endParaRPr kumimoji="0" lang="en-US" sz="1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Nguồn</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gốc</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FF"/>
                          </a:solidFill>
                          <a:effectLst/>
                          <a:latin typeface="Times New Roman" pitchFamily="18" charset="0"/>
                          <a:cs typeface="Times New Roman" pitchFamily="18" charset="0"/>
                        </a:rPr>
                        <a:t>vật</a:t>
                      </a:r>
                      <a:endParaRPr kumimoji="0" lang="en-US" sz="1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Sữa</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Trứng</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Cà</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rốt</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Cải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bắp</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Gạo</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lợn</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Chuối</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Cà</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chua</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Cam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2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Rau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cải</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69067" name="Text Box 459"/>
          <p:cNvSpPr txBox="1">
            <a:spLocks noChangeArrowheads="1"/>
          </p:cNvSpPr>
          <p:nvPr/>
        </p:nvSpPr>
        <p:spPr bwMode="auto">
          <a:xfrm>
            <a:off x="1600200" y="2362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068" name="Text Box 460"/>
          <p:cNvSpPr txBox="1">
            <a:spLocks noChangeArrowheads="1"/>
          </p:cNvSpPr>
          <p:nvPr/>
        </p:nvSpPr>
        <p:spPr bwMode="auto">
          <a:xfrm>
            <a:off x="1600200" y="2819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069" name="Text Box 461"/>
          <p:cNvSpPr txBox="1">
            <a:spLocks noChangeArrowheads="1"/>
          </p:cNvSpPr>
          <p:nvPr/>
        </p:nvSpPr>
        <p:spPr bwMode="auto">
          <a:xfrm>
            <a:off x="1447800" y="6491288"/>
            <a:ext cx="1066800" cy="366712"/>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070" name="Text Box 462"/>
          <p:cNvSpPr txBox="1">
            <a:spLocks noChangeArrowheads="1"/>
          </p:cNvSpPr>
          <p:nvPr/>
        </p:nvSpPr>
        <p:spPr bwMode="auto">
          <a:xfrm>
            <a:off x="1524000" y="5943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335" name="Text Box 727"/>
          <p:cNvSpPr txBox="1">
            <a:spLocks noChangeArrowheads="1"/>
          </p:cNvSpPr>
          <p:nvPr/>
        </p:nvSpPr>
        <p:spPr bwMode="auto">
          <a:xfrm>
            <a:off x="1447800" y="3276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336" name="Text Box 728"/>
          <p:cNvSpPr txBox="1">
            <a:spLocks noChangeArrowheads="1"/>
          </p:cNvSpPr>
          <p:nvPr/>
        </p:nvSpPr>
        <p:spPr bwMode="auto">
          <a:xfrm>
            <a:off x="1447800" y="3733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337" name="Text Box 729"/>
          <p:cNvSpPr txBox="1">
            <a:spLocks noChangeArrowheads="1"/>
          </p:cNvSpPr>
          <p:nvPr/>
        </p:nvSpPr>
        <p:spPr bwMode="auto">
          <a:xfrm>
            <a:off x="1447800" y="41148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338" name="Text Box 730"/>
          <p:cNvSpPr txBox="1">
            <a:spLocks noChangeArrowheads="1"/>
          </p:cNvSpPr>
          <p:nvPr/>
        </p:nvSpPr>
        <p:spPr bwMode="auto">
          <a:xfrm>
            <a:off x="1447800" y="45720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339" name="Text Box 731"/>
          <p:cNvSpPr txBox="1">
            <a:spLocks noChangeArrowheads="1"/>
          </p:cNvSpPr>
          <p:nvPr/>
        </p:nvSpPr>
        <p:spPr bwMode="auto">
          <a:xfrm>
            <a:off x="1524000" y="5029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340" name="Text Box 732"/>
          <p:cNvSpPr txBox="1">
            <a:spLocks noChangeArrowheads="1"/>
          </p:cNvSpPr>
          <p:nvPr/>
        </p:nvSpPr>
        <p:spPr bwMode="auto">
          <a:xfrm>
            <a:off x="1524000" y="5486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37" name="Text Box 829"/>
          <p:cNvSpPr txBox="1">
            <a:spLocks noChangeArrowheads="1"/>
          </p:cNvSpPr>
          <p:nvPr/>
        </p:nvSpPr>
        <p:spPr bwMode="auto">
          <a:xfrm>
            <a:off x="2971800" y="2362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38" name="Text Box 830"/>
          <p:cNvSpPr txBox="1">
            <a:spLocks noChangeArrowheads="1"/>
          </p:cNvSpPr>
          <p:nvPr/>
        </p:nvSpPr>
        <p:spPr bwMode="auto">
          <a:xfrm>
            <a:off x="2971800" y="2819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39" name="Text Box 831"/>
          <p:cNvSpPr txBox="1">
            <a:spLocks noChangeArrowheads="1"/>
          </p:cNvSpPr>
          <p:nvPr/>
        </p:nvSpPr>
        <p:spPr bwMode="auto">
          <a:xfrm>
            <a:off x="2819400" y="6491288"/>
            <a:ext cx="1066800" cy="366712"/>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0" name="Text Box 832"/>
          <p:cNvSpPr txBox="1">
            <a:spLocks noChangeArrowheads="1"/>
          </p:cNvSpPr>
          <p:nvPr/>
        </p:nvSpPr>
        <p:spPr bwMode="auto">
          <a:xfrm>
            <a:off x="2895600" y="5943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1" name="Text Box 833"/>
          <p:cNvSpPr txBox="1">
            <a:spLocks noChangeArrowheads="1"/>
          </p:cNvSpPr>
          <p:nvPr/>
        </p:nvSpPr>
        <p:spPr bwMode="auto">
          <a:xfrm>
            <a:off x="2819400" y="3276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2" name="Text Box 834"/>
          <p:cNvSpPr txBox="1">
            <a:spLocks noChangeArrowheads="1"/>
          </p:cNvSpPr>
          <p:nvPr/>
        </p:nvSpPr>
        <p:spPr bwMode="auto">
          <a:xfrm>
            <a:off x="2819400" y="3733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3" name="Text Box 835"/>
          <p:cNvSpPr txBox="1">
            <a:spLocks noChangeArrowheads="1"/>
          </p:cNvSpPr>
          <p:nvPr/>
        </p:nvSpPr>
        <p:spPr bwMode="auto">
          <a:xfrm>
            <a:off x="2819400" y="41148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4" name="Text Box 836"/>
          <p:cNvSpPr txBox="1">
            <a:spLocks noChangeArrowheads="1"/>
          </p:cNvSpPr>
          <p:nvPr/>
        </p:nvSpPr>
        <p:spPr bwMode="auto">
          <a:xfrm>
            <a:off x="2819400" y="45720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5" name="Text Box 837"/>
          <p:cNvSpPr txBox="1">
            <a:spLocks noChangeArrowheads="1"/>
          </p:cNvSpPr>
          <p:nvPr/>
        </p:nvSpPr>
        <p:spPr bwMode="auto">
          <a:xfrm>
            <a:off x="2895600" y="5029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6" name="Text Box 838"/>
          <p:cNvSpPr txBox="1">
            <a:spLocks noChangeArrowheads="1"/>
          </p:cNvSpPr>
          <p:nvPr/>
        </p:nvSpPr>
        <p:spPr bwMode="auto">
          <a:xfrm>
            <a:off x="2895600" y="5486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49" name="Text Box 841"/>
          <p:cNvSpPr txBox="1">
            <a:spLocks noChangeArrowheads="1"/>
          </p:cNvSpPr>
          <p:nvPr/>
        </p:nvSpPr>
        <p:spPr bwMode="auto">
          <a:xfrm>
            <a:off x="4267200" y="6491288"/>
            <a:ext cx="1066800" cy="366712"/>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51" name="Text Box 843"/>
          <p:cNvSpPr txBox="1">
            <a:spLocks noChangeArrowheads="1"/>
          </p:cNvSpPr>
          <p:nvPr/>
        </p:nvSpPr>
        <p:spPr bwMode="auto">
          <a:xfrm>
            <a:off x="4267200" y="3276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52" name="Text Box 844"/>
          <p:cNvSpPr txBox="1">
            <a:spLocks noChangeArrowheads="1"/>
          </p:cNvSpPr>
          <p:nvPr/>
        </p:nvSpPr>
        <p:spPr bwMode="auto">
          <a:xfrm>
            <a:off x="4267200" y="3733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55" name="Text Box 847"/>
          <p:cNvSpPr txBox="1">
            <a:spLocks noChangeArrowheads="1"/>
          </p:cNvSpPr>
          <p:nvPr/>
        </p:nvSpPr>
        <p:spPr bwMode="auto">
          <a:xfrm>
            <a:off x="4343400" y="5029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56" name="Text Box 848"/>
          <p:cNvSpPr txBox="1">
            <a:spLocks noChangeArrowheads="1"/>
          </p:cNvSpPr>
          <p:nvPr/>
        </p:nvSpPr>
        <p:spPr bwMode="auto">
          <a:xfrm>
            <a:off x="4343400" y="5486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57" name="Text Box 849"/>
          <p:cNvSpPr txBox="1">
            <a:spLocks noChangeArrowheads="1"/>
          </p:cNvSpPr>
          <p:nvPr/>
        </p:nvSpPr>
        <p:spPr bwMode="auto">
          <a:xfrm>
            <a:off x="7772400" y="2362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58" name="Text Box 850"/>
          <p:cNvSpPr txBox="1">
            <a:spLocks noChangeArrowheads="1"/>
          </p:cNvSpPr>
          <p:nvPr/>
        </p:nvSpPr>
        <p:spPr bwMode="auto">
          <a:xfrm>
            <a:off x="7772400" y="2819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64" name="Text Box 856"/>
          <p:cNvSpPr txBox="1">
            <a:spLocks noChangeArrowheads="1"/>
          </p:cNvSpPr>
          <p:nvPr/>
        </p:nvSpPr>
        <p:spPr bwMode="auto">
          <a:xfrm>
            <a:off x="7620000" y="45720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69" name="Text Box 861"/>
          <p:cNvSpPr txBox="1">
            <a:spLocks noChangeArrowheads="1"/>
          </p:cNvSpPr>
          <p:nvPr/>
        </p:nvSpPr>
        <p:spPr bwMode="auto">
          <a:xfrm>
            <a:off x="5943600" y="6491288"/>
            <a:ext cx="1066800" cy="366712"/>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70" name="Text Box 862"/>
          <p:cNvSpPr txBox="1">
            <a:spLocks noChangeArrowheads="1"/>
          </p:cNvSpPr>
          <p:nvPr/>
        </p:nvSpPr>
        <p:spPr bwMode="auto">
          <a:xfrm>
            <a:off x="6019800" y="5943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71" name="Text Box 863"/>
          <p:cNvSpPr txBox="1">
            <a:spLocks noChangeArrowheads="1"/>
          </p:cNvSpPr>
          <p:nvPr/>
        </p:nvSpPr>
        <p:spPr bwMode="auto">
          <a:xfrm>
            <a:off x="5943600" y="3276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72" name="Text Box 864"/>
          <p:cNvSpPr txBox="1">
            <a:spLocks noChangeArrowheads="1"/>
          </p:cNvSpPr>
          <p:nvPr/>
        </p:nvSpPr>
        <p:spPr bwMode="auto">
          <a:xfrm>
            <a:off x="5943600" y="3733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73" name="Text Box 865"/>
          <p:cNvSpPr txBox="1">
            <a:spLocks noChangeArrowheads="1"/>
          </p:cNvSpPr>
          <p:nvPr/>
        </p:nvSpPr>
        <p:spPr bwMode="auto">
          <a:xfrm>
            <a:off x="5943600" y="41148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75" name="Text Box 867"/>
          <p:cNvSpPr txBox="1">
            <a:spLocks noChangeArrowheads="1"/>
          </p:cNvSpPr>
          <p:nvPr/>
        </p:nvSpPr>
        <p:spPr bwMode="auto">
          <a:xfrm>
            <a:off x="6019800" y="5029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69476" name="Text Box 868"/>
          <p:cNvSpPr txBox="1">
            <a:spLocks noChangeArrowheads="1"/>
          </p:cNvSpPr>
          <p:nvPr/>
        </p:nvSpPr>
        <p:spPr bwMode="auto">
          <a:xfrm>
            <a:off x="6019800" y="5486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2" name="Text Box 10">
            <a:extLst>
              <a:ext uri="{FF2B5EF4-FFF2-40B4-BE49-F238E27FC236}">
                <a16:creationId xmlns:a16="http://schemas.microsoft.com/office/drawing/2014/main" xmlns="" id="{83DB8CF7-2B25-4825-A633-A011FA1156BC}"/>
              </a:ext>
            </a:extLst>
          </p:cNvPr>
          <p:cNvSpPr txBox="1">
            <a:spLocks noChangeArrowheads="1"/>
          </p:cNvSpPr>
          <p:nvPr/>
        </p:nvSpPr>
        <p:spPr bwMode="auto">
          <a:xfrm>
            <a:off x="36786" y="21855"/>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066"/>
                                        </p:tgtEl>
                                        <p:attrNameLst>
                                          <p:attrName>style.visibility</p:attrName>
                                        </p:attrNameLst>
                                      </p:cBhvr>
                                      <p:to>
                                        <p:strVal val="visible"/>
                                      </p:to>
                                    </p:set>
                                    <p:anim calcmode="lin" valueType="num">
                                      <p:cBhvr additive="base">
                                        <p:cTn id="7" dur="500" fill="hold"/>
                                        <p:tgtEl>
                                          <p:spTgt spid="69066"/>
                                        </p:tgtEl>
                                        <p:attrNameLst>
                                          <p:attrName>ppt_x</p:attrName>
                                        </p:attrNameLst>
                                      </p:cBhvr>
                                      <p:tavLst>
                                        <p:tav tm="0">
                                          <p:val>
                                            <p:strVal val="#ppt_x"/>
                                          </p:val>
                                        </p:tav>
                                        <p:tav tm="100000">
                                          <p:val>
                                            <p:strVal val="#ppt_x"/>
                                          </p:val>
                                        </p:tav>
                                      </p:tavLst>
                                    </p:anim>
                                    <p:anim calcmode="lin" valueType="num">
                                      <p:cBhvr additive="base">
                                        <p:cTn id="8" dur="500" fill="hold"/>
                                        <p:tgtEl>
                                          <p:spTgt spid="69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067"/>
                                        </p:tgtEl>
                                        <p:attrNameLst>
                                          <p:attrName>style.visibility</p:attrName>
                                        </p:attrNameLst>
                                      </p:cBhvr>
                                      <p:to>
                                        <p:strVal val="visible"/>
                                      </p:to>
                                    </p:set>
                                    <p:anim calcmode="lin" valueType="num">
                                      <p:cBhvr additive="base">
                                        <p:cTn id="13" dur="500" fill="hold"/>
                                        <p:tgtEl>
                                          <p:spTgt spid="69067"/>
                                        </p:tgtEl>
                                        <p:attrNameLst>
                                          <p:attrName>ppt_x</p:attrName>
                                        </p:attrNameLst>
                                      </p:cBhvr>
                                      <p:tavLst>
                                        <p:tav tm="0">
                                          <p:val>
                                            <p:strVal val="#ppt_x"/>
                                          </p:val>
                                        </p:tav>
                                        <p:tav tm="100000">
                                          <p:val>
                                            <p:strVal val="#ppt_x"/>
                                          </p:val>
                                        </p:tav>
                                      </p:tavLst>
                                    </p:anim>
                                    <p:anim calcmode="lin" valueType="num">
                                      <p:cBhvr additive="base">
                                        <p:cTn id="14" dur="500" fill="hold"/>
                                        <p:tgtEl>
                                          <p:spTgt spid="690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068"/>
                                        </p:tgtEl>
                                        <p:attrNameLst>
                                          <p:attrName>style.visibility</p:attrName>
                                        </p:attrNameLst>
                                      </p:cBhvr>
                                      <p:to>
                                        <p:strVal val="visible"/>
                                      </p:to>
                                    </p:set>
                                    <p:anim calcmode="lin" valueType="num">
                                      <p:cBhvr additive="base">
                                        <p:cTn id="19" dur="500" fill="hold"/>
                                        <p:tgtEl>
                                          <p:spTgt spid="69068"/>
                                        </p:tgtEl>
                                        <p:attrNameLst>
                                          <p:attrName>ppt_x</p:attrName>
                                        </p:attrNameLst>
                                      </p:cBhvr>
                                      <p:tavLst>
                                        <p:tav tm="0">
                                          <p:val>
                                            <p:strVal val="#ppt_x"/>
                                          </p:val>
                                        </p:tav>
                                        <p:tav tm="100000">
                                          <p:val>
                                            <p:strVal val="#ppt_x"/>
                                          </p:val>
                                        </p:tav>
                                      </p:tavLst>
                                    </p:anim>
                                    <p:anim calcmode="lin" valueType="num">
                                      <p:cBhvr additive="base">
                                        <p:cTn id="20" dur="500" fill="hold"/>
                                        <p:tgtEl>
                                          <p:spTgt spid="690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335"/>
                                        </p:tgtEl>
                                        <p:attrNameLst>
                                          <p:attrName>style.visibility</p:attrName>
                                        </p:attrNameLst>
                                      </p:cBhvr>
                                      <p:to>
                                        <p:strVal val="visible"/>
                                      </p:to>
                                    </p:set>
                                    <p:anim calcmode="lin" valueType="num">
                                      <p:cBhvr additive="base">
                                        <p:cTn id="25" dur="500" fill="hold"/>
                                        <p:tgtEl>
                                          <p:spTgt spid="69335"/>
                                        </p:tgtEl>
                                        <p:attrNameLst>
                                          <p:attrName>ppt_x</p:attrName>
                                        </p:attrNameLst>
                                      </p:cBhvr>
                                      <p:tavLst>
                                        <p:tav tm="0">
                                          <p:val>
                                            <p:strVal val="#ppt_x"/>
                                          </p:val>
                                        </p:tav>
                                        <p:tav tm="100000">
                                          <p:val>
                                            <p:strVal val="#ppt_x"/>
                                          </p:val>
                                        </p:tav>
                                      </p:tavLst>
                                    </p:anim>
                                    <p:anim calcmode="lin" valueType="num">
                                      <p:cBhvr additive="base">
                                        <p:cTn id="26" dur="500" fill="hold"/>
                                        <p:tgtEl>
                                          <p:spTgt spid="693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336"/>
                                        </p:tgtEl>
                                        <p:attrNameLst>
                                          <p:attrName>style.visibility</p:attrName>
                                        </p:attrNameLst>
                                      </p:cBhvr>
                                      <p:to>
                                        <p:strVal val="visible"/>
                                      </p:to>
                                    </p:set>
                                    <p:anim calcmode="lin" valueType="num">
                                      <p:cBhvr additive="base">
                                        <p:cTn id="31" dur="500" fill="hold"/>
                                        <p:tgtEl>
                                          <p:spTgt spid="69336"/>
                                        </p:tgtEl>
                                        <p:attrNameLst>
                                          <p:attrName>ppt_x</p:attrName>
                                        </p:attrNameLst>
                                      </p:cBhvr>
                                      <p:tavLst>
                                        <p:tav tm="0">
                                          <p:val>
                                            <p:strVal val="#ppt_x"/>
                                          </p:val>
                                        </p:tav>
                                        <p:tav tm="100000">
                                          <p:val>
                                            <p:strVal val="#ppt_x"/>
                                          </p:val>
                                        </p:tav>
                                      </p:tavLst>
                                    </p:anim>
                                    <p:anim calcmode="lin" valueType="num">
                                      <p:cBhvr additive="base">
                                        <p:cTn id="32" dur="500" fill="hold"/>
                                        <p:tgtEl>
                                          <p:spTgt spid="693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337"/>
                                        </p:tgtEl>
                                        <p:attrNameLst>
                                          <p:attrName>style.visibility</p:attrName>
                                        </p:attrNameLst>
                                      </p:cBhvr>
                                      <p:to>
                                        <p:strVal val="visible"/>
                                      </p:to>
                                    </p:set>
                                    <p:anim calcmode="lin" valueType="num">
                                      <p:cBhvr additive="base">
                                        <p:cTn id="37" dur="500" fill="hold"/>
                                        <p:tgtEl>
                                          <p:spTgt spid="69337"/>
                                        </p:tgtEl>
                                        <p:attrNameLst>
                                          <p:attrName>ppt_x</p:attrName>
                                        </p:attrNameLst>
                                      </p:cBhvr>
                                      <p:tavLst>
                                        <p:tav tm="0">
                                          <p:val>
                                            <p:strVal val="#ppt_x"/>
                                          </p:val>
                                        </p:tav>
                                        <p:tav tm="100000">
                                          <p:val>
                                            <p:strVal val="#ppt_x"/>
                                          </p:val>
                                        </p:tav>
                                      </p:tavLst>
                                    </p:anim>
                                    <p:anim calcmode="lin" valueType="num">
                                      <p:cBhvr additive="base">
                                        <p:cTn id="38" dur="500" fill="hold"/>
                                        <p:tgtEl>
                                          <p:spTgt spid="693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338"/>
                                        </p:tgtEl>
                                        <p:attrNameLst>
                                          <p:attrName>style.visibility</p:attrName>
                                        </p:attrNameLst>
                                      </p:cBhvr>
                                      <p:to>
                                        <p:strVal val="visible"/>
                                      </p:to>
                                    </p:set>
                                    <p:anim calcmode="lin" valueType="num">
                                      <p:cBhvr additive="base">
                                        <p:cTn id="43" dur="500" fill="hold"/>
                                        <p:tgtEl>
                                          <p:spTgt spid="69338"/>
                                        </p:tgtEl>
                                        <p:attrNameLst>
                                          <p:attrName>ppt_x</p:attrName>
                                        </p:attrNameLst>
                                      </p:cBhvr>
                                      <p:tavLst>
                                        <p:tav tm="0">
                                          <p:val>
                                            <p:strVal val="#ppt_x"/>
                                          </p:val>
                                        </p:tav>
                                        <p:tav tm="100000">
                                          <p:val>
                                            <p:strVal val="#ppt_x"/>
                                          </p:val>
                                        </p:tav>
                                      </p:tavLst>
                                    </p:anim>
                                    <p:anim calcmode="lin" valueType="num">
                                      <p:cBhvr additive="base">
                                        <p:cTn id="44" dur="500" fill="hold"/>
                                        <p:tgtEl>
                                          <p:spTgt spid="693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9339"/>
                                        </p:tgtEl>
                                        <p:attrNameLst>
                                          <p:attrName>style.visibility</p:attrName>
                                        </p:attrNameLst>
                                      </p:cBhvr>
                                      <p:to>
                                        <p:strVal val="visible"/>
                                      </p:to>
                                    </p:set>
                                    <p:anim calcmode="discrete" valueType="clr">
                                      <p:cBhvr override="childStyle">
                                        <p:cTn id="49" dur="80"/>
                                        <p:tgtEl>
                                          <p:spTgt spid="6933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9339"/>
                                        </p:tgtEl>
                                        <p:attrNameLst>
                                          <p:attrName>fillcolor</p:attrName>
                                        </p:attrNameLst>
                                      </p:cBhvr>
                                      <p:tavLst>
                                        <p:tav tm="0">
                                          <p:val>
                                            <p:clrVal>
                                              <a:schemeClr val="accent2"/>
                                            </p:clrVal>
                                          </p:val>
                                        </p:tav>
                                        <p:tav tm="50000">
                                          <p:val>
                                            <p:clrVal>
                                              <a:schemeClr val="hlink"/>
                                            </p:clrVal>
                                          </p:val>
                                        </p:tav>
                                      </p:tavLst>
                                    </p:anim>
                                    <p:set>
                                      <p:cBhvr>
                                        <p:cTn id="51" dur="80"/>
                                        <p:tgtEl>
                                          <p:spTgt spid="69339"/>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9340"/>
                                        </p:tgtEl>
                                        <p:attrNameLst>
                                          <p:attrName>style.visibility</p:attrName>
                                        </p:attrNameLst>
                                      </p:cBhvr>
                                      <p:to>
                                        <p:strVal val="visible"/>
                                      </p:to>
                                    </p:set>
                                    <p:anim calcmode="lin" valueType="num">
                                      <p:cBhvr additive="base">
                                        <p:cTn id="56" dur="500" fill="hold"/>
                                        <p:tgtEl>
                                          <p:spTgt spid="69340"/>
                                        </p:tgtEl>
                                        <p:attrNameLst>
                                          <p:attrName>ppt_x</p:attrName>
                                        </p:attrNameLst>
                                      </p:cBhvr>
                                      <p:tavLst>
                                        <p:tav tm="0">
                                          <p:val>
                                            <p:strVal val="#ppt_x"/>
                                          </p:val>
                                        </p:tav>
                                        <p:tav tm="100000">
                                          <p:val>
                                            <p:strVal val="#ppt_x"/>
                                          </p:val>
                                        </p:tav>
                                      </p:tavLst>
                                    </p:anim>
                                    <p:anim calcmode="lin" valueType="num">
                                      <p:cBhvr additive="base">
                                        <p:cTn id="57" dur="500" fill="hold"/>
                                        <p:tgtEl>
                                          <p:spTgt spid="6934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69070"/>
                                        </p:tgtEl>
                                        <p:attrNameLst>
                                          <p:attrName>style.visibility</p:attrName>
                                        </p:attrNameLst>
                                      </p:cBhvr>
                                      <p:to>
                                        <p:strVal val="visible"/>
                                      </p:to>
                                    </p:set>
                                    <p:anim calcmode="discrete" valueType="clr">
                                      <p:cBhvr override="childStyle">
                                        <p:cTn id="62" dur="80"/>
                                        <p:tgtEl>
                                          <p:spTgt spid="69070"/>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69070"/>
                                        </p:tgtEl>
                                        <p:attrNameLst>
                                          <p:attrName>fillcolor</p:attrName>
                                        </p:attrNameLst>
                                      </p:cBhvr>
                                      <p:tavLst>
                                        <p:tav tm="0">
                                          <p:val>
                                            <p:clrVal>
                                              <a:schemeClr val="accent2"/>
                                            </p:clrVal>
                                          </p:val>
                                        </p:tav>
                                        <p:tav tm="50000">
                                          <p:val>
                                            <p:clrVal>
                                              <a:schemeClr val="hlink"/>
                                            </p:clrVal>
                                          </p:val>
                                        </p:tav>
                                      </p:tavLst>
                                    </p:anim>
                                    <p:set>
                                      <p:cBhvr>
                                        <p:cTn id="64" dur="80"/>
                                        <p:tgtEl>
                                          <p:spTgt spid="69070"/>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9069"/>
                                        </p:tgtEl>
                                        <p:attrNameLst>
                                          <p:attrName>style.visibility</p:attrName>
                                        </p:attrNameLst>
                                      </p:cBhvr>
                                      <p:to>
                                        <p:strVal val="visible"/>
                                      </p:to>
                                    </p:set>
                                    <p:anim calcmode="lin" valueType="num">
                                      <p:cBhvr additive="base">
                                        <p:cTn id="69" dur="500" fill="hold"/>
                                        <p:tgtEl>
                                          <p:spTgt spid="69069"/>
                                        </p:tgtEl>
                                        <p:attrNameLst>
                                          <p:attrName>ppt_x</p:attrName>
                                        </p:attrNameLst>
                                      </p:cBhvr>
                                      <p:tavLst>
                                        <p:tav tm="0">
                                          <p:val>
                                            <p:strVal val="#ppt_x"/>
                                          </p:val>
                                        </p:tav>
                                        <p:tav tm="100000">
                                          <p:val>
                                            <p:strVal val="#ppt_x"/>
                                          </p:val>
                                        </p:tav>
                                      </p:tavLst>
                                    </p:anim>
                                    <p:anim calcmode="lin" valueType="num">
                                      <p:cBhvr additive="base">
                                        <p:cTn id="70" dur="500" fill="hold"/>
                                        <p:tgtEl>
                                          <p:spTgt spid="6906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9437"/>
                                        </p:tgtEl>
                                        <p:attrNameLst>
                                          <p:attrName>style.visibility</p:attrName>
                                        </p:attrNameLst>
                                      </p:cBhvr>
                                      <p:to>
                                        <p:strVal val="visible"/>
                                      </p:to>
                                    </p:set>
                                    <p:anim calcmode="lin" valueType="num">
                                      <p:cBhvr additive="base">
                                        <p:cTn id="75" dur="500" fill="hold"/>
                                        <p:tgtEl>
                                          <p:spTgt spid="69437"/>
                                        </p:tgtEl>
                                        <p:attrNameLst>
                                          <p:attrName>ppt_x</p:attrName>
                                        </p:attrNameLst>
                                      </p:cBhvr>
                                      <p:tavLst>
                                        <p:tav tm="0">
                                          <p:val>
                                            <p:strVal val="#ppt_x"/>
                                          </p:val>
                                        </p:tav>
                                        <p:tav tm="100000">
                                          <p:val>
                                            <p:strVal val="#ppt_x"/>
                                          </p:val>
                                        </p:tav>
                                      </p:tavLst>
                                    </p:anim>
                                    <p:anim calcmode="lin" valueType="num">
                                      <p:cBhvr additive="base">
                                        <p:cTn id="76" dur="500" fill="hold"/>
                                        <p:tgtEl>
                                          <p:spTgt spid="694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9438"/>
                                        </p:tgtEl>
                                        <p:attrNameLst>
                                          <p:attrName>style.visibility</p:attrName>
                                        </p:attrNameLst>
                                      </p:cBhvr>
                                      <p:to>
                                        <p:strVal val="visible"/>
                                      </p:to>
                                    </p:set>
                                    <p:anim calcmode="lin" valueType="num">
                                      <p:cBhvr additive="base">
                                        <p:cTn id="79" dur="500" fill="hold"/>
                                        <p:tgtEl>
                                          <p:spTgt spid="69438"/>
                                        </p:tgtEl>
                                        <p:attrNameLst>
                                          <p:attrName>ppt_x</p:attrName>
                                        </p:attrNameLst>
                                      </p:cBhvr>
                                      <p:tavLst>
                                        <p:tav tm="0">
                                          <p:val>
                                            <p:strVal val="#ppt_x"/>
                                          </p:val>
                                        </p:tav>
                                        <p:tav tm="100000">
                                          <p:val>
                                            <p:strVal val="#ppt_x"/>
                                          </p:val>
                                        </p:tav>
                                      </p:tavLst>
                                    </p:anim>
                                    <p:anim calcmode="lin" valueType="num">
                                      <p:cBhvr additive="base">
                                        <p:cTn id="80" dur="500" fill="hold"/>
                                        <p:tgtEl>
                                          <p:spTgt spid="694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9441"/>
                                        </p:tgtEl>
                                        <p:attrNameLst>
                                          <p:attrName>style.visibility</p:attrName>
                                        </p:attrNameLst>
                                      </p:cBhvr>
                                      <p:to>
                                        <p:strVal val="visible"/>
                                      </p:to>
                                    </p:set>
                                    <p:anim calcmode="lin" valueType="num">
                                      <p:cBhvr additive="base">
                                        <p:cTn id="83" dur="500" fill="hold"/>
                                        <p:tgtEl>
                                          <p:spTgt spid="69441"/>
                                        </p:tgtEl>
                                        <p:attrNameLst>
                                          <p:attrName>ppt_x</p:attrName>
                                        </p:attrNameLst>
                                      </p:cBhvr>
                                      <p:tavLst>
                                        <p:tav tm="0">
                                          <p:val>
                                            <p:strVal val="#ppt_x"/>
                                          </p:val>
                                        </p:tav>
                                        <p:tav tm="100000">
                                          <p:val>
                                            <p:strVal val="#ppt_x"/>
                                          </p:val>
                                        </p:tav>
                                      </p:tavLst>
                                    </p:anim>
                                    <p:anim calcmode="lin" valueType="num">
                                      <p:cBhvr additive="base">
                                        <p:cTn id="84" dur="500" fill="hold"/>
                                        <p:tgtEl>
                                          <p:spTgt spid="6944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9442"/>
                                        </p:tgtEl>
                                        <p:attrNameLst>
                                          <p:attrName>style.visibility</p:attrName>
                                        </p:attrNameLst>
                                      </p:cBhvr>
                                      <p:to>
                                        <p:strVal val="visible"/>
                                      </p:to>
                                    </p:set>
                                    <p:anim calcmode="lin" valueType="num">
                                      <p:cBhvr additive="base">
                                        <p:cTn id="87" dur="500" fill="hold"/>
                                        <p:tgtEl>
                                          <p:spTgt spid="69442"/>
                                        </p:tgtEl>
                                        <p:attrNameLst>
                                          <p:attrName>ppt_x</p:attrName>
                                        </p:attrNameLst>
                                      </p:cBhvr>
                                      <p:tavLst>
                                        <p:tav tm="0">
                                          <p:val>
                                            <p:strVal val="#ppt_x"/>
                                          </p:val>
                                        </p:tav>
                                        <p:tav tm="100000">
                                          <p:val>
                                            <p:strVal val="#ppt_x"/>
                                          </p:val>
                                        </p:tav>
                                      </p:tavLst>
                                    </p:anim>
                                    <p:anim calcmode="lin" valueType="num">
                                      <p:cBhvr additive="base">
                                        <p:cTn id="88" dur="500" fill="hold"/>
                                        <p:tgtEl>
                                          <p:spTgt spid="6944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9443"/>
                                        </p:tgtEl>
                                        <p:attrNameLst>
                                          <p:attrName>style.visibility</p:attrName>
                                        </p:attrNameLst>
                                      </p:cBhvr>
                                      <p:to>
                                        <p:strVal val="visible"/>
                                      </p:to>
                                    </p:set>
                                    <p:anim calcmode="lin" valueType="num">
                                      <p:cBhvr additive="base">
                                        <p:cTn id="91" dur="500" fill="hold"/>
                                        <p:tgtEl>
                                          <p:spTgt spid="69443"/>
                                        </p:tgtEl>
                                        <p:attrNameLst>
                                          <p:attrName>ppt_x</p:attrName>
                                        </p:attrNameLst>
                                      </p:cBhvr>
                                      <p:tavLst>
                                        <p:tav tm="0">
                                          <p:val>
                                            <p:strVal val="#ppt_x"/>
                                          </p:val>
                                        </p:tav>
                                        <p:tav tm="100000">
                                          <p:val>
                                            <p:strVal val="#ppt_x"/>
                                          </p:val>
                                        </p:tav>
                                      </p:tavLst>
                                    </p:anim>
                                    <p:anim calcmode="lin" valueType="num">
                                      <p:cBhvr additive="base">
                                        <p:cTn id="92" dur="500" fill="hold"/>
                                        <p:tgtEl>
                                          <p:spTgt spid="6944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9444"/>
                                        </p:tgtEl>
                                        <p:attrNameLst>
                                          <p:attrName>style.visibility</p:attrName>
                                        </p:attrNameLst>
                                      </p:cBhvr>
                                      <p:to>
                                        <p:strVal val="visible"/>
                                      </p:to>
                                    </p:set>
                                    <p:anim calcmode="lin" valueType="num">
                                      <p:cBhvr additive="base">
                                        <p:cTn id="95" dur="500" fill="hold"/>
                                        <p:tgtEl>
                                          <p:spTgt spid="69444"/>
                                        </p:tgtEl>
                                        <p:attrNameLst>
                                          <p:attrName>ppt_x</p:attrName>
                                        </p:attrNameLst>
                                      </p:cBhvr>
                                      <p:tavLst>
                                        <p:tav tm="0">
                                          <p:val>
                                            <p:strVal val="#ppt_x"/>
                                          </p:val>
                                        </p:tav>
                                        <p:tav tm="100000">
                                          <p:val>
                                            <p:strVal val="#ppt_x"/>
                                          </p:val>
                                        </p:tav>
                                      </p:tavLst>
                                    </p:anim>
                                    <p:anim calcmode="lin" valueType="num">
                                      <p:cBhvr additive="base">
                                        <p:cTn id="96" dur="500" fill="hold"/>
                                        <p:tgtEl>
                                          <p:spTgt spid="6944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9445"/>
                                        </p:tgtEl>
                                        <p:attrNameLst>
                                          <p:attrName>style.visibility</p:attrName>
                                        </p:attrNameLst>
                                      </p:cBhvr>
                                      <p:to>
                                        <p:strVal val="visible"/>
                                      </p:to>
                                    </p:set>
                                    <p:anim calcmode="lin" valueType="num">
                                      <p:cBhvr additive="base">
                                        <p:cTn id="99" dur="500" fill="hold"/>
                                        <p:tgtEl>
                                          <p:spTgt spid="69445"/>
                                        </p:tgtEl>
                                        <p:attrNameLst>
                                          <p:attrName>ppt_x</p:attrName>
                                        </p:attrNameLst>
                                      </p:cBhvr>
                                      <p:tavLst>
                                        <p:tav tm="0">
                                          <p:val>
                                            <p:strVal val="#ppt_x"/>
                                          </p:val>
                                        </p:tav>
                                        <p:tav tm="100000">
                                          <p:val>
                                            <p:strVal val="#ppt_x"/>
                                          </p:val>
                                        </p:tav>
                                      </p:tavLst>
                                    </p:anim>
                                    <p:anim calcmode="lin" valueType="num">
                                      <p:cBhvr additive="base">
                                        <p:cTn id="100" dur="500" fill="hold"/>
                                        <p:tgtEl>
                                          <p:spTgt spid="6944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9446"/>
                                        </p:tgtEl>
                                        <p:attrNameLst>
                                          <p:attrName>style.visibility</p:attrName>
                                        </p:attrNameLst>
                                      </p:cBhvr>
                                      <p:to>
                                        <p:strVal val="visible"/>
                                      </p:to>
                                    </p:set>
                                    <p:anim calcmode="lin" valueType="num">
                                      <p:cBhvr additive="base">
                                        <p:cTn id="103" dur="500" fill="hold"/>
                                        <p:tgtEl>
                                          <p:spTgt spid="69446"/>
                                        </p:tgtEl>
                                        <p:attrNameLst>
                                          <p:attrName>ppt_x</p:attrName>
                                        </p:attrNameLst>
                                      </p:cBhvr>
                                      <p:tavLst>
                                        <p:tav tm="0">
                                          <p:val>
                                            <p:strVal val="#ppt_x"/>
                                          </p:val>
                                        </p:tav>
                                        <p:tav tm="100000">
                                          <p:val>
                                            <p:strVal val="#ppt_x"/>
                                          </p:val>
                                        </p:tav>
                                      </p:tavLst>
                                    </p:anim>
                                    <p:anim calcmode="lin" valueType="num">
                                      <p:cBhvr additive="base">
                                        <p:cTn id="104" dur="500" fill="hold"/>
                                        <p:tgtEl>
                                          <p:spTgt spid="6944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9440"/>
                                        </p:tgtEl>
                                        <p:attrNameLst>
                                          <p:attrName>style.visibility</p:attrName>
                                        </p:attrNameLst>
                                      </p:cBhvr>
                                      <p:to>
                                        <p:strVal val="visible"/>
                                      </p:to>
                                    </p:set>
                                    <p:anim calcmode="lin" valueType="num">
                                      <p:cBhvr additive="base">
                                        <p:cTn id="107" dur="500" fill="hold"/>
                                        <p:tgtEl>
                                          <p:spTgt spid="69440"/>
                                        </p:tgtEl>
                                        <p:attrNameLst>
                                          <p:attrName>ppt_x</p:attrName>
                                        </p:attrNameLst>
                                      </p:cBhvr>
                                      <p:tavLst>
                                        <p:tav tm="0">
                                          <p:val>
                                            <p:strVal val="#ppt_x"/>
                                          </p:val>
                                        </p:tav>
                                        <p:tav tm="100000">
                                          <p:val>
                                            <p:strVal val="#ppt_x"/>
                                          </p:val>
                                        </p:tav>
                                      </p:tavLst>
                                    </p:anim>
                                    <p:anim calcmode="lin" valueType="num">
                                      <p:cBhvr additive="base">
                                        <p:cTn id="108" dur="500" fill="hold"/>
                                        <p:tgtEl>
                                          <p:spTgt spid="6944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9439"/>
                                        </p:tgtEl>
                                        <p:attrNameLst>
                                          <p:attrName>style.visibility</p:attrName>
                                        </p:attrNameLst>
                                      </p:cBhvr>
                                      <p:to>
                                        <p:strVal val="visible"/>
                                      </p:to>
                                    </p:set>
                                    <p:anim calcmode="lin" valueType="num">
                                      <p:cBhvr additive="base">
                                        <p:cTn id="111" dur="500" fill="hold"/>
                                        <p:tgtEl>
                                          <p:spTgt spid="69439"/>
                                        </p:tgtEl>
                                        <p:attrNameLst>
                                          <p:attrName>ppt_x</p:attrName>
                                        </p:attrNameLst>
                                      </p:cBhvr>
                                      <p:tavLst>
                                        <p:tav tm="0">
                                          <p:val>
                                            <p:strVal val="#ppt_x"/>
                                          </p:val>
                                        </p:tav>
                                        <p:tav tm="100000">
                                          <p:val>
                                            <p:strVal val="#ppt_x"/>
                                          </p:val>
                                        </p:tav>
                                      </p:tavLst>
                                    </p:anim>
                                    <p:anim calcmode="lin" valueType="num">
                                      <p:cBhvr additive="base">
                                        <p:cTn id="112" dur="500" fill="hold"/>
                                        <p:tgtEl>
                                          <p:spTgt spid="6943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69451"/>
                                        </p:tgtEl>
                                        <p:attrNameLst>
                                          <p:attrName>style.visibility</p:attrName>
                                        </p:attrNameLst>
                                      </p:cBhvr>
                                      <p:to>
                                        <p:strVal val="visible"/>
                                      </p:to>
                                    </p:set>
                                    <p:anim calcmode="lin" valueType="num">
                                      <p:cBhvr additive="base">
                                        <p:cTn id="117" dur="500" fill="hold"/>
                                        <p:tgtEl>
                                          <p:spTgt spid="69451"/>
                                        </p:tgtEl>
                                        <p:attrNameLst>
                                          <p:attrName>ppt_x</p:attrName>
                                        </p:attrNameLst>
                                      </p:cBhvr>
                                      <p:tavLst>
                                        <p:tav tm="0">
                                          <p:val>
                                            <p:strVal val="#ppt_x"/>
                                          </p:val>
                                        </p:tav>
                                        <p:tav tm="100000">
                                          <p:val>
                                            <p:strVal val="#ppt_x"/>
                                          </p:val>
                                        </p:tav>
                                      </p:tavLst>
                                    </p:anim>
                                    <p:anim calcmode="lin" valueType="num">
                                      <p:cBhvr additive="base">
                                        <p:cTn id="118" dur="500" fill="hold"/>
                                        <p:tgtEl>
                                          <p:spTgt spid="69451"/>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9452"/>
                                        </p:tgtEl>
                                        <p:attrNameLst>
                                          <p:attrName>style.visibility</p:attrName>
                                        </p:attrNameLst>
                                      </p:cBhvr>
                                      <p:to>
                                        <p:strVal val="visible"/>
                                      </p:to>
                                    </p:set>
                                    <p:anim calcmode="lin" valueType="num">
                                      <p:cBhvr additive="base">
                                        <p:cTn id="123" dur="500" fill="hold"/>
                                        <p:tgtEl>
                                          <p:spTgt spid="69452"/>
                                        </p:tgtEl>
                                        <p:attrNameLst>
                                          <p:attrName>ppt_x</p:attrName>
                                        </p:attrNameLst>
                                      </p:cBhvr>
                                      <p:tavLst>
                                        <p:tav tm="0">
                                          <p:val>
                                            <p:strVal val="#ppt_x"/>
                                          </p:val>
                                        </p:tav>
                                        <p:tav tm="100000">
                                          <p:val>
                                            <p:strVal val="#ppt_x"/>
                                          </p:val>
                                        </p:tav>
                                      </p:tavLst>
                                    </p:anim>
                                    <p:anim calcmode="lin" valueType="num">
                                      <p:cBhvr additive="base">
                                        <p:cTn id="124" dur="500" fill="hold"/>
                                        <p:tgtEl>
                                          <p:spTgt spid="6945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9455"/>
                                        </p:tgtEl>
                                        <p:attrNameLst>
                                          <p:attrName>style.visibility</p:attrName>
                                        </p:attrNameLst>
                                      </p:cBhvr>
                                      <p:to>
                                        <p:strVal val="visible"/>
                                      </p:to>
                                    </p:set>
                                    <p:anim calcmode="lin" valueType="num">
                                      <p:cBhvr additive="base">
                                        <p:cTn id="129" dur="500" fill="hold"/>
                                        <p:tgtEl>
                                          <p:spTgt spid="69455"/>
                                        </p:tgtEl>
                                        <p:attrNameLst>
                                          <p:attrName>ppt_x</p:attrName>
                                        </p:attrNameLst>
                                      </p:cBhvr>
                                      <p:tavLst>
                                        <p:tav tm="0">
                                          <p:val>
                                            <p:strVal val="#ppt_x"/>
                                          </p:val>
                                        </p:tav>
                                        <p:tav tm="100000">
                                          <p:val>
                                            <p:strVal val="#ppt_x"/>
                                          </p:val>
                                        </p:tav>
                                      </p:tavLst>
                                    </p:anim>
                                    <p:anim calcmode="lin" valueType="num">
                                      <p:cBhvr additive="base">
                                        <p:cTn id="130" dur="500" fill="hold"/>
                                        <p:tgtEl>
                                          <p:spTgt spid="6945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69456"/>
                                        </p:tgtEl>
                                        <p:attrNameLst>
                                          <p:attrName>style.visibility</p:attrName>
                                        </p:attrNameLst>
                                      </p:cBhvr>
                                      <p:to>
                                        <p:strVal val="visible"/>
                                      </p:to>
                                    </p:set>
                                    <p:anim calcmode="lin" valueType="num">
                                      <p:cBhvr additive="base">
                                        <p:cTn id="135" dur="500" fill="hold"/>
                                        <p:tgtEl>
                                          <p:spTgt spid="69456"/>
                                        </p:tgtEl>
                                        <p:attrNameLst>
                                          <p:attrName>ppt_x</p:attrName>
                                        </p:attrNameLst>
                                      </p:cBhvr>
                                      <p:tavLst>
                                        <p:tav tm="0">
                                          <p:val>
                                            <p:strVal val="#ppt_x"/>
                                          </p:val>
                                        </p:tav>
                                        <p:tav tm="100000">
                                          <p:val>
                                            <p:strVal val="#ppt_x"/>
                                          </p:val>
                                        </p:tav>
                                      </p:tavLst>
                                    </p:anim>
                                    <p:anim calcmode="lin" valueType="num">
                                      <p:cBhvr additive="base">
                                        <p:cTn id="136" dur="500" fill="hold"/>
                                        <p:tgtEl>
                                          <p:spTgt spid="69456"/>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69449"/>
                                        </p:tgtEl>
                                        <p:attrNameLst>
                                          <p:attrName>style.visibility</p:attrName>
                                        </p:attrNameLst>
                                      </p:cBhvr>
                                      <p:to>
                                        <p:strVal val="visible"/>
                                      </p:to>
                                    </p:set>
                                    <p:anim calcmode="lin" valueType="num">
                                      <p:cBhvr additive="base">
                                        <p:cTn id="141" dur="500" fill="hold"/>
                                        <p:tgtEl>
                                          <p:spTgt spid="69449"/>
                                        </p:tgtEl>
                                        <p:attrNameLst>
                                          <p:attrName>ppt_x</p:attrName>
                                        </p:attrNameLst>
                                      </p:cBhvr>
                                      <p:tavLst>
                                        <p:tav tm="0">
                                          <p:val>
                                            <p:strVal val="#ppt_x"/>
                                          </p:val>
                                        </p:tav>
                                        <p:tav tm="100000">
                                          <p:val>
                                            <p:strVal val="#ppt_x"/>
                                          </p:val>
                                        </p:tav>
                                      </p:tavLst>
                                    </p:anim>
                                    <p:anim calcmode="lin" valueType="num">
                                      <p:cBhvr additive="base">
                                        <p:cTn id="142" dur="500" fill="hold"/>
                                        <p:tgtEl>
                                          <p:spTgt spid="69449"/>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69471"/>
                                        </p:tgtEl>
                                        <p:attrNameLst>
                                          <p:attrName>style.visibility</p:attrName>
                                        </p:attrNameLst>
                                      </p:cBhvr>
                                      <p:to>
                                        <p:strVal val="visible"/>
                                      </p:to>
                                    </p:set>
                                    <p:anim calcmode="lin" valueType="num">
                                      <p:cBhvr additive="base">
                                        <p:cTn id="147" dur="500" fill="hold"/>
                                        <p:tgtEl>
                                          <p:spTgt spid="69471"/>
                                        </p:tgtEl>
                                        <p:attrNameLst>
                                          <p:attrName>ppt_x</p:attrName>
                                        </p:attrNameLst>
                                      </p:cBhvr>
                                      <p:tavLst>
                                        <p:tav tm="0">
                                          <p:val>
                                            <p:strVal val="#ppt_x"/>
                                          </p:val>
                                        </p:tav>
                                        <p:tav tm="100000">
                                          <p:val>
                                            <p:strVal val="#ppt_x"/>
                                          </p:val>
                                        </p:tav>
                                      </p:tavLst>
                                    </p:anim>
                                    <p:anim calcmode="lin" valueType="num">
                                      <p:cBhvr additive="base">
                                        <p:cTn id="148" dur="500" fill="hold"/>
                                        <p:tgtEl>
                                          <p:spTgt spid="69471"/>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69472"/>
                                        </p:tgtEl>
                                        <p:attrNameLst>
                                          <p:attrName>style.visibility</p:attrName>
                                        </p:attrNameLst>
                                      </p:cBhvr>
                                      <p:to>
                                        <p:strVal val="visible"/>
                                      </p:to>
                                    </p:set>
                                    <p:anim calcmode="lin" valueType="num">
                                      <p:cBhvr additive="base">
                                        <p:cTn id="153" dur="500" fill="hold"/>
                                        <p:tgtEl>
                                          <p:spTgt spid="69472"/>
                                        </p:tgtEl>
                                        <p:attrNameLst>
                                          <p:attrName>ppt_x</p:attrName>
                                        </p:attrNameLst>
                                      </p:cBhvr>
                                      <p:tavLst>
                                        <p:tav tm="0">
                                          <p:val>
                                            <p:strVal val="#ppt_x"/>
                                          </p:val>
                                        </p:tav>
                                        <p:tav tm="100000">
                                          <p:val>
                                            <p:strVal val="#ppt_x"/>
                                          </p:val>
                                        </p:tav>
                                      </p:tavLst>
                                    </p:anim>
                                    <p:anim calcmode="lin" valueType="num">
                                      <p:cBhvr additive="base">
                                        <p:cTn id="154" dur="500" fill="hold"/>
                                        <p:tgtEl>
                                          <p:spTgt spid="6947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69473"/>
                                        </p:tgtEl>
                                        <p:attrNameLst>
                                          <p:attrName>style.visibility</p:attrName>
                                        </p:attrNameLst>
                                      </p:cBhvr>
                                      <p:to>
                                        <p:strVal val="visible"/>
                                      </p:to>
                                    </p:set>
                                    <p:anim calcmode="lin" valueType="num">
                                      <p:cBhvr additive="base">
                                        <p:cTn id="159" dur="500" fill="hold"/>
                                        <p:tgtEl>
                                          <p:spTgt spid="69473"/>
                                        </p:tgtEl>
                                        <p:attrNameLst>
                                          <p:attrName>ppt_x</p:attrName>
                                        </p:attrNameLst>
                                      </p:cBhvr>
                                      <p:tavLst>
                                        <p:tav tm="0">
                                          <p:val>
                                            <p:strVal val="#ppt_x"/>
                                          </p:val>
                                        </p:tav>
                                        <p:tav tm="100000">
                                          <p:val>
                                            <p:strVal val="#ppt_x"/>
                                          </p:val>
                                        </p:tav>
                                      </p:tavLst>
                                    </p:anim>
                                    <p:anim calcmode="lin" valueType="num">
                                      <p:cBhvr additive="base">
                                        <p:cTn id="160" dur="500" fill="hold"/>
                                        <p:tgtEl>
                                          <p:spTgt spid="69473"/>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69475"/>
                                        </p:tgtEl>
                                        <p:attrNameLst>
                                          <p:attrName>style.visibility</p:attrName>
                                        </p:attrNameLst>
                                      </p:cBhvr>
                                      <p:to>
                                        <p:strVal val="visible"/>
                                      </p:to>
                                    </p:set>
                                    <p:anim calcmode="lin" valueType="num">
                                      <p:cBhvr additive="base">
                                        <p:cTn id="165" dur="500" fill="hold"/>
                                        <p:tgtEl>
                                          <p:spTgt spid="69475"/>
                                        </p:tgtEl>
                                        <p:attrNameLst>
                                          <p:attrName>ppt_x</p:attrName>
                                        </p:attrNameLst>
                                      </p:cBhvr>
                                      <p:tavLst>
                                        <p:tav tm="0">
                                          <p:val>
                                            <p:strVal val="#ppt_x"/>
                                          </p:val>
                                        </p:tav>
                                        <p:tav tm="100000">
                                          <p:val>
                                            <p:strVal val="#ppt_x"/>
                                          </p:val>
                                        </p:tav>
                                      </p:tavLst>
                                    </p:anim>
                                    <p:anim calcmode="lin" valueType="num">
                                      <p:cBhvr additive="base">
                                        <p:cTn id="166" dur="500" fill="hold"/>
                                        <p:tgtEl>
                                          <p:spTgt spid="69475"/>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69476"/>
                                        </p:tgtEl>
                                        <p:attrNameLst>
                                          <p:attrName>style.visibility</p:attrName>
                                        </p:attrNameLst>
                                      </p:cBhvr>
                                      <p:to>
                                        <p:strVal val="visible"/>
                                      </p:to>
                                    </p:set>
                                    <p:anim calcmode="lin" valueType="num">
                                      <p:cBhvr additive="base">
                                        <p:cTn id="171" dur="500" fill="hold"/>
                                        <p:tgtEl>
                                          <p:spTgt spid="69476"/>
                                        </p:tgtEl>
                                        <p:attrNameLst>
                                          <p:attrName>ppt_x</p:attrName>
                                        </p:attrNameLst>
                                      </p:cBhvr>
                                      <p:tavLst>
                                        <p:tav tm="0">
                                          <p:val>
                                            <p:strVal val="#ppt_x"/>
                                          </p:val>
                                        </p:tav>
                                        <p:tav tm="100000">
                                          <p:val>
                                            <p:strVal val="#ppt_x"/>
                                          </p:val>
                                        </p:tav>
                                      </p:tavLst>
                                    </p:anim>
                                    <p:anim calcmode="lin" valueType="num">
                                      <p:cBhvr additive="base">
                                        <p:cTn id="172" dur="500" fill="hold"/>
                                        <p:tgtEl>
                                          <p:spTgt spid="69476"/>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69470"/>
                                        </p:tgtEl>
                                        <p:attrNameLst>
                                          <p:attrName>style.visibility</p:attrName>
                                        </p:attrNameLst>
                                      </p:cBhvr>
                                      <p:to>
                                        <p:strVal val="visible"/>
                                      </p:to>
                                    </p:set>
                                    <p:anim calcmode="lin" valueType="num">
                                      <p:cBhvr additive="base">
                                        <p:cTn id="177" dur="500" fill="hold"/>
                                        <p:tgtEl>
                                          <p:spTgt spid="69470"/>
                                        </p:tgtEl>
                                        <p:attrNameLst>
                                          <p:attrName>ppt_x</p:attrName>
                                        </p:attrNameLst>
                                      </p:cBhvr>
                                      <p:tavLst>
                                        <p:tav tm="0">
                                          <p:val>
                                            <p:strVal val="#ppt_x"/>
                                          </p:val>
                                        </p:tav>
                                        <p:tav tm="100000">
                                          <p:val>
                                            <p:strVal val="#ppt_x"/>
                                          </p:val>
                                        </p:tav>
                                      </p:tavLst>
                                    </p:anim>
                                    <p:anim calcmode="lin" valueType="num">
                                      <p:cBhvr additive="base">
                                        <p:cTn id="178" dur="500" fill="hold"/>
                                        <p:tgtEl>
                                          <p:spTgt spid="69470"/>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69469"/>
                                        </p:tgtEl>
                                        <p:attrNameLst>
                                          <p:attrName>style.visibility</p:attrName>
                                        </p:attrNameLst>
                                      </p:cBhvr>
                                      <p:to>
                                        <p:strVal val="visible"/>
                                      </p:to>
                                    </p:set>
                                    <p:anim calcmode="lin" valueType="num">
                                      <p:cBhvr additive="base">
                                        <p:cTn id="183" dur="500" fill="hold"/>
                                        <p:tgtEl>
                                          <p:spTgt spid="69469"/>
                                        </p:tgtEl>
                                        <p:attrNameLst>
                                          <p:attrName>ppt_x</p:attrName>
                                        </p:attrNameLst>
                                      </p:cBhvr>
                                      <p:tavLst>
                                        <p:tav tm="0">
                                          <p:val>
                                            <p:strVal val="#ppt_x"/>
                                          </p:val>
                                        </p:tav>
                                        <p:tav tm="100000">
                                          <p:val>
                                            <p:strVal val="#ppt_x"/>
                                          </p:val>
                                        </p:tav>
                                      </p:tavLst>
                                    </p:anim>
                                    <p:anim calcmode="lin" valueType="num">
                                      <p:cBhvr additive="base">
                                        <p:cTn id="184" dur="500" fill="hold"/>
                                        <p:tgtEl>
                                          <p:spTgt spid="69469"/>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69457"/>
                                        </p:tgtEl>
                                        <p:attrNameLst>
                                          <p:attrName>style.visibility</p:attrName>
                                        </p:attrNameLst>
                                      </p:cBhvr>
                                      <p:to>
                                        <p:strVal val="visible"/>
                                      </p:to>
                                    </p:set>
                                    <p:anim calcmode="lin" valueType="num">
                                      <p:cBhvr additive="base">
                                        <p:cTn id="189" dur="500" fill="hold"/>
                                        <p:tgtEl>
                                          <p:spTgt spid="69457"/>
                                        </p:tgtEl>
                                        <p:attrNameLst>
                                          <p:attrName>ppt_x</p:attrName>
                                        </p:attrNameLst>
                                      </p:cBhvr>
                                      <p:tavLst>
                                        <p:tav tm="0">
                                          <p:val>
                                            <p:strVal val="#ppt_x"/>
                                          </p:val>
                                        </p:tav>
                                        <p:tav tm="100000">
                                          <p:val>
                                            <p:strVal val="#ppt_x"/>
                                          </p:val>
                                        </p:tav>
                                      </p:tavLst>
                                    </p:anim>
                                    <p:anim calcmode="lin" valueType="num">
                                      <p:cBhvr additive="base">
                                        <p:cTn id="190" dur="500" fill="hold"/>
                                        <p:tgtEl>
                                          <p:spTgt spid="69457"/>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69458"/>
                                        </p:tgtEl>
                                        <p:attrNameLst>
                                          <p:attrName>style.visibility</p:attrName>
                                        </p:attrNameLst>
                                      </p:cBhvr>
                                      <p:to>
                                        <p:strVal val="visible"/>
                                      </p:to>
                                    </p:set>
                                    <p:anim calcmode="lin" valueType="num">
                                      <p:cBhvr additive="base">
                                        <p:cTn id="195" dur="500" fill="hold"/>
                                        <p:tgtEl>
                                          <p:spTgt spid="69458"/>
                                        </p:tgtEl>
                                        <p:attrNameLst>
                                          <p:attrName>ppt_x</p:attrName>
                                        </p:attrNameLst>
                                      </p:cBhvr>
                                      <p:tavLst>
                                        <p:tav tm="0">
                                          <p:val>
                                            <p:strVal val="#ppt_x"/>
                                          </p:val>
                                        </p:tav>
                                        <p:tav tm="100000">
                                          <p:val>
                                            <p:strVal val="#ppt_x"/>
                                          </p:val>
                                        </p:tav>
                                      </p:tavLst>
                                    </p:anim>
                                    <p:anim calcmode="lin" valueType="num">
                                      <p:cBhvr additive="base">
                                        <p:cTn id="196" dur="500" fill="hold"/>
                                        <p:tgtEl>
                                          <p:spTgt spid="69458"/>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69464"/>
                                        </p:tgtEl>
                                        <p:attrNameLst>
                                          <p:attrName>style.visibility</p:attrName>
                                        </p:attrNameLst>
                                      </p:cBhvr>
                                      <p:to>
                                        <p:strVal val="visible"/>
                                      </p:to>
                                    </p:set>
                                    <p:anim calcmode="lin" valueType="num">
                                      <p:cBhvr additive="base">
                                        <p:cTn id="201" dur="500" fill="hold"/>
                                        <p:tgtEl>
                                          <p:spTgt spid="69464"/>
                                        </p:tgtEl>
                                        <p:attrNameLst>
                                          <p:attrName>ppt_x</p:attrName>
                                        </p:attrNameLst>
                                      </p:cBhvr>
                                      <p:tavLst>
                                        <p:tav tm="0">
                                          <p:val>
                                            <p:strVal val="#ppt_x"/>
                                          </p:val>
                                        </p:tav>
                                        <p:tav tm="100000">
                                          <p:val>
                                            <p:strVal val="#ppt_x"/>
                                          </p:val>
                                        </p:tav>
                                      </p:tavLst>
                                    </p:anim>
                                    <p:anim calcmode="lin" valueType="num">
                                      <p:cBhvr additive="base">
                                        <p:cTn id="202" dur="500" fill="hold"/>
                                        <p:tgtEl>
                                          <p:spTgt spid="69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67" grpId="0"/>
      <p:bldP spid="69068" grpId="0"/>
      <p:bldP spid="69069" grpId="0"/>
      <p:bldP spid="69070" grpId="0"/>
      <p:bldP spid="69335" grpId="0"/>
      <p:bldP spid="69336" grpId="0"/>
      <p:bldP spid="69337" grpId="0"/>
      <p:bldP spid="69338" grpId="0"/>
      <p:bldP spid="69339" grpId="0"/>
      <p:bldP spid="69340" grpId="0"/>
      <p:bldP spid="69437" grpId="0"/>
      <p:bldP spid="69438" grpId="0"/>
      <p:bldP spid="69439" grpId="0"/>
      <p:bldP spid="69440" grpId="0"/>
      <p:bldP spid="69441" grpId="0"/>
      <p:bldP spid="69442" grpId="0"/>
      <p:bldP spid="69443" grpId="0"/>
      <p:bldP spid="69444" grpId="0"/>
      <p:bldP spid="69445" grpId="0"/>
      <p:bldP spid="69446" grpId="0"/>
      <p:bldP spid="69449" grpId="0"/>
      <p:bldP spid="69451" grpId="0"/>
      <p:bldP spid="69452" grpId="0"/>
      <p:bldP spid="69455" grpId="0"/>
      <p:bldP spid="69456" grpId="0"/>
      <p:bldP spid="69457" grpId="0"/>
      <p:bldP spid="69458" grpId="0"/>
      <p:bldP spid="69464" grpId="0"/>
      <p:bldP spid="69469" grpId="0"/>
      <p:bldP spid="69470" grpId="0"/>
      <p:bldP spid="69471" grpId="0"/>
      <p:bldP spid="69472" grpId="0"/>
      <p:bldP spid="69473" grpId="0"/>
      <p:bldP spid="69475" grpId="0"/>
      <p:bldP spid="694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029" name="Group 373"/>
          <p:cNvGraphicFramePr>
            <a:graphicFrameLocks noGrp="1"/>
          </p:cNvGraphicFramePr>
          <p:nvPr>
            <p:ph/>
          </p:nvPr>
        </p:nvGraphicFramePr>
        <p:xfrm>
          <a:off x="0" y="2133600"/>
          <a:ext cx="9144000" cy="4297680"/>
        </p:xfrm>
        <a:graphic>
          <a:graphicData uri="http://schemas.openxmlformats.org/drawingml/2006/table">
            <a:tbl>
              <a:tblPr/>
              <a:tblGrid>
                <a:gridCol w="19050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676400">
                  <a:extLst>
                    <a:ext uri="{9D8B030D-6E8A-4147-A177-3AD203B41FA5}">
                      <a16:colId xmlns:a16="http://schemas.microsoft.com/office/drawing/2014/main" xmlns="" val="20005"/>
                    </a:ext>
                  </a:extLst>
                </a:gridCol>
              </a:tblGrid>
              <a:tr h="5969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cs typeface="Times New Roman" pitchFamily="18" charset="0"/>
                        </a:rPr>
                        <a:t>Tên thức ăn</a:t>
                      </a:r>
                      <a:endParaRPr kumimoji="0" lang="en-US" sz="1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cs typeface="Times New Roman" pitchFamily="18" charset="0"/>
                        </a:rPr>
                        <a:t>Chứa vi-ta-min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cs typeface="Times New Roman" pitchFamily="18" charset="0"/>
                        </a:rPr>
                        <a:t>Chứa chất khoáng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cs typeface="Times New Roman" pitchFamily="18" charset="0"/>
                        </a:rPr>
                        <a:t>Chứa chất xơ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cs typeface="Times New Roman" pitchFamily="18" charset="0"/>
                        </a:rPr>
                        <a:t>Nguồn gốc thực vật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cs typeface="Times New Roman" pitchFamily="18" charset="0"/>
                        </a:rPr>
                        <a:t>Nguồn gốc động vật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Thanh long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Khế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Cá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Cua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Rau muống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Rau dền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Rau ngót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Dầu thực vật</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71030" name="Text Box 374"/>
          <p:cNvSpPr txBox="1">
            <a:spLocks noChangeArrowheads="1"/>
          </p:cNvSpPr>
          <p:nvPr/>
        </p:nvSpPr>
        <p:spPr bwMode="auto">
          <a:xfrm>
            <a:off x="1981200" y="2895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31" name="Text Box 375"/>
          <p:cNvSpPr txBox="1">
            <a:spLocks noChangeArrowheads="1"/>
          </p:cNvSpPr>
          <p:nvPr/>
        </p:nvSpPr>
        <p:spPr bwMode="auto">
          <a:xfrm>
            <a:off x="1981200" y="3352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32" name="Text Box 376"/>
          <p:cNvSpPr txBox="1">
            <a:spLocks noChangeArrowheads="1"/>
          </p:cNvSpPr>
          <p:nvPr/>
        </p:nvSpPr>
        <p:spPr bwMode="auto">
          <a:xfrm>
            <a:off x="1828800" y="38100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33" name="Text Box 377"/>
          <p:cNvSpPr txBox="1">
            <a:spLocks noChangeArrowheads="1"/>
          </p:cNvSpPr>
          <p:nvPr/>
        </p:nvSpPr>
        <p:spPr bwMode="auto">
          <a:xfrm>
            <a:off x="1828800" y="4267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34" name="Text Box 378"/>
          <p:cNvSpPr txBox="1">
            <a:spLocks noChangeArrowheads="1"/>
          </p:cNvSpPr>
          <p:nvPr/>
        </p:nvSpPr>
        <p:spPr bwMode="auto">
          <a:xfrm>
            <a:off x="1828800" y="46482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35" name="Text Box 379"/>
          <p:cNvSpPr txBox="1">
            <a:spLocks noChangeArrowheads="1"/>
          </p:cNvSpPr>
          <p:nvPr/>
        </p:nvSpPr>
        <p:spPr bwMode="auto">
          <a:xfrm>
            <a:off x="1828800" y="51054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36" name="Text Box 380"/>
          <p:cNvSpPr txBox="1">
            <a:spLocks noChangeArrowheads="1"/>
          </p:cNvSpPr>
          <p:nvPr/>
        </p:nvSpPr>
        <p:spPr bwMode="auto">
          <a:xfrm>
            <a:off x="1905000" y="5562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37" name="Text Box 381"/>
          <p:cNvSpPr txBox="1">
            <a:spLocks noChangeArrowheads="1"/>
          </p:cNvSpPr>
          <p:nvPr/>
        </p:nvSpPr>
        <p:spPr bwMode="auto">
          <a:xfrm>
            <a:off x="1905000" y="6019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40" name="Text Box 384"/>
          <p:cNvSpPr txBox="1">
            <a:spLocks noChangeArrowheads="1"/>
          </p:cNvSpPr>
          <p:nvPr/>
        </p:nvSpPr>
        <p:spPr bwMode="auto">
          <a:xfrm>
            <a:off x="7543800" y="38100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41" name="Text Box 385"/>
          <p:cNvSpPr txBox="1">
            <a:spLocks noChangeArrowheads="1"/>
          </p:cNvSpPr>
          <p:nvPr/>
        </p:nvSpPr>
        <p:spPr bwMode="auto">
          <a:xfrm>
            <a:off x="7543800" y="4267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dirty="0"/>
              <a:t>X</a:t>
            </a:r>
          </a:p>
        </p:txBody>
      </p:sp>
      <p:sp>
        <p:nvSpPr>
          <p:cNvPr id="71046" name="Text Box 390"/>
          <p:cNvSpPr txBox="1">
            <a:spLocks noChangeArrowheads="1"/>
          </p:cNvSpPr>
          <p:nvPr/>
        </p:nvSpPr>
        <p:spPr bwMode="auto">
          <a:xfrm>
            <a:off x="6096000" y="2819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47" name="Text Box 391"/>
          <p:cNvSpPr txBox="1">
            <a:spLocks noChangeArrowheads="1"/>
          </p:cNvSpPr>
          <p:nvPr/>
        </p:nvSpPr>
        <p:spPr bwMode="auto">
          <a:xfrm>
            <a:off x="6096000" y="3276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50" name="Text Box 394"/>
          <p:cNvSpPr txBox="1">
            <a:spLocks noChangeArrowheads="1"/>
          </p:cNvSpPr>
          <p:nvPr/>
        </p:nvSpPr>
        <p:spPr bwMode="auto">
          <a:xfrm>
            <a:off x="5943600" y="45720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51" name="Text Box 395"/>
          <p:cNvSpPr txBox="1">
            <a:spLocks noChangeArrowheads="1"/>
          </p:cNvSpPr>
          <p:nvPr/>
        </p:nvSpPr>
        <p:spPr bwMode="auto">
          <a:xfrm>
            <a:off x="5943600" y="50292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52" name="Text Box 396"/>
          <p:cNvSpPr txBox="1">
            <a:spLocks noChangeArrowheads="1"/>
          </p:cNvSpPr>
          <p:nvPr/>
        </p:nvSpPr>
        <p:spPr bwMode="auto">
          <a:xfrm>
            <a:off x="6019800" y="5486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8281" name="Text Box 397"/>
          <p:cNvSpPr txBox="1">
            <a:spLocks noChangeArrowheads="1"/>
          </p:cNvSpPr>
          <p:nvPr/>
        </p:nvSpPr>
        <p:spPr bwMode="auto">
          <a:xfrm>
            <a:off x="6019800" y="5943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54" name="Text Box 398"/>
          <p:cNvSpPr txBox="1">
            <a:spLocks noChangeArrowheads="1"/>
          </p:cNvSpPr>
          <p:nvPr/>
        </p:nvSpPr>
        <p:spPr bwMode="auto">
          <a:xfrm>
            <a:off x="4800600" y="2819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55" name="Text Box 399"/>
          <p:cNvSpPr txBox="1">
            <a:spLocks noChangeArrowheads="1"/>
          </p:cNvSpPr>
          <p:nvPr/>
        </p:nvSpPr>
        <p:spPr bwMode="auto">
          <a:xfrm>
            <a:off x="4800600" y="3276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58" name="Text Box 402"/>
          <p:cNvSpPr txBox="1">
            <a:spLocks noChangeArrowheads="1"/>
          </p:cNvSpPr>
          <p:nvPr/>
        </p:nvSpPr>
        <p:spPr bwMode="auto">
          <a:xfrm>
            <a:off x="4648200" y="45720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59" name="Text Box 403"/>
          <p:cNvSpPr txBox="1">
            <a:spLocks noChangeArrowheads="1"/>
          </p:cNvSpPr>
          <p:nvPr/>
        </p:nvSpPr>
        <p:spPr bwMode="auto">
          <a:xfrm>
            <a:off x="4648200" y="50292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0" name="Text Box 404"/>
          <p:cNvSpPr txBox="1">
            <a:spLocks noChangeArrowheads="1"/>
          </p:cNvSpPr>
          <p:nvPr/>
        </p:nvSpPr>
        <p:spPr bwMode="auto">
          <a:xfrm>
            <a:off x="4724400" y="54864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2" name="Text Box 406"/>
          <p:cNvSpPr txBox="1">
            <a:spLocks noChangeArrowheads="1"/>
          </p:cNvSpPr>
          <p:nvPr/>
        </p:nvSpPr>
        <p:spPr bwMode="auto">
          <a:xfrm>
            <a:off x="3352800" y="2895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3" name="Text Box 407"/>
          <p:cNvSpPr txBox="1">
            <a:spLocks noChangeArrowheads="1"/>
          </p:cNvSpPr>
          <p:nvPr/>
        </p:nvSpPr>
        <p:spPr bwMode="auto">
          <a:xfrm>
            <a:off x="3352800" y="3352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4" name="Text Box 408"/>
          <p:cNvSpPr txBox="1">
            <a:spLocks noChangeArrowheads="1"/>
          </p:cNvSpPr>
          <p:nvPr/>
        </p:nvSpPr>
        <p:spPr bwMode="auto">
          <a:xfrm>
            <a:off x="3200400" y="38100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5" name="Text Box 409"/>
          <p:cNvSpPr txBox="1">
            <a:spLocks noChangeArrowheads="1"/>
          </p:cNvSpPr>
          <p:nvPr/>
        </p:nvSpPr>
        <p:spPr bwMode="auto">
          <a:xfrm>
            <a:off x="3200400" y="42672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6" name="Text Box 410"/>
          <p:cNvSpPr txBox="1">
            <a:spLocks noChangeArrowheads="1"/>
          </p:cNvSpPr>
          <p:nvPr/>
        </p:nvSpPr>
        <p:spPr bwMode="auto">
          <a:xfrm>
            <a:off x="3200400" y="46482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7" name="Text Box 411"/>
          <p:cNvSpPr txBox="1">
            <a:spLocks noChangeArrowheads="1"/>
          </p:cNvSpPr>
          <p:nvPr/>
        </p:nvSpPr>
        <p:spPr bwMode="auto">
          <a:xfrm>
            <a:off x="3200400" y="5105400"/>
            <a:ext cx="12954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8" name="Text Box 412"/>
          <p:cNvSpPr txBox="1">
            <a:spLocks noChangeArrowheads="1"/>
          </p:cNvSpPr>
          <p:nvPr/>
        </p:nvSpPr>
        <p:spPr bwMode="auto">
          <a:xfrm>
            <a:off x="3276600" y="55626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71069" name="Text Box 413"/>
          <p:cNvSpPr txBox="1">
            <a:spLocks noChangeArrowheads="1"/>
          </p:cNvSpPr>
          <p:nvPr/>
        </p:nvSpPr>
        <p:spPr bwMode="auto">
          <a:xfrm>
            <a:off x="3276600" y="6019800"/>
            <a:ext cx="1066800" cy="3667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b="1"/>
              <a:t>X</a:t>
            </a:r>
          </a:p>
        </p:txBody>
      </p:sp>
      <p:sp>
        <p:nvSpPr>
          <p:cNvPr id="2" name="Text Box 10">
            <a:extLst>
              <a:ext uri="{FF2B5EF4-FFF2-40B4-BE49-F238E27FC236}">
                <a16:creationId xmlns:a16="http://schemas.microsoft.com/office/drawing/2014/main" xmlns="" id="{44A8D02A-9E47-4806-99FB-594C65D982E0}"/>
              </a:ext>
            </a:extLst>
          </p:cNvPr>
          <p:cNvSpPr txBox="1">
            <a:spLocks noChangeArrowheads="1"/>
          </p:cNvSpPr>
          <p:nvPr/>
        </p:nvSpPr>
        <p:spPr bwMode="auto">
          <a:xfrm>
            <a:off x="0" y="71188"/>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030"/>
                                        </p:tgtEl>
                                        <p:attrNameLst>
                                          <p:attrName>style.visibility</p:attrName>
                                        </p:attrNameLst>
                                      </p:cBhvr>
                                      <p:to>
                                        <p:strVal val="visible"/>
                                      </p:to>
                                    </p:set>
                                    <p:anim calcmode="lin" valueType="num">
                                      <p:cBhvr additive="base">
                                        <p:cTn id="7" dur="500" fill="hold"/>
                                        <p:tgtEl>
                                          <p:spTgt spid="71030"/>
                                        </p:tgtEl>
                                        <p:attrNameLst>
                                          <p:attrName>ppt_x</p:attrName>
                                        </p:attrNameLst>
                                      </p:cBhvr>
                                      <p:tavLst>
                                        <p:tav tm="0">
                                          <p:val>
                                            <p:strVal val="#ppt_x"/>
                                          </p:val>
                                        </p:tav>
                                        <p:tav tm="100000">
                                          <p:val>
                                            <p:strVal val="#ppt_x"/>
                                          </p:val>
                                        </p:tav>
                                      </p:tavLst>
                                    </p:anim>
                                    <p:anim calcmode="lin" valueType="num">
                                      <p:cBhvr additive="base">
                                        <p:cTn id="8" dur="500" fill="hold"/>
                                        <p:tgtEl>
                                          <p:spTgt spid="7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031"/>
                                        </p:tgtEl>
                                        <p:attrNameLst>
                                          <p:attrName>style.visibility</p:attrName>
                                        </p:attrNameLst>
                                      </p:cBhvr>
                                      <p:to>
                                        <p:strVal val="visible"/>
                                      </p:to>
                                    </p:set>
                                    <p:anim calcmode="lin" valueType="num">
                                      <p:cBhvr additive="base">
                                        <p:cTn id="13" dur="500" fill="hold"/>
                                        <p:tgtEl>
                                          <p:spTgt spid="71031"/>
                                        </p:tgtEl>
                                        <p:attrNameLst>
                                          <p:attrName>ppt_x</p:attrName>
                                        </p:attrNameLst>
                                      </p:cBhvr>
                                      <p:tavLst>
                                        <p:tav tm="0">
                                          <p:val>
                                            <p:strVal val="#ppt_x"/>
                                          </p:val>
                                        </p:tav>
                                        <p:tav tm="100000">
                                          <p:val>
                                            <p:strVal val="#ppt_x"/>
                                          </p:val>
                                        </p:tav>
                                      </p:tavLst>
                                    </p:anim>
                                    <p:anim calcmode="lin" valueType="num">
                                      <p:cBhvr additive="base">
                                        <p:cTn id="14" dur="500" fill="hold"/>
                                        <p:tgtEl>
                                          <p:spTgt spid="7103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032"/>
                                        </p:tgtEl>
                                        <p:attrNameLst>
                                          <p:attrName>style.visibility</p:attrName>
                                        </p:attrNameLst>
                                      </p:cBhvr>
                                      <p:to>
                                        <p:strVal val="visible"/>
                                      </p:to>
                                    </p:set>
                                    <p:anim calcmode="lin" valueType="num">
                                      <p:cBhvr additive="base">
                                        <p:cTn id="17" dur="500" fill="hold"/>
                                        <p:tgtEl>
                                          <p:spTgt spid="71032"/>
                                        </p:tgtEl>
                                        <p:attrNameLst>
                                          <p:attrName>ppt_x</p:attrName>
                                        </p:attrNameLst>
                                      </p:cBhvr>
                                      <p:tavLst>
                                        <p:tav tm="0">
                                          <p:val>
                                            <p:strVal val="#ppt_x"/>
                                          </p:val>
                                        </p:tav>
                                        <p:tav tm="100000">
                                          <p:val>
                                            <p:strVal val="#ppt_x"/>
                                          </p:val>
                                        </p:tav>
                                      </p:tavLst>
                                    </p:anim>
                                    <p:anim calcmode="lin" valueType="num">
                                      <p:cBhvr additive="base">
                                        <p:cTn id="18" dur="500" fill="hold"/>
                                        <p:tgtEl>
                                          <p:spTgt spid="710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033"/>
                                        </p:tgtEl>
                                        <p:attrNameLst>
                                          <p:attrName>style.visibility</p:attrName>
                                        </p:attrNameLst>
                                      </p:cBhvr>
                                      <p:to>
                                        <p:strVal val="visible"/>
                                      </p:to>
                                    </p:set>
                                    <p:anim calcmode="lin" valueType="num">
                                      <p:cBhvr additive="base">
                                        <p:cTn id="21" dur="500" fill="hold"/>
                                        <p:tgtEl>
                                          <p:spTgt spid="71033"/>
                                        </p:tgtEl>
                                        <p:attrNameLst>
                                          <p:attrName>ppt_x</p:attrName>
                                        </p:attrNameLst>
                                      </p:cBhvr>
                                      <p:tavLst>
                                        <p:tav tm="0">
                                          <p:val>
                                            <p:strVal val="#ppt_x"/>
                                          </p:val>
                                        </p:tav>
                                        <p:tav tm="100000">
                                          <p:val>
                                            <p:strVal val="#ppt_x"/>
                                          </p:val>
                                        </p:tav>
                                      </p:tavLst>
                                    </p:anim>
                                    <p:anim calcmode="lin" valueType="num">
                                      <p:cBhvr additive="base">
                                        <p:cTn id="22" dur="500" fill="hold"/>
                                        <p:tgtEl>
                                          <p:spTgt spid="710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1034"/>
                                        </p:tgtEl>
                                        <p:attrNameLst>
                                          <p:attrName>style.visibility</p:attrName>
                                        </p:attrNameLst>
                                      </p:cBhvr>
                                      <p:to>
                                        <p:strVal val="visible"/>
                                      </p:to>
                                    </p:set>
                                    <p:anim calcmode="lin" valueType="num">
                                      <p:cBhvr additive="base">
                                        <p:cTn id="25" dur="500" fill="hold"/>
                                        <p:tgtEl>
                                          <p:spTgt spid="71034"/>
                                        </p:tgtEl>
                                        <p:attrNameLst>
                                          <p:attrName>ppt_x</p:attrName>
                                        </p:attrNameLst>
                                      </p:cBhvr>
                                      <p:tavLst>
                                        <p:tav tm="0">
                                          <p:val>
                                            <p:strVal val="#ppt_x"/>
                                          </p:val>
                                        </p:tav>
                                        <p:tav tm="100000">
                                          <p:val>
                                            <p:strVal val="#ppt_x"/>
                                          </p:val>
                                        </p:tav>
                                      </p:tavLst>
                                    </p:anim>
                                    <p:anim calcmode="lin" valueType="num">
                                      <p:cBhvr additive="base">
                                        <p:cTn id="26" dur="500" fill="hold"/>
                                        <p:tgtEl>
                                          <p:spTgt spid="710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035"/>
                                        </p:tgtEl>
                                        <p:attrNameLst>
                                          <p:attrName>style.visibility</p:attrName>
                                        </p:attrNameLst>
                                      </p:cBhvr>
                                      <p:to>
                                        <p:strVal val="visible"/>
                                      </p:to>
                                    </p:set>
                                    <p:anim calcmode="lin" valueType="num">
                                      <p:cBhvr additive="base">
                                        <p:cTn id="29" dur="500" fill="hold"/>
                                        <p:tgtEl>
                                          <p:spTgt spid="71035"/>
                                        </p:tgtEl>
                                        <p:attrNameLst>
                                          <p:attrName>ppt_x</p:attrName>
                                        </p:attrNameLst>
                                      </p:cBhvr>
                                      <p:tavLst>
                                        <p:tav tm="0">
                                          <p:val>
                                            <p:strVal val="#ppt_x"/>
                                          </p:val>
                                        </p:tav>
                                        <p:tav tm="100000">
                                          <p:val>
                                            <p:strVal val="#ppt_x"/>
                                          </p:val>
                                        </p:tav>
                                      </p:tavLst>
                                    </p:anim>
                                    <p:anim calcmode="lin" valueType="num">
                                      <p:cBhvr additive="base">
                                        <p:cTn id="30" dur="500" fill="hold"/>
                                        <p:tgtEl>
                                          <p:spTgt spid="710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036"/>
                                        </p:tgtEl>
                                        <p:attrNameLst>
                                          <p:attrName>style.visibility</p:attrName>
                                        </p:attrNameLst>
                                      </p:cBhvr>
                                      <p:to>
                                        <p:strVal val="visible"/>
                                      </p:to>
                                    </p:set>
                                    <p:anim calcmode="lin" valueType="num">
                                      <p:cBhvr additive="base">
                                        <p:cTn id="33" dur="500" fill="hold"/>
                                        <p:tgtEl>
                                          <p:spTgt spid="71036"/>
                                        </p:tgtEl>
                                        <p:attrNameLst>
                                          <p:attrName>ppt_x</p:attrName>
                                        </p:attrNameLst>
                                      </p:cBhvr>
                                      <p:tavLst>
                                        <p:tav tm="0">
                                          <p:val>
                                            <p:strVal val="#ppt_x"/>
                                          </p:val>
                                        </p:tav>
                                        <p:tav tm="100000">
                                          <p:val>
                                            <p:strVal val="#ppt_x"/>
                                          </p:val>
                                        </p:tav>
                                      </p:tavLst>
                                    </p:anim>
                                    <p:anim calcmode="lin" valueType="num">
                                      <p:cBhvr additive="base">
                                        <p:cTn id="34" dur="500" fill="hold"/>
                                        <p:tgtEl>
                                          <p:spTgt spid="710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1037"/>
                                        </p:tgtEl>
                                        <p:attrNameLst>
                                          <p:attrName>style.visibility</p:attrName>
                                        </p:attrNameLst>
                                      </p:cBhvr>
                                      <p:to>
                                        <p:strVal val="visible"/>
                                      </p:to>
                                    </p:set>
                                    <p:anim calcmode="lin" valueType="num">
                                      <p:cBhvr additive="base">
                                        <p:cTn id="37" dur="500" fill="hold"/>
                                        <p:tgtEl>
                                          <p:spTgt spid="71037"/>
                                        </p:tgtEl>
                                        <p:attrNameLst>
                                          <p:attrName>ppt_x</p:attrName>
                                        </p:attrNameLst>
                                      </p:cBhvr>
                                      <p:tavLst>
                                        <p:tav tm="0">
                                          <p:val>
                                            <p:strVal val="#ppt_x"/>
                                          </p:val>
                                        </p:tav>
                                        <p:tav tm="100000">
                                          <p:val>
                                            <p:strVal val="#ppt_x"/>
                                          </p:val>
                                        </p:tav>
                                      </p:tavLst>
                                    </p:anim>
                                    <p:anim calcmode="lin" valueType="num">
                                      <p:cBhvr additive="base">
                                        <p:cTn id="38" dur="500" fill="hold"/>
                                        <p:tgtEl>
                                          <p:spTgt spid="710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062"/>
                                        </p:tgtEl>
                                        <p:attrNameLst>
                                          <p:attrName>style.visibility</p:attrName>
                                        </p:attrNameLst>
                                      </p:cBhvr>
                                      <p:to>
                                        <p:strVal val="visible"/>
                                      </p:to>
                                    </p:set>
                                    <p:anim calcmode="lin" valueType="num">
                                      <p:cBhvr additive="base">
                                        <p:cTn id="43" dur="500" fill="hold"/>
                                        <p:tgtEl>
                                          <p:spTgt spid="71062"/>
                                        </p:tgtEl>
                                        <p:attrNameLst>
                                          <p:attrName>ppt_x</p:attrName>
                                        </p:attrNameLst>
                                      </p:cBhvr>
                                      <p:tavLst>
                                        <p:tav tm="0">
                                          <p:val>
                                            <p:strVal val="#ppt_x"/>
                                          </p:val>
                                        </p:tav>
                                        <p:tav tm="100000">
                                          <p:val>
                                            <p:strVal val="#ppt_x"/>
                                          </p:val>
                                        </p:tav>
                                      </p:tavLst>
                                    </p:anim>
                                    <p:anim calcmode="lin" valueType="num">
                                      <p:cBhvr additive="base">
                                        <p:cTn id="44" dur="500" fill="hold"/>
                                        <p:tgtEl>
                                          <p:spTgt spid="710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063"/>
                                        </p:tgtEl>
                                        <p:attrNameLst>
                                          <p:attrName>style.visibility</p:attrName>
                                        </p:attrNameLst>
                                      </p:cBhvr>
                                      <p:to>
                                        <p:strVal val="visible"/>
                                      </p:to>
                                    </p:set>
                                    <p:anim calcmode="lin" valueType="num">
                                      <p:cBhvr additive="base">
                                        <p:cTn id="49" dur="500" fill="hold"/>
                                        <p:tgtEl>
                                          <p:spTgt spid="71063"/>
                                        </p:tgtEl>
                                        <p:attrNameLst>
                                          <p:attrName>ppt_x</p:attrName>
                                        </p:attrNameLst>
                                      </p:cBhvr>
                                      <p:tavLst>
                                        <p:tav tm="0">
                                          <p:val>
                                            <p:strVal val="#ppt_x"/>
                                          </p:val>
                                        </p:tav>
                                        <p:tav tm="100000">
                                          <p:val>
                                            <p:strVal val="#ppt_x"/>
                                          </p:val>
                                        </p:tav>
                                      </p:tavLst>
                                    </p:anim>
                                    <p:anim calcmode="lin" valueType="num">
                                      <p:cBhvr additive="base">
                                        <p:cTn id="50" dur="500" fill="hold"/>
                                        <p:tgtEl>
                                          <p:spTgt spid="7106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1064"/>
                                        </p:tgtEl>
                                        <p:attrNameLst>
                                          <p:attrName>style.visibility</p:attrName>
                                        </p:attrNameLst>
                                      </p:cBhvr>
                                      <p:to>
                                        <p:strVal val="visible"/>
                                      </p:to>
                                    </p:set>
                                    <p:anim calcmode="lin" valueType="num">
                                      <p:cBhvr additive="base">
                                        <p:cTn id="53" dur="500" fill="hold"/>
                                        <p:tgtEl>
                                          <p:spTgt spid="71064"/>
                                        </p:tgtEl>
                                        <p:attrNameLst>
                                          <p:attrName>ppt_x</p:attrName>
                                        </p:attrNameLst>
                                      </p:cBhvr>
                                      <p:tavLst>
                                        <p:tav tm="0">
                                          <p:val>
                                            <p:strVal val="#ppt_x"/>
                                          </p:val>
                                        </p:tav>
                                        <p:tav tm="100000">
                                          <p:val>
                                            <p:strVal val="#ppt_x"/>
                                          </p:val>
                                        </p:tav>
                                      </p:tavLst>
                                    </p:anim>
                                    <p:anim calcmode="lin" valueType="num">
                                      <p:cBhvr additive="base">
                                        <p:cTn id="54" dur="500" fill="hold"/>
                                        <p:tgtEl>
                                          <p:spTgt spid="7106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1065"/>
                                        </p:tgtEl>
                                        <p:attrNameLst>
                                          <p:attrName>style.visibility</p:attrName>
                                        </p:attrNameLst>
                                      </p:cBhvr>
                                      <p:to>
                                        <p:strVal val="visible"/>
                                      </p:to>
                                    </p:set>
                                    <p:anim calcmode="lin" valueType="num">
                                      <p:cBhvr additive="base">
                                        <p:cTn id="57" dur="500" fill="hold"/>
                                        <p:tgtEl>
                                          <p:spTgt spid="71065"/>
                                        </p:tgtEl>
                                        <p:attrNameLst>
                                          <p:attrName>ppt_x</p:attrName>
                                        </p:attrNameLst>
                                      </p:cBhvr>
                                      <p:tavLst>
                                        <p:tav tm="0">
                                          <p:val>
                                            <p:strVal val="#ppt_x"/>
                                          </p:val>
                                        </p:tav>
                                        <p:tav tm="100000">
                                          <p:val>
                                            <p:strVal val="#ppt_x"/>
                                          </p:val>
                                        </p:tav>
                                      </p:tavLst>
                                    </p:anim>
                                    <p:anim calcmode="lin" valueType="num">
                                      <p:cBhvr additive="base">
                                        <p:cTn id="58" dur="500" fill="hold"/>
                                        <p:tgtEl>
                                          <p:spTgt spid="7106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1066"/>
                                        </p:tgtEl>
                                        <p:attrNameLst>
                                          <p:attrName>style.visibility</p:attrName>
                                        </p:attrNameLst>
                                      </p:cBhvr>
                                      <p:to>
                                        <p:strVal val="visible"/>
                                      </p:to>
                                    </p:set>
                                    <p:anim calcmode="lin" valueType="num">
                                      <p:cBhvr additive="base">
                                        <p:cTn id="61" dur="500" fill="hold"/>
                                        <p:tgtEl>
                                          <p:spTgt spid="71066"/>
                                        </p:tgtEl>
                                        <p:attrNameLst>
                                          <p:attrName>ppt_x</p:attrName>
                                        </p:attrNameLst>
                                      </p:cBhvr>
                                      <p:tavLst>
                                        <p:tav tm="0">
                                          <p:val>
                                            <p:strVal val="#ppt_x"/>
                                          </p:val>
                                        </p:tav>
                                        <p:tav tm="100000">
                                          <p:val>
                                            <p:strVal val="#ppt_x"/>
                                          </p:val>
                                        </p:tav>
                                      </p:tavLst>
                                    </p:anim>
                                    <p:anim calcmode="lin" valueType="num">
                                      <p:cBhvr additive="base">
                                        <p:cTn id="62" dur="500" fill="hold"/>
                                        <p:tgtEl>
                                          <p:spTgt spid="7106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1067"/>
                                        </p:tgtEl>
                                        <p:attrNameLst>
                                          <p:attrName>style.visibility</p:attrName>
                                        </p:attrNameLst>
                                      </p:cBhvr>
                                      <p:to>
                                        <p:strVal val="visible"/>
                                      </p:to>
                                    </p:set>
                                    <p:anim calcmode="lin" valueType="num">
                                      <p:cBhvr additive="base">
                                        <p:cTn id="65" dur="500" fill="hold"/>
                                        <p:tgtEl>
                                          <p:spTgt spid="71067"/>
                                        </p:tgtEl>
                                        <p:attrNameLst>
                                          <p:attrName>ppt_x</p:attrName>
                                        </p:attrNameLst>
                                      </p:cBhvr>
                                      <p:tavLst>
                                        <p:tav tm="0">
                                          <p:val>
                                            <p:strVal val="#ppt_x"/>
                                          </p:val>
                                        </p:tav>
                                        <p:tav tm="100000">
                                          <p:val>
                                            <p:strVal val="#ppt_x"/>
                                          </p:val>
                                        </p:tav>
                                      </p:tavLst>
                                    </p:anim>
                                    <p:anim calcmode="lin" valueType="num">
                                      <p:cBhvr additive="base">
                                        <p:cTn id="66" dur="500" fill="hold"/>
                                        <p:tgtEl>
                                          <p:spTgt spid="7106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1068"/>
                                        </p:tgtEl>
                                        <p:attrNameLst>
                                          <p:attrName>style.visibility</p:attrName>
                                        </p:attrNameLst>
                                      </p:cBhvr>
                                      <p:to>
                                        <p:strVal val="visible"/>
                                      </p:to>
                                    </p:set>
                                    <p:anim calcmode="lin" valueType="num">
                                      <p:cBhvr additive="base">
                                        <p:cTn id="69" dur="500" fill="hold"/>
                                        <p:tgtEl>
                                          <p:spTgt spid="71068"/>
                                        </p:tgtEl>
                                        <p:attrNameLst>
                                          <p:attrName>ppt_x</p:attrName>
                                        </p:attrNameLst>
                                      </p:cBhvr>
                                      <p:tavLst>
                                        <p:tav tm="0">
                                          <p:val>
                                            <p:strVal val="#ppt_x"/>
                                          </p:val>
                                        </p:tav>
                                        <p:tav tm="100000">
                                          <p:val>
                                            <p:strVal val="#ppt_x"/>
                                          </p:val>
                                        </p:tav>
                                      </p:tavLst>
                                    </p:anim>
                                    <p:anim calcmode="lin" valueType="num">
                                      <p:cBhvr additive="base">
                                        <p:cTn id="70" dur="500" fill="hold"/>
                                        <p:tgtEl>
                                          <p:spTgt spid="7106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1069"/>
                                        </p:tgtEl>
                                        <p:attrNameLst>
                                          <p:attrName>style.visibility</p:attrName>
                                        </p:attrNameLst>
                                      </p:cBhvr>
                                      <p:to>
                                        <p:strVal val="visible"/>
                                      </p:to>
                                    </p:set>
                                    <p:anim calcmode="lin" valueType="num">
                                      <p:cBhvr additive="base">
                                        <p:cTn id="73" dur="500" fill="hold"/>
                                        <p:tgtEl>
                                          <p:spTgt spid="71069"/>
                                        </p:tgtEl>
                                        <p:attrNameLst>
                                          <p:attrName>ppt_x</p:attrName>
                                        </p:attrNameLst>
                                      </p:cBhvr>
                                      <p:tavLst>
                                        <p:tav tm="0">
                                          <p:val>
                                            <p:strVal val="#ppt_x"/>
                                          </p:val>
                                        </p:tav>
                                        <p:tav tm="100000">
                                          <p:val>
                                            <p:strVal val="#ppt_x"/>
                                          </p:val>
                                        </p:tav>
                                      </p:tavLst>
                                    </p:anim>
                                    <p:anim calcmode="lin" valueType="num">
                                      <p:cBhvr additive="base">
                                        <p:cTn id="74" dur="500" fill="hold"/>
                                        <p:tgtEl>
                                          <p:spTgt spid="7106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1054"/>
                                        </p:tgtEl>
                                        <p:attrNameLst>
                                          <p:attrName>style.visibility</p:attrName>
                                        </p:attrNameLst>
                                      </p:cBhvr>
                                      <p:to>
                                        <p:strVal val="visible"/>
                                      </p:to>
                                    </p:set>
                                    <p:anim calcmode="lin" valueType="num">
                                      <p:cBhvr additive="base">
                                        <p:cTn id="79" dur="500" fill="hold"/>
                                        <p:tgtEl>
                                          <p:spTgt spid="71054"/>
                                        </p:tgtEl>
                                        <p:attrNameLst>
                                          <p:attrName>ppt_x</p:attrName>
                                        </p:attrNameLst>
                                      </p:cBhvr>
                                      <p:tavLst>
                                        <p:tav tm="0">
                                          <p:val>
                                            <p:strVal val="#ppt_x"/>
                                          </p:val>
                                        </p:tav>
                                        <p:tav tm="100000">
                                          <p:val>
                                            <p:strVal val="#ppt_x"/>
                                          </p:val>
                                        </p:tav>
                                      </p:tavLst>
                                    </p:anim>
                                    <p:anim calcmode="lin" valueType="num">
                                      <p:cBhvr additive="base">
                                        <p:cTn id="80" dur="500" fill="hold"/>
                                        <p:tgtEl>
                                          <p:spTgt spid="7105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1055"/>
                                        </p:tgtEl>
                                        <p:attrNameLst>
                                          <p:attrName>style.visibility</p:attrName>
                                        </p:attrNameLst>
                                      </p:cBhvr>
                                      <p:to>
                                        <p:strVal val="visible"/>
                                      </p:to>
                                    </p:set>
                                    <p:anim calcmode="lin" valueType="num">
                                      <p:cBhvr additive="base">
                                        <p:cTn id="85" dur="500" fill="hold"/>
                                        <p:tgtEl>
                                          <p:spTgt spid="71055"/>
                                        </p:tgtEl>
                                        <p:attrNameLst>
                                          <p:attrName>ppt_x</p:attrName>
                                        </p:attrNameLst>
                                      </p:cBhvr>
                                      <p:tavLst>
                                        <p:tav tm="0">
                                          <p:val>
                                            <p:strVal val="#ppt_x"/>
                                          </p:val>
                                        </p:tav>
                                        <p:tav tm="100000">
                                          <p:val>
                                            <p:strVal val="#ppt_x"/>
                                          </p:val>
                                        </p:tav>
                                      </p:tavLst>
                                    </p:anim>
                                    <p:anim calcmode="lin" valueType="num">
                                      <p:cBhvr additive="base">
                                        <p:cTn id="86" dur="500" fill="hold"/>
                                        <p:tgtEl>
                                          <p:spTgt spid="7105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1058">
                                            <p:txEl>
                                              <p:pRg st="0" end="0"/>
                                            </p:txEl>
                                          </p:spTgt>
                                        </p:tgtEl>
                                        <p:attrNameLst>
                                          <p:attrName>style.visibility</p:attrName>
                                        </p:attrNameLst>
                                      </p:cBhvr>
                                      <p:to>
                                        <p:strVal val="visible"/>
                                      </p:to>
                                    </p:set>
                                    <p:anim calcmode="lin" valueType="num">
                                      <p:cBhvr additive="base">
                                        <p:cTn id="91" dur="500" fill="hold"/>
                                        <p:tgtEl>
                                          <p:spTgt spid="7105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1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1059"/>
                                        </p:tgtEl>
                                        <p:attrNameLst>
                                          <p:attrName>style.visibility</p:attrName>
                                        </p:attrNameLst>
                                      </p:cBhvr>
                                      <p:to>
                                        <p:strVal val="visible"/>
                                      </p:to>
                                    </p:set>
                                    <p:anim calcmode="lin" valueType="num">
                                      <p:cBhvr additive="base">
                                        <p:cTn id="97" dur="500" fill="hold"/>
                                        <p:tgtEl>
                                          <p:spTgt spid="71059"/>
                                        </p:tgtEl>
                                        <p:attrNameLst>
                                          <p:attrName>ppt_x</p:attrName>
                                        </p:attrNameLst>
                                      </p:cBhvr>
                                      <p:tavLst>
                                        <p:tav tm="0">
                                          <p:val>
                                            <p:strVal val="#ppt_x"/>
                                          </p:val>
                                        </p:tav>
                                        <p:tav tm="100000">
                                          <p:val>
                                            <p:strVal val="#ppt_x"/>
                                          </p:val>
                                        </p:tav>
                                      </p:tavLst>
                                    </p:anim>
                                    <p:anim calcmode="lin" valueType="num">
                                      <p:cBhvr additive="base">
                                        <p:cTn id="98" dur="500" fill="hold"/>
                                        <p:tgtEl>
                                          <p:spTgt spid="7105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1060"/>
                                        </p:tgtEl>
                                        <p:attrNameLst>
                                          <p:attrName>style.visibility</p:attrName>
                                        </p:attrNameLst>
                                      </p:cBhvr>
                                      <p:to>
                                        <p:strVal val="visible"/>
                                      </p:to>
                                    </p:set>
                                    <p:anim calcmode="lin" valueType="num">
                                      <p:cBhvr additive="base">
                                        <p:cTn id="103" dur="500" fill="hold"/>
                                        <p:tgtEl>
                                          <p:spTgt spid="71060"/>
                                        </p:tgtEl>
                                        <p:attrNameLst>
                                          <p:attrName>ppt_x</p:attrName>
                                        </p:attrNameLst>
                                      </p:cBhvr>
                                      <p:tavLst>
                                        <p:tav tm="0">
                                          <p:val>
                                            <p:strVal val="#ppt_x"/>
                                          </p:val>
                                        </p:tav>
                                        <p:tav tm="100000">
                                          <p:val>
                                            <p:strVal val="#ppt_x"/>
                                          </p:val>
                                        </p:tav>
                                      </p:tavLst>
                                    </p:anim>
                                    <p:anim calcmode="lin" valueType="num">
                                      <p:cBhvr additive="base">
                                        <p:cTn id="104" dur="500" fill="hold"/>
                                        <p:tgtEl>
                                          <p:spTgt spid="7106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1046"/>
                                        </p:tgtEl>
                                        <p:attrNameLst>
                                          <p:attrName>style.visibility</p:attrName>
                                        </p:attrNameLst>
                                      </p:cBhvr>
                                      <p:to>
                                        <p:strVal val="visible"/>
                                      </p:to>
                                    </p:set>
                                    <p:anim calcmode="lin" valueType="num">
                                      <p:cBhvr additive="base">
                                        <p:cTn id="109" dur="500" fill="hold"/>
                                        <p:tgtEl>
                                          <p:spTgt spid="71046"/>
                                        </p:tgtEl>
                                        <p:attrNameLst>
                                          <p:attrName>ppt_x</p:attrName>
                                        </p:attrNameLst>
                                      </p:cBhvr>
                                      <p:tavLst>
                                        <p:tav tm="0">
                                          <p:val>
                                            <p:strVal val="#ppt_x"/>
                                          </p:val>
                                        </p:tav>
                                        <p:tav tm="100000">
                                          <p:val>
                                            <p:strVal val="#ppt_x"/>
                                          </p:val>
                                        </p:tav>
                                      </p:tavLst>
                                    </p:anim>
                                    <p:anim calcmode="lin" valueType="num">
                                      <p:cBhvr additive="base">
                                        <p:cTn id="110" dur="500" fill="hold"/>
                                        <p:tgtEl>
                                          <p:spTgt spid="7104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1047"/>
                                        </p:tgtEl>
                                        <p:attrNameLst>
                                          <p:attrName>style.visibility</p:attrName>
                                        </p:attrNameLst>
                                      </p:cBhvr>
                                      <p:to>
                                        <p:strVal val="visible"/>
                                      </p:to>
                                    </p:set>
                                    <p:anim calcmode="lin" valueType="num">
                                      <p:cBhvr additive="base">
                                        <p:cTn id="115" dur="500" fill="hold"/>
                                        <p:tgtEl>
                                          <p:spTgt spid="71047"/>
                                        </p:tgtEl>
                                        <p:attrNameLst>
                                          <p:attrName>ppt_x</p:attrName>
                                        </p:attrNameLst>
                                      </p:cBhvr>
                                      <p:tavLst>
                                        <p:tav tm="0">
                                          <p:val>
                                            <p:strVal val="#ppt_x"/>
                                          </p:val>
                                        </p:tav>
                                        <p:tav tm="100000">
                                          <p:val>
                                            <p:strVal val="#ppt_x"/>
                                          </p:val>
                                        </p:tav>
                                      </p:tavLst>
                                    </p:anim>
                                    <p:anim calcmode="lin" valueType="num">
                                      <p:cBhvr additive="base">
                                        <p:cTn id="116" dur="500" fill="hold"/>
                                        <p:tgtEl>
                                          <p:spTgt spid="7104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1050"/>
                                        </p:tgtEl>
                                        <p:attrNameLst>
                                          <p:attrName>style.visibility</p:attrName>
                                        </p:attrNameLst>
                                      </p:cBhvr>
                                      <p:to>
                                        <p:strVal val="visible"/>
                                      </p:to>
                                    </p:set>
                                    <p:anim calcmode="lin" valueType="num">
                                      <p:cBhvr additive="base">
                                        <p:cTn id="121" dur="500" fill="hold"/>
                                        <p:tgtEl>
                                          <p:spTgt spid="71050"/>
                                        </p:tgtEl>
                                        <p:attrNameLst>
                                          <p:attrName>ppt_x</p:attrName>
                                        </p:attrNameLst>
                                      </p:cBhvr>
                                      <p:tavLst>
                                        <p:tav tm="0">
                                          <p:val>
                                            <p:strVal val="#ppt_x"/>
                                          </p:val>
                                        </p:tav>
                                        <p:tav tm="100000">
                                          <p:val>
                                            <p:strVal val="#ppt_x"/>
                                          </p:val>
                                        </p:tav>
                                      </p:tavLst>
                                    </p:anim>
                                    <p:anim calcmode="lin" valueType="num">
                                      <p:cBhvr additive="base">
                                        <p:cTn id="122" dur="500" fill="hold"/>
                                        <p:tgtEl>
                                          <p:spTgt spid="7105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1051"/>
                                        </p:tgtEl>
                                        <p:attrNameLst>
                                          <p:attrName>style.visibility</p:attrName>
                                        </p:attrNameLst>
                                      </p:cBhvr>
                                      <p:to>
                                        <p:strVal val="visible"/>
                                      </p:to>
                                    </p:set>
                                    <p:anim calcmode="lin" valueType="num">
                                      <p:cBhvr additive="base">
                                        <p:cTn id="127" dur="500" fill="hold"/>
                                        <p:tgtEl>
                                          <p:spTgt spid="71051"/>
                                        </p:tgtEl>
                                        <p:attrNameLst>
                                          <p:attrName>ppt_x</p:attrName>
                                        </p:attrNameLst>
                                      </p:cBhvr>
                                      <p:tavLst>
                                        <p:tav tm="0">
                                          <p:val>
                                            <p:strVal val="#ppt_x"/>
                                          </p:val>
                                        </p:tav>
                                        <p:tav tm="100000">
                                          <p:val>
                                            <p:strVal val="#ppt_x"/>
                                          </p:val>
                                        </p:tav>
                                      </p:tavLst>
                                    </p:anim>
                                    <p:anim calcmode="lin" valueType="num">
                                      <p:cBhvr additive="base">
                                        <p:cTn id="128" dur="500" fill="hold"/>
                                        <p:tgtEl>
                                          <p:spTgt spid="7105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71052"/>
                                        </p:tgtEl>
                                        <p:attrNameLst>
                                          <p:attrName>style.visibility</p:attrName>
                                        </p:attrNameLst>
                                      </p:cBhvr>
                                      <p:to>
                                        <p:strVal val="visible"/>
                                      </p:to>
                                    </p:set>
                                    <p:anim calcmode="lin" valueType="num">
                                      <p:cBhvr additive="base">
                                        <p:cTn id="133" dur="500" fill="hold"/>
                                        <p:tgtEl>
                                          <p:spTgt spid="71052"/>
                                        </p:tgtEl>
                                        <p:attrNameLst>
                                          <p:attrName>ppt_x</p:attrName>
                                        </p:attrNameLst>
                                      </p:cBhvr>
                                      <p:tavLst>
                                        <p:tav tm="0">
                                          <p:val>
                                            <p:strVal val="#ppt_x"/>
                                          </p:val>
                                        </p:tav>
                                        <p:tav tm="100000">
                                          <p:val>
                                            <p:strVal val="#ppt_x"/>
                                          </p:val>
                                        </p:tav>
                                      </p:tavLst>
                                    </p:anim>
                                    <p:anim calcmode="lin" valueType="num">
                                      <p:cBhvr additive="base">
                                        <p:cTn id="134" dur="500" fill="hold"/>
                                        <p:tgtEl>
                                          <p:spTgt spid="7105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71040"/>
                                        </p:tgtEl>
                                        <p:attrNameLst>
                                          <p:attrName>style.visibility</p:attrName>
                                        </p:attrNameLst>
                                      </p:cBhvr>
                                      <p:to>
                                        <p:strVal val="visible"/>
                                      </p:to>
                                    </p:set>
                                    <p:anim calcmode="lin" valueType="num">
                                      <p:cBhvr additive="base">
                                        <p:cTn id="139" dur="500" fill="hold"/>
                                        <p:tgtEl>
                                          <p:spTgt spid="71040"/>
                                        </p:tgtEl>
                                        <p:attrNameLst>
                                          <p:attrName>ppt_x</p:attrName>
                                        </p:attrNameLst>
                                      </p:cBhvr>
                                      <p:tavLst>
                                        <p:tav tm="0">
                                          <p:val>
                                            <p:strVal val="#ppt_x"/>
                                          </p:val>
                                        </p:tav>
                                        <p:tav tm="100000">
                                          <p:val>
                                            <p:strVal val="#ppt_x"/>
                                          </p:val>
                                        </p:tav>
                                      </p:tavLst>
                                    </p:anim>
                                    <p:anim calcmode="lin" valueType="num">
                                      <p:cBhvr additive="base">
                                        <p:cTn id="140" dur="500" fill="hold"/>
                                        <p:tgtEl>
                                          <p:spTgt spid="7104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71041"/>
                                        </p:tgtEl>
                                        <p:attrNameLst>
                                          <p:attrName>style.visibility</p:attrName>
                                        </p:attrNameLst>
                                      </p:cBhvr>
                                      <p:to>
                                        <p:strVal val="visible"/>
                                      </p:to>
                                    </p:set>
                                    <p:anim calcmode="lin" valueType="num">
                                      <p:cBhvr additive="base">
                                        <p:cTn id="145" dur="500" fill="hold"/>
                                        <p:tgtEl>
                                          <p:spTgt spid="71041"/>
                                        </p:tgtEl>
                                        <p:attrNameLst>
                                          <p:attrName>ppt_x</p:attrName>
                                        </p:attrNameLst>
                                      </p:cBhvr>
                                      <p:tavLst>
                                        <p:tav tm="0">
                                          <p:val>
                                            <p:strVal val="#ppt_x"/>
                                          </p:val>
                                        </p:tav>
                                        <p:tav tm="100000">
                                          <p:val>
                                            <p:strVal val="#ppt_x"/>
                                          </p:val>
                                        </p:tav>
                                      </p:tavLst>
                                    </p:anim>
                                    <p:anim calcmode="lin" valueType="num">
                                      <p:cBhvr additive="base">
                                        <p:cTn id="146" dur="500" fill="hold"/>
                                        <p:tgtEl>
                                          <p:spTgt spid="710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30" grpId="0"/>
      <p:bldP spid="71031" grpId="0"/>
      <p:bldP spid="71032" grpId="0"/>
      <p:bldP spid="71033" grpId="0"/>
      <p:bldP spid="71034" grpId="0"/>
      <p:bldP spid="71035" grpId="0"/>
      <p:bldP spid="71036" grpId="0"/>
      <p:bldP spid="71037" grpId="0"/>
      <p:bldP spid="71040" grpId="0"/>
      <p:bldP spid="71041" grpId="0"/>
      <p:bldP spid="71046" grpId="0"/>
      <p:bldP spid="71047" grpId="0"/>
      <p:bldP spid="71050" grpId="0"/>
      <p:bldP spid="71051" grpId="0"/>
      <p:bldP spid="71052" grpId="0"/>
      <p:bldP spid="71054" grpId="0"/>
      <p:bldP spid="71055" grpId="0"/>
      <p:bldP spid="71059" grpId="0"/>
      <p:bldP spid="71060" grpId="0"/>
      <p:bldP spid="71062" grpId="0"/>
      <p:bldP spid="71063" grpId="0"/>
      <p:bldP spid="71064" grpId="0"/>
      <p:bldP spid="71065" grpId="0"/>
      <p:bldP spid="71066" grpId="0"/>
      <p:bldP spid="71067" grpId="0"/>
      <p:bldP spid="71068" grpId="0"/>
      <p:bldP spid="710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 y="1981200"/>
            <a:ext cx="8991600" cy="954107"/>
          </a:xfrm>
          <a:prstGeom prst="rect">
            <a:avLst/>
          </a:prstGeom>
          <a:noFill/>
          <a:ln w="9525">
            <a:noFill/>
            <a:miter lim="800000"/>
            <a:headEnd/>
            <a:tailEnd/>
          </a:ln>
          <a:effectLst>
            <a:prstShdw prst="shdw17" dist="17961" dir="2700000">
              <a:schemeClr val="bg2"/>
            </a:prstShdw>
          </a:effectLst>
        </p:spPr>
        <p:txBody>
          <a:bodyPr wrap="square">
            <a:spAutoFit/>
          </a:bodyPr>
          <a:lstStyle/>
          <a:p>
            <a:r>
              <a:rPr lang="en-US" sz="2800" b="1" dirty="0">
                <a:latin typeface="Times New Roman" pitchFamily="18" charset="0"/>
                <a:cs typeface="Times New Roman" pitchFamily="18" charset="0"/>
              </a:rPr>
              <a:t>    </a:t>
            </a:r>
            <a:r>
              <a:rPr lang="en-US" sz="2800" b="1" dirty="0" err="1">
                <a:solidFill>
                  <a:srgbClr val="CC0000"/>
                </a:solidFill>
                <a:latin typeface="Times New Roman" pitchFamily="18" charset="0"/>
                <a:cs typeface="Times New Roman" pitchFamily="18" charset="0"/>
              </a:rPr>
              <a:t>Hoạt</a:t>
            </a:r>
            <a:r>
              <a:rPr lang="en-US" sz="2800" b="1" dirty="0">
                <a:solidFill>
                  <a:srgbClr val="CC0000"/>
                </a:solidFill>
                <a:latin typeface="Times New Roman" pitchFamily="18" charset="0"/>
                <a:cs typeface="Times New Roman" pitchFamily="18" charset="0"/>
              </a:rPr>
              <a:t> </a:t>
            </a:r>
            <a:r>
              <a:rPr lang="en-US" sz="2800" b="1" dirty="0" err="1">
                <a:solidFill>
                  <a:srgbClr val="CC0000"/>
                </a:solidFill>
                <a:latin typeface="Times New Roman" pitchFamily="18" charset="0"/>
                <a:cs typeface="Times New Roman" pitchFamily="18" charset="0"/>
              </a:rPr>
              <a:t>động</a:t>
            </a:r>
            <a:r>
              <a:rPr lang="en-US" sz="2800" b="1" dirty="0">
                <a:solidFill>
                  <a:srgbClr val="CC0000"/>
                </a:solidFill>
                <a:latin typeface="Times New Roman" pitchFamily="18" charset="0"/>
                <a:cs typeface="Times New Roman" pitchFamily="18" charset="0"/>
              </a:rPr>
              <a:t> 2 </a:t>
            </a:r>
            <a:r>
              <a:rPr lang="en-US" sz="2800" dirty="0">
                <a:solidFill>
                  <a:srgbClr val="CC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vi-</a:t>
            </a:r>
            <a:r>
              <a:rPr lang="en-US" sz="2800" b="1" dirty="0" err="1">
                <a:latin typeface="Times New Roman" pitchFamily="18" charset="0"/>
                <a:cs typeface="Times New Roman" pitchFamily="18" charset="0"/>
              </a:rPr>
              <a:t>ta</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min,chất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xơ</a:t>
            </a:r>
            <a:r>
              <a:rPr lang="en-US" sz="2800" b="1" dirty="0">
                <a:latin typeface="Times New Roman" pitchFamily="18" charset="0"/>
                <a:cs typeface="Times New Roman" pitchFamily="18" charset="0"/>
              </a:rPr>
              <a:t>.</a:t>
            </a:r>
          </a:p>
        </p:txBody>
      </p:sp>
      <p:sp>
        <p:nvSpPr>
          <p:cNvPr id="5" name="AutoShape 37"/>
          <p:cNvSpPr>
            <a:spLocks noChangeArrowheads="1"/>
          </p:cNvSpPr>
          <p:nvPr/>
        </p:nvSpPr>
        <p:spPr bwMode="auto">
          <a:xfrm>
            <a:off x="2057400" y="2819400"/>
            <a:ext cx="4495800" cy="2133600"/>
          </a:xfrm>
          <a:prstGeom prst="cloudCallout">
            <a:avLst>
              <a:gd name="adj1" fmla="val 54657"/>
              <a:gd name="adj2" fmla="val 79167"/>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a:lstStyle/>
          <a:p>
            <a:pPr algn="ctr">
              <a:defRPr/>
            </a:pPr>
            <a:r>
              <a:rPr lang="en-US" sz="2800" b="0" dirty="0" err="1">
                <a:solidFill>
                  <a:srgbClr val="CC0000"/>
                </a:solidFill>
                <a:latin typeface="Times New Roman" pitchFamily="18" charset="0"/>
                <a:cs typeface="Times New Roman" pitchFamily="18" charset="0"/>
              </a:rPr>
              <a:t>Thảo</a:t>
            </a:r>
            <a:r>
              <a:rPr lang="en-US" sz="2800" b="0" dirty="0">
                <a:solidFill>
                  <a:srgbClr val="CC0000"/>
                </a:solidFill>
                <a:latin typeface="Times New Roman" pitchFamily="18" charset="0"/>
                <a:cs typeface="Times New Roman" pitchFamily="18" charset="0"/>
              </a:rPr>
              <a:t> </a:t>
            </a:r>
            <a:r>
              <a:rPr lang="en-US" sz="2800" b="0" dirty="0" err="1">
                <a:solidFill>
                  <a:srgbClr val="CC0000"/>
                </a:solidFill>
                <a:latin typeface="Times New Roman" pitchFamily="18" charset="0"/>
                <a:cs typeface="Times New Roman" pitchFamily="18" charset="0"/>
              </a:rPr>
              <a:t>luận</a:t>
            </a:r>
            <a:r>
              <a:rPr lang="en-US" sz="2800" b="0" dirty="0">
                <a:solidFill>
                  <a:srgbClr val="CC0000"/>
                </a:solidFill>
                <a:latin typeface="Times New Roman" pitchFamily="18" charset="0"/>
                <a:cs typeface="Times New Roman" pitchFamily="18" charset="0"/>
              </a:rPr>
              <a:t> </a:t>
            </a:r>
            <a:r>
              <a:rPr lang="en-US" sz="2800" b="0" dirty="0" err="1">
                <a:solidFill>
                  <a:srgbClr val="CC0000"/>
                </a:solidFill>
                <a:latin typeface="Times New Roman" pitchFamily="18" charset="0"/>
                <a:cs typeface="Times New Roman" pitchFamily="18" charset="0"/>
              </a:rPr>
              <a:t>nhóm</a:t>
            </a:r>
            <a:r>
              <a:rPr lang="en-US" sz="2800" b="0" dirty="0">
                <a:solidFill>
                  <a:srgbClr val="CC0000"/>
                </a:solidFill>
                <a:latin typeface="Times New Roman" pitchFamily="18" charset="0"/>
                <a:cs typeface="Times New Roman" pitchFamily="18" charset="0"/>
              </a:rPr>
              <a:t> 4</a:t>
            </a:r>
          </a:p>
          <a:p>
            <a:pPr algn="ctr">
              <a:defRPr/>
            </a:pPr>
            <a:r>
              <a:rPr lang="en-US" sz="2800" b="0" dirty="0">
                <a:solidFill>
                  <a:srgbClr val="CC0000"/>
                </a:solidFill>
                <a:latin typeface="Times New Roman" pitchFamily="18" charset="0"/>
                <a:cs typeface="Times New Roman" pitchFamily="18" charset="0"/>
              </a:rPr>
              <a:t>(</a:t>
            </a:r>
            <a:r>
              <a:rPr lang="en-US" sz="2800" b="0" dirty="0" err="1">
                <a:solidFill>
                  <a:srgbClr val="CC0000"/>
                </a:solidFill>
                <a:latin typeface="Times New Roman" pitchFamily="18" charset="0"/>
                <a:cs typeface="Times New Roman" pitchFamily="18" charset="0"/>
              </a:rPr>
              <a:t>thời</a:t>
            </a:r>
            <a:r>
              <a:rPr lang="en-US" sz="2800" b="0" dirty="0">
                <a:solidFill>
                  <a:srgbClr val="CC0000"/>
                </a:solidFill>
                <a:latin typeface="Times New Roman" pitchFamily="18" charset="0"/>
                <a:cs typeface="Times New Roman" pitchFamily="18" charset="0"/>
              </a:rPr>
              <a:t> </a:t>
            </a:r>
            <a:r>
              <a:rPr lang="en-US" sz="2800" b="0" dirty="0" err="1">
                <a:solidFill>
                  <a:srgbClr val="CC0000"/>
                </a:solidFill>
                <a:latin typeface="Times New Roman" pitchFamily="18" charset="0"/>
                <a:cs typeface="Times New Roman" pitchFamily="18" charset="0"/>
              </a:rPr>
              <a:t>gian</a:t>
            </a:r>
            <a:r>
              <a:rPr lang="en-US" sz="2800" b="0" dirty="0">
                <a:solidFill>
                  <a:srgbClr val="CC0000"/>
                </a:solidFill>
                <a:latin typeface="Times New Roman" pitchFamily="18" charset="0"/>
                <a:cs typeface="Times New Roman" pitchFamily="18" charset="0"/>
              </a:rPr>
              <a:t> 3 </a:t>
            </a:r>
            <a:r>
              <a:rPr lang="en-US" sz="2800" b="0" dirty="0" err="1">
                <a:solidFill>
                  <a:srgbClr val="CC0000"/>
                </a:solidFill>
                <a:latin typeface="Times New Roman" pitchFamily="18" charset="0"/>
                <a:cs typeface="Times New Roman" pitchFamily="18" charset="0"/>
              </a:rPr>
              <a:t>phút</a:t>
            </a:r>
            <a:r>
              <a:rPr lang="en-US" sz="2800" b="0" dirty="0">
                <a:solidFill>
                  <a:srgbClr val="CC0000"/>
                </a:solidFill>
                <a:latin typeface="Times New Roman" pitchFamily="18" charset="0"/>
                <a:cs typeface="Times New Roman" pitchFamily="18" charset="0"/>
              </a:rPr>
              <a:t>)</a:t>
            </a:r>
            <a:endParaRPr lang="vi-VN" sz="2800" b="0" dirty="0">
              <a:solidFill>
                <a:srgbClr val="CC0000"/>
              </a:solidFill>
              <a:latin typeface="Times New Roman" pitchFamily="18" charset="0"/>
              <a:cs typeface="Times New Roman" pitchFamily="18" charset="0"/>
            </a:endParaRPr>
          </a:p>
        </p:txBody>
      </p:sp>
      <p:sp>
        <p:nvSpPr>
          <p:cNvPr id="2" name="Text Box 10">
            <a:extLst>
              <a:ext uri="{FF2B5EF4-FFF2-40B4-BE49-F238E27FC236}">
                <a16:creationId xmlns:a16="http://schemas.microsoft.com/office/drawing/2014/main" xmlns="" id="{81C212FD-41AC-4556-A056-E7D854014B26}"/>
              </a:ext>
            </a:extLst>
          </p:cNvPr>
          <p:cNvSpPr txBox="1">
            <a:spLocks noChangeArrowheads="1"/>
          </p:cNvSpPr>
          <p:nvPr/>
        </p:nvSpPr>
        <p:spPr bwMode="auto">
          <a:xfrm>
            <a:off x="-12290" y="56999"/>
            <a:ext cx="9156290" cy="1015663"/>
          </a:xfrm>
          <a:prstGeom prst="rect">
            <a:avLst/>
          </a:prstGeom>
          <a:noFill/>
          <a:ln w="9525">
            <a:noFill/>
            <a:miter lim="800000"/>
            <a:headEnd/>
            <a:tailEnd/>
          </a:ln>
        </p:spPr>
        <p:txBody>
          <a:bodyPr wrap="square">
            <a:spAutoFit/>
          </a:bodyPr>
          <a:lstStyle/>
          <a:p>
            <a:pPr algn="ctr"/>
            <a:r>
              <a:rPr lang="en-US" sz="3000" u="sng" err="1">
                <a:latin typeface="Times New Roman" pitchFamily="18" charset="0"/>
                <a:cs typeface="Times New Roman" pitchFamily="18" charset="0"/>
              </a:rPr>
              <a:t>Khoa</a:t>
            </a:r>
            <a:r>
              <a:rPr lang="en-US" sz="3000" u="sng">
                <a:latin typeface="Times New Roman" pitchFamily="18" charset="0"/>
                <a:cs typeface="Times New Roman" pitchFamily="18" charset="0"/>
              </a:rPr>
              <a:t> học</a:t>
            </a:r>
            <a:endParaRPr lang="en-US" sz="3000" u="sng" dirty="0">
              <a:latin typeface="Times New Roman" pitchFamily="18" charset="0"/>
              <a:cs typeface="Times New Roman" pitchFamily="18" charset="0"/>
            </a:endParaRPr>
          </a:p>
          <a:p>
            <a:pPr algn="ctr"/>
            <a:r>
              <a:rPr lang="en-US" sz="3000" b="1" dirty="0" err="1">
                <a:solidFill>
                  <a:srgbClr val="FF0000"/>
                </a:solidFill>
                <a:latin typeface="Times New Roman" pitchFamily="18" charset="0"/>
                <a:cs typeface="Times New Roman" pitchFamily="18" charset="0"/>
              </a:rPr>
              <a:t>Vai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vi-</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-min, </a:t>
            </a:r>
            <a:r>
              <a:rPr lang="en-US" sz="3000" b="1" dirty="0" err="1">
                <a:solidFill>
                  <a:srgbClr val="FF0000"/>
                </a:solidFill>
                <a:latin typeface="Times New Roman" pitchFamily="18" charset="0"/>
                <a:cs typeface="Times New Roman" pitchFamily="18" charset="0"/>
              </a:rPr>
              <a:t>chất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khoáng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chất</a:t>
            </a:r>
            <a:r>
              <a:rPr lang="en-US" sz="3000" b="1">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x</a:t>
            </a:r>
            <a:r>
              <a:rPr lang="en-US" sz="3000" b="1">
                <a:solidFill>
                  <a:srgbClr val="FF0000"/>
                </a:solidFill>
                <a:latin typeface="Times New Roman" pitchFamily="18" charset="0"/>
                <a:cs typeface="Times New Roman" pitchFamily="18" charset="0"/>
              </a:rPr>
              <a:t>ơ</a:t>
            </a:r>
            <a:endParaRPr lang="en-US" sz="3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1316</Words>
  <Application>Microsoft Office PowerPoint</Application>
  <PresentationFormat>On-screen Show (4:3)</PresentationFormat>
  <Paragraphs>208</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HP</cp:lastModifiedBy>
  <cp:revision>30</cp:revision>
  <dcterms:created xsi:type="dcterms:W3CDTF">2019-09-15T14:58:05Z</dcterms:created>
  <dcterms:modified xsi:type="dcterms:W3CDTF">2021-09-21T14:20:32Z</dcterms:modified>
</cp:coreProperties>
</file>