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316" r:id="rId2"/>
    <p:sldId id="257" r:id="rId3"/>
    <p:sldId id="426" r:id="rId4"/>
    <p:sldId id="324" r:id="rId5"/>
    <p:sldId id="346" r:id="rId6"/>
    <p:sldId id="406" r:id="rId7"/>
    <p:sldId id="440" r:id="rId8"/>
    <p:sldId id="398" r:id="rId9"/>
    <p:sldId id="306" r:id="rId10"/>
    <p:sldId id="400" r:id="rId11"/>
    <p:sldId id="428" r:id="rId12"/>
    <p:sldId id="401" r:id="rId13"/>
    <p:sldId id="294" r:id="rId14"/>
    <p:sldId id="295" r:id="rId15"/>
    <p:sldId id="296" r:id="rId16"/>
    <p:sldId id="387" r:id="rId17"/>
    <p:sldId id="274" r:id="rId18"/>
    <p:sldId id="302" r:id="rId19"/>
    <p:sldId id="272" r:id="rId20"/>
    <p:sldId id="433" r:id="rId21"/>
    <p:sldId id="434" r:id="rId22"/>
    <p:sldId id="435" r:id="rId23"/>
    <p:sldId id="432" r:id="rId24"/>
    <p:sldId id="436" r:id="rId25"/>
    <p:sldId id="437" r:id="rId26"/>
    <p:sldId id="438" r:id="rId27"/>
    <p:sldId id="442" r:id="rId28"/>
    <p:sldId id="326" r:id="rId29"/>
    <p:sldId id="439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660066"/>
    <a:srgbClr val="D60093"/>
    <a:srgbClr val="00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76" d="100"/>
          <a:sy n="76" d="100"/>
        </p:scale>
        <p:origin x="-498" y="2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ạnh Hạnh" userId="f504fa8cdec9a019" providerId="LiveId" clId="{56E71817-60B0-48C1-B6FE-B47931555356}"/>
    <pc:docChg chg="undo custSel addSld delSld modSld">
      <pc:chgData name="Hạnh Hạnh" userId="f504fa8cdec9a019" providerId="LiveId" clId="{56E71817-60B0-48C1-B6FE-B47931555356}" dt="2021-08-13T12:09:42.694" v="144" actId="207"/>
      <pc:docMkLst>
        <pc:docMk/>
      </pc:docMkLst>
      <pc:sldChg chg="modSp mod">
        <pc:chgData name="Hạnh Hạnh" userId="f504fa8cdec9a019" providerId="LiveId" clId="{56E71817-60B0-48C1-B6FE-B47931555356}" dt="2021-08-13T12:09:34.900" v="143" actId="207"/>
        <pc:sldMkLst>
          <pc:docMk/>
          <pc:sldMk cId="0" sldId="274"/>
        </pc:sldMkLst>
        <pc:spChg chg="mod">
          <ac:chgData name="Hạnh Hạnh" userId="f504fa8cdec9a019" providerId="LiveId" clId="{56E71817-60B0-48C1-B6FE-B47931555356}" dt="2021-08-13T12:09:34.900" v="143" actId="207"/>
          <ac:spMkLst>
            <pc:docMk/>
            <pc:sldMk cId="0" sldId="274"/>
            <ac:spMk id="8" creationId="{00000000-0000-0000-0000-000000000000}"/>
          </ac:spMkLst>
        </pc:spChg>
        <pc:spChg chg="mod">
          <ac:chgData name="Hạnh Hạnh" userId="f504fa8cdec9a019" providerId="LiveId" clId="{56E71817-60B0-48C1-B6FE-B47931555356}" dt="2021-08-13T12:09:34.900" v="143" actId="207"/>
          <ac:spMkLst>
            <pc:docMk/>
            <pc:sldMk cId="0" sldId="274"/>
            <ac:spMk id="12" creationId="{00000000-0000-0000-0000-000000000000}"/>
          </ac:spMkLst>
        </pc:spChg>
        <pc:spChg chg="mod">
          <ac:chgData name="Hạnh Hạnh" userId="f504fa8cdec9a019" providerId="LiveId" clId="{56E71817-60B0-48C1-B6FE-B47931555356}" dt="2021-08-13T12:09:34.900" v="143" actId="207"/>
          <ac:spMkLst>
            <pc:docMk/>
            <pc:sldMk cId="0" sldId="274"/>
            <ac:spMk id="16" creationId="{6B22648E-1061-404B-961A-3BE0F9F2F304}"/>
          </ac:spMkLst>
        </pc:spChg>
      </pc:sldChg>
      <pc:sldChg chg="del">
        <pc:chgData name="Hạnh Hạnh" userId="f504fa8cdec9a019" providerId="LiveId" clId="{56E71817-60B0-48C1-B6FE-B47931555356}" dt="2021-08-13T08:55:40.387" v="110" actId="47"/>
        <pc:sldMkLst>
          <pc:docMk/>
          <pc:sldMk cId="0" sldId="277"/>
        </pc:sldMkLst>
      </pc:sldChg>
      <pc:sldChg chg="modSp mod">
        <pc:chgData name="Hạnh Hạnh" userId="f504fa8cdec9a019" providerId="LiveId" clId="{56E71817-60B0-48C1-B6FE-B47931555356}" dt="2021-08-13T12:09:42.694" v="144" actId="207"/>
        <pc:sldMkLst>
          <pc:docMk/>
          <pc:sldMk cId="3960556635" sldId="302"/>
        </pc:sldMkLst>
        <pc:spChg chg="mod">
          <ac:chgData name="Hạnh Hạnh" userId="f504fa8cdec9a019" providerId="LiveId" clId="{56E71817-60B0-48C1-B6FE-B47931555356}" dt="2021-08-13T12:09:42.694" v="144" actId="207"/>
          <ac:spMkLst>
            <pc:docMk/>
            <pc:sldMk cId="3960556635" sldId="302"/>
            <ac:spMk id="15" creationId="{6BB9A8E0-3B64-48F3-8F89-BAD3788EB5B4}"/>
          </ac:spMkLst>
        </pc:spChg>
      </pc:sldChg>
      <pc:sldChg chg="modSp mod">
        <pc:chgData name="Hạnh Hạnh" userId="f504fa8cdec9a019" providerId="LiveId" clId="{56E71817-60B0-48C1-B6FE-B47931555356}" dt="2021-08-13T12:08:48.191" v="139" actId="1076"/>
        <pc:sldMkLst>
          <pc:docMk/>
          <pc:sldMk cId="0" sldId="324"/>
        </pc:sldMkLst>
        <pc:spChg chg="mod">
          <ac:chgData name="Hạnh Hạnh" userId="f504fa8cdec9a019" providerId="LiveId" clId="{56E71817-60B0-48C1-B6FE-B47931555356}" dt="2021-08-13T12:08:48.191" v="139" actId="1076"/>
          <ac:spMkLst>
            <pc:docMk/>
            <pc:sldMk cId="0" sldId="324"/>
            <ac:spMk id="5" creationId="{20196EB8-8937-458E-8D4C-D070347BCB0E}"/>
          </ac:spMkLst>
        </pc:spChg>
        <pc:picChg chg="mod">
          <ac:chgData name="Hạnh Hạnh" userId="f504fa8cdec9a019" providerId="LiveId" clId="{56E71817-60B0-48C1-B6FE-B47931555356}" dt="2021-08-13T12:08:45.542" v="138" actId="1076"/>
          <ac:picMkLst>
            <pc:docMk/>
            <pc:sldMk cId="0" sldId="324"/>
            <ac:picMk id="18" creationId="{F01AE004-60F6-4AE8-8E00-25F5B2118F1C}"/>
          </ac:picMkLst>
        </pc:picChg>
      </pc:sldChg>
      <pc:sldChg chg="addSp modSp mod">
        <pc:chgData name="Hạnh Hạnh" userId="f504fa8cdec9a019" providerId="LiveId" clId="{56E71817-60B0-48C1-B6FE-B47931555356}" dt="2021-08-13T08:55:09.267" v="109" actId="1076"/>
        <pc:sldMkLst>
          <pc:docMk/>
          <pc:sldMk cId="0" sldId="326"/>
        </pc:sldMkLst>
        <pc:spChg chg="mod">
          <ac:chgData name="Hạnh Hạnh" userId="f504fa8cdec9a019" providerId="LiveId" clId="{56E71817-60B0-48C1-B6FE-B47931555356}" dt="2021-08-13T08:55:06.789" v="103" actId="571"/>
          <ac:spMkLst>
            <pc:docMk/>
            <pc:sldMk cId="0" sldId="326"/>
            <ac:spMk id="12" creationId="{106D35FD-BFBC-4F1E-91CC-38D611D02C6C}"/>
          </ac:spMkLst>
        </pc:spChg>
        <pc:spChg chg="mod">
          <ac:chgData name="Hạnh Hạnh" userId="f504fa8cdec9a019" providerId="LiveId" clId="{56E71817-60B0-48C1-B6FE-B47931555356}" dt="2021-08-13T08:55:06.789" v="103" actId="571"/>
          <ac:spMkLst>
            <pc:docMk/>
            <pc:sldMk cId="0" sldId="326"/>
            <ac:spMk id="29" creationId="{FDC36E50-8BB6-495A-A969-F6109809E3E8}"/>
          </ac:spMkLst>
        </pc:spChg>
        <pc:spChg chg="add mod">
          <ac:chgData name="Hạnh Hạnh" userId="f504fa8cdec9a019" providerId="LiveId" clId="{56E71817-60B0-48C1-B6FE-B47931555356}" dt="2021-08-13T08:55:06.789" v="103" actId="571"/>
          <ac:spMkLst>
            <pc:docMk/>
            <pc:sldMk cId="0" sldId="326"/>
            <ac:spMk id="32" creationId="{838A0D1B-C664-425B-9B6F-2A37E8041DB1}"/>
          </ac:spMkLst>
        </pc:spChg>
        <pc:spChg chg="mod">
          <ac:chgData name="Hạnh Hạnh" userId="f504fa8cdec9a019" providerId="LiveId" clId="{56E71817-60B0-48C1-B6FE-B47931555356}" dt="2021-08-13T08:55:06.789" v="103" actId="571"/>
          <ac:spMkLst>
            <pc:docMk/>
            <pc:sldMk cId="0" sldId="326"/>
            <ac:spMk id="39" creationId="{3623E2C2-4E5B-4B15-859C-E0E373D83462}"/>
          </ac:spMkLst>
        </pc:spChg>
        <pc:spChg chg="mod">
          <ac:chgData name="Hạnh Hạnh" userId="f504fa8cdec9a019" providerId="LiveId" clId="{56E71817-60B0-48C1-B6FE-B47931555356}" dt="2021-08-13T08:55:09.267" v="109" actId="1076"/>
          <ac:spMkLst>
            <pc:docMk/>
            <pc:sldMk cId="0" sldId="326"/>
            <ac:spMk id="40" creationId="{D2877F84-6F16-4767-B980-1D277AFAFBB9}"/>
          </ac:spMkLst>
        </pc:spChg>
        <pc:spChg chg="mod">
          <ac:chgData name="Hạnh Hạnh" userId="f504fa8cdec9a019" providerId="LiveId" clId="{56E71817-60B0-48C1-B6FE-B47931555356}" dt="2021-08-13T08:55:08.257" v="107" actId="1076"/>
          <ac:spMkLst>
            <pc:docMk/>
            <pc:sldMk cId="0" sldId="326"/>
            <ac:spMk id="195" creationId="{3DAC544B-ED26-429D-9550-23A275F743C2}"/>
          </ac:spMkLst>
        </pc:spChg>
        <pc:spChg chg="mod">
          <ac:chgData name="Hạnh Hạnh" userId="f504fa8cdec9a019" providerId="LiveId" clId="{56E71817-60B0-48C1-B6FE-B47931555356}" dt="2021-08-13T08:55:07.995" v="106" actId="1076"/>
          <ac:spMkLst>
            <pc:docMk/>
            <pc:sldMk cId="0" sldId="326"/>
            <ac:spMk id="196" creationId="{66DF3CEE-0A54-4766-A729-E19CD26C1191}"/>
          </ac:spMkLst>
        </pc:spChg>
        <pc:grpChg chg="mod">
          <ac:chgData name="Hạnh Hạnh" userId="f504fa8cdec9a019" providerId="LiveId" clId="{56E71817-60B0-48C1-B6FE-B47931555356}" dt="2021-08-13T08:55:06.789" v="103" actId="571"/>
          <ac:grpSpMkLst>
            <pc:docMk/>
            <pc:sldMk cId="0" sldId="326"/>
            <ac:grpSpMk id="3" creationId="{FC1E1E09-DE9E-41E9-8DE6-AA3A5A23FD6E}"/>
          </ac:grpSpMkLst>
        </pc:grpChg>
        <pc:grpChg chg="mod">
          <ac:chgData name="Hạnh Hạnh" userId="f504fa8cdec9a019" providerId="LiveId" clId="{56E71817-60B0-48C1-B6FE-B47931555356}" dt="2021-08-13T08:55:08.691" v="108" actId="1076"/>
          <ac:grpSpMkLst>
            <pc:docMk/>
            <pc:sldMk cId="0" sldId="326"/>
            <ac:grpSpMk id="4" creationId="{AE87DE9A-0EF8-45C9-9D48-15EDDDF52FDB}"/>
          </ac:grpSpMkLst>
        </pc:grpChg>
      </pc:sldChg>
      <pc:sldChg chg="addSp modSp mod">
        <pc:chgData name="Hạnh Hạnh" userId="f504fa8cdec9a019" providerId="LiveId" clId="{56E71817-60B0-48C1-B6FE-B47931555356}" dt="2021-08-13T12:08:54.900" v="140" actId="20577"/>
        <pc:sldMkLst>
          <pc:docMk/>
          <pc:sldMk cId="1105443755" sldId="426"/>
        </pc:sldMkLst>
        <pc:graphicFrameChg chg="modGraphic">
          <ac:chgData name="Hạnh Hạnh" userId="f504fa8cdec9a019" providerId="LiveId" clId="{56E71817-60B0-48C1-B6FE-B47931555356}" dt="2021-08-13T12:08:54.900" v="140" actId="20577"/>
          <ac:graphicFrameMkLst>
            <pc:docMk/>
            <pc:sldMk cId="1105443755" sldId="426"/>
            <ac:graphicFrameMk id="4" creationId="{6090202C-31DF-47D6-A120-25040678EE68}"/>
          </ac:graphicFrameMkLst>
        </pc:graphicFrameChg>
        <pc:cxnChg chg="add mod">
          <ac:chgData name="Hạnh Hạnh" userId="f504fa8cdec9a019" providerId="LiveId" clId="{56E71817-60B0-48C1-B6FE-B47931555356}" dt="2021-08-13T12:08:10.954" v="127" actId="13822"/>
          <ac:cxnSpMkLst>
            <pc:docMk/>
            <pc:sldMk cId="1105443755" sldId="426"/>
            <ac:cxnSpMk id="3" creationId="{AC644C35-96D4-47A3-B32D-5ECC33090D03}"/>
          </ac:cxnSpMkLst>
        </pc:cxnChg>
      </pc:sldChg>
      <pc:sldChg chg="del">
        <pc:chgData name="Hạnh Hạnh" userId="f504fa8cdec9a019" providerId="LiveId" clId="{56E71817-60B0-48C1-B6FE-B47931555356}" dt="2021-08-13T12:09:16.729" v="142" actId="47"/>
        <pc:sldMkLst>
          <pc:docMk/>
          <pc:sldMk cId="585774043" sldId="427"/>
        </pc:sldMkLst>
      </pc:sldChg>
      <pc:sldChg chg="add">
        <pc:chgData name="Hạnh Hạnh" userId="f504fa8cdec9a019" providerId="LiveId" clId="{56E71817-60B0-48C1-B6FE-B47931555356}" dt="2021-08-13T08:55:41.550" v="111"/>
        <pc:sldMkLst>
          <pc:docMk/>
          <pc:sldMk cId="0" sldId="439"/>
        </pc:sldMkLst>
      </pc:sldChg>
      <pc:sldChg chg="add">
        <pc:chgData name="Hạnh Hạnh" userId="f504fa8cdec9a019" providerId="LiveId" clId="{56E71817-60B0-48C1-B6FE-B47931555356}" dt="2021-08-13T12:09:14.872" v="141"/>
        <pc:sldMkLst>
          <pc:docMk/>
          <pc:sldMk cId="2973326049" sldId="4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EEE61A-F3E3-4876-82BE-2235FDD851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10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18B9A997-4469-4A77-9DFC-A3664BF45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2782A64-5E6B-4119-8D4F-79E43228629C}" type="slidenum">
              <a:rPr lang="en-US" altLang="en-US" sz="1200">
                <a:latin typeface="Arial" panose="020B0604020202020204" pitchFamily="34" charset="0"/>
              </a:rPr>
              <a:pPr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48300EA0-FF4F-4AE5-A836-3B853DA23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2DA2538-2D84-4647-9CD5-55DB077E4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FC61-DE4F-4992-820D-64E00495F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89BA-FCB4-4D62-8CE9-FCB889212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87CB-8DBB-4F2B-A672-A1D4DB358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9537C29E-4B55-4089-B4AD-9633E10DD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129EA37F-9E1C-4A30-B51C-7E27DBA640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42476F86-B549-4F5A-8101-464F23F1B2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C15FC-E1B2-40CD-B0E9-4D07797F2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25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97EE-D6FF-4F87-A9DD-D42FDB714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CC08-DFD7-4A78-8D7E-18D7A21C4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F449-CDB0-4425-AD67-69343893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0B7-2877-4D70-961D-97748D96A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B6D-BB4F-4520-B366-AF804BFC8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87B8-3621-41C4-872D-EB3B66F3A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4142-591C-4FAE-AD02-892EC9444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E49-4FD9-4EB6-8149-DAE73417D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581E8-5F24-430F-BA50-0F3D5F67E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4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:\BACK GROUND\pngtree-frame-background-of-roses-tulips-and-different-flowers-to-dedicate-image_307684.jpg">
            <a:extLst>
              <a:ext uri="{FF2B5EF4-FFF2-40B4-BE49-F238E27FC236}">
                <a16:creationId xmlns:a16="http://schemas.microsoft.com/office/drawing/2014/main" xmlns="" id="{47A773DD-A8F0-4DDB-BCF5-6EF886818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4" y="0"/>
            <a:ext cx="12198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15">
            <a:extLst>
              <a:ext uri="{FF2B5EF4-FFF2-40B4-BE49-F238E27FC236}">
                <a16:creationId xmlns:a16="http://schemas.microsoft.com/office/drawing/2014/main" xmlns="" id="{1D5F7594-AFDB-4D7E-BBE9-A877C1021F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0" y="2438400"/>
            <a:ext cx="419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00" b="1" u="none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MẸ ỐM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1030069"/>
            <a:ext cx="716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Thứ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tư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ngày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 </a:t>
            </a:r>
            <a:r>
              <a:rPr lang="vi-V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7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tháng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9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năm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202</a:t>
            </a:r>
            <a:r>
              <a:rPr lang="vi-VN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2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P001 4 hàng" pitchFamily="34" charset="0"/>
            </a:endParaRPr>
          </a:p>
          <a:p>
            <a:pPr algn="ctr"/>
            <a:r>
              <a:rPr lang="vi-V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Tập đọc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P001 4 hàng" pitchFamily="34" charset="0"/>
            </a:endParaRPr>
          </a:p>
        </p:txBody>
      </p:sp>
    </p:spTree>
  </p:cSld>
  <p:clrMapOvr>
    <a:masterClrMapping/>
  </p:clrMapOvr>
  <p:transition advTm="6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1-原创素材\1_mm1102\PPT\PPT_014\materaials\pageimg_g15.png">
            <a:extLst>
              <a:ext uri="{FF2B5EF4-FFF2-40B4-BE49-F238E27FC236}">
                <a16:creationId xmlns:a16="http://schemas.microsoft.com/office/drawing/2014/main" xmlns="" id="{23D61931-AB77-480A-B4BE-DA03DA8A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11401926" cy="54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E3C7CB00-B8EE-41E6-A82B-1C6F8D4A5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22" y="2531724"/>
            <a:ext cx="8763000" cy="10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dài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C6DBDC-07BD-4D04-B08A-9C1C4DD636C5}"/>
              </a:ext>
            </a:extLst>
          </p:cNvPr>
          <p:cNvSpPr txBox="1"/>
          <p:nvPr/>
        </p:nvSpPr>
        <p:spPr>
          <a:xfrm>
            <a:off x="838200" y="1066800"/>
            <a:ext cx="9829800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4648200" y="1295400"/>
            <a:ext cx="152400" cy="6256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B9FA799-8A52-4B13-951C-DD66D03CE114}"/>
              </a:ext>
            </a:extLst>
          </p:cNvPr>
          <p:cNvCxnSpPr>
            <a:cxnSpLocks/>
          </p:cNvCxnSpPr>
          <p:nvPr/>
        </p:nvCxnSpPr>
        <p:spPr>
          <a:xfrm flipH="1">
            <a:off x="4343400" y="2133600"/>
            <a:ext cx="152400" cy="6256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5E58AFA-EAB3-4BD6-9F79-E3AE94EB4E19}"/>
              </a:ext>
            </a:extLst>
          </p:cNvPr>
          <p:cNvCxnSpPr>
            <a:cxnSpLocks/>
          </p:cNvCxnSpPr>
          <p:nvPr/>
        </p:nvCxnSpPr>
        <p:spPr>
          <a:xfrm flipH="1">
            <a:off x="5029200" y="3878179"/>
            <a:ext cx="152400" cy="6256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6D05298-19CF-4DE8-B07D-68AFC5502509}"/>
              </a:ext>
            </a:extLst>
          </p:cNvPr>
          <p:cNvCxnSpPr>
            <a:cxnSpLocks/>
          </p:cNvCxnSpPr>
          <p:nvPr/>
        </p:nvCxnSpPr>
        <p:spPr>
          <a:xfrm flipH="1">
            <a:off x="4191000" y="4854244"/>
            <a:ext cx="152400" cy="6256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7D5A9B4-AE7A-4208-986E-1B4C4A86A0C0}"/>
              </a:ext>
            </a:extLst>
          </p:cNvPr>
          <p:cNvSpPr txBox="1"/>
          <p:nvPr/>
        </p:nvSpPr>
        <p:spPr>
          <a:xfrm>
            <a:off x="1251284" y="3658014"/>
            <a:ext cx="9416716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04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1-原创素材\1_mm1102\PPT\PPT_014\materaials\pageimg_g15.png">
            <a:extLst>
              <a:ext uri="{FF2B5EF4-FFF2-40B4-BE49-F238E27FC236}">
                <a16:creationId xmlns:a16="http://schemas.microsoft.com/office/drawing/2014/main" xmlns="" id="{BA45C662-5C93-4E44-B55A-4812D40AE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7251"/>
            <a:ext cx="11401926" cy="54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164A20B1-E920-46FD-B11A-B3BD2B077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24175"/>
            <a:ext cx="7114117" cy="10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khó</a:t>
            </a: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ơi trầ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00050"/>
            <a:ext cx="4572000" cy="563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 Box 65">
            <a:extLst>
              <a:ext uri="{FF2B5EF4-FFF2-40B4-BE49-F238E27FC236}">
                <a16:creationId xmlns:a16="http://schemas.microsoft.com/office/drawing/2014/main" xmlns="" id="{3A366941-B959-44BF-B7D6-B87645EE2B8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67000" y="1557620"/>
            <a:ext cx="1816511" cy="6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15" tIns="34208" rIns="68415" bIns="3420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5">
            <a:extLst>
              <a:ext uri="{FF2B5EF4-FFF2-40B4-BE49-F238E27FC236}">
                <a16:creationId xmlns:a16="http://schemas.microsoft.com/office/drawing/2014/main" xmlns="" id="{3F197662-9C8B-4BE5-9276-88C07454946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50025" y="2403700"/>
            <a:ext cx="6278446" cy="163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8" descr="G:\BACK GROUND\c7703809f91d16036e7d267d89d0e53c.jpg">
            <a:extLst>
              <a:ext uri="{FF2B5EF4-FFF2-40B4-BE49-F238E27FC236}">
                <a16:creationId xmlns:a16="http://schemas.microsoft.com/office/drawing/2014/main" xmlns="" id="{652F33A1-F6DF-4C98-B137-EBC4F5CF9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50" y="4272646"/>
            <a:ext cx="29845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7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33400"/>
            <a:ext cx="4800600" cy="571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65">
            <a:extLst>
              <a:ext uri="{FF2B5EF4-FFF2-40B4-BE49-F238E27FC236}">
                <a16:creationId xmlns:a16="http://schemas.microsoft.com/office/drawing/2014/main" xmlns="" id="{EF4D5021-CDA3-4FA4-9528-71C17A63846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71800" y="1877988"/>
            <a:ext cx="894784" cy="6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15" tIns="34208" rIns="68415" bIns="3420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5">
            <a:extLst>
              <a:ext uri="{FF2B5EF4-FFF2-40B4-BE49-F238E27FC236}">
                <a16:creationId xmlns:a16="http://schemas.microsoft.com/office/drawing/2014/main" xmlns="" id="{7F4D7514-95F2-46CC-8B31-96C30E527AD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7200" y="2627679"/>
            <a:ext cx="6278446" cy="163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8" descr="G:\BACK GROUND\c7703809f91d16036e7d267d89d0e53c.jpg">
            <a:extLst>
              <a:ext uri="{FF2B5EF4-FFF2-40B4-BE49-F238E27FC236}">
                <a16:creationId xmlns:a16="http://schemas.microsoft.com/office/drawing/2014/main" xmlns="" id="{DCDC9E18-1820-4F5F-9EDC-F325CA9BF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55445"/>
            <a:ext cx="29845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3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4" y="764906"/>
            <a:ext cx="3657600" cy="5328187"/>
          </a:xfrm>
          <a:prstGeom prst="snip2DiagRect">
            <a:avLst>
              <a:gd name="adj1" fmla="val 343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57700" y="2819400"/>
            <a:ext cx="7353300" cy="175432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Kiều là tên gọi phổ biến của tác phẩm Đoạn Trường Tân Thanh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đại thi hào Nguyễn Du.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1180F4-E4DC-47E3-A3D3-C6AEA16A94F7}"/>
              </a:ext>
            </a:extLst>
          </p:cNvPr>
          <p:cNvSpPr txBox="1"/>
          <p:nvPr/>
        </p:nvSpPr>
        <p:spPr>
          <a:xfrm>
            <a:off x="5715000" y="1905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G:\BACK GROUND\245367938509487affe8be1cb078d9af.jpg">
            <a:extLst>
              <a:ext uri="{FF2B5EF4-FFF2-40B4-BE49-F238E27FC236}">
                <a16:creationId xmlns:a16="http://schemas.microsoft.com/office/drawing/2014/main" xmlns="" id="{5F21D463-BB65-4B7A-A2EC-47FF43187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653" y="0"/>
            <a:ext cx="2113345" cy="21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6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1-原创素材\1_mm1102\PPT\PPT_014\materaials\pageimg_g15.png">
            <a:extLst>
              <a:ext uri="{FF2B5EF4-FFF2-40B4-BE49-F238E27FC236}">
                <a16:creationId xmlns:a16="http://schemas.microsoft.com/office/drawing/2014/main" xmlns="" id="{72BA3143-BBF0-468F-A401-3357B1B2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7251"/>
            <a:ext cx="11401926" cy="54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D1DA4D8-8D4D-4C08-AD69-F2F2BE591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24175"/>
            <a:ext cx="7114117" cy="10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0700" y="1519092"/>
            <a:ext cx="86868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Lá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trầu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khô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giữa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cơi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trầu</a:t>
            </a:r>
            <a:endParaRPr lang="en-US" sz="3600" b="1" kern="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Truyện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Kiều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gấp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lại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đầu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bấy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nay.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036641" y="2898316"/>
            <a:ext cx="876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Cánh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màn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khép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lỏng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ngày</a:t>
            </a:r>
            <a:endParaRPr lang="en-US" sz="3600" b="1" kern="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Ruộng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vườn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vắng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cuốc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cày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sớm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trưa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B22648E-1061-404B-961A-3BE0F9F2F304}"/>
              </a:ext>
            </a:extLst>
          </p:cNvPr>
          <p:cNvSpPr txBox="1"/>
          <p:nvPr/>
        </p:nvSpPr>
        <p:spPr>
          <a:xfrm>
            <a:off x="1861106" y="357732"/>
            <a:ext cx="10095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? 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8C4201C-0FDC-4343-8F3D-121B1219A323}"/>
              </a:ext>
            </a:extLst>
          </p:cNvPr>
          <p:cNvSpPr txBox="1"/>
          <p:nvPr/>
        </p:nvSpPr>
        <p:spPr>
          <a:xfrm>
            <a:off x="500065" y="4168753"/>
            <a:ext cx="111918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vắng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giường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CFE24AB-673B-4E04-B963-7477027C7E94}"/>
              </a:ext>
            </a:extLst>
          </p:cNvPr>
          <p:cNvGrpSpPr/>
          <p:nvPr/>
        </p:nvGrpSpPr>
        <p:grpSpPr>
          <a:xfrm>
            <a:off x="0" y="68974"/>
            <a:ext cx="11788070" cy="1150226"/>
            <a:chOff x="-4012" y="5410200"/>
            <a:chExt cx="11719418" cy="1076846"/>
          </a:xfrm>
        </p:grpSpPr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xmlns="" id="{412AE2F9-0081-42A8-ADFF-E6BBF08034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012" y="5410200"/>
              <a:ext cx="1832811" cy="1076846"/>
              <a:chOff x="1110" y="2656"/>
              <a:chExt cx="1549" cy="1351"/>
            </a:xfrm>
          </p:grpSpPr>
          <p:sp>
            <p:nvSpPr>
              <p:cNvPr id="22" name="AutoShape 4">
                <a:extLst>
                  <a:ext uri="{FF2B5EF4-FFF2-40B4-BE49-F238E27FC236}">
                    <a16:creationId xmlns:a16="http://schemas.microsoft.com/office/drawing/2014/main" xmlns="" id="{38E3FF60-0DC3-49C5-97CD-FCCA820BF8D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/>
                <a:endPara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AutoShape 5">
                <a:extLst>
                  <a:ext uri="{FF2B5EF4-FFF2-40B4-BE49-F238E27FC236}">
                    <a16:creationId xmlns:a16="http://schemas.microsoft.com/office/drawing/2014/main" xmlns="" id="{0DCB4F20-B5BB-4225-B671-32A2AECED7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/>
                <a:endPara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AutoShape 6">
                <a:extLst>
                  <a:ext uri="{FF2B5EF4-FFF2-40B4-BE49-F238E27FC236}">
                    <a16:creationId xmlns:a16="http://schemas.microsoft.com/office/drawing/2014/main" xmlns="" id="{FD878831-A91B-4C9E-BBA8-00A7A78EE0A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Line 11">
              <a:extLst>
                <a:ext uri="{FF2B5EF4-FFF2-40B4-BE49-F238E27FC236}">
                  <a16:creationId xmlns:a16="http://schemas.microsoft.com/office/drawing/2014/main" xmlns="" id="{5AEAE276-33B9-4026-850F-EC7B225DA9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6218" y="6423281"/>
              <a:ext cx="10189188" cy="34730"/>
            </a:xfrm>
            <a:prstGeom prst="line">
              <a:avLst/>
            </a:prstGeom>
            <a:ln w="571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58A49D6-041E-43AE-B571-A6E5D1610519}"/>
                </a:ext>
              </a:extLst>
            </p:cNvPr>
            <p:cNvSpPr txBox="1"/>
            <p:nvPr/>
          </p:nvSpPr>
          <p:spPr>
            <a:xfrm>
              <a:off x="327066" y="5721695"/>
              <a:ext cx="1401468" cy="576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878AC42-4804-474E-81A7-9AD5590C2208}"/>
              </a:ext>
            </a:extLst>
          </p:cNvPr>
          <p:cNvGrpSpPr/>
          <p:nvPr/>
        </p:nvGrpSpPr>
        <p:grpSpPr>
          <a:xfrm>
            <a:off x="228600" y="457200"/>
            <a:ext cx="11788070" cy="1500964"/>
            <a:chOff x="-4012" y="5410200"/>
            <a:chExt cx="11719418" cy="1076846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xmlns="" id="{D4D33FE1-11DC-4ABD-9D5F-68F5C8769A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012" y="5410200"/>
              <a:ext cx="1832811" cy="1076846"/>
              <a:chOff x="1110" y="2656"/>
              <a:chExt cx="1549" cy="1351"/>
            </a:xfrm>
          </p:grpSpPr>
          <p:sp>
            <p:nvSpPr>
              <p:cNvPr id="10" name="AutoShape 4">
                <a:extLst>
                  <a:ext uri="{FF2B5EF4-FFF2-40B4-BE49-F238E27FC236}">
                    <a16:creationId xmlns:a16="http://schemas.microsoft.com/office/drawing/2014/main" xmlns="" id="{C4654239-66AD-42BF-84E2-0650248466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/>
                <a:endPara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utoShape 5">
                <a:extLst>
                  <a:ext uri="{FF2B5EF4-FFF2-40B4-BE49-F238E27FC236}">
                    <a16:creationId xmlns:a16="http://schemas.microsoft.com/office/drawing/2014/main" xmlns="" id="{F5B11CE9-2F02-42AA-A53A-8328BCDAA9A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/>
                <a:endPara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xmlns="" id="{87A58B68-CE34-483C-AD14-C88B7DBACB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Line 11">
              <a:extLst>
                <a:ext uri="{FF2B5EF4-FFF2-40B4-BE49-F238E27FC236}">
                  <a16:creationId xmlns:a16="http://schemas.microsoft.com/office/drawing/2014/main" xmlns="" id="{90DE88B4-E245-41D1-9059-9AAB53126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6218" y="6423281"/>
              <a:ext cx="10189188" cy="34730"/>
            </a:xfrm>
            <a:prstGeom prst="line">
              <a:avLst/>
            </a:prstGeom>
            <a:ln w="571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E4B36A69-A4EB-474A-A6BB-B0A2A299CB81}"/>
                </a:ext>
              </a:extLst>
            </p:cNvPr>
            <p:cNvSpPr txBox="1"/>
            <p:nvPr/>
          </p:nvSpPr>
          <p:spPr>
            <a:xfrm>
              <a:off x="327066" y="5721695"/>
              <a:ext cx="140146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B9A8E0-3B64-48F3-8F89-BAD3788EB5B4}"/>
              </a:ext>
            </a:extLst>
          </p:cNvPr>
          <p:cNvSpPr txBox="1"/>
          <p:nvPr/>
        </p:nvSpPr>
        <p:spPr>
          <a:xfrm>
            <a:off x="2132276" y="162243"/>
            <a:ext cx="96764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34EF23-B2E1-4AA0-B185-36975F1A611F}"/>
              </a:ext>
            </a:extLst>
          </p:cNvPr>
          <p:cNvSpPr txBox="1"/>
          <p:nvPr/>
        </p:nvSpPr>
        <p:spPr>
          <a:xfrm>
            <a:off x="2819400" y="2454563"/>
            <a:ext cx="7620000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2" descr="G:\BACK GROUND\CÂY CỐI\23006455-bande-dessinée-mignonne-de-champignons.jpg">
            <a:extLst>
              <a:ext uri="{FF2B5EF4-FFF2-40B4-BE49-F238E27FC236}">
                <a16:creationId xmlns:a16="http://schemas.microsoft.com/office/drawing/2014/main" xmlns="" id="{BA1DBB8D-23E1-4358-BBFE-1B7045C9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37" y="4317682"/>
            <a:ext cx="2125663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WordArt 3" descr="Copy (3) of 0the Rose (8)">
            <a:extLst>
              <a:ext uri="{FF2B5EF4-FFF2-40B4-BE49-F238E27FC236}">
                <a16:creationId xmlns:a16="http://schemas.microsoft.com/office/drawing/2014/main" xmlns="" id="{95F86407-8A10-493A-8D40-718E48B8A7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2720" y="2590800"/>
            <a:ext cx="965200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455691" name="Line 11">
            <a:extLst>
              <a:ext uri="{FF2B5EF4-FFF2-40B4-BE49-F238E27FC236}">
                <a16:creationId xmlns:a16="http://schemas.microsoft.com/office/drawing/2014/main" xmlns="" id="{0D959C73-645F-40F9-94BC-C24EF071E9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94400" y="0"/>
            <a:ext cx="5080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2" name="Line 12">
            <a:extLst>
              <a:ext uri="{FF2B5EF4-FFF2-40B4-BE49-F238E27FC236}">
                <a16:creationId xmlns:a16="http://schemas.microsoft.com/office/drawing/2014/main" xmlns="" id="{76B29CEC-4121-4EB5-8768-D1F31B911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01484"/>
            <a:ext cx="12192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0" name="Picture 38" descr="one_christmas_bell_ringing_md_clr[1]">
            <a:extLst>
              <a:ext uri="{FF2B5EF4-FFF2-40B4-BE49-F238E27FC236}">
                <a16:creationId xmlns:a16="http://schemas.microsoft.com/office/drawing/2014/main" xmlns="" id="{CD17DF1D-67C4-4E63-9007-50A1A1267C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3048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38" descr="one_christmas_bell_ringing_md_clr[1]">
            <a:extLst>
              <a:ext uri="{FF2B5EF4-FFF2-40B4-BE49-F238E27FC236}">
                <a16:creationId xmlns:a16="http://schemas.microsoft.com/office/drawing/2014/main" xmlns="" id="{5B1D11CE-B401-4144-8760-E5A6E51C5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810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7" descr="smalborg[1]">
            <a:extLst>
              <a:ext uri="{FF2B5EF4-FFF2-40B4-BE49-F238E27FC236}">
                <a16:creationId xmlns:a16="http://schemas.microsoft.com/office/drawing/2014/main" xmlns="" id="{BECC45CB-C6B4-4F44-877C-236E9CE6D6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1219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8" descr="smalborg[1]">
            <a:extLst>
              <a:ext uri="{FF2B5EF4-FFF2-40B4-BE49-F238E27FC236}">
                <a16:creationId xmlns:a16="http://schemas.microsoft.com/office/drawing/2014/main" xmlns="" id="{09D27F0F-CCAC-4317-9BE6-864213B304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-2117"/>
            <a:ext cx="12204700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0" descr="Picture2">
            <a:extLst>
              <a:ext uri="{FF2B5EF4-FFF2-40B4-BE49-F238E27FC236}">
                <a16:creationId xmlns:a16="http://schemas.microsoft.com/office/drawing/2014/main" xmlns="" id="{89C37DCD-B6A3-4088-A365-81A9A1CAEE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1" y="-57151"/>
            <a:ext cx="3860800" cy="193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/>
    <p:sndAc>
      <p:stSnd>
        <p:snd r:embed="rId3" name="REC_000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455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55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55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352800" y="210849"/>
            <a:ext cx="4800600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ỐM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914400"/>
            <a:ext cx="365760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7926472" cy="44958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143000"/>
            <a:ext cx="9391650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xmlns="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xmlns="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3567243"/>
            <a:ext cx="7266517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2" y="4580467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xmlns="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xmlns="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xmlns="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xmlns="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xmlns="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xmlns="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xmlns="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xmlns="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xmlns="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xmlns="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xmlns="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xmlns="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xmlns="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xmlns="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xmlns="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652000" y="4343400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xmlns="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xmlns="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FE36DB7-B953-4400-BD90-054D9BFEFE1D}"/>
              </a:ext>
            </a:extLst>
          </p:cNvPr>
          <p:cNvSpPr txBox="1"/>
          <p:nvPr/>
        </p:nvSpPr>
        <p:spPr>
          <a:xfrm>
            <a:off x="2117558" y="1104461"/>
            <a:ext cx="9716240" cy="1451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15000"/>
              </a:lnSpc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xmlns="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6" y="2634480"/>
            <a:ext cx="7266517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572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367" y="1143000"/>
            <a:ext cx="9624483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xmlns="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xmlns="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3567243"/>
            <a:ext cx="7266517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46" y="4565638"/>
            <a:ext cx="7163690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…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xmlns="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xmlns="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xmlns="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xmlns="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xmlns="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xmlns="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xmlns="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xmlns="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xmlns="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xmlns="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xmlns="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xmlns="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xmlns="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xmlns="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xmlns="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884835" y="4038109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xmlns="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xmlns="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FE36DB7-B953-4400-BD90-054D9BFEFE1D}"/>
              </a:ext>
            </a:extLst>
          </p:cNvPr>
          <p:cNvSpPr txBox="1"/>
          <p:nvPr/>
        </p:nvSpPr>
        <p:spPr>
          <a:xfrm>
            <a:off x="1890190" y="1119825"/>
            <a:ext cx="9817092" cy="1451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xmlns="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45" y="4571988"/>
            <a:ext cx="7163689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22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966" y="697427"/>
            <a:ext cx="10037233" cy="180128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xmlns="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xmlns="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467" y="3608704"/>
            <a:ext cx="8395700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ẹ không thích vui chơi.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45" y="4565638"/>
            <a:ext cx="8395699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 bị ốm, không thể tươi cười, làm việc được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xmlns="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5" y="152399"/>
            <a:ext cx="7653866" cy="40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xmlns="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xmlns="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xmlns="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xmlns="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xmlns="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xmlns="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xmlns="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xmlns="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xmlns="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xmlns="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xmlns="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xmlns="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xmlns="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xmlns="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887841" y="5398477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xmlns="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xmlns="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FE36DB7-B953-4400-BD90-054D9BFEFE1D}"/>
              </a:ext>
            </a:extLst>
          </p:cNvPr>
          <p:cNvSpPr txBox="1"/>
          <p:nvPr/>
        </p:nvSpPr>
        <p:spPr>
          <a:xfrm>
            <a:off x="2101854" y="781443"/>
            <a:ext cx="98170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 thơ sau muốn nói điều gì?</a:t>
            </a:r>
          </a:p>
          <a:p>
            <a:pPr algn="ctr"/>
            <a:r>
              <a:rPr lang="vi-VN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vi-VN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 hôm mẹ thích vui chơi</a:t>
            </a:r>
            <a:endParaRPr lang="vi-VN" sz="32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 nay mẹ chẳng nói cười được đâu.</a:t>
            </a:r>
            <a:r>
              <a:rPr lang="vi-VN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xmlns="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134" y="4577253"/>
            <a:ext cx="8395699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bị ốm, không thể tươi cười, làm việc được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8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143000"/>
            <a:ext cx="9391650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xmlns="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xmlns="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3567243"/>
            <a:ext cx="7266517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game  </a:t>
            </a: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2" y="4580467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xmlns="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xmlns="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xmlns="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xmlns="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xmlns="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xmlns="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xmlns="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xmlns="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xmlns="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xmlns="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xmlns="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xmlns="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xmlns="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xmlns="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xmlns="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652000" y="4343400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xmlns="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xmlns="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FE36DB7-B953-4400-BD90-054D9BFEFE1D}"/>
              </a:ext>
            </a:extLst>
          </p:cNvPr>
          <p:cNvSpPr txBox="1"/>
          <p:nvPr/>
        </p:nvSpPr>
        <p:spPr>
          <a:xfrm>
            <a:off x="2195022" y="1331314"/>
            <a:ext cx="971624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xmlns="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013" y="3552880"/>
            <a:ext cx="7266517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62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745" y="1322998"/>
            <a:ext cx="10037233" cy="8928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xmlns="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xmlns="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466" y="3608704"/>
            <a:ext cx="9298511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40" y="2715585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488" y="2713568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047" y="4580466"/>
            <a:ext cx="8395699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xmlns="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780865" cy="627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xmlns="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xmlns="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xmlns="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xmlns="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xmlns="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95164" y="23503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xmlns="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1306" y="2350302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xmlns="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95164" y="2286693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xmlns="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00784" y="2462104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xmlns="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43591" y="2302803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xmlns="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75555" y="2381390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xmlns="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flipV="1">
            <a:off x="10363200" y="2880811"/>
            <a:ext cx="889000" cy="91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xmlns="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1306" y="2336213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xmlns="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75555" y="2336214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xmlns="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6045" y="2351004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887841" y="5398477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xmlns="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xmlns="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FE36DB7-B953-4400-BD90-054D9BFEFE1D}"/>
              </a:ext>
            </a:extLst>
          </p:cNvPr>
          <p:cNvSpPr txBox="1"/>
          <p:nvPr/>
        </p:nvSpPr>
        <p:spPr>
          <a:xfrm>
            <a:off x="1916084" y="1424456"/>
            <a:ext cx="9817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xmlns="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509" y="3602967"/>
            <a:ext cx="9298510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76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FF0985-E7F0-4CCA-B50F-4BACC4AA1086}"/>
              </a:ext>
            </a:extLst>
          </p:cNvPr>
          <p:cNvSpPr txBox="1"/>
          <p:nvPr/>
        </p:nvSpPr>
        <p:spPr>
          <a:xfrm>
            <a:off x="914400" y="1524000"/>
            <a:ext cx="10058400" cy="367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3146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:\BACK GROUND\6c01b7d44694a06116df0b8058597c33 (1).jpg">
            <a:extLst>
              <a:ext uri="{FF2B5EF4-FFF2-40B4-BE49-F238E27FC236}">
                <a16:creationId xmlns:a16="http://schemas.microsoft.com/office/drawing/2014/main" xmlns="" id="{FD3D7B79-29A1-4785-BDD4-BC47E12D6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04" y="-342"/>
            <a:ext cx="12192241" cy="685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41A6E8-777A-46D4-AC3B-CF68ECE4D407}"/>
              </a:ext>
            </a:extLst>
          </p:cNvPr>
          <p:cNvSpPr txBox="1"/>
          <p:nvPr/>
        </p:nvSpPr>
        <p:spPr>
          <a:xfrm>
            <a:off x="1447800" y="2133600"/>
            <a:ext cx="9296400" cy="20020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379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1-原创素材\1_mm1102\PPT\PPT_014\materaials\pageimg_g15.png">
            <a:extLst>
              <a:ext uri="{FF2B5EF4-FFF2-40B4-BE49-F238E27FC236}">
                <a16:creationId xmlns:a16="http://schemas.microsoft.com/office/drawing/2014/main" xmlns="" id="{C97035CC-B8C7-45D1-8CD6-244CEB61E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1243399" cy="54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2BA93374-EF0D-4AA5-A7DF-780C2F769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60324"/>
            <a:ext cx="6102349" cy="204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thơ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6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>
            <a:extLst>
              <a:ext uri="{FF2B5EF4-FFF2-40B4-BE49-F238E27FC236}">
                <a16:creationId xmlns:a16="http://schemas.microsoft.com/office/drawing/2014/main" xmlns="" id="{883D04A6-3015-473E-951D-ACFB47459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229" y="611505"/>
            <a:ext cx="2193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lvl="1" algn="ctr">
              <a:lnSpc>
                <a:spcPct val="90000"/>
              </a:lnSpc>
              <a:spcAft>
                <a:spcPct val="15000"/>
              </a:spcAft>
            </a:pPr>
            <a:r>
              <a:rPr lang="en-US" alt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CC79A85B-E00C-4D57-8F61-26668FF659DC}"/>
              </a:ext>
            </a:extLst>
          </p:cNvPr>
          <p:cNvGrpSpPr>
            <a:grpSpLocks/>
          </p:cNvGrpSpPr>
          <p:nvPr/>
        </p:nvGrpSpPr>
        <p:grpSpPr bwMode="auto">
          <a:xfrm>
            <a:off x="983004" y="794068"/>
            <a:ext cx="1089025" cy="5873750"/>
            <a:chOff x="1374772" y="1213680"/>
            <a:chExt cx="274322" cy="5187394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xmlns="" id="{787579F5-40F5-424F-8719-00E6C15782A6}"/>
                </a:ext>
              </a:extLst>
            </p:cNvPr>
            <p:cNvSpPr/>
            <p:nvPr/>
          </p:nvSpPr>
          <p:spPr>
            <a:xfrm rot="5400000">
              <a:off x="1103767" y="5857517"/>
              <a:ext cx="814561" cy="272552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70BF08D-25FC-4B97-AB02-8D3C32BF03ED}"/>
                </a:ext>
              </a:extLst>
            </p:cNvPr>
            <p:cNvSpPr/>
            <p:nvPr/>
          </p:nvSpPr>
          <p:spPr>
            <a:xfrm>
              <a:off x="1374772" y="2007211"/>
              <a:ext cx="273437" cy="3776984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C87B14"/>
                </a:gs>
                <a:gs pos="82000">
                  <a:srgbClr val="FF9F0B">
                    <a:lumMod val="90000"/>
                  </a:srgbClr>
                </a:gs>
                <a:gs pos="34000">
                  <a:srgbClr val="FEA30A">
                    <a:lumMod val="90000"/>
                  </a:srgbClr>
                </a:gs>
                <a:gs pos="0">
                  <a:srgbClr val="B87B00">
                    <a:lumMod val="90000"/>
                    <a:lumOff val="10000"/>
                  </a:srgbClr>
                </a:gs>
                <a:gs pos="33000">
                  <a:srgbClr val="BD7C04">
                    <a:lumMod val="100000"/>
                  </a:srgbClr>
                </a:gs>
                <a:gs pos="100000">
                  <a:srgbClr val="BC7908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A285E30C-454D-4445-AAED-C680715E5118}"/>
                </a:ext>
              </a:extLst>
            </p:cNvPr>
            <p:cNvSpPr/>
            <p:nvPr/>
          </p:nvSpPr>
          <p:spPr>
            <a:xfrm>
              <a:off x="1374772" y="1416969"/>
              <a:ext cx="272552" cy="59024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EAE4FF84-3A7C-4E42-A6CE-F9BD5217D296}"/>
                </a:ext>
              </a:extLst>
            </p:cNvPr>
            <p:cNvSpPr/>
            <p:nvPr/>
          </p:nvSpPr>
          <p:spPr>
            <a:xfrm>
              <a:off x="1404859" y="1213680"/>
              <a:ext cx="212378" cy="203289"/>
            </a:xfrm>
            <a:prstGeom prst="rect">
              <a:avLst/>
            </a:prstGeom>
            <a:gradFill flip="none" rotWithShape="1">
              <a:gsLst>
                <a:gs pos="16000">
                  <a:srgbClr val="B24349"/>
                </a:gs>
                <a:gs pos="52000">
                  <a:srgbClr val="FFB3C7">
                    <a:lumMod val="84000"/>
                  </a:srgbClr>
                </a:gs>
                <a:gs pos="100000">
                  <a:srgbClr val="CC7190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xmlns="" id="{4A75A3F3-441B-41D8-8664-1ED238439082}"/>
                </a:ext>
              </a:extLst>
            </p:cNvPr>
            <p:cNvSpPr/>
            <p:nvPr/>
          </p:nvSpPr>
          <p:spPr>
            <a:xfrm rot="5400000">
              <a:off x="1396785" y="6250530"/>
              <a:ext cx="228526" cy="72563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9AE7D96-DEE6-4942-AEAB-E473383AA458}"/>
                </a:ext>
              </a:extLst>
            </p:cNvPr>
            <p:cNvCxnSpPr/>
            <p:nvPr/>
          </p:nvCxnSpPr>
          <p:spPr>
            <a:xfrm>
              <a:off x="1374772" y="1487069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8FE10A88-E35B-466E-B335-4FE5C318FBCB}"/>
                </a:ext>
              </a:extLst>
            </p:cNvPr>
            <p:cNvCxnSpPr/>
            <p:nvPr/>
          </p:nvCxnSpPr>
          <p:spPr>
            <a:xfrm>
              <a:off x="1374772" y="1562777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5C49A6B5-4A3A-45F2-89F5-A946B8AA710D}"/>
                </a:ext>
              </a:extLst>
            </p:cNvPr>
            <p:cNvCxnSpPr/>
            <p:nvPr/>
          </p:nvCxnSpPr>
          <p:spPr>
            <a:xfrm>
              <a:off x="1374772" y="1638485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1AA64C30-2243-4C78-BDBC-D126FB4C3381}"/>
                </a:ext>
              </a:extLst>
            </p:cNvPr>
            <p:cNvCxnSpPr/>
            <p:nvPr/>
          </p:nvCxnSpPr>
          <p:spPr>
            <a:xfrm>
              <a:off x="1374772" y="1714193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861E0FF8-7D51-4BAE-A445-D830A4503FCB}"/>
                </a:ext>
              </a:extLst>
            </p:cNvPr>
            <p:cNvCxnSpPr/>
            <p:nvPr/>
          </p:nvCxnSpPr>
          <p:spPr>
            <a:xfrm>
              <a:off x="1374772" y="1789901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B628A61D-F9EE-43ED-8A9B-5FE36CE6D895}"/>
                </a:ext>
              </a:extLst>
            </p:cNvPr>
            <p:cNvCxnSpPr/>
            <p:nvPr/>
          </p:nvCxnSpPr>
          <p:spPr>
            <a:xfrm>
              <a:off x="1374772" y="1865609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56B673FC-8D4F-4EB3-AF77-67F7210439B4}"/>
                </a:ext>
              </a:extLst>
            </p:cNvPr>
            <p:cNvCxnSpPr/>
            <p:nvPr/>
          </p:nvCxnSpPr>
          <p:spPr>
            <a:xfrm>
              <a:off x="1374772" y="1941317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C1E1E09-DE9E-41E9-8DE6-AA3A5A23FD6E}"/>
              </a:ext>
            </a:extLst>
          </p:cNvPr>
          <p:cNvGrpSpPr>
            <a:grpSpLocks/>
          </p:cNvGrpSpPr>
          <p:nvPr/>
        </p:nvGrpSpPr>
        <p:grpSpPr bwMode="auto">
          <a:xfrm>
            <a:off x="1594509" y="1878203"/>
            <a:ext cx="6194425" cy="966858"/>
            <a:chOff x="740867" y="1755042"/>
            <a:chExt cx="6194385" cy="787215"/>
          </a:xfrm>
        </p:grpSpPr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xmlns="" id="{FDC36E50-8BB6-495A-A969-F6109809E3E8}"/>
                </a:ext>
              </a:extLst>
            </p:cNvPr>
            <p:cNvSpPr/>
            <p:nvPr/>
          </p:nvSpPr>
          <p:spPr>
            <a:xfrm rot="16200000">
              <a:off x="397265" y="2098644"/>
              <a:ext cx="787215" cy="100011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entagon 11">
              <a:extLst>
                <a:ext uri="{FF2B5EF4-FFF2-40B4-BE49-F238E27FC236}">
                  <a16:creationId xmlns:a16="http://schemas.microsoft.com/office/drawing/2014/main" xmlns="" id="{106D35FD-BFBC-4F1E-91CC-38D611D02C6C}"/>
                </a:ext>
              </a:extLst>
            </p:cNvPr>
            <p:cNvSpPr/>
            <p:nvPr/>
          </p:nvSpPr>
          <p:spPr>
            <a:xfrm>
              <a:off x="809129" y="1836149"/>
              <a:ext cx="6126123" cy="644084"/>
            </a:xfrm>
            <a:prstGeom prst="homePlate">
              <a:avLst>
                <a:gd name="adj" fmla="val 36274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3623E2C2-4E5B-4B15-859C-E0E373D83462}"/>
                </a:ext>
              </a:extLst>
            </p:cNvPr>
            <p:cNvSpPr txBox="1"/>
            <p:nvPr/>
          </p:nvSpPr>
          <p:spPr>
            <a:xfrm>
              <a:off x="751027" y="1844209"/>
              <a:ext cx="1496289" cy="6463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E87DE9A-0EF8-45C9-9D48-15EDDDF52FDB}"/>
              </a:ext>
            </a:extLst>
          </p:cNvPr>
          <p:cNvGrpSpPr>
            <a:grpSpLocks/>
          </p:cNvGrpSpPr>
          <p:nvPr/>
        </p:nvGrpSpPr>
        <p:grpSpPr bwMode="auto">
          <a:xfrm>
            <a:off x="1571002" y="2061465"/>
            <a:ext cx="7145337" cy="2010566"/>
            <a:chOff x="816491" y="2043099"/>
            <a:chExt cx="8144003" cy="1629133"/>
          </a:xfrm>
        </p:grpSpPr>
        <p:sp>
          <p:nvSpPr>
            <p:cNvPr id="178" name="Pentagon 177">
              <a:extLst>
                <a:ext uri="{FF2B5EF4-FFF2-40B4-BE49-F238E27FC236}">
                  <a16:creationId xmlns:a16="http://schemas.microsoft.com/office/drawing/2014/main" xmlns="" id="{BA090FBC-7AEB-4F00-9598-25F94AD2FF49}"/>
                </a:ext>
              </a:extLst>
            </p:cNvPr>
            <p:cNvSpPr/>
            <p:nvPr/>
          </p:nvSpPr>
          <p:spPr>
            <a:xfrm>
              <a:off x="1715751" y="3018734"/>
              <a:ext cx="7244743" cy="647138"/>
            </a:xfrm>
            <a:prstGeom prst="homePlate">
              <a:avLst>
                <a:gd name="adj" fmla="val 36274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xmlns="" id="{62F09B12-34BC-4555-B43F-FB4226545804}"/>
                </a:ext>
              </a:extLst>
            </p:cNvPr>
            <p:cNvSpPr txBox="1"/>
            <p:nvPr/>
          </p:nvSpPr>
          <p:spPr>
            <a:xfrm>
              <a:off x="816491" y="3025901"/>
              <a:ext cx="1546538" cy="6463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3DAC544B-ED26-429D-9550-23A275F743C2}"/>
                </a:ext>
              </a:extLst>
            </p:cNvPr>
            <p:cNvSpPr txBox="1"/>
            <p:nvPr/>
          </p:nvSpPr>
          <p:spPr>
            <a:xfrm>
              <a:off x="2591225" y="2043099"/>
              <a:ext cx="5395561" cy="523713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8110140-D679-42D8-A86F-D87FF712B7EC}"/>
              </a:ext>
            </a:extLst>
          </p:cNvPr>
          <p:cNvGrpSpPr>
            <a:grpSpLocks/>
          </p:cNvGrpSpPr>
          <p:nvPr/>
        </p:nvGrpSpPr>
        <p:grpSpPr bwMode="auto">
          <a:xfrm>
            <a:off x="1571002" y="3290237"/>
            <a:ext cx="8088312" cy="2180602"/>
            <a:chOff x="751023" y="3390087"/>
            <a:chExt cx="10836280" cy="1788089"/>
          </a:xfrm>
        </p:grpSpPr>
        <p:sp>
          <p:nvSpPr>
            <p:cNvPr id="182" name="Trapezoid 181">
              <a:extLst>
                <a:ext uri="{FF2B5EF4-FFF2-40B4-BE49-F238E27FC236}">
                  <a16:creationId xmlns:a16="http://schemas.microsoft.com/office/drawing/2014/main" xmlns="" id="{5E60037D-0849-4DAE-A185-85DB2C25275E}"/>
                </a:ext>
              </a:extLst>
            </p:cNvPr>
            <p:cNvSpPr/>
            <p:nvPr/>
          </p:nvSpPr>
          <p:spPr>
            <a:xfrm rot="16200000">
              <a:off x="409524" y="4734588"/>
              <a:ext cx="787215" cy="99962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Pentagon 180">
              <a:extLst>
                <a:ext uri="{FF2B5EF4-FFF2-40B4-BE49-F238E27FC236}">
                  <a16:creationId xmlns:a16="http://schemas.microsoft.com/office/drawing/2014/main" xmlns="" id="{BF022EE1-C0D5-429A-88DF-61CA0BC33805}"/>
                </a:ext>
              </a:extLst>
            </p:cNvPr>
            <p:cNvSpPr/>
            <p:nvPr/>
          </p:nvSpPr>
          <p:spPr>
            <a:xfrm>
              <a:off x="751023" y="4467977"/>
              <a:ext cx="10836280" cy="646331"/>
            </a:xfrm>
            <a:prstGeom prst="homePlate">
              <a:avLst>
                <a:gd name="adj" fmla="val 362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xmlns="" id="{738D0954-B3B5-4F4E-B655-129DAC7B0EFD}"/>
                </a:ext>
              </a:extLst>
            </p:cNvPr>
            <p:cNvSpPr txBox="1"/>
            <p:nvPr/>
          </p:nvSpPr>
          <p:spPr>
            <a:xfrm>
              <a:off x="751023" y="4470247"/>
              <a:ext cx="1990796" cy="646331"/>
            </a:xfrm>
            <a:prstGeom prst="rect">
              <a:avLst/>
            </a:prstGeom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66DF3CEE-0A54-4766-A729-E19CD26C1191}"/>
                </a:ext>
              </a:extLst>
            </p:cNvPr>
            <p:cNvSpPr txBox="1"/>
            <p:nvPr/>
          </p:nvSpPr>
          <p:spPr>
            <a:xfrm>
              <a:off x="3025021" y="3390087"/>
              <a:ext cx="5966507" cy="52999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endPara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6DF3CEE-0A54-4766-A729-E19CD26C1191}"/>
                </a:ext>
              </a:extLst>
            </p:cNvPr>
            <p:cNvSpPr txBox="1"/>
            <p:nvPr/>
          </p:nvSpPr>
          <p:spPr>
            <a:xfrm>
              <a:off x="3625682" y="4519573"/>
              <a:ext cx="4731629" cy="52999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vi-VN" sz="36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bài sau</a:t>
              </a:r>
              <a:endPara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535" name="Picture 3" descr="G:\BACK GROUND\245367938509487affe8be1cb078d9af.jpg">
            <a:extLst>
              <a:ext uri="{FF2B5EF4-FFF2-40B4-BE49-F238E27FC236}">
                <a16:creationId xmlns:a16="http://schemas.microsoft.com/office/drawing/2014/main" xmlns="" id="{61849014-D55A-4A3E-9EBB-C929FD51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638" y="-103580"/>
            <a:ext cx="2827338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66BD238-87A6-4F51-AFB7-9A1270ECB1C9}"/>
              </a:ext>
            </a:extLst>
          </p:cNvPr>
          <p:cNvSpPr/>
          <p:nvPr/>
        </p:nvSpPr>
        <p:spPr>
          <a:xfrm>
            <a:off x="9831729" y="3569018"/>
            <a:ext cx="966788" cy="719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G:\anh slide\child-cartoon-illustration-cartoon-student.jpg">
            <a:extLst>
              <a:ext uri="{FF2B5EF4-FFF2-40B4-BE49-F238E27FC236}">
                <a16:creationId xmlns:a16="http://schemas.microsoft.com/office/drawing/2014/main" xmlns="" id="{DD1A8AE3-0004-4317-B3E1-6B7BE46E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1">
            <a:extLst>
              <a:ext uri="{FF2B5EF4-FFF2-40B4-BE49-F238E27FC236}">
                <a16:creationId xmlns:a16="http://schemas.microsoft.com/office/drawing/2014/main" xmlns="" id="{E90D79A3-E5AB-487B-89F0-DA396DE70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1498600"/>
            <a:ext cx="7518400" cy="18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090202C-31DF-47D6-A120-25040678E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064477"/>
              </p:ext>
            </p:extLst>
          </p:nvPr>
        </p:nvGraphicFramePr>
        <p:xfrm>
          <a:off x="266700" y="102870"/>
          <a:ext cx="11658600" cy="665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5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2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5691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1" i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ốm</a:t>
                      </a:r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Mọi hôm mẹ thích vui chơi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Hôm nay mẹ chẳng nói cười được đâu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 trầu khô giữa cơi trầu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 Kiều gấp lại trên đầu bấy nay.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 màn khép lỏng cả ngày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Ruộng vườn vắng mẹ cuốc cày sớm trưa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mưa từ những ngày xưa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Lặn trong đời mẹ đến giờ chưa tan.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Khắp người đau buốt, nóng ran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ơi! Cô bác xóm làng đến thăm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 cho trứng, người cho cam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 anh 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sĩ đã mang thuốc vào.</a:t>
                      </a: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 nay trời đổ mưa rào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trong trái chín ngọt ngào bay hương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đời đi gió đi sương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Bây giờ mẹ lại lần giường tập đi.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vui, con có quản gì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Ngâm thơ, kể chuyện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rồi thì múa ca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con diễn kịch giữa nhà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 mình con sắm cả ba vai chèo.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Vì con mẹ khổ đủ điều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Quanh đôi mắt mẹ đã nhiều nếp nhăn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mong mẹ khỏe dần dần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ăn ngon miệng, đêm nằm ngủ say.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ra đọc sách, cấy cày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là đất nước, tháng ngày của con…</a:t>
                      </a:r>
                    </a:p>
                    <a:p>
                      <a:r>
                        <a:rPr lang="en-US" sz="24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Trần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Đăng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C644C35-96D4-47A3-B32D-5ECC33090D03}"/>
              </a:ext>
            </a:extLst>
          </p:cNvPr>
          <p:cNvCxnSpPr/>
          <p:nvPr/>
        </p:nvCxnSpPr>
        <p:spPr>
          <a:xfrm>
            <a:off x="6019800" y="506730"/>
            <a:ext cx="0" cy="6248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44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196EB8-8937-458E-8D4C-D070347BCB0E}"/>
              </a:ext>
            </a:extLst>
          </p:cNvPr>
          <p:cNvSpPr txBox="1"/>
          <p:nvPr/>
        </p:nvSpPr>
        <p:spPr>
          <a:xfrm>
            <a:off x="1779433" y="2638132"/>
            <a:ext cx="8991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Bài</a:t>
            </a:r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thơ</a:t>
            </a:r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chia </a:t>
            </a:r>
            <a:r>
              <a:rPr lang="en-US" sz="5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làm</a:t>
            </a:r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mấy</a:t>
            </a:r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khổ</a:t>
            </a:r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thơ</a:t>
            </a:r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? </a:t>
            </a:r>
          </a:p>
        </p:txBody>
      </p:sp>
      <p:pic>
        <p:nvPicPr>
          <p:cNvPr id="16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E6138749-B2FF-4496-9A9F-D3654E050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22369" y="-197531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BA9F2189-F6EC-48ED-A618-8EFD511F8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65871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F01AE004-60F6-4AE8-8E00-25F5B2118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-191383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G:\BACK GROUND\61c13477ca42d4f33194ae4108318330_-soloveika-blue-flower-border-transparent-_880-880.jpeg">
            <a:extLst>
              <a:ext uri="{FF2B5EF4-FFF2-40B4-BE49-F238E27FC236}">
                <a16:creationId xmlns:a16="http://schemas.microsoft.com/office/drawing/2014/main" xmlns="" id="{9312D8CF-3544-4F5B-8F97-9FB2ADEB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94672" y="3669882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292793" y="137218"/>
            <a:ext cx="6517396" cy="728981"/>
            <a:chOff x="1518540" y="1670022"/>
            <a:chExt cx="6228380" cy="955488"/>
          </a:xfrm>
        </p:grpSpPr>
        <p:sp>
          <p:nvSpPr>
            <p:cNvPr id="4" name="Freeform 3"/>
            <p:cNvSpPr/>
            <p:nvPr/>
          </p:nvSpPr>
          <p:spPr>
            <a:xfrm>
              <a:off x="1757182" y="1670022"/>
              <a:ext cx="5989738" cy="860407"/>
            </a:xfrm>
            <a:custGeom>
              <a:avLst/>
              <a:gdLst>
                <a:gd name="connsiteX0" fmla="*/ 0 w 8434496"/>
                <a:gd name="connsiteY0" fmla="*/ 0 h 1162914"/>
                <a:gd name="connsiteX1" fmla="*/ 8434496 w 8434496"/>
                <a:gd name="connsiteY1" fmla="*/ 0 h 1162914"/>
                <a:gd name="connsiteX2" fmla="*/ 8434496 w 8434496"/>
                <a:gd name="connsiteY2" fmla="*/ 1162914 h 1162914"/>
                <a:gd name="connsiteX3" fmla="*/ 0 w 8434496"/>
                <a:gd name="connsiteY3" fmla="*/ 1162914 h 1162914"/>
                <a:gd name="connsiteX4" fmla="*/ 0 w 8434496"/>
                <a:gd name="connsiteY4" fmla="*/ 0 h 116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4496" h="1162914">
                  <a:moveTo>
                    <a:pt x="0" y="0"/>
                  </a:moveTo>
                  <a:lnTo>
                    <a:pt x="8434496" y="0"/>
                  </a:lnTo>
                  <a:lnTo>
                    <a:pt x="8434496" y="1162914"/>
                  </a:lnTo>
                  <a:lnTo>
                    <a:pt x="0" y="1162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3063" tIns="81280" rIns="81280" bIns="81280" numCol="1" spcCol="1270" anchor="ctr" anchorCtr="0">
              <a:noAutofit/>
            </a:bodyPr>
            <a:lstStyle/>
            <a:p>
              <a:pPr marL="0" lvl="1">
                <a:defRPr/>
              </a:pPr>
              <a:endParaRPr lang="vi-VN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18540" y="1670022"/>
              <a:ext cx="2019167" cy="955488"/>
              <a:chOff x="1518540" y="1670022"/>
              <a:chExt cx="2019167" cy="955488"/>
            </a:xfrm>
          </p:grpSpPr>
          <p:sp>
            <p:nvSpPr>
              <p:cNvPr id="7" name="Flowchart: Delay 6"/>
              <p:cNvSpPr/>
              <p:nvPr/>
            </p:nvSpPr>
            <p:spPr>
              <a:xfrm>
                <a:off x="1534659" y="1670022"/>
                <a:ext cx="2003048" cy="860407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97A769D-EBA0-4299-A81E-543AC967B5BD}"/>
                  </a:ext>
                </a:extLst>
              </p:cNvPr>
              <p:cNvSpPr txBox="1"/>
              <p:nvPr/>
            </p:nvSpPr>
            <p:spPr>
              <a:xfrm>
                <a:off x="1518540" y="1778353"/>
                <a:ext cx="1660923" cy="84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Khổ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326884" y="999041"/>
            <a:ext cx="7452582" cy="765793"/>
            <a:chOff x="1553570" y="3407789"/>
            <a:chExt cx="6340364" cy="99182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Freeform 8"/>
            <p:cNvSpPr/>
            <p:nvPr/>
          </p:nvSpPr>
          <p:spPr>
            <a:xfrm>
              <a:off x="2191900" y="3421238"/>
              <a:ext cx="5702034" cy="860407"/>
            </a:xfrm>
            <a:custGeom>
              <a:avLst/>
              <a:gdLst>
                <a:gd name="connsiteX0" fmla="*/ 0 w 8011777"/>
                <a:gd name="connsiteY0" fmla="*/ 0 h 1162914"/>
                <a:gd name="connsiteX1" fmla="*/ 8011777 w 8011777"/>
                <a:gd name="connsiteY1" fmla="*/ 0 h 1162914"/>
                <a:gd name="connsiteX2" fmla="*/ 8011777 w 8011777"/>
                <a:gd name="connsiteY2" fmla="*/ 1162914 h 1162914"/>
                <a:gd name="connsiteX3" fmla="*/ 0 w 8011777"/>
                <a:gd name="connsiteY3" fmla="*/ 1162914 h 1162914"/>
                <a:gd name="connsiteX4" fmla="*/ 0 w 8011777"/>
                <a:gd name="connsiteY4" fmla="*/ 0 h 116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1777" h="1162914">
                  <a:moveTo>
                    <a:pt x="0" y="0"/>
                  </a:moveTo>
                  <a:lnTo>
                    <a:pt x="8011777" y="0"/>
                  </a:lnTo>
                  <a:lnTo>
                    <a:pt x="8011777" y="1162914"/>
                  </a:lnTo>
                  <a:lnTo>
                    <a:pt x="0" y="1162914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3063" tIns="76200" rIns="76200" bIns="76200" numCol="1" spcCol="1270" anchor="ctr" anchorCtr="0">
              <a:noAutofit/>
            </a:bodyPr>
            <a:lstStyle/>
            <a:p>
              <a:pPr lvl="0"/>
              <a:endPara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553570" y="3407789"/>
              <a:ext cx="1729473" cy="991824"/>
              <a:chOff x="1496598" y="1698795"/>
              <a:chExt cx="1729473" cy="991824"/>
            </a:xfrm>
            <a:grpFill/>
          </p:grpSpPr>
          <p:sp>
            <p:nvSpPr>
              <p:cNvPr id="13" name="Flowchart: Delay 12"/>
              <p:cNvSpPr/>
              <p:nvPr/>
            </p:nvSpPr>
            <p:spPr>
              <a:xfrm>
                <a:off x="1534658" y="1698795"/>
                <a:ext cx="1691413" cy="885147"/>
              </a:xfrm>
              <a:prstGeom prst="flowChartDelay">
                <a:avLst/>
              </a:prstGeom>
              <a:grp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6350" stA="52000" endA="300" endPos="350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97A769D-EBA0-4299-A81E-543AC967B5BD}"/>
                  </a:ext>
                </a:extLst>
              </p:cNvPr>
              <p:cNvSpPr txBox="1"/>
              <p:nvPr/>
            </p:nvSpPr>
            <p:spPr>
              <a:xfrm>
                <a:off x="1496598" y="1853517"/>
                <a:ext cx="1336192" cy="837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Khổ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293234" y="1942713"/>
            <a:ext cx="8700281" cy="804729"/>
            <a:chOff x="1574069" y="3407790"/>
            <a:chExt cx="6319865" cy="90263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3" name="Freeform 22"/>
            <p:cNvSpPr/>
            <p:nvPr/>
          </p:nvSpPr>
          <p:spPr>
            <a:xfrm>
              <a:off x="2191900" y="3421238"/>
              <a:ext cx="5702034" cy="860407"/>
            </a:xfrm>
            <a:custGeom>
              <a:avLst/>
              <a:gdLst>
                <a:gd name="connsiteX0" fmla="*/ 0 w 8011777"/>
                <a:gd name="connsiteY0" fmla="*/ 0 h 1162914"/>
                <a:gd name="connsiteX1" fmla="*/ 8011777 w 8011777"/>
                <a:gd name="connsiteY1" fmla="*/ 0 h 1162914"/>
                <a:gd name="connsiteX2" fmla="*/ 8011777 w 8011777"/>
                <a:gd name="connsiteY2" fmla="*/ 1162914 h 1162914"/>
                <a:gd name="connsiteX3" fmla="*/ 0 w 8011777"/>
                <a:gd name="connsiteY3" fmla="*/ 1162914 h 1162914"/>
                <a:gd name="connsiteX4" fmla="*/ 0 w 8011777"/>
                <a:gd name="connsiteY4" fmla="*/ 0 h 116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1777" h="1162914">
                  <a:moveTo>
                    <a:pt x="0" y="0"/>
                  </a:moveTo>
                  <a:lnTo>
                    <a:pt x="8011777" y="0"/>
                  </a:lnTo>
                  <a:lnTo>
                    <a:pt x="8011777" y="1162914"/>
                  </a:lnTo>
                  <a:lnTo>
                    <a:pt x="0" y="1162914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3063" tIns="76200" rIns="76200" bIns="76200" numCol="1" spcCol="1270" anchor="ctr" anchorCtr="0">
              <a:noAutofit/>
            </a:bodyPr>
            <a:lstStyle/>
            <a:p>
              <a:endParaRPr lang="en-US" sz="36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574069" y="3407790"/>
              <a:ext cx="1461726" cy="902630"/>
              <a:chOff x="1517097" y="1698796"/>
              <a:chExt cx="1461726" cy="902630"/>
            </a:xfrm>
            <a:grpFill/>
          </p:grpSpPr>
          <p:sp>
            <p:nvSpPr>
              <p:cNvPr id="26" name="Flowchart: Delay 25"/>
              <p:cNvSpPr/>
              <p:nvPr/>
            </p:nvSpPr>
            <p:spPr>
              <a:xfrm>
                <a:off x="1534659" y="1698796"/>
                <a:ext cx="1444164" cy="902630"/>
              </a:xfrm>
              <a:prstGeom prst="flowChartDelay">
                <a:avLst/>
              </a:prstGeom>
              <a:grpFill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50000" endA="275" endPos="40000" dist="1016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797A769D-EBA0-4299-A81E-543AC967B5BD}"/>
                  </a:ext>
                </a:extLst>
              </p:cNvPr>
              <p:cNvSpPr txBox="1"/>
              <p:nvPr/>
            </p:nvSpPr>
            <p:spPr>
              <a:xfrm>
                <a:off x="1517097" y="1782846"/>
                <a:ext cx="1170612" cy="724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Khổ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103062" y="2938384"/>
            <a:ext cx="7762149" cy="782263"/>
            <a:chOff x="1206788" y="3434292"/>
            <a:chExt cx="6625536" cy="105136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9" name="Freeform 28"/>
            <p:cNvSpPr/>
            <p:nvPr/>
          </p:nvSpPr>
          <p:spPr>
            <a:xfrm>
              <a:off x="2130291" y="3443014"/>
              <a:ext cx="5702033" cy="1042647"/>
            </a:xfrm>
            <a:custGeom>
              <a:avLst/>
              <a:gdLst>
                <a:gd name="connsiteX0" fmla="*/ 0 w 8011777"/>
                <a:gd name="connsiteY0" fmla="*/ 0 h 1162914"/>
                <a:gd name="connsiteX1" fmla="*/ 8011777 w 8011777"/>
                <a:gd name="connsiteY1" fmla="*/ 0 h 1162914"/>
                <a:gd name="connsiteX2" fmla="*/ 8011777 w 8011777"/>
                <a:gd name="connsiteY2" fmla="*/ 1162914 h 1162914"/>
                <a:gd name="connsiteX3" fmla="*/ 0 w 8011777"/>
                <a:gd name="connsiteY3" fmla="*/ 1162914 h 1162914"/>
                <a:gd name="connsiteX4" fmla="*/ 0 w 8011777"/>
                <a:gd name="connsiteY4" fmla="*/ 0 h 116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1777" h="1162914">
                  <a:moveTo>
                    <a:pt x="0" y="0"/>
                  </a:moveTo>
                  <a:lnTo>
                    <a:pt x="8011777" y="0"/>
                  </a:lnTo>
                  <a:lnTo>
                    <a:pt x="8011777" y="1162914"/>
                  </a:lnTo>
                  <a:lnTo>
                    <a:pt x="0" y="1162914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3063" tIns="76200" rIns="76200" bIns="76200" numCol="1" spcCol="1270" anchor="ctr" anchorCtr="0">
              <a:noAutofit/>
            </a:bodyPr>
            <a:lstStyle/>
            <a:p>
              <a:pPr lvl="0" algn="ctr"/>
              <a:endPara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206788" y="3434292"/>
              <a:ext cx="1879960" cy="1030971"/>
              <a:chOff x="1149816" y="1725298"/>
              <a:chExt cx="1879960" cy="1030971"/>
            </a:xfrm>
            <a:grpFill/>
          </p:grpSpPr>
          <p:sp>
            <p:nvSpPr>
              <p:cNvPr id="32" name="Flowchart: Delay 31"/>
              <p:cNvSpPr/>
              <p:nvPr/>
            </p:nvSpPr>
            <p:spPr>
              <a:xfrm>
                <a:off x="1379050" y="1725298"/>
                <a:ext cx="1650726" cy="1030971"/>
              </a:xfrm>
              <a:prstGeom prst="flowChartDelay">
                <a:avLst/>
              </a:prstGeom>
              <a:grpFill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50000" endA="275" endPos="40000" dist="1016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797A769D-EBA0-4299-A81E-543AC967B5BD}"/>
                  </a:ext>
                </a:extLst>
              </p:cNvPr>
              <p:cNvSpPr txBox="1"/>
              <p:nvPr/>
            </p:nvSpPr>
            <p:spPr>
              <a:xfrm>
                <a:off x="1149816" y="1867739"/>
                <a:ext cx="1776642" cy="7460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Khổ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388858" y="3917485"/>
            <a:ext cx="7476353" cy="766050"/>
            <a:chOff x="1538016" y="3397958"/>
            <a:chExt cx="7218416" cy="90263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5" name="Freeform 34"/>
            <p:cNvSpPr/>
            <p:nvPr/>
          </p:nvSpPr>
          <p:spPr>
            <a:xfrm>
              <a:off x="2191901" y="3421239"/>
              <a:ext cx="6564531" cy="860407"/>
            </a:xfrm>
            <a:custGeom>
              <a:avLst/>
              <a:gdLst>
                <a:gd name="connsiteX0" fmla="*/ 0 w 8011777"/>
                <a:gd name="connsiteY0" fmla="*/ 0 h 1162914"/>
                <a:gd name="connsiteX1" fmla="*/ 8011777 w 8011777"/>
                <a:gd name="connsiteY1" fmla="*/ 0 h 1162914"/>
                <a:gd name="connsiteX2" fmla="*/ 8011777 w 8011777"/>
                <a:gd name="connsiteY2" fmla="*/ 1162914 h 1162914"/>
                <a:gd name="connsiteX3" fmla="*/ 0 w 8011777"/>
                <a:gd name="connsiteY3" fmla="*/ 1162914 h 1162914"/>
                <a:gd name="connsiteX4" fmla="*/ 0 w 8011777"/>
                <a:gd name="connsiteY4" fmla="*/ 0 h 116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1777" h="1162914">
                  <a:moveTo>
                    <a:pt x="0" y="0"/>
                  </a:moveTo>
                  <a:lnTo>
                    <a:pt x="8011777" y="0"/>
                  </a:lnTo>
                  <a:lnTo>
                    <a:pt x="8011777" y="1162914"/>
                  </a:lnTo>
                  <a:lnTo>
                    <a:pt x="0" y="1162914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3063" tIns="76200" rIns="76200" bIns="76200" numCol="1" spcCol="1270" anchor="ctr" anchorCtr="0">
              <a:noAutofit/>
            </a:bodyPr>
            <a:lstStyle/>
            <a:p>
              <a:pPr lvl="0"/>
              <a:endPara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538016" y="3397958"/>
              <a:ext cx="1902885" cy="902630"/>
              <a:chOff x="1481044" y="1688964"/>
              <a:chExt cx="1902885" cy="902630"/>
            </a:xfrm>
            <a:grpFill/>
          </p:grpSpPr>
          <p:sp>
            <p:nvSpPr>
              <p:cNvPr id="38" name="Flowchart: Delay 37"/>
              <p:cNvSpPr/>
              <p:nvPr/>
            </p:nvSpPr>
            <p:spPr>
              <a:xfrm>
                <a:off x="1534659" y="1688964"/>
                <a:ext cx="1849270" cy="902630"/>
              </a:xfrm>
              <a:prstGeom prst="flowChartDelay">
                <a:avLst/>
              </a:prstGeom>
              <a:grpFill/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797A769D-EBA0-4299-A81E-543AC967B5BD}"/>
                  </a:ext>
                </a:extLst>
              </p:cNvPr>
              <p:cNvSpPr txBox="1"/>
              <p:nvPr/>
            </p:nvSpPr>
            <p:spPr>
              <a:xfrm>
                <a:off x="1481044" y="1811497"/>
                <a:ext cx="1737754" cy="665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Khổ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371620" y="4885969"/>
            <a:ext cx="7801057" cy="726228"/>
            <a:chOff x="1523583" y="3407790"/>
            <a:chExt cx="8175245" cy="100277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1" name="Freeform 40"/>
            <p:cNvSpPr/>
            <p:nvPr/>
          </p:nvSpPr>
          <p:spPr>
            <a:xfrm>
              <a:off x="2771623" y="3419403"/>
              <a:ext cx="6927205" cy="991161"/>
            </a:xfrm>
            <a:custGeom>
              <a:avLst/>
              <a:gdLst>
                <a:gd name="connsiteX0" fmla="*/ 0 w 8011777"/>
                <a:gd name="connsiteY0" fmla="*/ 0 h 1162914"/>
                <a:gd name="connsiteX1" fmla="*/ 8011777 w 8011777"/>
                <a:gd name="connsiteY1" fmla="*/ 0 h 1162914"/>
                <a:gd name="connsiteX2" fmla="*/ 8011777 w 8011777"/>
                <a:gd name="connsiteY2" fmla="*/ 1162914 h 1162914"/>
                <a:gd name="connsiteX3" fmla="*/ 0 w 8011777"/>
                <a:gd name="connsiteY3" fmla="*/ 1162914 h 1162914"/>
                <a:gd name="connsiteX4" fmla="*/ 0 w 8011777"/>
                <a:gd name="connsiteY4" fmla="*/ 0 h 116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1777" h="1162914">
                  <a:moveTo>
                    <a:pt x="0" y="0"/>
                  </a:moveTo>
                  <a:lnTo>
                    <a:pt x="8011777" y="0"/>
                  </a:lnTo>
                  <a:lnTo>
                    <a:pt x="8011777" y="1162914"/>
                  </a:lnTo>
                  <a:lnTo>
                    <a:pt x="0" y="1162914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3063" tIns="76200" rIns="76200" bIns="76200" numCol="1" spcCol="1270" anchor="ctr" anchorCtr="0">
              <a:noAutofit/>
            </a:bodyPr>
            <a:lstStyle/>
            <a:p>
              <a:pPr lvl="0"/>
              <a:endPara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523583" y="3407790"/>
              <a:ext cx="1890293" cy="1002774"/>
              <a:chOff x="1466611" y="1698796"/>
              <a:chExt cx="1890293" cy="1002774"/>
            </a:xfrm>
            <a:grpFill/>
          </p:grpSpPr>
          <p:sp>
            <p:nvSpPr>
              <p:cNvPr id="44" name="Flowchart: Delay 43"/>
              <p:cNvSpPr/>
              <p:nvPr/>
            </p:nvSpPr>
            <p:spPr>
              <a:xfrm>
                <a:off x="1534659" y="1698796"/>
                <a:ext cx="1822245" cy="1002774"/>
              </a:xfrm>
              <a:prstGeom prst="flowChartDelay">
                <a:avLst/>
              </a:prstGeom>
              <a:grp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50000" endA="275" endPos="40000" dist="101600" dir="5400000" sy="-100000" algn="bl" rotWithShape="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797A769D-EBA0-4299-A81E-543AC967B5BD}"/>
                  </a:ext>
                </a:extLst>
              </p:cNvPr>
              <p:cNvSpPr txBox="1"/>
              <p:nvPr/>
            </p:nvSpPr>
            <p:spPr>
              <a:xfrm>
                <a:off x="1466611" y="1809000"/>
                <a:ext cx="1738925" cy="8924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Khổ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97079" y="1674843"/>
            <a:ext cx="3241980" cy="2865681"/>
            <a:chOff x="94480" y="1184451"/>
            <a:chExt cx="3241980" cy="2865681"/>
          </a:xfrm>
        </p:grpSpPr>
        <p:pic>
          <p:nvPicPr>
            <p:cNvPr id="2050" name="Picture 2" descr="G:\BACK GROUND\0318d9567488cad8da48f3cb09fd23cf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47" y="1184451"/>
              <a:ext cx="3026613" cy="2865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2"/>
            <p:cNvSpPr txBox="1">
              <a:spLocks noChangeArrowheads="1"/>
            </p:cNvSpPr>
            <p:nvPr/>
          </p:nvSpPr>
          <p:spPr>
            <a:xfrm>
              <a:off x="94480" y="2952239"/>
              <a:ext cx="3241980" cy="5710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1" defTabSz="155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8AFF4A0-DFCC-4DA6-89A9-D9DE4D51FE51}"/>
              </a:ext>
            </a:extLst>
          </p:cNvPr>
          <p:cNvSpPr txBox="1"/>
          <p:nvPr/>
        </p:nvSpPr>
        <p:spPr>
          <a:xfrm>
            <a:off x="4357658" y="107185"/>
            <a:ext cx="6529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59C4D92-544E-4DC0-AC24-C8BBEA844B42}"/>
              </a:ext>
            </a:extLst>
          </p:cNvPr>
          <p:cNvSpPr txBox="1"/>
          <p:nvPr/>
        </p:nvSpPr>
        <p:spPr>
          <a:xfrm>
            <a:off x="5498822" y="981270"/>
            <a:ext cx="5257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25">
            <a:extLst>
              <a:ext uri="{FF2B5EF4-FFF2-40B4-BE49-F238E27FC236}">
                <a16:creationId xmlns:a16="http://schemas.microsoft.com/office/drawing/2014/main" xmlns="" id="{42943684-828B-4963-8488-8C0E78C50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563" y="1934488"/>
            <a:ext cx="67129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25">
            <a:extLst>
              <a:ext uri="{FF2B5EF4-FFF2-40B4-BE49-F238E27FC236}">
                <a16:creationId xmlns:a16="http://schemas.microsoft.com/office/drawing/2014/main" xmlns="" id="{B7B713AE-35FD-47B1-9F50-1442D7CE7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452" y="2931431"/>
            <a:ext cx="39507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nay…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5">
            <a:extLst>
              <a:ext uri="{FF2B5EF4-FFF2-40B4-BE49-F238E27FC236}">
                <a16:creationId xmlns:a16="http://schemas.microsoft.com/office/drawing/2014/main" xmlns="" id="{87A0B009-A3FE-4EF0-B422-EE82A2C02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973" y="3954849"/>
            <a:ext cx="48857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vui….ba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25">
            <a:extLst>
              <a:ext uri="{FF2B5EF4-FFF2-40B4-BE49-F238E27FC236}">
                <a16:creationId xmlns:a16="http://schemas.microsoft.com/office/drawing/2014/main" xmlns="" id="{A849B8A4-1F72-4EFB-B560-7C0B4A1FA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103" y="4924142"/>
            <a:ext cx="38457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con….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say.</a:t>
            </a:r>
            <a:endParaRPr 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A090AD3-6E23-426E-B36B-F2CBC72FCB3D}"/>
              </a:ext>
            </a:extLst>
          </p:cNvPr>
          <p:cNvGrpSpPr/>
          <p:nvPr/>
        </p:nvGrpSpPr>
        <p:grpSpPr>
          <a:xfrm>
            <a:off x="3436552" y="5878060"/>
            <a:ext cx="6553201" cy="834656"/>
            <a:chOff x="2854119" y="5723828"/>
            <a:chExt cx="8918930" cy="958280"/>
          </a:xfrm>
        </p:grpSpPr>
        <p:grpSp>
          <p:nvGrpSpPr>
            <p:cNvPr id="46" name="Group 45"/>
            <p:cNvGrpSpPr/>
            <p:nvPr/>
          </p:nvGrpSpPr>
          <p:grpSpPr>
            <a:xfrm>
              <a:off x="2854119" y="5723828"/>
              <a:ext cx="8918930" cy="958280"/>
              <a:chOff x="696984" y="3373059"/>
              <a:chExt cx="9139487" cy="937360"/>
            </a:xfrm>
            <a:solidFill>
              <a:srgbClr val="92D050"/>
            </a:solidFill>
          </p:grpSpPr>
          <p:sp>
            <p:nvSpPr>
              <p:cNvPr id="47" name="Freeform 46"/>
              <p:cNvSpPr/>
              <p:nvPr/>
            </p:nvSpPr>
            <p:spPr>
              <a:xfrm>
                <a:off x="2244560" y="3403757"/>
                <a:ext cx="7591911" cy="860406"/>
              </a:xfrm>
              <a:custGeom>
                <a:avLst/>
                <a:gdLst>
                  <a:gd name="connsiteX0" fmla="*/ 0 w 8011777"/>
                  <a:gd name="connsiteY0" fmla="*/ 0 h 1162914"/>
                  <a:gd name="connsiteX1" fmla="*/ 8011777 w 8011777"/>
                  <a:gd name="connsiteY1" fmla="*/ 0 h 1162914"/>
                  <a:gd name="connsiteX2" fmla="*/ 8011777 w 8011777"/>
                  <a:gd name="connsiteY2" fmla="*/ 1162914 h 1162914"/>
                  <a:gd name="connsiteX3" fmla="*/ 0 w 8011777"/>
                  <a:gd name="connsiteY3" fmla="*/ 1162914 h 1162914"/>
                  <a:gd name="connsiteX4" fmla="*/ 0 w 8011777"/>
                  <a:gd name="connsiteY4" fmla="*/ 0 h 116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1777" h="1162914">
                    <a:moveTo>
                      <a:pt x="0" y="0"/>
                    </a:moveTo>
                    <a:lnTo>
                      <a:pt x="8011777" y="0"/>
                    </a:lnTo>
                    <a:lnTo>
                      <a:pt x="8011777" y="1162914"/>
                    </a:lnTo>
                    <a:lnTo>
                      <a:pt x="0" y="11629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5197846"/>
                  <a:satOff val="-23984"/>
                  <a:lumOff val="883"/>
                  <a:alphaOff val="0"/>
                </a:schemeClr>
              </a:fillRef>
              <a:effectRef idx="2">
                <a:schemeClr val="accent4">
                  <a:hueOff val="5197846"/>
                  <a:satOff val="-23984"/>
                  <a:lumOff val="88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3063" tIns="76200" rIns="76200" bIns="76200" numCol="1" spcCol="1270" anchor="ctr" anchorCtr="0">
                <a:noAutofit/>
              </a:bodyPr>
              <a:lstStyle/>
              <a:p>
                <a:pPr lvl="0" algn="ctr"/>
                <a:endParaRPr lang="en-US" sz="36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696984" y="3373059"/>
                <a:ext cx="2606585" cy="937360"/>
                <a:chOff x="640012" y="1664065"/>
                <a:chExt cx="2606585" cy="937360"/>
              </a:xfrm>
              <a:grpFill/>
            </p:grpSpPr>
            <p:sp>
              <p:nvSpPr>
                <p:cNvPr id="50" name="Flowchart: Delay 49"/>
                <p:cNvSpPr/>
                <p:nvPr/>
              </p:nvSpPr>
              <p:spPr>
                <a:xfrm>
                  <a:off x="640012" y="1664065"/>
                  <a:ext cx="2606585" cy="937360"/>
                </a:xfrm>
                <a:prstGeom prst="flowChartDelay">
                  <a:avLst/>
                </a:prstGeom>
                <a:grpFill/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797A769D-EBA0-4299-A81E-543AC967B5BD}"/>
                    </a:ext>
                  </a:extLst>
                </p:cNvPr>
                <p:cNvSpPr txBox="1"/>
                <p:nvPr/>
              </p:nvSpPr>
              <p:spPr>
                <a:xfrm>
                  <a:off x="658406" y="1762035"/>
                  <a:ext cx="2019089" cy="72586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 err="1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Khổ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3600" b="1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8" name="Text Box 25">
              <a:extLst>
                <a:ext uri="{FF2B5EF4-FFF2-40B4-BE49-F238E27FC236}">
                  <a16:creationId xmlns:a16="http://schemas.microsoft.com/office/drawing/2014/main" xmlns="" id="{49C64C93-632F-4BD4-8C62-6EC4E9EE3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5639" y="5898160"/>
              <a:ext cx="4596948" cy="742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4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1-原创素材\1_mm1102\PPT\PPT_014\materaials\pageimg_g15.png">
            <a:extLst>
              <a:ext uri="{FF2B5EF4-FFF2-40B4-BE49-F238E27FC236}">
                <a16:creationId xmlns:a16="http://schemas.microsoft.com/office/drawing/2014/main" xmlns="" id="{E1769998-C141-42AC-A7C8-064052B9F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11243399" cy="54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3374D8DC-9A70-45EB-8044-560FC58A6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607924"/>
            <a:ext cx="6102349" cy="10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090202C-31DF-47D6-A120-25040678EE68}"/>
              </a:ext>
            </a:extLst>
          </p:cNvPr>
          <p:cNvGraphicFramePr>
            <a:graphicFrameLocks noGrp="1"/>
          </p:cNvGraphicFramePr>
          <p:nvPr/>
        </p:nvGraphicFramePr>
        <p:xfrm>
          <a:off x="266700" y="102870"/>
          <a:ext cx="11658600" cy="665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5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2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5691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1" i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ốm</a:t>
                      </a:r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Mọi hôm mẹ thích vui chơi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Hôm nay mẹ chẳng nói cười được đâu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 trầu khô giữa cơi trầu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 Kiều gấp lại trên đầu bấy nay.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 màn khép lỏng cả ngày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Ruộng vườn vắng mẹ cuốc cày sớm trưa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mưa từ những ngày xưa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Lặn trong đời mẹ đến giờ chưa tan.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Khắp người đau buốt, nóng ran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ơi! Cô bác xóm làng đến thăm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 cho trứng, người cho cam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 anh 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sĩ đã mang thuốc vào.</a:t>
                      </a: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 nay trời đổ mưa rào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trong trái chín ngọt ngào bay hương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đời đi gió đi sương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Bây giờ mẹ lại lần giường tập đi.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vui, con có quản gì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Ngâm thơ, kể chuyện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rồi thì múa ca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con diễn kịch giữa nhà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 mình con sắm cả ba vai chèo.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Vì con mẹ khổ đủ điều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Quanh đôi mắt mẹ đã nhiều nếp nhăn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mong mẹ khỏe dần dần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ăn ngon miệng, đêm nằm ngủ say.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ra đọc sách, cấy cày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là đất nước, tháng ngày của con…</a:t>
                      </a:r>
                    </a:p>
                    <a:p>
                      <a:r>
                        <a:rPr lang="en-US" sz="24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Trần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Đăng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C644C35-96D4-47A3-B32D-5ECC33090D03}"/>
              </a:ext>
            </a:extLst>
          </p:cNvPr>
          <p:cNvCxnSpPr/>
          <p:nvPr/>
        </p:nvCxnSpPr>
        <p:spPr>
          <a:xfrm>
            <a:off x="6019800" y="506730"/>
            <a:ext cx="0" cy="6248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1-原创素材\1_mm1102\PPT\PPT_014\materaials\pageimg_g15.png">
            <a:extLst>
              <a:ext uri="{FF2B5EF4-FFF2-40B4-BE49-F238E27FC236}">
                <a16:creationId xmlns:a16="http://schemas.microsoft.com/office/drawing/2014/main" xmlns="" id="{C97035CC-B8C7-45D1-8CD6-244CEB61E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1243399" cy="54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2BA93374-EF0D-4AA5-A7DF-780C2F769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60324"/>
            <a:ext cx="6102349" cy="10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khó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1390" y="171547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3527" y="3179329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1730263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6600" y="3111995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0E1F1879-E88A-4E1D-982E-FB3A200F0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514" y="424705"/>
            <a:ext cx="6102349" cy="10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khó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 descr="G:\BACK GROUND\c5396b7bc23cdf40770cf46a308b3da9.jpg">
            <a:extLst>
              <a:ext uri="{FF2B5EF4-FFF2-40B4-BE49-F238E27FC236}">
                <a16:creationId xmlns:a16="http://schemas.microsoft.com/office/drawing/2014/main" xmlns="" id="{497362EF-0187-4C8B-BE72-735C11EFD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" y="5436858"/>
            <a:ext cx="1080314" cy="130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:\BACK GROUND\c85a79de51c8c9e90b91d389155ac6ff.jpg">
            <a:extLst>
              <a:ext uri="{FF2B5EF4-FFF2-40B4-BE49-F238E27FC236}">
                <a16:creationId xmlns:a16="http://schemas.microsoft.com/office/drawing/2014/main" xmlns="" id="{DD66CE48-555B-4CEB-96FC-C2F87BACC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11" y="4731857"/>
            <a:ext cx="1654689" cy="207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8D2D181-C383-48CF-BE1B-F96919AD6E03}"/>
              </a:ext>
            </a:extLst>
          </p:cNvPr>
          <p:cNvSpPr txBox="1"/>
          <p:nvPr/>
        </p:nvSpPr>
        <p:spPr>
          <a:xfrm>
            <a:off x="7102642" y="4643188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7AD92BB-5EE6-41DD-9876-163DDAD29A3A}"/>
              </a:ext>
            </a:extLst>
          </p:cNvPr>
          <p:cNvSpPr txBox="1"/>
          <p:nvPr/>
        </p:nvSpPr>
        <p:spPr>
          <a:xfrm>
            <a:off x="1343527" y="4650882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A9F00C2-2628-4329-BE1C-BD27DFC4B520}"/>
              </a:ext>
            </a:extLst>
          </p:cNvPr>
          <p:cNvSpPr txBox="1"/>
          <p:nvPr/>
        </p:nvSpPr>
        <p:spPr>
          <a:xfrm>
            <a:off x="3726949" y="1715684"/>
            <a:ext cx="1252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1FD00D8-86C9-49D1-903B-1E574F0F0FE4}"/>
              </a:ext>
            </a:extLst>
          </p:cNvPr>
          <p:cNvSpPr txBox="1"/>
          <p:nvPr/>
        </p:nvSpPr>
        <p:spPr>
          <a:xfrm>
            <a:off x="8442980" y="1730263"/>
            <a:ext cx="1006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3190788-1378-444A-B3C5-47BE6195D3FC}"/>
              </a:ext>
            </a:extLst>
          </p:cNvPr>
          <p:cNvSpPr txBox="1"/>
          <p:nvPr/>
        </p:nvSpPr>
        <p:spPr>
          <a:xfrm>
            <a:off x="3522914" y="3179543"/>
            <a:ext cx="1456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743CF7A-23A6-479A-A1D7-E7CB3C5D0407}"/>
              </a:ext>
            </a:extLst>
          </p:cNvPr>
          <p:cNvGrpSpPr/>
          <p:nvPr/>
        </p:nvGrpSpPr>
        <p:grpSpPr>
          <a:xfrm>
            <a:off x="7502274" y="3110135"/>
            <a:ext cx="3824747" cy="925190"/>
            <a:chOff x="7502274" y="3110135"/>
            <a:chExt cx="3824747" cy="92519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18A6B6C-4D32-4876-8B31-EF879F7D6C3A}"/>
                </a:ext>
              </a:extLst>
            </p:cNvPr>
            <p:cNvSpPr txBox="1"/>
            <p:nvPr/>
          </p:nvSpPr>
          <p:spPr>
            <a:xfrm>
              <a:off x="7502274" y="3111995"/>
              <a:ext cx="609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8B99DB1-DFFE-4885-97F8-0F64561B0DAA}"/>
                </a:ext>
              </a:extLst>
            </p:cNvPr>
            <p:cNvSpPr txBox="1"/>
            <p:nvPr/>
          </p:nvSpPr>
          <p:spPr>
            <a:xfrm>
              <a:off x="9955421" y="3110135"/>
              <a:ext cx="137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ươn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39C70FA-7C44-428A-9D62-2DAEB2124FD3}"/>
              </a:ext>
            </a:extLst>
          </p:cNvPr>
          <p:cNvSpPr txBox="1"/>
          <p:nvPr/>
        </p:nvSpPr>
        <p:spPr>
          <a:xfrm>
            <a:off x="3500730" y="4654713"/>
            <a:ext cx="1565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2AD01AD-92F5-4301-8227-F02017574AF0}"/>
              </a:ext>
            </a:extLst>
          </p:cNvPr>
          <p:cNvGrpSpPr/>
          <p:nvPr/>
        </p:nvGrpSpPr>
        <p:grpSpPr>
          <a:xfrm>
            <a:off x="7491302" y="4627818"/>
            <a:ext cx="3149919" cy="938028"/>
            <a:chOff x="7491302" y="4627818"/>
            <a:chExt cx="3149919" cy="9380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B9998F3-55E3-4A62-9601-2F266E95F597}"/>
                </a:ext>
              </a:extLst>
            </p:cNvPr>
            <p:cNvSpPr txBox="1"/>
            <p:nvPr/>
          </p:nvSpPr>
          <p:spPr>
            <a:xfrm>
              <a:off x="7491302" y="4627818"/>
              <a:ext cx="20459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2D0D467-B870-40CA-B7CD-65460E6F5AC7}"/>
                </a:ext>
              </a:extLst>
            </p:cNvPr>
            <p:cNvSpPr txBox="1"/>
            <p:nvPr/>
          </p:nvSpPr>
          <p:spPr>
            <a:xfrm>
              <a:off x="9423190" y="4642516"/>
              <a:ext cx="12180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ịch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0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  <p:bldP spid="17" grpId="0"/>
      <p:bldP spid="19" grpId="0"/>
      <p:bldP spid="20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2870</TotalTime>
  <Words>841</Words>
  <Application>Microsoft Office PowerPoint</Application>
  <PresentationFormat>Custom</PresentationFormat>
  <Paragraphs>221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203</cp:revision>
  <dcterms:created xsi:type="dcterms:W3CDTF">2002-01-02T21:05:36Z</dcterms:created>
  <dcterms:modified xsi:type="dcterms:W3CDTF">2022-09-05T13:19:14Z</dcterms:modified>
</cp:coreProperties>
</file>