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5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6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7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8.xml" ContentType="application/vnd.openxmlformats-officedocument.theme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9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10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theme/theme11.xml" ContentType="application/vnd.openxmlformats-officedocument.theme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700" r:id="rId3"/>
    <p:sldMasterId id="2147483720" r:id="rId4"/>
    <p:sldMasterId id="2147483740" r:id="rId5"/>
    <p:sldMasterId id="2147483760" r:id="rId6"/>
    <p:sldMasterId id="2147483780" r:id="rId7"/>
    <p:sldMasterId id="2147483800" r:id="rId8"/>
    <p:sldMasterId id="2147483820" r:id="rId9"/>
    <p:sldMasterId id="2147483840" r:id="rId10"/>
    <p:sldMasterId id="2147483860" r:id="rId11"/>
    <p:sldMasterId id="2147483880" r:id="rId12"/>
  </p:sldMasterIdLst>
  <p:notesMasterIdLst>
    <p:notesMasterId r:id="rId33"/>
  </p:notesMasterIdLst>
  <p:sldIdLst>
    <p:sldId id="277" r:id="rId13"/>
    <p:sldId id="257" r:id="rId14"/>
    <p:sldId id="258" r:id="rId15"/>
    <p:sldId id="259" r:id="rId16"/>
    <p:sldId id="260" r:id="rId17"/>
    <p:sldId id="261" r:id="rId18"/>
    <p:sldId id="262" r:id="rId19"/>
    <p:sldId id="266" r:id="rId20"/>
    <p:sldId id="264" r:id="rId21"/>
    <p:sldId id="265" r:id="rId22"/>
    <p:sldId id="267" r:id="rId23"/>
    <p:sldId id="268" r:id="rId24"/>
    <p:sldId id="269" r:id="rId25"/>
    <p:sldId id="270" r:id="rId26"/>
    <p:sldId id="272" r:id="rId27"/>
    <p:sldId id="271" r:id="rId28"/>
    <p:sldId id="273" r:id="rId29"/>
    <p:sldId id="274" r:id="rId30"/>
    <p:sldId id="275" r:id="rId31"/>
    <p:sldId id="276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0504D"/>
    <a:srgbClr val="FFFDF4"/>
    <a:srgbClr val="65B96D"/>
    <a:srgbClr val="CF7373"/>
    <a:srgbClr val="ECBAB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3" d="100"/>
          <a:sy n="73" d="100"/>
        </p:scale>
        <p:origin x="-624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80CAD7C-9AF3-4FFB-8C2D-0BCD3FDB337A}" type="datetimeFigureOut">
              <a:rPr lang="en-US" smtClean="0"/>
              <a:t>9/5/2022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694929-AB0C-4C42-813F-B46066B029D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53391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g898feb88a6_0_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4" name="Google Shape;1734;g898feb88a6_0_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61289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7" name="Google Shape;2327;gb0ac4e247a_6_3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8" name="Google Shape;2328;gb0ac4e247a_6_3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63557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gb0babbdd12_1_15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28" name="Google Shape;4428;gb0babbdd12_1_15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36497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1" name="Google Shape;3161;gb0ac4e247a_6_18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2" name="Google Shape;3162;gb0ac4e247a_6_18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131805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gb0babbdd12_1_2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46" name="Google Shape;4646;gb0babbdd12_1_2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275971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1" name="Google Shape;4921;gb0babbdd12_1_2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22" name="Google Shape;4922;gb0babbdd12_1_2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19316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50091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Google Shape;1739;gad73ba19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0" name="Google Shape;1740;gad73ba19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12686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2" name="Google Shape;1762;g898feb88a6_0_3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3" name="Google Shape;1763;g898feb88a6_0_3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307962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" name="Google Shape;4331;gb1378da5e1_1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2" name="Google Shape;4332;gb1378da5e1_1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71414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7" name="Google Shape;2327;gb0ac4e247a_6_3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8" name="Google Shape;2328;gb0ac4e247a_6_3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02612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1" name="Google Shape;3161;gb0ac4e247a_6_18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62" name="Google Shape;3162;gb0ac4e247a_6_18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8750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5" name="Google Shape;4235;gb0babbdd12_1_14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6" name="Google Shape;4236;gb0babbdd12_1_14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91126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5" name="Google Shape;4235;gb0babbdd12_1_14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6" name="Google Shape;4236;gb0babbdd12_1_14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42900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s://www.freepik.com/" TargetMode="Externa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www.freepik.com/" TargetMode="Externa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s://www.freepik.com/" TargetMode="Externa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9.xml"/><Relationship Id="rId4" Type="http://schemas.openxmlformats.org/officeDocument/2006/relationships/hyperlink" Target="https://www.freepik.com/" TargetMode="Externa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10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0.xml"/><Relationship Id="rId4" Type="http://schemas.openxmlformats.org/officeDocument/2006/relationships/hyperlink" Target="https://www.freepik.com/" TargetMode="Externa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1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1.xml"/><Relationship Id="rId4" Type="http://schemas.openxmlformats.org/officeDocument/2006/relationships/hyperlink" Target="https://www.freepik.com/" TargetMode="Externa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www.freepik.com/" TargetMode="Externa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www.freepik.com/" TargetMode="Externa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s://www.freepik.com/" TargetMode="Externa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87848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662298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322900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645145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986486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410628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130251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160361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619015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507165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770329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83274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586080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29316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952476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349314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13078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680911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59443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177393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166055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8076009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18631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554908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256051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121895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1517936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305782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579724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8111435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904059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081092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472585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6147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557183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3775333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489912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303035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047446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089564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531948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597007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419361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756161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09124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838922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487177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720808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897421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486934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37554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0000423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927804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612477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640570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55896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0401058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21054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825013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0700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6368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874523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373906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654127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104155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359556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00094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462510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252702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701816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817609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989103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9149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47122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687708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805373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1179303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82174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985321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651464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691324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778612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256604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970632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108841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012912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1377170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342736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84017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886213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8960535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5778006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8587212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933821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810627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96066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0578932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66999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022034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62931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198005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792392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865184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734857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6582448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269461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013831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970442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445462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352075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98465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090754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6163360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764756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7428247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9867309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804321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949080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631317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563188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1279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011992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65611" y="1752600"/>
            <a:ext cx="6858002" cy="1828800"/>
          </a:xfrm>
        </p:spPr>
        <p:txBody>
          <a:bodyPr anchor="b">
            <a:normAutofit/>
          </a:bodyPr>
          <a:lstStyle>
            <a:lvl1pPr algn="l"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265610" y="3733800"/>
            <a:ext cx="6858002" cy="91440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5808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5564823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 dirty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916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65613" y="1828800"/>
            <a:ext cx="6858002" cy="1828800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65610" y="3733800"/>
            <a:ext cx="6858002" cy="9144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02175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5212" y="1825625"/>
            <a:ext cx="4954588" cy="4187952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4951414" cy="4187952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5976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1681163"/>
            <a:ext cx="4956048" cy="823912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505075"/>
            <a:ext cx="4956048" cy="3476625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956048" cy="823912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956048" cy="3476625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2407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5330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900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5212" y="304799"/>
            <a:ext cx="10058402" cy="1216152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1052422" y="1733550"/>
            <a:ext cx="4360503" cy="30500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10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3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4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5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9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0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1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36" name="Picture Placeholder 33" descr="An empty placeholder to add an image. Click on the placeholder and select the image that you wish to add."/>
          <p:cNvSpPr>
            <a:spLocks noGrp="1" noChangeAspect="1"/>
          </p:cNvSpPr>
          <p:nvPr>
            <p:ph type="pic" sz="quarter" idx="17"/>
          </p:nvPr>
        </p:nvSpPr>
        <p:spPr>
          <a:xfrm>
            <a:off x="1265028" y="1900210"/>
            <a:ext cx="3935536" cy="2571736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"/>
          </p:nvPr>
        </p:nvSpPr>
        <p:spPr>
          <a:xfrm>
            <a:off x="1052423" y="4935990"/>
            <a:ext cx="4368980" cy="100761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6763111" y="1733550"/>
            <a:ext cx="4360503" cy="30500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7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8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29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30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31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32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33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34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37" name="Picture Placeholder 33" descr="An empty placeholder to add an image. Click on the placeholder and select the image that you wish to add."/>
          <p:cNvSpPr>
            <a:spLocks noGrp="1" noChangeAspect="1"/>
          </p:cNvSpPr>
          <p:nvPr>
            <p:ph type="pic" sz="quarter" idx="18"/>
          </p:nvPr>
        </p:nvSpPr>
        <p:spPr>
          <a:xfrm>
            <a:off x="6975717" y="1900210"/>
            <a:ext cx="3935536" cy="2571736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6742908" y="4935990"/>
            <a:ext cx="4368980" cy="100761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214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52" name="Group 51"/>
          <p:cNvGrpSpPr>
            <a:grpSpLocks noChangeAspect="1"/>
          </p:cNvGrpSpPr>
          <p:nvPr/>
        </p:nvGrpSpPr>
        <p:grpSpPr>
          <a:xfrm rot="5400000">
            <a:off x="1045139" y="1678105"/>
            <a:ext cx="3123347" cy="308973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57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58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59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60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61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62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63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64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79" name="Picture Placeholder 33" descr="An empty placeholder to add an image. Click on the placeholder and select the image that you wish to add."/>
          <p:cNvSpPr>
            <a:spLocks noGrp="1"/>
          </p:cNvSpPr>
          <p:nvPr>
            <p:ph type="pic" sz="quarter" idx="19"/>
          </p:nvPr>
        </p:nvSpPr>
        <p:spPr>
          <a:xfrm>
            <a:off x="1249168" y="1824285"/>
            <a:ext cx="2715289" cy="277630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2"/>
          </p:nvPr>
        </p:nvSpPr>
        <p:spPr>
          <a:xfrm>
            <a:off x="1235212" y="4947405"/>
            <a:ext cx="2743200" cy="914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grpSp>
        <p:nvGrpSpPr>
          <p:cNvPr id="84" name="Group 83"/>
          <p:cNvGrpSpPr>
            <a:grpSpLocks noChangeAspect="1"/>
          </p:cNvGrpSpPr>
          <p:nvPr userDrawn="1"/>
        </p:nvGrpSpPr>
        <p:grpSpPr>
          <a:xfrm rot="5400000">
            <a:off x="4517135" y="1678105"/>
            <a:ext cx="3123347" cy="308973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85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7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8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9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0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1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2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3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4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5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6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78" name="Picture Placeholder 33" descr="An empty placeholder to add an image. Click on the placeholder and select the image that you wish to add."/>
          <p:cNvSpPr>
            <a:spLocks noGrp="1"/>
          </p:cNvSpPr>
          <p:nvPr>
            <p:ph type="pic" sz="quarter" idx="18"/>
          </p:nvPr>
        </p:nvSpPr>
        <p:spPr>
          <a:xfrm>
            <a:off x="4720924" y="1824285"/>
            <a:ext cx="2715768" cy="277630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07208" y="4947405"/>
            <a:ext cx="2743200" cy="914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grpSp>
        <p:nvGrpSpPr>
          <p:cNvPr id="97" name="Group 96"/>
          <p:cNvGrpSpPr>
            <a:grpSpLocks noChangeAspect="1"/>
          </p:cNvGrpSpPr>
          <p:nvPr userDrawn="1"/>
        </p:nvGrpSpPr>
        <p:grpSpPr>
          <a:xfrm rot="5400000">
            <a:off x="8019009" y="1678105"/>
            <a:ext cx="3123347" cy="308973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8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9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0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1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2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3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4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5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6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7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8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9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80" name="Picture Placeholder 33" descr="An empty placeholder to add an image. Click on the placeholder and select the image that you wish to add."/>
          <p:cNvSpPr>
            <a:spLocks noGrp="1"/>
          </p:cNvSpPr>
          <p:nvPr>
            <p:ph type="pic" sz="quarter" idx="20"/>
          </p:nvPr>
        </p:nvSpPr>
        <p:spPr>
          <a:xfrm>
            <a:off x="8222798" y="1824285"/>
            <a:ext cx="2715768" cy="277630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2"/>
          </p:nvPr>
        </p:nvSpPr>
        <p:spPr>
          <a:xfrm>
            <a:off x="8209082" y="4947405"/>
            <a:ext cx="2743200" cy="914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7904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066214" y="421594"/>
            <a:ext cx="2286000" cy="1885508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grpSp>
        <p:nvGrpSpPr>
          <p:cNvPr id="84" name="Group 83"/>
          <p:cNvGrpSpPr>
            <a:grpSpLocks noChangeAspect="1"/>
          </p:cNvGrpSpPr>
          <p:nvPr/>
        </p:nvGrpSpPr>
        <p:grpSpPr>
          <a:xfrm rot="16200000" flipV="1">
            <a:off x="274315" y="1102304"/>
            <a:ext cx="5053664" cy="4411852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85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7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8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89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0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1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2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3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4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5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96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97" name="Picture Placeholder 33" descr="An empty placeholder to add an image. Click on the placeholder and select the image that you wish to add."/>
          <p:cNvSpPr>
            <a:spLocks noGrp="1"/>
          </p:cNvSpPr>
          <p:nvPr>
            <p:ph type="pic" sz="quarter" idx="17"/>
          </p:nvPr>
        </p:nvSpPr>
        <p:spPr>
          <a:xfrm>
            <a:off x="840795" y="1020193"/>
            <a:ext cx="388620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grpSp>
        <p:nvGrpSpPr>
          <p:cNvPr id="98" name="Group 97"/>
          <p:cNvGrpSpPr/>
          <p:nvPr/>
        </p:nvGrpSpPr>
        <p:grpSpPr>
          <a:xfrm>
            <a:off x="5322489" y="319177"/>
            <a:ext cx="3389607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9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0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1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2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4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5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6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7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8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9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0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111" name="Picture Placeholder 33" descr="An empty placeholder to add an image. Click on the placeholder and select the image that you wish to add."/>
          <p:cNvSpPr>
            <a:spLocks noGrp="1" noChangeAspect="1"/>
          </p:cNvSpPr>
          <p:nvPr>
            <p:ph type="pic" sz="quarter" idx="18"/>
          </p:nvPr>
        </p:nvSpPr>
        <p:spPr>
          <a:xfrm>
            <a:off x="5546780" y="529603"/>
            <a:ext cx="2993366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grpSp>
        <p:nvGrpSpPr>
          <p:cNvPr id="112" name="Group 111"/>
          <p:cNvGrpSpPr/>
          <p:nvPr/>
        </p:nvGrpSpPr>
        <p:grpSpPr>
          <a:xfrm>
            <a:off x="5322489" y="3245640"/>
            <a:ext cx="3389607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7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8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19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20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21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22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23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24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125" name="Picture Placeholder 33" descr="An empty placeholder to add an image. Click on the placeholder and select the image that you wish to add."/>
          <p:cNvSpPr>
            <a:spLocks noGrp="1" noChangeAspect="1"/>
          </p:cNvSpPr>
          <p:nvPr>
            <p:ph type="pic" sz="quarter" idx="19"/>
          </p:nvPr>
        </p:nvSpPr>
        <p:spPr>
          <a:xfrm>
            <a:off x="5546780" y="3456066"/>
            <a:ext cx="2993366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126" name="Text Placeholder 3"/>
          <p:cNvSpPr>
            <a:spLocks noGrp="1"/>
          </p:cNvSpPr>
          <p:nvPr>
            <p:ph type="body" sz="half" idx="21"/>
          </p:nvPr>
        </p:nvSpPr>
        <p:spPr>
          <a:xfrm>
            <a:off x="9066214" y="2484992"/>
            <a:ext cx="2286000" cy="3248729"/>
          </a:xfrm>
        </p:spPr>
        <p:txBody>
          <a:bodyPr anchor="t" anchorCtr="0"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3041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11732" y="1330347"/>
            <a:ext cx="3840480" cy="210312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6613" y="914400"/>
            <a:ext cx="6172201" cy="50292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11732" y="3555523"/>
            <a:ext cx="3840480" cy="2388077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65213" y="6019801"/>
            <a:ext cx="762000" cy="228600"/>
          </a:xfrm>
        </p:spPr>
        <p:txBody>
          <a:bodyPr/>
          <a:lstStyle>
            <a:lvl1pPr algn="l"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075611" y="6019801"/>
            <a:ext cx="1396260" cy="22860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3001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4215784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2891" y="1330347"/>
            <a:ext cx="3840480" cy="210312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grpSp>
        <p:nvGrpSpPr>
          <p:cNvPr id="8" name="Group 7"/>
          <p:cNvGrpSpPr/>
          <p:nvPr/>
        </p:nvGrpSpPr>
        <p:grpSpPr>
          <a:xfrm>
            <a:off x="595546" y="781398"/>
            <a:ext cx="6433398" cy="5053665"/>
            <a:chOff x="5162444" y="781398"/>
            <a:chExt cx="6433398" cy="5053665"/>
          </a:xfrm>
        </p:grpSpPr>
        <p:sp>
          <p:nvSpPr>
            <p:cNvPr id="9" name="Freeform 42"/>
            <p:cNvSpPr>
              <a:spLocks/>
            </p:cNvSpPr>
            <p:nvPr/>
          </p:nvSpPr>
          <p:spPr bwMode="auto">
            <a:xfrm rot="16200000" flipV="1">
              <a:off x="3342557" y="3275021"/>
              <a:ext cx="3827994" cy="17568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0" name="Freeform 43"/>
            <p:cNvSpPr>
              <a:spLocks/>
            </p:cNvSpPr>
            <p:nvPr/>
          </p:nvSpPr>
          <p:spPr bwMode="auto">
            <a:xfrm rot="16200000" flipV="1">
              <a:off x="9565728" y="3299447"/>
              <a:ext cx="3836876" cy="17568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20" name="Freeform 41"/>
              <p:cNvSpPr>
                <a:spLocks/>
              </p:cNvSpPr>
              <p:nvPr/>
            </p:nvSpPr>
            <p:spPr bwMode="auto">
              <a:xfrm rot="16200000" flipV="1">
                <a:off x="9392183" y="4188416"/>
                <a:ext cx="15544" cy="3086791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9A5315"/>
                  </a:solidFill>
                  <a:effectLst/>
                  <a:uLnTx/>
                  <a:uFillTx/>
                  <a:latin typeface="Segoe Print"/>
                  <a:ea typeface="+mn-ea"/>
                  <a:cs typeface="+mn-cs"/>
                </a:endParaRPr>
              </a:p>
            </p:txBody>
          </p:sp>
          <p:sp>
            <p:nvSpPr>
              <p:cNvPr id="21" name="Freeform 44"/>
              <p:cNvSpPr>
                <a:spLocks/>
              </p:cNvSpPr>
              <p:nvPr/>
            </p:nvSpPr>
            <p:spPr bwMode="auto">
              <a:xfrm rot="16200000" flipV="1">
                <a:off x="9366943" y="-651271"/>
                <a:ext cx="13322" cy="303409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9A5315"/>
                  </a:solidFill>
                  <a:effectLst/>
                  <a:uLnTx/>
                  <a:uFillTx/>
                  <a:latin typeface="Segoe Print"/>
                  <a:ea typeface="+mn-ea"/>
                  <a:cs typeface="+mn-cs"/>
                </a:endParaRPr>
              </a:p>
            </p:txBody>
          </p:sp>
        </p:grpSp>
        <p:sp>
          <p:nvSpPr>
            <p:cNvPr id="12" name="Freeform 45"/>
            <p:cNvSpPr>
              <a:spLocks noEditPoints="1"/>
            </p:cNvSpPr>
            <p:nvPr/>
          </p:nvSpPr>
          <p:spPr bwMode="auto">
            <a:xfrm rot="16200000" flipV="1">
              <a:off x="5186001" y="5323012"/>
              <a:ext cx="477390" cy="524504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3" name="Freeform 46"/>
            <p:cNvSpPr>
              <a:spLocks noEditPoints="1"/>
            </p:cNvSpPr>
            <p:nvPr/>
          </p:nvSpPr>
          <p:spPr bwMode="auto">
            <a:xfrm rot="16200000" flipV="1">
              <a:off x="5197295" y="5324846"/>
              <a:ext cx="477390" cy="511956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4" name="Freeform 47"/>
            <p:cNvSpPr>
              <a:spLocks noEditPoints="1"/>
            </p:cNvSpPr>
            <p:nvPr/>
          </p:nvSpPr>
          <p:spPr bwMode="auto">
            <a:xfrm rot="16200000" flipV="1">
              <a:off x="11076843" y="5321082"/>
              <a:ext cx="508476" cy="519485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5" name="Freeform 48"/>
            <p:cNvSpPr>
              <a:spLocks noEditPoints="1"/>
            </p:cNvSpPr>
            <p:nvPr/>
          </p:nvSpPr>
          <p:spPr bwMode="auto">
            <a:xfrm rot="16200000" flipV="1">
              <a:off x="11093207" y="5321324"/>
              <a:ext cx="470728" cy="534543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6" name="Freeform 49"/>
            <p:cNvSpPr>
              <a:spLocks noEditPoints="1"/>
            </p:cNvSpPr>
            <p:nvPr/>
          </p:nvSpPr>
          <p:spPr bwMode="auto">
            <a:xfrm rot="16200000" flipV="1">
              <a:off x="11051654" y="771453"/>
              <a:ext cx="468508" cy="519485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7" name="Freeform 50"/>
            <p:cNvSpPr>
              <a:spLocks noEditPoints="1"/>
            </p:cNvSpPr>
            <p:nvPr/>
          </p:nvSpPr>
          <p:spPr bwMode="auto">
            <a:xfrm rot="16200000" flipV="1">
              <a:off x="11044126" y="786511"/>
              <a:ext cx="468508" cy="4893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8" name="Freeform 51"/>
            <p:cNvSpPr>
              <a:spLocks noEditPoints="1"/>
            </p:cNvSpPr>
            <p:nvPr/>
          </p:nvSpPr>
          <p:spPr bwMode="auto">
            <a:xfrm rot="16200000" flipV="1">
              <a:off x="5232723" y="721157"/>
              <a:ext cx="424100" cy="544581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sp>
          <p:nvSpPr>
            <p:cNvPr id="19" name="Freeform 52"/>
            <p:cNvSpPr>
              <a:spLocks noEditPoints="1"/>
            </p:cNvSpPr>
            <p:nvPr/>
          </p:nvSpPr>
          <p:spPr bwMode="auto">
            <a:xfrm rot="16200000" flipV="1">
              <a:off x="5241796" y="749729"/>
              <a:ext cx="428541" cy="491879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</p:grpSp>
      <p:sp>
        <p:nvSpPr>
          <p:cNvPr id="3" name="Picture Placeholder 2" descr="An empty placeholder to add an image. Click on the placeholder and select the image that you wish to add."/>
          <p:cNvSpPr>
            <a:spLocks noGrp="1"/>
          </p:cNvSpPr>
          <p:nvPr>
            <p:ph type="pic" idx="1"/>
          </p:nvPr>
        </p:nvSpPr>
        <p:spPr>
          <a:xfrm>
            <a:off x="836613" y="1031195"/>
            <a:ext cx="59436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92891" y="3555521"/>
            <a:ext cx="3840480" cy="2168517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2060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8644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extLst mod="1"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624268" y="304800"/>
            <a:ext cx="1729531" cy="56769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304800"/>
            <a:ext cx="8633671" cy="5676900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0699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685553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300152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26603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23548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931227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415172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01570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27158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10144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25447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79438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158179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432163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958103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6972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4130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343371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19638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2898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39402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30287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37629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73326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3270426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282444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534184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01293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0974453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50426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7070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226782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994128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5488520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684999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391291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19447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706502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171727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599978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70647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07079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076045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1019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165685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841309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664413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872778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975070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705181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1114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69202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557069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3921499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546689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516778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36015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659322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3486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01748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583671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912749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288410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93527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802377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7" name="Google Shape;407;p6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" name="Google Shape;408;p6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6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410" name="Google Shape;410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" name="Google Shape;412;p6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413" name="Google Shape;413;p6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415;p6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416" name="Google Shape;416;p6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6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419" name="Google Shape;419;p6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" name="Google Shape;421;p6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422" name="Google Shape;422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" name="Google Shape;424;p6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425" name="Google Shape;425;p6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6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6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2" name="Google Shape;432;p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" name="Google Shape;433;p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8" name="Google Shape;438;p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" name="Google Shape;439;p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0" name="Google Shape;440;p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1" name="Google Shape;441;p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" name="Google Shape;442;p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3" name="Google Shape;443;p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4" name="Google Shape;444;p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5" name="Google Shape;445;p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6" name="Google Shape;446;p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8" name="Google Shape;448;p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9" name="Google Shape;449;p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0" name="Google Shape;450;p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1" name="Google Shape;451;p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2" name="Google Shape;452;p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4" name="Google Shape;454;p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5" name="Google Shape;455;p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" name="Google Shape;456;p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" name="Google Shape;457;p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8" name="Google Shape;458;p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9" name="Google Shape;459;p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4" name="Google Shape;464;p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5" name="Google Shape;465;p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7" name="Google Shape;467;p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3" name="Google Shape;473;p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" name="Google Shape;474;p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6" name="Google Shape;476;p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7" name="Google Shape;477;p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8" name="Google Shape;478;p6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0" name="Google Shape;480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p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482" name="Google Shape;482;p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2" name="Google Shape;492;p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3" name="Google Shape;493;p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494" name="Google Shape;494;p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6" name="Google Shape;496;p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0755998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499" name="Google Shape;499;p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0" name="Google Shape;500;p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01" name="Google Shape;501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3" name="Google Shape;503;p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04" name="Google Shape;504;p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05" name="Google Shape;505;p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7" name="Google Shape;507;p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08" name="Google Shape;508;p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" name="Google Shape;510;p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11" name="Google Shape;511;p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14" name="Google Shape;514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" name="Google Shape;516;p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17" name="Google Shape;517;p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1" name="Google Shape;521;p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7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7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524" name="Google Shape;524;p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5" name="Google Shape;525;p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6" name="Google Shape;526;p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7" name="Google Shape;527;p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9" name="Google Shape;529;p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1" name="Google Shape;531;p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7" name="Google Shape;537;p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8" name="Google Shape;538;p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5" name="Google Shape;545;p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6" name="Google Shape;546;p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" name="Google Shape;547;p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8" name="Google Shape;548;p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9" name="Google Shape;549;p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0" name="Google Shape;550;p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1" name="Google Shape;551;p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3" name="Google Shape;553;p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" name="Google Shape;554;p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" name="Google Shape;555;p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6" name="Google Shape;556;p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7" name="Google Shape;557;p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9" name="Google Shape;559;p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" name="Google Shape;560;p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5" name="Google Shape;565;p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6" name="Google Shape;566;p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7" name="Google Shape;567;p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9" name="Google Shape;569;p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0" name="Google Shape;570;p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" name="Google Shape;571;p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2" name="Google Shape;572;p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22526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576" name="Google Shape;576;p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7" name="Google Shape;577;p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78" name="Google Shape;578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0" name="Google Shape;580;p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1" name="Google Shape;581;p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82" name="Google Shape;582;p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4" name="Google Shape;584;p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85" name="Google Shape;585;p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88" name="Google Shape;588;p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0" name="Google Shape;590;p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91" name="Google Shape;591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3" name="Google Shape;593;p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94" name="Google Shape;594;p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8" name="Google Shape;598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9" name="Google Shape;599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1" name="Google Shape;601;p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2" name="Google Shape;602;p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" name="Google Shape;603;p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" name="Google Shape;604;p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5" name="Google Shape;605;p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" name="Google Shape;606;p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" name="Google Shape;607;p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" name="Google Shape;608;p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9" name="Google Shape;609;p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0" name="Google Shape;610;p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2" name="Google Shape;612;p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3" name="Google Shape;613;p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6" name="Google Shape;616;p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" name="Google Shape;617;p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8" name="Google Shape;618;p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9" name="Google Shape;619;p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" name="Google Shape;620;p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" name="Google Shape;622;p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3" name="Google Shape;623;p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613198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" name="Google Shape;651;p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652" name="Google Shape;652;p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3" name="Google Shape;653;p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54" name="Google Shape;654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6" name="Google Shape;656;p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57" name="Google Shape;657;p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58" name="Google Shape;658;p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" name="Google Shape;660;p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61" name="Google Shape;661;p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" name="Google Shape;663;p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64" name="Google Shape;664;p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6" name="Google Shape;666;p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67" name="Google Shape;667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70" name="Google Shape;670;p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2" name="Google Shape;672;p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4" name="Google Shape;674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" name="Google Shape;676;p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8" name="Google Shape;678;p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9" name="Google Shape;679;p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" name="Google Shape;680;p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" name="Google Shape;681;p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" name="Google Shape;682;p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" name="Google Shape;683;p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4" name="Google Shape;684;p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" name="Google Shape;685;p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7" name="Google Shape;687;p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" name="Google Shape;688;p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" name="Google Shape;689;p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0" name="Google Shape;690;p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1" name="Google Shape;691;p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3" name="Google Shape;693;p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4" name="Google Shape;694;p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9" name="Google Shape;699;p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0" name="Google Shape;700;p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1" name="Google Shape;701;p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2" name="Google Shape;702;p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3" name="Google Shape;703;p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5" name="Google Shape;705;p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7" name="Google Shape;707;p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8" name="Google Shape;708;p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9" name="Google Shape;709;p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0" name="Google Shape;710;p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2" name="Google Shape;712;p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3" name="Google Shape;713;p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5" name="Google Shape;715;p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" name="Google Shape;716;p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" name="Google Shape;717;p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" name="Google Shape;718;p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9" name="Google Shape;719;p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0" name="Google Shape;720;p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" name="Google Shape;725;p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800556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311408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11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803" name="Google Shape;803;p1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4" name="Google Shape;804;p1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05" name="Google Shape;805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7" name="Google Shape;807;p1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08" name="Google Shape;808;p1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809" name="Google Shape;809;p1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1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1" name="Google Shape;811;p1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812" name="Google Shape;812;p1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" name="Google Shape;814;p1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815" name="Google Shape;815;p1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1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818" name="Google Shape;818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0" name="Google Shape;820;p1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821" name="Google Shape;821;p1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23" name="Google Shape;823;p1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5" name="Google Shape;825;p11"/>
          <p:cNvSpPr txBox="1">
            <a:spLocks noGrp="1"/>
          </p:cNvSpPr>
          <p:nvPr>
            <p:ph type="title" hasCustomPrompt="1"/>
          </p:nvPr>
        </p:nvSpPr>
        <p:spPr>
          <a:xfrm>
            <a:off x="2422484" y="2276784"/>
            <a:ext cx="7348800" cy="18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2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6" name="Google Shape;826;p11"/>
          <p:cNvSpPr txBox="1">
            <a:spLocks noGrp="1"/>
          </p:cNvSpPr>
          <p:nvPr>
            <p:ph type="subTitle" idx="1"/>
          </p:nvPr>
        </p:nvSpPr>
        <p:spPr>
          <a:xfrm>
            <a:off x="2420717" y="3962417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27" name="Google Shape;827;p11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11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11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11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11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11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11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4" name="Google Shape;834;p11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5" name="Google Shape;835;p11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6" name="Google Shape;836;p11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7" name="Google Shape;837;p11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8" name="Google Shape;838;p11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9" name="Google Shape;839;p11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0" name="Google Shape;840;p11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1" name="Google Shape;841;p11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2" name="Google Shape;842;p11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3" name="Google Shape;843;p11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4" name="Google Shape;844;p11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1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1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1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11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9" name="Google Shape;849;p11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0" name="Google Shape;850;p11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11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11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3" name="Google Shape;853;p11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4" name="Google Shape;854;p11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5" name="Google Shape;855;p11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6" name="Google Shape;856;p11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7" name="Google Shape;857;p11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" name="Google Shape;858;p11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11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11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11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2" name="Google Shape;862;p11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3" name="Google Shape;863;p11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4" name="Google Shape;864;p11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5" name="Google Shape;865;p11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6" name="Google Shape;866;p11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7" name="Google Shape;867;p11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8" name="Google Shape;868;p11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9" name="Google Shape;869;p11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0" name="Google Shape;870;p11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1" name="Google Shape;871;p11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2" name="Google Shape;872;p11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3" name="Google Shape;873;p11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4" name="Google Shape;874;p11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5" name="Google Shape;875;p11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6" name="Google Shape;876;p11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283194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515230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rId2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27563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14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993" name="Google Shape;993;p1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4" name="Google Shape;994;p1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995" name="Google Shape;995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7" name="Google Shape;997;p1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8" name="Google Shape;998;p1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99" name="Google Shape;999;p1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" name="Google Shape;1001;p1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02" name="Google Shape;1002;p1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" name="Google Shape;1004;p1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1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008" name="Google Shape;1008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" name="Google Shape;1010;p1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011" name="Google Shape;1011;p1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3" name="Google Shape;1013;p1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5" name="Google Shape;1015;p1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16" name="Google Shape;1016;p14"/>
          <p:cNvGrpSpPr/>
          <p:nvPr/>
        </p:nvGrpSpPr>
        <p:grpSpPr>
          <a:xfrm>
            <a:off x="1033401" y="6048867"/>
            <a:ext cx="592367" cy="531367"/>
            <a:chOff x="2495125" y="2142250"/>
            <a:chExt cx="444275" cy="398525"/>
          </a:xfrm>
        </p:grpSpPr>
        <p:sp>
          <p:nvSpPr>
            <p:cNvPr id="1017" name="Google Shape;1017;p1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" name="Google Shape;1019;p14"/>
          <p:cNvGrpSpPr/>
          <p:nvPr/>
        </p:nvGrpSpPr>
        <p:grpSpPr>
          <a:xfrm>
            <a:off x="9654334" y="531134"/>
            <a:ext cx="388500" cy="375167"/>
            <a:chOff x="3243875" y="2372825"/>
            <a:chExt cx="291375" cy="281375"/>
          </a:xfrm>
        </p:grpSpPr>
        <p:sp>
          <p:nvSpPr>
            <p:cNvPr id="1020" name="Google Shape;1020;p1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14"/>
          <p:cNvGrpSpPr/>
          <p:nvPr/>
        </p:nvGrpSpPr>
        <p:grpSpPr>
          <a:xfrm>
            <a:off x="10756001" y="1352051"/>
            <a:ext cx="222233" cy="224767"/>
            <a:chOff x="4954425" y="2036375"/>
            <a:chExt cx="166675" cy="168575"/>
          </a:xfrm>
        </p:grpSpPr>
        <p:sp>
          <p:nvSpPr>
            <p:cNvPr id="1031" name="Google Shape;1031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14"/>
          <p:cNvSpPr/>
          <p:nvPr/>
        </p:nvSpPr>
        <p:spPr>
          <a:xfrm>
            <a:off x="2064234" y="63649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14"/>
          <p:cNvSpPr/>
          <p:nvPr/>
        </p:nvSpPr>
        <p:spPr>
          <a:xfrm>
            <a:off x="10613567" y="58690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1033401" y="5644334"/>
            <a:ext cx="222233" cy="224767"/>
            <a:chOff x="4954425" y="2036375"/>
            <a:chExt cx="166675" cy="168575"/>
          </a:xfrm>
        </p:grpSpPr>
        <p:sp>
          <p:nvSpPr>
            <p:cNvPr id="1036" name="Google Shape;1036;p1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" name="Google Shape;1038;p1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1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1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1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1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1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4" name="Google Shape;1044;p1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5" name="Google Shape;1045;p1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6" name="Google Shape;1046;p1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7" name="Google Shape;1047;p1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8" name="Google Shape;1048;p1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9" name="Google Shape;1049;p1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0" name="Google Shape;1050;p1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1" name="Google Shape;1051;p1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2" name="Google Shape;1052;p1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3" name="Google Shape;1053;p1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4" name="Google Shape;1054;p1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5" name="Google Shape;1055;p1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6" name="Google Shape;1056;p1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7" name="Google Shape;1057;p1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8" name="Google Shape;1058;p1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9" name="Google Shape;1059;p1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0" name="Google Shape;1060;p1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1" name="Google Shape;1061;p1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2" name="Google Shape;1062;p1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" name="Google Shape;1063;p1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4" name="Google Shape;1064;p1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5" name="Google Shape;1065;p1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6" name="Google Shape;1066;p1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7" name="Google Shape;1067;p1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8" name="Google Shape;1068;p1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9" name="Google Shape;1069;p1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0" name="Google Shape;1070;p1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1" name="Google Shape;1071;p1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2" name="Google Shape;1072;p1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3" name="Google Shape;1073;p1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4" name="Google Shape;1074;p1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5" name="Google Shape;1075;p1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6" name="Google Shape;1076;p1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7" name="Google Shape;1077;p1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8" name="Google Shape;1078;p1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9" name="Google Shape;1079;p1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0" name="Google Shape;1080;p1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1" name="Google Shape;1081;p1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6" name="Google Shape;1086;p1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7" name="Google Shape;1087;p1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63032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oogle Shape;727;p1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728" name="Google Shape;728;p1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29" name="Google Shape;729;p1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0" name="Google Shape;730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" name="Google Shape;732;p1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3" name="Google Shape;733;p1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34" name="Google Shape;734;p1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1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" name="Google Shape;736;p1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37" name="Google Shape;737;p1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1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9" name="Google Shape;739;p1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0" name="Google Shape;740;p1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1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2" name="Google Shape;742;p1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43" name="Google Shape;743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5" name="Google Shape;745;p1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46" name="Google Shape;746;p1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1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8" name="Google Shape;748;p1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0" name="Google Shape;750;p10"/>
          <p:cNvSpPr txBox="1">
            <a:spLocks noGrp="1"/>
          </p:cNvSpPr>
          <p:nvPr>
            <p:ph type="title"/>
          </p:nvPr>
        </p:nvSpPr>
        <p:spPr>
          <a:xfrm>
            <a:off x="4584733" y="2679400"/>
            <a:ext cx="6639200" cy="14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2" name="Google Shape;752;p1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3" name="Google Shape;753;p1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4" name="Google Shape;754;p1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5" name="Google Shape;755;p1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6" name="Google Shape;756;p1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7" name="Google Shape;757;p1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8" name="Google Shape;758;p1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1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0" name="Google Shape;760;p1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1" name="Google Shape;761;p1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1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" name="Google Shape;763;p1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4" name="Google Shape;764;p1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5" name="Google Shape;765;p1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6" name="Google Shape;766;p1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" name="Google Shape;767;p1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8" name="Google Shape;768;p1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9" name="Google Shape;769;p1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0" name="Google Shape;770;p1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" name="Google Shape;771;p1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2" name="Google Shape;772;p1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" name="Google Shape;773;p1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4" name="Google Shape;774;p1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1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1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1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8" name="Google Shape;778;p1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9" name="Google Shape;779;p1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0" name="Google Shape;780;p1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1" name="Google Shape;781;p1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2" name="Google Shape;782;p1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3" name="Google Shape;783;p1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4" name="Google Shape;784;p1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" name="Google Shape;785;p1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" name="Google Shape;786;p1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1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1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9" name="Google Shape;789;p1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" name="Google Shape;790;p1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1" name="Google Shape;791;p1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2" name="Google Shape;792;p1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1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4" name="Google Shape;794;p1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5" name="Google Shape;795;p1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6" name="Google Shape;796;p1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7" name="Google Shape;797;p1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8" name="Google Shape;798;p1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9" name="Google Shape;799;p1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1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142568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090" name="Google Shape;1090;p1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1" name="Google Shape;1091;p1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2" name="Google Shape;1092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4" name="Google Shape;1094;p1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95" name="Google Shape;1095;p1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096" name="Google Shape;1096;p1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1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" name="Google Shape;1098;p1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099" name="Google Shape;1099;p1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1" name="Google Shape;1101;p1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2" name="Google Shape;1102;p1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1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1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05" name="Google Shape;1105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1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08" name="Google Shape;1108;p1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1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" name="Google Shape;1110;p1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" name="Google Shape;1112;p1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13" name="Google Shape;1113;p15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114" name="Google Shape;1114;p1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15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117" name="Google Shape;1117;p1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15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128" name="Google Shape;1128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0" name="Google Shape;1130;p15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1" name="Google Shape;1131;p15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2" name="Google Shape;1132;p15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133" name="Google Shape;1133;p1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1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6" name="Google Shape;1136;p1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7" name="Google Shape;1137;p1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8" name="Google Shape;1138;p1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39" name="Google Shape;1139;p1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0" name="Google Shape;1140;p1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1" name="Google Shape;1141;p1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2" name="Google Shape;1142;p1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3" name="Google Shape;1143;p1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4" name="Google Shape;1144;p1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5" name="Google Shape;1145;p1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6" name="Google Shape;1146;p1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7" name="Google Shape;1147;p1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8" name="Google Shape;1148;p1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49" name="Google Shape;1149;p1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0" name="Google Shape;1150;p1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1" name="Google Shape;1151;p1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2" name="Google Shape;1152;p1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3" name="Google Shape;1153;p1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4" name="Google Shape;1154;p1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5" name="Google Shape;1155;p1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6" name="Google Shape;1156;p1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7" name="Google Shape;1157;p1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8" name="Google Shape;1158;p1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" name="Google Shape;1159;p1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" name="Google Shape;1160;p1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" name="Google Shape;1161;p1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" name="Google Shape;1162;p1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" name="Google Shape;1163;p1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" name="Google Shape;1164;p1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" name="Google Shape;1165;p1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" name="Google Shape;1166;p1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" name="Google Shape;1167;p1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" name="Google Shape;1168;p1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9" name="Google Shape;1169;p1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0" name="Google Shape;1170;p1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1" name="Google Shape;1171;p1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" name="Google Shape;1172;p1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" name="Google Shape;1173;p1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" name="Google Shape;1174;p1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" name="Google Shape;1175;p1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" name="Google Shape;1176;p1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7" name="Google Shape;1177;p1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8" name="Google Shape;1178;p1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9" name="Google Shape;1179;p1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0" name="Google Shape;1180;p1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1" name="Google Shape;1181;p1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2" name="Google Shape;1182;p1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3" name="Google Shape;1183;p1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4" name="Google Shape;1184;p1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685848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" name="Google Shape;1186;p16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187" name="Google Shape;1187;p1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88" name="Google Shape;1188;p1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189" name="Google Shape;1189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1" name="Google Shape;1191;p1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92" name="Google Shape;1192;p1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93" name="Google Shape;1193;p1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96" name="Google Shape;1196;p1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8" name="Google Shape;1198;p1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99" name="Google Shape;1199;p1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02" name="Google Shape;1202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4" name="Google Shape;1204;p1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05" name="Google Shape;1205;p1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07" name="Google Shape;1207;p1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" name="Google Shape;1209;p16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0" name="Google Shape;1210;p16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1" name="Google Shape;1211;p16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2" name="Google Shape;1212;p16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3" name="Google Shape;1213;p16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" name="Google Shape;1214;p16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5" name="Google Shape;1215;p16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6" name="Google Shape;1216;p16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7" name="Google Shape;1217;p16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8" name="Google Shape;1218;p16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9" name="Google Shape;1219;p16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" name="Google Shape;1220;p16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1" name="Google Shape;1221;p16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2" name="Google Shape;1222;p16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3" name="Google Shape;1223;p16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4" name="Google Shape;1224;p16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" name="Google Shape;1225;p16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" name="Google Shape;1226;p16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" name="Google Shape;1227;p16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" name="Google Shape;1228;p16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" name="Google Shape;1229;p16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" name="Google Shape;1230;p16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" name="Google Shape;1231;p16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" name="Google Shape;1232;p16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" name="Google Shape;1233;p16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4" name="Google Shape;1234;p16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" name="Google Shape;1235;p16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" name="Google Shape;1236;p16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" name="Google Shape;1237;p16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" name="Google Shape;1238;p16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" name="Google Shape;1239;p16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" name="Google Shape;1240;p16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1" name="Google Shape;1241;p16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2" name="Google Shape;1242;p16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3" name="Google Shape;1243;p16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4" name="Google Shape;1244;p16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5" name="Google Shape;1245;p16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6" name="Google Shape;1246;p16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7" name="Google Shape;1247;p16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8" name="Google Shape;1248;p16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9" name="Google Shape;1249;p16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0" name="Google Shape;1250;p16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1" name="Google Shape;1251;p16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2" name="Google Shape;1252;p16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3" name="Google Shape;1253;p16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4" name="Google Shape;1254;p16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5" name="Google Shape;1255;p16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6" name="Google Shape;1256;p16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16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16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9" name="Google Shape;1259;p16"/>
          <p:cNvGrpSpPr/>
          <p:nvPr/>
        </p:nvGrpSpPr>
        <p:grpSpPr>
          <a:xfrm>
            <a:off x="968285" y="6000567"/>
            <a:ext cx="388500" cy="375167"/>
            <a:chOff x="3243875" y="2372825"/>
            <a:chExt cx="291375" cy="281375"/>
          </a:xfrm>
        </p:grpSpPr>
        <p:sp>
          <p:nvSpPr>
            <p:cNvPr id="1260" name="Google Shape;1260;p1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0" name="Google Shape;1270;p16"/>
          <p:cNvSpPr/>
          <p:nvPr/>
        </p:nvSpPr>
        <p:spPr>
          <a:xfrm>
            <a:off x="9780800" y="67743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" name="Google Shape;1271;p16"/>
          <p:cNvGrpSpPr/>
          <p:nvPr/>
        </p:nvGrpSpPr>
        <p:grpSpPr>
          <a:xfrm>
            <a:off x="2019934" y="606334"/>
            <a:ext cx="222233" cy="224767"/>
            <a:chOff x="4954425" y="2036375"/>
            <a:chExt cx="166675" cy="168575"/>
          </a:xfrm>
        </p:grpSpPr>
        <p:sp>
          <p:nvSpPr>
            <p:cNvPr id="1272" name="Google Shape;1272;p1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" name="Google Shape;1274;p16"/>
          <p:cNvSpPr/>
          <p:nvPr/>
        </p:nvSpPr>
        <p:spPr>
          <a:xfrm>
            <a:off x="1903933" y="6375718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394596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17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277" name="Google Shape;1277;p1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8" name="Google Shape;1278;p1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279" name="Google Shape;1279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81" name="Google Shape;1281;p1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82" name="Google Shape;1282;p1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283" name="Google Shape;1283;p1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286" name="Google Shape;1286;p1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88" name="Google Shape;1288;p1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289" name="Google Shape;1289;p1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292" name="Google Shape;1292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4" name="Google Shape;1294;p1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295" name="Google Shape;1295;p1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1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17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17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17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17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17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17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17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17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17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17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17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17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17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17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3" name="Google Shape;1313;p17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4" name="Google Shape;1314;p17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5" name="Google Shape;1315;p17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6" name="Google Shape;1316;p17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7" name="Google Shape;1317;p17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8" name="Google Shape;1318;p17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9" name="Google Shape;1319;p17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0" name="Google Shape;1320;p17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1" name="Google Shape;1321;p17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2" name="Google Shape;1322;p17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" name="Google Shape;1323;p17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4" name="Google Shape;1324;p17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5" name="Google Shape;1325;p17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6" name="Google Shape;1326;p17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7" name="Google Shape;1327;p17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8" name="Google Shape;1328;p17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9" name="Google Shape;1329;p17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0" name="Google Shape;1330;p17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1" name="Google Shape;1331;p17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2" name="Google Shape;1332;p17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3" name="Google Shape;1333;p17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4" name="Google Shape;1334;p17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5" name="Google Shape;1335;p17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6" name="Google Shape;1336;p17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7" name="Google Shape;1337;p17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8" name="Google Shape;1338;p17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9" name="Google Shape;1339;p17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0" name="Google Shape;1340;p17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1" name="Google Shape;1341;p17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2" name="Google Shape;1342;p17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3" name="Google Shape;1343;p17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4" name="Google Shape;1344;p17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5" name="Google Shape;1345;p17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6" name="Google Shape;1346;p17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7" name="Google Shape;1347;p17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48" name="Google Shape;1348;p17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9" name="Google Shape;1349;p17"/>
          <p:cNvGrpSpPr/>
          <p:nvPr/>
        </p:nvGrpSpPr>
        <p:grpSpPr>
          <a:xfrm>
            <a:off x="672118" y="425434"/>
            <a:ext cx="592367" cy="531367"/>
            <a:chOff x="2495125" y="2142250"/>
            <a:chExt cx="444275" cy="398525"/>
          </a:xfrm>
        </p:grpSpPr>
        <p:sp>
          <p:nvSpPr>
            <p:cNvPr id="1350" name="Google Shape;1350;p1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7"/>
          <p:cNvGrpSpPr/>
          <p:nvPr/>
        </p:nvGrpSpPr>
        <p:grpSpPr>
          <a:xfrm>
            <a:off x="10589718" y="5951685"/>
            <a:ext cx="388500" cy="375167"/>
            <a:chOff x="3243875" y="2372825"/>
            <a:chExt cx="291375" cy="281375"/>
          </a:xfrm>
        </p:grpSpPr>
        <p:sp>
          <p:nvSpPr>
            <p:cNvPr id="1353" name="Google Shape;1353;p1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1363;p17"/>
          <p:cNvGrpSpPr/>
          <p:nvPr/>
        </p:nvGrpSpPr>
        <p:grpSpPr>
          <a:xfrm>
            <a:off x="1648334" y="425418"/>
            <a:ext cx="222233" cy="224767"/>
            <a:chOff x="4954425" y="2036375"/>
            <a:chExt cx="166675" cy="168575"/>
          </a:xfrm>
        </p:grpSpPr>
        <p:sp>
          <p:nvSpPr>
            <p:cNvPr id="1364" name="Google Shape;1364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66" name="Google Shape;1366;p17"/>
          <p:cNvSpPr/>
          <p:nvPr/>
        </p:nvSpPr>
        <p:spPr>
          <a:xfrm>
            <a:off x="10704568" y="483684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67" name="Google Shape;1367;p17"/>
          <p:cNvSpPr/>
          <p:nvPr/>
        </p:nvSpPr>
        <p:spPr>
          <a:xfrm>
            <a:off x="10865817" y="5591967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68" name="Google Shape;1368;p17"/>
          <p:cNvGrpSpPr/>
          <p:nvPr/>
        </p:nvGrpSpPr>
        <p:grpSpPr>
          <a:xfrm>
            <a:off x="9923034" y="6202167"/>
            <a:ext cx="222233" cy="224767"/>
            <a:chOff x="4954425" y="2036375"/>
            <a:chExt cx="166675" cy="168575"/>
          </a:xfrm>
        </p:grpSpPr>
        <p:sp>
          <p:nvSpPr>
            <p:cNvPr id="1369" name="Google Shape;1369;p1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871738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" name="Google Shape;1372;p18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73" name="Google Shape;1373;p1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4" name="Google Shape;1374;p1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75" name="Google Shape;1375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77" name="Google Shape;1377;p1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8" name="Google Shape;1378;p1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88" name="Google Shape;1388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90" name="Google Shape;1390;p1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91" name="Google Shape;1391;p1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3" name="Google Shape;1393;p1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5" name="Google Shape;1395;p18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6" name="Google Shape;1396;p18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" name="Google Shape;1397;p18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" name="Google Shape;1398;p18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" name="Google Shape;1399;p18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" name="Google Shape;1400;p18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2" name="Google Shape;1402;p18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3" name="Google Shape;1403;p18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4" name="Google Shape;1404;p18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18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18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7" name="Google Shape;1407;p18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8" name="Google Shape;1408;p18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9" name="Google Shape;1409;p18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" name="Google Shape;1410;p18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1" name="Google Shape;1411;p18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" name="Google Shape;1412;p18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3" name="Google Shape;1413;p18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4" name="Google Shape;1414;p18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5" name="Google Shape;1415;p18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6" name="Google Shape;1416;p18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7" name="Google Shape;1417;p18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8" name="Google Shape;1418;p18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9" name="Google Shape;1419;p18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0" name="Google Shape;1420;p18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1" name="Google Shape;1421;p18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2" name="Google Shape;1422;p18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" name="Google Shape;1423;p18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4" name="Google Shape;1424;p18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" name="Google Shape;1425;p18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6" name="Google Shape;1426;p18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7" name="Google Shape;1427;p18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8" name="Google Shape;1428;p18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9" name="Google Shape;1429;p18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0" name="Google Shape;1430;p18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1" name="Google Shape;1431;p18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2" name="Google Shape;1432;p18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3" name="Google Shape;1433;p18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4" name="Google Shape;1434;p18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" name="Google Shape;1435;p18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6" name="Google Shape;1436;p18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" name="Google Shape;1437;p18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" name="Google Shape;1438;p18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9" name="Google Shape;1439;p18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0" name="Google Shape;1440;p18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1" name="Google Shape;1441;p18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2" name="Google Shape;1442;p18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" name="Google Shape;1443;p18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" name="Google Shape;1444;p18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" name="Google Shape;1445;p18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6" name="Google Shape;1446;p18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1447" name="Google Shape;1447;p1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18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1450" name="Google Shape;1450;p1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" name="Google Shape;1460;p18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1461" name="Google Shape;1461;p1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3" name="Google Shape;1463;p18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64" name="Google Shape;1464;p18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859583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9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467" name="Google Shape;1467;p1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8" name="Google Shape;1468;p1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1" name="Google Shape;1471;p1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2" name="Google Shape;1472;p1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73" name="Google Shape;1473;p1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5" name="Google Shape;1475;p1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76" name="Google Shape;1476;p1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8" name="Google Shape;1478;p1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84" name="Google Shape;1484;p1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485" name="Google Shape;1485;p1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7" name="Google Shape;1487;p1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9" name="Google Shape;1489;p19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0" name="Google Shape;1490;p19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1" name="Google Shape;1491;p19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2" name="Google Shape;1492;p19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3" name="Google Shape;1493;p19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19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19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19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19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19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99" name="Google Shape;1499;p19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9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1" name="Google Shape;1501;p19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2" name="Google Shape;1502;p19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3" name="Google Shape;1503;p19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4" name="Google Shape;1504;p19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5" name="Google Shape;1505;p19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6" name="Google Shape;1506;p19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7" name="Google Shape;1507;p19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8" name="Google Shape;1508;p19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19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19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1" name="Google Shape;1511;p19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2" name="Google Shape;1512;p19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3" name="Google Shape;1513;p19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4" name="Google Shape;1514;p19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5" name="Google Shape;1515;p19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6" name="Google Shape;1516;p19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7" name="Google Shape;1517;p19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8" name="Google Shape;1518;p19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19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0" name="Google Shape;1520;p19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1" name="Google Shape;1521;p19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2" name="Google Shape;1522;p19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3" name="Google Shape;1523;p19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4" name="Google Shape;1524;p19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5" name="Google Shape;1525;p19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6" name="Google Shape;1526;p19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" name="Google Shape;1527;p19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8" name="Google Shape;1528;p19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9" name="Google Shape;1529;p19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0" name="Google Shape;1530;p19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1" name="Google Shape;1531;p19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2" name="Google Shape;1532;p19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3" name="Google Shape;1533;p19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4" name="Google Shape;1534;p19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5" name="Google Shape;1535;p19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6" name="Google Shape;1536;p19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7" name="Google Shape;1537;p19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38" name="Google Shape;1538;p19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39" name="Google Shape;1539;p19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540" name="Google Shape;154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2" name="Google Shape;1542;p19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543" name="Google Shape;1543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53" name="Google Shape;1553;p19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554" name="Google Shape;1554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56" name="Google Shape;1556;p19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7" name="Google Shape;1557;p19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8" name="Google Shape;1558;p19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9" name="Google Shape;1559;p19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0" name="Google Shape;1560;p19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61" name="Google Shape;1561;p19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562" name="Google Shape;1562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2" name="Google Shape;1572;p19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573" name="Google Shape;1573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19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576" name="Google Shape;1576;p1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6" name="Google Shape;1586;p19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587" name="Google Shape;1587;p1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89" name="Google Shape;1589;p19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590" name="Google Shape;1590;p1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071311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" name="Google Shape;1593;p20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594" name="Google Shape;1594;p2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5" name="Google Shape;1595;p2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96" name="Google Shape;1596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8" name="Google Shape;1598;p2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99" name="Google Shape;1599;p2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00" name="Google Shape;1600;p2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2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2" name="Google Shape;1602;p2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03" name="Google Shape;1603;p2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5" name="Google Shape;1605;p2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06" name="Google Shape;1606;p2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2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8" name="Google Shape;1608;p2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09" name="Google Shape;1609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11" name="Google Shape;1611;p2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12" name="Google Shape;1612;p2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4" name="Google Shape;1614;p2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6" name="Google Shape;1616;p20"/>
          <p:cNvSpPr txBox="1">
            <a:spLocks noGrp="1"/>
          </p:cNvSpPr>
          <p:nvPr>
            <p:ph type="title"/>
          </p:nvPr>
        </p:nvSpPr>
        <p:spPr>
          <a:xfrm>
            <a:off x="3101267" y="527700"/>
            <a:ext cx="5990400" cy="13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08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0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0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0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0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0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0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0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0800"/>
            </a:lvl9pPr>
          </a:lstStyle>
          <a:p>
            <a:endParaRPr/>
          </a:p>
        </p:txBody>
      </p:sp>
      <p:sp>
        <p:nvSpPr>
          <p:cNvPr id="1617" name="Google Shape;1617;p20"/>
          <p:cNvSpPr txBox="1">
            <a:spLocks noGrp="1"/>
          </p:cNvSpPr>
          <p:nvPr>
            <p:ph type="subTitle" idx="1"/>
          </p:nvPr>
        </p:nvSpPr>
        <p:spPr>
          <a:xfrm>
            <a:off x="3102721" y="2075201"/>
            <a:ext cx="5990400" cy="19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20"/>
          <p:cNvSpPr txBox="1"/>
          <p:nvPr/>
        </p:nvSpPr>
        <p:spPr>
          <a:xfrm>
            <a:off x="3414700" y="4698840"/>
            <a:ext cx="5366000" cy="8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"/>
                <a:ea typeface="Quicksand"/>
                <a:cs typeface="Quicksand"/>
                <a:sym typeface="Quicksand"/>
              </a:rPr>
              <a:t>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This presentation template was created by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including icon by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174A8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, and infographics &amp; images from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0E2A47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 </a:t>
            </a: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65B96D"/>
                </a:solidFill>
                <a:effectLst/>
                <a:uLnTx/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5B96D"/>
              </a:solidFill>
              <a:effectLst/>
              <a:uLnTx/>
              <a:uFillTx/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619" name="Google Shape;1619;p20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20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20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20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20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20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20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20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20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8" name="Google Shape;1628;p20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9" name="Google Shape;1629;p20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" name="Google Shape;1630;p20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1" name="Google Shape;1631;p20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2" name="Google Shape;1632;p20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3" name="Google Shape;1633;p20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4" name="Google Shape;1634;p20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5" name="Google Shape;1635;p20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6" name="Google Shape;1636;p20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7" name="Google Shape;1637;p20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8" name="Google Shape;1638;p20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9" name="Google Shape;1639;p20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0" name="Google Shape;1640;p20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1" name="Google Shape;1641;p20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2" name="Google Shape;1642;p20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3" name="Google Shape;1643;p20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4" name="Google Shape;1644;p20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" name="Google Shape;1645;p20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6" name="Google Shape;1646;p20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7" name="Google Shape;1647;p20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8" name="Google Shape;1648;p20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9" name="Google Shape;1649;p20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0" name="Google Shape;1650;p20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1" name="Google Shape;1651;p20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2" name="Google Shape;1652;p20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3" name="Google Shape;1653;p20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4" name="Google Shape;1654;p20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5" name="Google Shape;1655;p20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6" name="Google Shape;1656;p20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7" name="Google Shape;1657;p20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8" name="Google Shape;1658;p20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9" name="Google Shape;1659;p20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0" name="Google Shape;1660;p20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1" name="Google Shape;1661;p20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2" name="Google Shape;1662;p20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3" name="Google Shape;1663;p20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4" name="Google Shape;1664;p20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5" name="Google Shape;1665;p20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6" name="Google Shape;1666;p20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7" name="Google Shape;1667;p20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8" name="Google Shape;1668;p20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69" name="Google Shape;1669;p20"/>
          <p:cNvGrpSpPr/>
          <p:nvPr/>
        </p:nvGrpSpPr>
        <p:grpSpPr>
          <a:xfrm>
            <a:off x="10211867" y="3932585"/>
            <a:ext cx="592367" cy="531367"/>
            <a:chOff x="2495125" y="2142250"/>
            <a:chExt cx="444275" cy="398525"/>
          </a:xfrm>
        </p:grpSpPr>
        <p:sp>
          <p:nvSpPr>
            <p:cNvPr id="1670" name="Google Shape;167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20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1673" name="Google Shape;1673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3" name="Google Shape;1683;p20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684" name="Google Shape;1684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6" name="Google Shape;1686;p20"/>
          <p:cNvSpPr/>
          <p:nvPr/>
        </p:nvSpPr>
        <p:spPr>
          <a:xfrm>
            <a:off x="9342634" y="8795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7" name="Google Shape;1687;p20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20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20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20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91" name="Google Shape;1691;p20"/>
          <p:cNvGrpSpPr/>
          <p:nvPr/>
        </p:nvGrpSpPr>
        <p:grpSpPr>
          <a:xfrm>
            <a:off x="2039667" y="5713834"/>
            <a:ext cx="388500" cy="375167"/>
            <a:chOff x="3243875" y="2372825"/>
            <a:chExt cx="291375" cy="281375"/>
          </a:xfrm>
        </p:grpSpPr>
        <p:sp>
          <p:nvSpPr>
            <p:cNvPr id="1692" name="Google Shape;1692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20"/>
          <p:cNvGrpSpPr/>
          <p:nvPr/>
        </p:nvGrpSpPr>
        <p:grpSpPr>
          <a:xfrm>
            <a:off x="1672318" y="3456701"/>
            <a:ext cx="592367" cy="531367"/>
            <a:chOff x="2495125" y="2142250"/>
            <a:chExt cx="444275" cy="398525"/>
          </a:xfrm>
        </p:grpSpPr>
        <p:sp>
          <p:nvSpPr>
            <p:cNvPr id="1703" name="Google Shape;1703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20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706" name="Google Shape;1706;p2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6" name="Google Shape;1716;p20"/>
          <p:cNvGrpSpPr/>
          <p:nvPr/>
        </p:nvGrpSpPr>
        <p:grpSpPr>
          <a:xfrm>
            <a:off x="9580334" y="2936201"/>
            <a:ext cx="222233" cy="224767"/>
            <a:chOff x="4954425" y="2036375"/>
            <a:chExt cx="166675" cy="168575"/>
          </a:xfrm>
        </p:grpSpPr>
        <p:sp>
          <p:nvSpPr>
            <p:cNvPr id="1717" name="Google Shape;1717;p2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9" name="Google Shape;1719;p20"/>
          <p:cNvGrpSpPr/>
          <p:nvPr/>
        </p:nvGrpSpPr>
        <p:grpSpPr>
          <a:xfrm>
            <a:off x="10211851" y="1501285"/>
            <a:ext cx="592367" cy="531367"/>
            <a:chOff x="2495125" y="2142250"/>
            <a:chExt cx="444275" cy="398525"/>
          </a:xfrm>
        </p:grpSpPr>
        <p:sp>
          <p:nvSpPr>
            <p:cNvPr id="1720" name="Google Shape;1720;p2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55661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" name="Google Shape;11;p2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12" name="Google Shape;12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15" name="Google Shape;15;p2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18" name="Google Shape;18;p2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1" name="Google Shape;21;p2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23;p2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4" name="Google Shape;24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26;p2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7" name="Google Shape;27;p2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2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 txBox="1">
            <a:spLocks noGrp="1"/>
          </p:cNvSpPr>
          <p:nvPr>
            <p:ph type="ctrTitle"/>
          </p:nvPr>
        </p:nvSpPr>
        <p:spPr>
          <a:xfrm>
            <a:off x="1290267" y="1794333"/>
            <a:ext cx="9611600" cy="25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866"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Font typeface="Jua"/>
              <a:buNone/>
              <a:defRPr sz="9600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84" name="Google Shape;84;p2"/>
          <p:cNvSpPr txBox="1">
            <a:spLocks noGrp="1"/>
          </p:cNvSpPr>
          <p:nvPr>
            <p:ph type="subTitle" idx="1"/>
          </p:nvPr>
        </p:nvSpPr>
        <p:spPr>
          <a:xfrm>
            <a:off x="1518300" y="4152233"/>
            <a:ext cx="9155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2933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icksand Light"/>
              <a:buNone/>
              <a:defRPr sz="3200">
                <a:solidFill>
                  <a:schemeClr val="accent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  <p:grpSp>
        <p:nvGrpSpPr>
          <p:cNvPr id="85" name="Google Shape;85;p2"/>
          <p:cNvGrpSpPr/>
          <p:nvPr/>
        </p:nvGrpSpPr>
        <p:grpSpPr>
          <a:xfrm>
            <a:off x="9974034" y="1931201"/>
            <a:ext cx="592367" cy="531367"/>
            <a:chOff x="2495125" y="2142250"/>
            <a:chExt cx="444275" cy="398525"/>
          </a:xfrm>
        </p:grpSpPr>
        <p:sp>
          <p:nvSpPr>
            <p:cNvPr id="86" name="Google Shape;86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88;p2"/>
          <p:cNvGrpSpPr/>
          <p:nvPr/>
        </p:nvGrpSpPr>
        <p:grpSpPr>
          <a:xfrm>
            <a:off x="1357401" y="2009301"/>
            <a:ext cx="388500" cy="375167"/>
            <a:chOff x="3243875" y="2372825"/>
            <a:chExt cx="291375" cy="281375"/>
          </a:xfrm>
        </p:grpSpPr>
        <p:sp>
          <p:nvSpPr>
            <p:cNvPr id="89" name="Google Shape;8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99;p2"/>
          <p:cNvGrpSpPr/>
          <p:nvPr/>
        </p:nvGrpSpPr>
        <p:grpSpPr>
          <a:xfrm>
            <a:off x="2761968" y="821285"/>
            <a:ext cx="222233" cy="224767"/>
            <a:chOff x="4954425" y="2036375"/>
            <a:chExt cx="166675" cy="168575"/>
          </a:xfrm>
        </p:grpSpPr>
        <p:sp>
          <p:nvSpPr>
            <p:cNvPr id="100" name="Google Shape;100;p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" name="Google Shape;102;p2"/>
          <p:cNvSpPr/>
          <p:nvPr/>
        </p:nvSpPr>
        <p:spPr>
          <a:xfrm>
            <a:off x="10095834" y="1321351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0"/>
                </a:moveTo>
                <a:cubicBezTo>
                  <a:pt x="255" y="0"/>
                  <a:pt x="1" y="2834"/>
                  <a:pt x="2006" y="3221"/>
                </a:cubicBezTo>
                <a:cubicBezTo>
                  <a:pt x="2122" y="3239"/>
                  <a:pt x="2233" y="3247"/>
                  <a:pt x="2340" y="3247"/>
                </a:cubicBezTo>
                <a:cubicBezTo>
                  <a:pt x="4296" y="3247"/>
                  <a:pt x="4764" y="345"/>
                  <a:pt x="2483" y="12"/>
                </a:cubicBezTo>
                <a:cubicBezTo>
                  <a:pt x="2404" y="4"/>
                  <a:pt x="2327" y="0"/>
                  <a:pt x="22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2428168" y="17128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1357400" y="13342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 rot="9553842">
            <a:off x="2832868" y="5588477"/>
            <a:ext cx="80432" cy="57399"/>
          </a:xfrm>
          <a:custGeom>
            <a:avLst/>
            <a:gdLst/>
            <a:ahLst/>
            <a:cxnLst/>
            <a:rect l="l" t="t" r="r" b="b"/>
            <a:pathLst>
              <a:path w="2413" h="1722" extrusionOk="0">
                <a:moveTo>
                  <a:pt x="1429" y="1"/>
                </a:moveTo>
                <a:cubicBezTo>
                  <a:pt x="1351" y="1"/>
                  <a:pt x="1268" y="12"/>
                  <a:pt x="1179" y="34"/>
                </a:cubicBezTo>
                <a:cubicBezTo>
                  <a:pt x="1156" y="33"/>
                  <a:pt x="1133" y="32"/>
                  <a:pt x="1110" y="32"/>
                </a:cubicBezTo>
                <a:cubicBezTo>
                  <a:pt x="20" y="32"/>
                  <a:pt x="1" y="1722"/>
                  <a:pt x="1114" y="1722"/>
                </a:cubicBezTo>
                <a:cubicBezTo>
                  <a:pt x="1159" y="1722"/>
                  <a:pt x="1206" y="1719"/>
                  <a:pt x="1254" y="1714"/>
                </a:cubicBezTo>
                <a:cubicBezTo>
                  <a:pt x="2412" y="1575"/>
                  <a:pt x="2372" y="1"/>
                  <a:pt x="14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036933" y="5575885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7" name="Google Shape;107;p2"/>
          <p:cNvSpPr/>
          <p:nvPr/>
        </p:nvSpPr>
        <p:spPr>
          <a:xfrm>
            <a:off x="1472234" y="49454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8" name="Google Shape;108;p2"/>
          <p:cNvGrpSpPr/>
          <p:nvPr/>
        </p:nvGrpSpPr>
        <p:grpSpPr>
          <a:xfrm>
            <a:off x="8473401" y="946201"/>
            <a:ext cx="388500" cy="375167"/>
            <a:chOff x="3243875" y="2372825"/>
            <a:chExt cx="291375" cy="281375"/>
          </a:xfrm>
        </p:grpSpPr>
        <p:sp>
          <p:nvSpPr>
            <p:cNvPr id="109" name="Google Shape;109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1473401" y="5532201"/>
            <a:ext cx="592367" cy="531367"/>
            <a:chOff x="2495125" y="2142250"/>
            <a:chExt cx="444275" cy="398525"/>
          </a:xfrm>
        </p:grpSpPr>
        <p:sp>
          <p:nvSpPr>
            <p:cNvPr id="120" name="Google Shape;120;p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" name="Google Shape;122;p2"/>
          <p:cNvGrpSpPr/>
          <p:nvPr/>
        </p:nvGrpSpPr>
        <p:grpSpPr>
          <a:xfrm>
            <a:off x="9301067" y="5825267"/>
            <a:ext cx="388500" cy="375167"/>
            <a:chOff x="3243875" y="2372825"/>
            <a:chExt cx="291375" cy="281375"/>
          </a:xfrm>
        </p:grpSpPr>
        <p:sp>
          <p:nvSpPr>
            <p:cNvPr id="123" name="Google Shape;123;p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174334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" name="Google Shape;135;p3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136" name="Google Shape;136;p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137;p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8" name="Google Shape;138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140;p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1" name="Google Shape;141;p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42" name="Google Shape;142;p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" name="Google Shape;147;p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48" name="Google Shape;148;p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" name="Google Shape;150;p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1" name="Google Shape;151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3" name="Google Shape;153;p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4" name="Google Shape;154;p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" name="Google Shape;156;p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2" name="Google Shape;162;p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" name="Google Shape;163;p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" name="Google Shape;164;p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5" name="Google Shape;165;p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6" name="Google Shape;166;p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7" name="Google Shape;167;p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8" name="Google Shape;168;p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0" name="Google Shape;170;p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7" name="Google Shape;177;p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3" name="Google Shape;183;p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4" name="Google Shape;184;p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5" name="Google Shape;185;p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1" name="Google Shape;191;p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" name="Google Shape;192;p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" name="Google Shape;193;p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4" name="Google Shape;194;p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5" name="Google Shape;195;p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8" name="Google Shape;208;p3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09" name="Google Shape;209;p3"/>
          <p:cNvSpPr txBox="1">
            <a:spLocks noGrp="1"/>
          </p:cNvSpPr>
          <p:nvPr>
            <p:ph type="title" idx="2" hasCustomPrompt="1"/>
          </p:nvPr>
        </p:nvSpPr>
        <p:spPr>
          <a:xfrm>
            <a:off x="5287533" y="1496600"/>
            <a:ext cx="13768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57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3"/>
          <p:cNvSpPr txBox="1">
            <a:spLocks noGrp="1"/>
          </p:cNvSpPr>
          <p:nvPr>
            <p:ph type="subTitle" idx="1"/>
          </p:nvPr>
        </p:nvSpPr>
        <p:spPr>
          <a:xfrm>
            <a:off x="2978100" y="4193133"/>
            <a:ext cx="59956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1" name="Google Shape;211;p3"/>
          <p:cNvGrpSpPr/>
          <p:nvPr/>
        </p:nvGrpSpPr>
        <p:grpSpPr>
          <a:xfrm>
            <a:off x="1373567" y="2108467"/>
            <a:ext cx="592367" cy="531367"/>
            <a:chOff x="2495125" y="2142250"/>
            <a:chExt cx="444275" cy="398525"/>
          </a:xfrm>
        </p:grpSpPr>
        <p:sp>
          <p:nvSpPr>
            <p:cNvPr id="212" name="Google Shape;212;p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3"/>
          <p:cNvGrpSpPr/>
          <p:nvPr/>
        </p:nvGrpSpPr>
        <p:grpSpPr>
          <a:xfrm>
            <a:off x="9804601" y="5273701"/>
            <a:ext cx="388500" cy="375167"/>
            <a:chOff x="3243875" y="2372825"/>
            <a:chExt cx="291375" cy="281375"/>
          </a:xfrm>
        </p:grpSpPr>
        <p:sp>
          <p:nvSpPr>
            <p:cNvPr id="215" name="Google Shape;215;p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25;p3"/>
          <p:cNvGrpSpPr/>
          <p:nvPr/>
        </p:nvGrpSpPr>
        <p:grpSpPr>
          <a:xfrm>
            <a:off x="10013868" y="1672585"/>
            <a:ext cx="222233" cy="224767"/>
            <a:chOff x="4954425" y="2036375"/>
            <a:chExt cx="166675" cy="168575"/>
          </a:xfrm>
        </p:grpSpPr>
        <p:sp>
          <p:nvSpPr>
            <p:cNvPr id="226" name="Google Shape;226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3"/>
          <p:cNvSpPr/>
          <p:nvPr/>
        </p:nvSpPr>
        <p:spPr>
          <a:xfrm>
            <a:off x="2041801" y="4022766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10758967" y="3611184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0" name="Google Shape;230;p3"/>
          <p:cNvGrpSpPr/>
          <p:nvPr/>
        </p:nvGrpSpPr>
        <p:grpSpPr>
          <a:xfrm>
            <a:off x="1558634" y="5420001"/>
            <a:ext cx="222233" cy="224767"/>
            <a:chOff x="4954425" y="2036375"/>
            <a:chExt cx="166675" cy="168575"/>
          </a:xfrm>
        </p:grpSpPr>
        <p:sp>
          <p:nvSpPr>
            <p:cNvPr id="231" name="Google Shape;231;p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47688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4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4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4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37" name="Google Shape;237;p4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238" name="Google Shape;238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4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241" name="Google Shape;241;p4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43;p4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244" name="Google Shape;244;p4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46;p4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247" name="Google Shape;247;p4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49;p4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250" name="Google Shape;250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4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253" name="Google Shape;253;p4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4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4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4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4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4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4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4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4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4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5" name="Google Shape;295;p4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6" name="Google Shape;296;p4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" name="Google Shape;297;p4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8" name="Google Shape;298;p4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9" name="Google Shape;299;p4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" name="Google Shape;300;p4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1" name="Google Shape;301;p4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2" name="Google Shape;302;p4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3" name="Google Shape;303;p4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4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" name="Google Shape;305;p4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6" name="Google Shape;306;p4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4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8" name="Google Shape;308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4"/>
          <p:cNvSpPr txBox="1">
            <a:spLocks noGrp="1"/>
          </p:cNvSpPr>
          <p:nvPr>
            <p:ph type="subTitle" idx="1"/>
          </p:nvPr>
        </p:nvSpPr>
        <p:spPr>
          <a:xfrm>
            <a:off x="10951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10" name="Google Shape;310;p4"/>
          <p:cNvSpPr/>
          <p:nvPr/>
        </p:nvSpPr>
        <p:spPr>
          <a:xfrm rot="4238894">
            <a:off x="382928" y="5844515"/>
            <a:ext cx="1059613" cy="91567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1" name="Google Shape;311;p4"/>
          <p:cNvSpPr/>
          <p:nvPr/>
        </p:nvSpPr>
        <p:spPr>
          <a:xfrm>
            <a:off x="9479668" y="976900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2" name="Google Shape;312;p4"/>
          <p:cNvSpPr/>
          <p:nvPr/>
        </p:nvSpPr>
        <p:spPr>
          <a:xfrm>
            <a:off x="1765867" y="7347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4"/>
          <p:cNvGrpSpPr/>
          <p:nvPr/>
        </p:nvGrpSpPr>
        <p:grpSpPr>
          <a:xfrm>
            <a:off x="10182534" y="588467"/>
            <a:ext cx="388500" cy="375167"/>
            <a:chOff x="3243875" y="2372825"/>
            <a:chExt cx="291375" cy="281375"/>
          </a:xfrm>
        </p:grpSpPr>
        <p:sp>
          <p:nvSpPr>
            <p:cNvPr id="314" name="Google Shape;314;p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4"/>
          <p:cNvSpPr/>
          <p:nvPr/>
        </p:nvSpPr>
        <p:spPr>
          <a:xfrm>
            <a:off x="10784500" y="164285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5" name="Google Shape;325;p4"/>
          <p:cNvSpPr/>
          <p:nvPr/>
        </p:nvSpPr>
        <p:spPr>
          <a:xfrm>
            <a:off x="1364001" y="1352067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969514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" name="Google Shape;327;p5"/>
          <p:cNvGrpSpPr/>
          <p:nvPr/>
        </p:nvGrpSpPr>
        <p:grpSpPr>
          <a:xfrm>
            <a:off x="527859" y="292693"/>
            <a:ext cx="11358487" cy="6384375"/>
            <a:chOff x="395894" y="219519"/>
            <a:chExt cx="8518865" cy="4788281"/>
          </a:xfrm>
        </p:grpSpPr>
        <p:sp>
          <p:nvSpPr>
            <p:cNvPr id="328" name="Google Shape;328;p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9" name="Google Shape;329;p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" name="Google Shape;330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2" name="Google Shape;332;p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33" name="Google Shape;333;p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4" name="Google Shape;334;p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6" name="Google Shape;336;p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7" name="Google Shape;337;p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9" name="Google Shape;339;p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0" name="Google Shape;340;p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" name="Google Shape;342;p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3" name="Google Shape;343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" name="Google Shape;345;p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6" name="Google Shape;346;p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" name="Google Shape;348;p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0" name="Google Shape;350;p5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1" name="Google Shape;351;p5"/>
          <p:cNvSpPr txBox="1">
            <a:spLocks noGrp="1"/>
          </p:cNvSpPr>
          <p:nvPr>
            <p:ph type="subTitle" idx="1"/>
          </p:nvPr>
        </p:nvSpPr>
        <p:spPr>
          <a:xfrm>
            <a:off x="2639784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5"/>
          <p:cNvSpPr txBox="1">
            <a:spLocks noGrp="1"/>
          </p:cNvSpPr>
          <p:nvPr>
            <p:ph type="subTitle" idx="2"/>
          </p:nvPr>
        </p:nvSpPr>
        <p:spPr>
          <a:xfrm>
            <a:off x="2639784" y="3471200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3" name="Google Shape;353;p5"/>
          <p:cNvSpPr txBox="1">
            <a:spLocks noGrp="1"/>
          </p:cNvSpPr>
          <p:nvPr>
            <p:ph type="subTitle" idx="3"/>
          </p:nvPr>
        </p:nvSpPr>
        <p:spPr>
          <a:xfrm>
            <a:off x="6428617" y="2994033"/>
            <a:ext cx="312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subTitle" idx="4"/>
          </p:nvPr>
        </p:nvSpPr>
        <p:spPr>
          <a:xfrm>
            <a:off x="6428617" y="3471205"/>
            <a:ext cx="31236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5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5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5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5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5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5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5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5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5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5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5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5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5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5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5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5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5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5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5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5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5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5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5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5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5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2" name="Google Shape;382;p5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3" name="Google Shape;383;p5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4" name="Google Shape;384;p5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5" name="Google Shape;385;p5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Google Shape;386;p5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7" name="Google Shape;387;p5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8" name="Google Shape;388;p5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9" name="Google Shape;389;p5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0" name="Google Shape;390;p5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1" name="Google Shape;391;p5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5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5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5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395;p5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396;p5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5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5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9" name="Google Shape;399;p5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" name="Google Shape;400;p5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1" name="Google Shape;401;p5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2" name="Google Shape;402;p5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403;p5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404;p5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29187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13" Type="http://schemas.openxmlformats.org/officeDocument/2006/relationships/slideLayout" Target="../slideLayouts/slideLayout183.xml"/><Relationship Id="rId1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12" Type="http://schemas.openxmlformats.org/officeDocument/2006/relationships/slideLayout" Target="../slideLayouts/slideLayout182.xml"/><Relationship Id="rId17" Type="http://schemas.openxmlformats.org/officeDocument/2006/relationships/slideLayout" Target="../slideLayouts/slideLayout187.xml"/><Relationship Id="rId2" Type="http://schemas.openxmlformats.org/officeDocument/2006/relationships/slideLayout" Target="../slideLayouts/slideLayout172.xml"/><Relationship Id="rId16" Type="http://schemas.openxmlformats.org/officeDocument/2006/relationships/slideLayout" Target="../slideLayouts/slideLayout186.xml"/><Relationship Id="rId20" Type="http://schemas.openxmlformats.org/officeDocument/2006/relationships/theme" Target="../theme/theme10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75.xml"/><Relationship Id="rId1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80.xml"/><Relationship Id="rId19" Type="http://schemas.openxmlformats.org/officeDocument/2006/relationships/slideLayout" Target="../slideLayouts/slideLayout189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Relationship Id="rId14" Type="http://schemas.openxmlformats.org/officeDocument/2006/relationships/slideLayout" Target="../slideLayouts/slideLayout18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.xml"/><Relationship Id="rId13" Type="http://schemas.openxmlformats.org/officeDocument/2006/relationships/slideLayout" Target="../slideLayouts/slideLayout202.xml"/><Relationship Id="rId18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96.xml"/><Relationship Id="rId12" Type="http://schemas.openxmlformats.org/officeDocument/2006/relationships/slideLayout" Target="../slideLayouts/slideLayout201.xml"/><Relationship Id="rId17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91.xml"/><Relationship Id="rId16" Type="http://schemas.openxmlformats.org/officeDocument/2006/relationships/slideLayout" Target="../slideLayouts/slideLayout205.xml"/><Relationship Id="rId20" Type="http://schemas.openxmlformats.org/officeDocument/2006/relationships/theme" Target="../theme/theme11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4.xml"/><Relationship Id="rId1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Relationship Id="rId14" Type="http://schemas.openxmlformats.org/officeDocument/2006/relationships/slideLayout" Target="../slideLayouts/slideLayout203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6.xml"/><Relationship Id="rId13" Type="http://schemas.openxmlformats.org/officeDocument/2006/relationships/slideLayout" Target="../slideLayouts/slideLayout221.xml"/><Relationship Id="rId3" Type="http://schemas.openxmlformats.org/officeDocument/2006/relationships/slideLayout" Target="../slideLayouts/slideLayout211.xml"/><Relationship Id="rId7" Type="http://schemas.openxmlformats.org/officeDocument/2006/relationships/slideLayout" Target="../slideLayouts/slideLayout215.xml"/><Relationship Id="rId12" Type="http://schemas.openxmlformats.org/officeDocument/2006/relationships/slideLayout" Target="../slideLayouts/slideLayout220.xml"/><Relationship Id="rId2" Type="http://schemas.openxmlformats.org/officeDocument/2006/relationships/slideLayout" Target="../slideLayouts/slideLayout210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209.xml"/><Relationship Id="rId6" Type="http://schemas.openxmlformats.org/officeDocument/2006/relationships/slideLayout" Target="../slideLayouts/slideLayout214.xml"/><Relationship Id="rId11" Type="http://schemas.openxmlformats.org/officeDocument/2006/relationships/slideLayout" Target="../slideLayouts/slideLayout219.xml"/><Relationship Id="rId5" Type="http://schemas.openxmlformats.org/officeDocument/2006/relationships/slideLayout" Target="../slideLayouts/slideLayout213.xml"/><Relationship Id="rId15" Type="http://schemas.openxmlformats.org/officeDocument/2006/relationships/theme" Target="../theme/theme12.xml"/><Relationship Id="rId10" Type="http://schemas.openxmlformats.org/officeDocument/2006/relationships/slideLayout" Target="../slideLayouts/slideLayout218.xml"/><Relationship Id="rId4" Type="http://schemas.openxmlformats.org/officeDocument/2006/relationships/slideLayout" Target="../slideLayouts/slideLayout212.xml"/><Relationship Id="rId9" Type="http://schemas.openxmlformats.org/officeDocument/2006/relationships/slideLayout" Target="../slideLayouts/slideLayout217.xml"/><Relationship Id="rId14" Type="http://schemas.openxmlformats.org/officeDocument/2006/relationships/slideLayout" Target="../slideLayouts/slideLayout2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slideLayout" Target="../slideLayouts/slideLayout108.xml"/><Relationship Id="rId1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7.xml"/><Relationship Id="rId17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97.xml"/><Relationship Id="rId16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5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Relationship Id="rId14" Type="http://schemas.openxmlformats.org/officeDocument/2006/relationships/slideLayout" Target="../slideLayouts/slideLayout10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13" Type="http://schemas.openxmlformats.org/officeDocument/2006/relationships/slideLayout" Target="../slideLayouts/slideLayout126.xml"/><Relationship Id="rId1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slideLayout" Target="../slideLayouts/slideLayout125.xml"/><Relationship Id="rId17" Type="http://schemas.openxmlformats.org/officeDocument/2006/relationships/slideLayout" Target="../slideLayouts/slideLayout130.xml"/><Relationship Id="rId2" Type="http://schemas.openxmlformats.org/officeDocument/2006/relationships/slideLayout" Target="../slideLayouts/slideLayout115.xml"/><Relationship Id="rId16" Type="http://schemas.openxmlformats.org/officeDocument/2006/relationships/slideLayout" Target="../slideLayouts/slideLayout129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23.xml"/><Relationship Id="rId19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Relationship Id="rId14" Type="http://schemas.openxmlformats.org/officeDocument/2006/relationships/slideLayout" Target="../slideLayouts/slideLayout12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slideLayout" Target="../slideLayouts/slideLayout145.xml"/><Relationship Id="rId18" Type="http://schemas.openxmlformats.org/officeDocument/2006/relationships/slideLayout" Target="../slideLayouts/slideLayout15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17" Type="http://schemas.openxmlformats.org/officeDocument/2006/relationships/slideLayout" Target="../slideLayouts/slideLayout149.xml"/><Relationship Id="rId2" Type="http://schemas.openxmlformats.org/officeDocument/2006/relationships/slideLayout" Target="../slideLayouts/slideLayout134.xml"/><Relationship Id="rId16" Type="http://schemas.openxmlformats.org/officeDocument/2006/relationships/slideLayout" Target="../slideLayouts/slideLayout148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5" Type="http://schemas.openxmlformats.org/officeDocument/2006/relationships/slideLayout" Target="../slideLayouts/slideLayout147.xml"/><Relationship Id="rId10" Type="http://schemas.openxmlformats.org/officeDocument/2006/relationships/slideLayout" Target="../slideLayouts/slideLayout142.xml"/><Relationship Id="rId19" Type="http://schemas.openxmlformats.org/officeDocument/2006/relationships/slideLayout" Target="../slideLayouts/slideLayout151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Relationship Id="rId14" Type="http://schemas.openxmlformats.org/officeDocument/2006/relationships/slideLayout" Target="../slideLayouts/slideLayout14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.xml"/><Relationship Id="rId13" Type="http://schemas.openxmlformats.org/officeDocument/2006/relationships/slideLayout" Target="../slideLayouts/slideLayout164.xml"/><Relationship Id="rId18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158.xml"/><Relationship Id="rId12" Type="http://schemas.openxmlformats.org/officeDocument/2006/relationships/slideLayout" Target="../slideLayouts/slideLayout163.xml"/><Relationship Id="rId17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3.xml"/><Relationship Id="rId16" Type="http://schemas.openxmlformats.org/officeDocument/2006/relationships/slideLayout" Target="../slideLayouts/slideLayout167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152.xml"/><Relationship Id="rId6" Type="http://schemas.openxmlformats.org/officeDocument/2006/relationships/slideLayout" Target="../slideLayouts/slideLayout157.xml"/><Relationship Id="rId11" Type="http://schemas.openxmlformats.org/officeDocument/2006/relationships/slideLayout" Target="../slideLayouts/slideLayout162.xml"/><Relationship Id="rId5" Type="http://schemas.openxmlformats.org/officeDocument/2006/relationships/slideLayout" Target="../slideLayouts/slideLayout156.xml"/><Relationship Id="rId15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61.xml"/><Relationship Id="rId19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55.xml"/><Relationship Id="rId9" Type="http://schemas.openxmlformats.org/officeDocument/2006/relationships/slideLayout" Target="../slideLayouts/slideLayout160.xml"/><Relationship Id="rId14" Type="http://schemas.openxmlformats.org/officeDocument/2006/relationships/slideLayout" Target="../slideLayouts/slideLayout1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3074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02407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  <p:sldLayoutId id="2147483852" r:id="rId12"/>
    <p:sldLayoutId id="2147483853" r:id="rId13"/>
    <p:sldLayoutId id="2147483854" r:id="rId14"/>
    <p:sldLayoutId id="2147483855" r:id="rId15"/>
    <p:sldLayoutId id="2147483856" r:id="rId16"/>
    <p:sldLayoutId id="2147483857" r:id="rId17"/>
    <p:sldLayoutId id="2147483858" r:id="rId18"/>
    <p:sldLayoutId id="214748385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216413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1" r:id="rId1"/>
    <p:sldLayoutId id="2147483862" r:id="rId2"/>
    <p:sldLayoutId id="2147483863" r:id="rId3"/>
    <p:sldLayoutId id="2147483864" r:id="rId4"/>
    <p:sldLayoutId id="2147483865" r:id="rId5"/>
    <p:sldLayoutId id="2147483866" r:id="rId6"/>
    <p:sldLayoutId id="2147483867" r:id="rId7"/>
    <p:sldLayoutId id="2147483868" r:id="rId8"/>
    <p:sldLayoutId id="2147483869" r:id="rId9"/>
    <p:sldLayoutId id="2147483870" r:id="rId10"/>
    <p:sldLayoutId id="2147483871" r:id="rId11"/>
    <p:sldLayoutId id="2147483872" r:id="rId12"/>
    <p:sldLayoutId id="2147483873" r:id="rId13"/>
    <p:sldLayoutId id="2147483874" r:id="rId14"/>
    <p:sldLayoutId id="2147483875" r:id="rId15"/>
    <p:sldLayoutId id="2147483876" r:id="rId16"/>
    <p:sldLayoutId id="2147483877" r:id="rId17"/>
    <p:sldLayoutId id="2147483878" r:id="rId18"/>
    <p:sldLayoutId id="214748387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5212" y="304800"/>
            <a:ext cx="10058402" cy="12192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5214" y="1752600"/>
            <a:ext cx="10058400" cy="422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213" y="6019801"/>
            <a:ext cx="7620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2B156B-59AE-415F-B24B-8756D48BB977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79613" y="6019801"/>
            <a:ext cx="59436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075611" y="6019801"/>
            <a:ext cx="139626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F99945-0A15-4715-AB6C-F5E56CF20F70}" type="datetimeFigureOut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9/5/2022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44961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  <p:sldLayoutId id="2147483882" r:id="rId2"/>
    <p:sldLayoutId id="2147483883" r:id="rId3"/>
    <p:sldLayoutId id="2147483884" r:id="rId4"/>
    <p:sldLayoutId id="2147483885" r:id="rId5"/>
    <p:sldLayoutId id="2147483886" r:id="rId6"/>
    <p:sldLayoutId id="2147483887" r:id="rId7"/>
    <p:sldLayoutId id="2147483888" r:id="rId8"/>
    <p:sldLayoutId id="2147483889" r:id="rId9"/>
    <p:sldLayoutId id="2147483890" r:id="rId10"/>
    <p:sldLayoutId id="2147483891" r:id="rId11"/>
    <p:sldLayoutId id="2147483892" r:id="rId12"/>
    <p:sldLayoutId id="2147483893" r:id="rId13"/>
    <p:sldLayoutId id="2147483894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347472" indent="-347472" algn="l" defTabSz="914400" rtl="0" eaLnBrk="1" latinLnBrk="0" hangingPunct="1">
        <a:lnSpc>
          <a:spcPct val="100000"/>
        </a:lnSpc>
        <a:spcBef>
          <a:spcPts val="18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740664" indent="-283464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40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8699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698" r:id="rId18"/>
    <p:sldLayoutId id="214748369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633691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  <p:sldLayoutId id="2147483715" r:id="rId15"/>
    <p:sldLayoutId id="2147483716" r:id="rId16"/>
    <p:sldLayoutId id="2147483717" r:id="rId17"/>
    <p:sldLayoutId id="2147483718" r:id="rId18"/>
    <p:sldLayoutId id="214748371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97482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  <p:sldLayoutId id="2147483737" r:id="rId17"/>
    <p:sldLayoutId id="2147483738" r:id="rId18"/>
    <p:sldLayoutId id="214748373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951798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346683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52016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35636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  <p:sldLayoutId id="214748381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  <a:defRPr sz="2800" b="1">
                <a:solidFill>
                  <a:schemeClr val="accent6"/>
                </a:solidFill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●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○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■"/>
              <a:defRPr sz="1600">
                <a:solidFill>
                  <a:srgbClr val="174A80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91016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1" r:id="rId1"/>
    <p:sldLayoutId id="2147483822" r:id="rId2"/>
    <p:sldLayoutId id="2147483823" r:id="rId3"/>
    <p:sldLayoutId id="2147483824" r:id="rId4"/>
    <p:sldLayoutId id="2147483825" r:id="rId5"/>
    <p:sldLayoutId id="2147483826" r:id="rId6"/>
    <p:sldLayoutId id="2147483827" r:id="rId7"/>
    <p:sldLayoutId id="2147483828" r:id="rId8"/>
    <p:sldLayoutId id="2147483829" r:id="rId9"/>
    <p:sldLayoutId id="2147483830" r:id="rId10"/>
    <p:sldLayoutId id="2147483831" r:id="rId11"/>
    <p:sldLayoutId id="2147483832" r:id="rId12"/>
    <p:sldLayoutId id="2147483833" r:id="rId13"/>
    <p:sldLayoutId id="2147483834" r:id="rId14"/>
    <p:sldLayoutId id="2147483835" r:id="rId15"/>
    <p:sldLayoutId id="2147483836" r:id="rId16"/>
    <p:sldLayoutId id="2147483837" r:id="rId17"/>
    <p:sldLayoutId id="2147483838" r:id="rId18"/>
    <p:sldLayoutId id="214748383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9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slide" Target="slide11.xml"/><Relationship Id="rId7" Type="http://schemas.openxmlformats.org/officeDocument/2006/relationships/slide" Target="slide3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5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7.xml"/><Relationship Id="rId9" Type="http://schemas.openxmlformats.org/officeDocument/2006/relationships/slide" Target="slide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7" Type="http://schemas.openxmlformats.org/officeDocument/2006/relationships/slide" Target="slide3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5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7" Type="http://schemas.openxmlformats.org/officeDocument/2006/relationships/slide" Target="slide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5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1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6.xml"/><Relationship Id="rId7" Type="http://schemas.openxmlformats.org/officeDocument/2006/relationships/slide" Target="slide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4.xml"/><Relationship Id="rId6" Type="http://schemas.openxmlformats.org/officeDocument/2006/relationships/slide" Target="slide15.xml"/><Relationship Id="rId5" Type="http://schemas.openxmlformats.org/officeDocument/2006/relationships/slide" Target="slide11.xml"/><Relationship Id="rId4" Type="http://schemas.openxmlformats.org/officeDocument/2006/relationships/slide" Target="slide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7" Type="http://schemas.openxmlformats.org/officeDocument/2006/relationships/slide" Target="slide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6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11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slide" Target="slide11.xml"/><Relationship Id="rId7" Type="http://schemas.openxmlformats.org/officeDocument/2006/relationships/slide" Target="slide3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3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7.xml"/><Relationship Id="rId9" Type="http://schemas.openxmlformats.org/officeDocument/2006/relationships/slide" Target="slide1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" Target="slide7.xml"/><Relationship Id="rId7" Type="http://schemas.openxmlformats.org/officeDocument/2006/relationships/slide" Target="slide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5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11.xml"/><Relationship Id="rId9" Type="http://schemas.microsoft.com/office/2007/relationships/hdphoto" Target="../media/hdphoto1.wdp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7" Type="http://schemas.openxmlformats.org/officeDocument/2006/relationships/slide" Target="slide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8.xml"/><Relationship Id="rId6" Type="http://schemas.openxmlformats.org/officeDocument/2006/relationships/slide" Target="slide1.xml"/><Relationship Id="rId5" Type="http://schemas.openxmlformats.org/officeDocument/2006/relationships/slide" Target="slide15.xml"/><Relationship Id="rId4" Type="http://schemas.openxmlformats.org/officeDocument/2006/relationships/slide" Target="slide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8.xml"/><Relationship Id="rId6" Type="http://schemas.openxmlformats.org/officeDocument/2006/relationships/slide" Target="slide5.xml"/><Relationship Id="rId5" Type="http://schemas.openxmlformats.org/officeDocument/2006/relationships/slide" Target="slide3.xml"/><Relationship Id="rId4" Type="http://schemas.openxmlformats.org/officeDocument/2006/relationships/slide" Target="slide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7.xml"/><Relationship Id="rId4" Type="http://schemas.openxmlformats.org/officeDocument/2006/relationships/slide" Target="slide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9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6.xml"/><Relationship Id="rId7" Type="http://schemas.openxmlformats.org/officeDocument/2006/relationships/slide" Target="slide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7.xml"/><Relationship Id="rId6" Type="http://schemas.openxmlformats.org/officeDocument/2006/relationships/slide" Target="slide15.xml"/><Relationship Id="rId5" Type="http://schemas.openxmlformats.org/officeDocument/2006/relationships/slide" Target="slide11.xml"/><Relationship Id="rId4" Type="http://schemas.openxmlformats.org/officeDocument/2006/relationships/slide" Target="slide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812150" y="1552904"/>
            <a:ext cx="6858002" cy="1828800"/>
          </a:xfrm>
        </p:spPr>
        <p:txBody>
          <a:bodyPr/>
          <a:lstStyle/>
          <a:p>
            <a:r>
              <a:rPr lang="vi-VN" b="1" smtClean="0">
                <a:latin typeface="Arial" panose="020B0604020202020204" pitchFamily="34" charset="0"/>
                <a:cs typeface="Arial" panose="020B0604020202020204" pitchFamily="34" charset="0"/>
              </a:rPr>
              <a:t>Luyện từ và câu</a:t>
            </a:r>
            <a:endParaRPr lang="en-US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378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2312275" y="977462"/>
            <a:ext cx="7241627" cy="101950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ct val="50000"/>
              </a:spcBef>
            </a:pPr>
            <a:r>
              <a:rPr lang="en-US" altLang="en-US" sz="2800" b="1" u="sng">
                <a:solidFill>
                  <a:schemeClr val="tx1"/>
                </a:solidFill>
                <a:latin typeface="Arial" panose="020B0604020202020204" pitchFamily="34" charset="0"/>
              </a:rPr>
              <a:t>Bài 2 </a:t>
            </a:r>
            <a:r>
              <a:rPr lang="en-US" altLang="en-US" sz="2800" b="1">
                <a:solidFill>
                  <a:schemeClr val="tx1"/>
                </a:solidFill>
                <a:latin typeface="Arial" panose="020B0604020202020204" pitchFamily="34" charset="0"/>
              </a:rPr>
              <a:t>: Tìm những tiếng bắt vần với nhau trong câu tục </a:t>
            </a:r>
            <a:r>
              <a:rPr lang="en-US" altLang="en-US" sz="2800" b="1" smtClean="0">
                <a:solidFill>
                  <a:schemeClr val="tx1"/>
                </a:solidFill>
                <a:latin typeface="Arial" panose="020B0604020202020204" pitchFamily="34" charset="0"/>
              </a:rPr>
              <a:t>ngữ:</a:t>
            </a:r>
            <a:endParaRPr lang="en-US" altLang="en-US" sz="28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1143" y="2586418"/>
            <a:ext cx="8944303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 b="1" i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Khôn ngoan đối đáp người ngoài</a:t>
            </a:r>
          </a:p>
          <a:p>
            <a:pPr lvl="0"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 b="1" i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Gà cùng một mẹ chớ hoài đá nhau.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565927" y="2586418"/>
            <a:ext cx="18077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 b="1" i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ngoài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010400" y="3509748"/>
            <a:ext cx="16396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4000" b="1" i="1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hoài</a:t>
            </a:r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921874" y="4708634"/>
            <a:ext cx="6421819" cy="106154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altLang="en-US" sz="2800" b="1">
                <a:solidFill>
                  <a:schemeClr val="tx1"/>
                </a:solidFill>
                <a:latin typeface="Arial" panose="020B0604020202020204" pitchFamily="34" charset="0"/>
              </a:rPr>
              <a:t>Hai tiếng </a:t>
            </a:r>
            <a:r>
              <a:rPr lang="en-US" altLang="en-US" sz="2800" b="1">
                <a:solidFill>
                  <a:srgbClr val="FF0000"/>
                </a:solidFill>
                <a:latin typeface="Arial" panose="020B0604020202020204" pitchFamily="34" charset="0"/>
              </a:rPr>
              <a:t>ngoài</a:t>
            </a:r>
            <a:r>
              <a:rPr lang="en-US" altLang="en-US" sz="2800" b="1">
                <a:solidFill>
                  <a:schemeClr val="tx1"/>
                </a:solidFill>
                <a:latin typeface="Arial" panose="020B0604020202020204" pitchFamily="34" charset="0"/>
              </a:rPr>
              <a:t> – </a:t>
            </a:r>
            <a:r>
              <a:rPr lang="en-US" altLang="en-US" sz="2800" b="1">
                <a:solidFill>
                  <a:srgbClr val="FF0000"/>
                </a:solidFill>
                <a:latin typeface="Arial" panose="020B0604020202020204" pitchFamily="34" charset="0"/>
              </a:rPr>
              <a:t>hoài</a:t>
            </a:r>
            <a:r>
              <a:rPr lang="en-US" altLang="en-US" sz="2800" b="1">
                <a:solidFill>
                  <a:schemeClr val="tx1"/>
                </a:solidFill>
                <a:latin typeface="Arial" panose="020B0604020202020204" pitchFamily="34" charset="0"/>
              </a:rPr>
              <a:t> bắt vần với nhau, giống nhau cùng có vần </a:t>
            </a:r>
            <a:r>
              <a:rPr lang="en-US" altLang="en-US" sz="2800" b="1">
                <a:solidFill>
                  <a:srgbClr val="FF0000"/>
                </a:solidFill>
                <a:latin typeface="Arial" panose="020B0604020202020204" pitchFamily="34" charset="0"/>
              </a:rPr>
              <a:t>oai</a:t>
            </a:r>
            <a:r>
              <a:rPr lang="en-US" altLang="en-US" sz="2800" b="1">
                <a:solidFill>
                  <a:schemeClr val="tx1"/>
                </a:solidFill>
                <a:latin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2987461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80"/>
                            </p:stCondLst>
                            <p:childTnLst>
                              <p:par>
                                <p:cTn id="10" presetID="16" presetClass="emph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" name="Google Shape;3164;p34"/>
          <p:cNvSpPr/>
          <p:nvPr/>
        </p:nvSpPr>
        <p:spPr>
          <a:xfrm rot="126755">
            <a:off x="2840002" y="1349726"/>
            <a:ext cx="6271863" cy="44374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65" name="Google Shape;3165;p34"/>
          <p:cNvSpPr/>
          <p:nvPr/>
        </p:nvSpPr>
        <p:spPr>
          <a:xfrm rot="-135875">
            <a:off x="2546420" y="962460"/>
            <a:ext cx="1451029" cy="125390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66" name="Google Shape;3166;p34"/>
          <p:cNvSpPr/>
          <p:nvPr/>
        </p:nvSpPr>
        <p:spPr>
          <a:xfrm rot="4829593">
            <a:off x="8020405" y="1167086"/>
            <a:ext cx="1451051" cy="1253852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67" name="Google Shape;3167;p34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mtClean="0"/>
              <a:t>Bài 3</a:t>
            </a:r>
            <a:endParaRPr/>
          </a:p>
        </p:txBody>
      </p:sp>
      <p:grpSp>
        <p:nvGrpSpPr>
          <p:cNvPr id="3171" name="Google Shape;3171;p34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3172" name="Google Shape;3172;p34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34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34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34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34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7" name="Google Shape;3177;p34">
            <a:hlinkClick r:id="rId3" action="ppaction://hlinksldjump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78" name="Google Shape;3178;p34">
            <a:hlinkClick r:id="rId4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79" name="Google Shape;3179;p34">
            <a:hlinkClick r:id="rId3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0" name="Google Shape;3180;p34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1" name="Google Shape;3181;p34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2" name="Google Shape;3182;p34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3" name="Google Shape;3183;p34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84" name="Google Shape;3184;p34">
            <a:hlinkClick r:id="rId8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85" name="Google Shape;3185;p34">
            <a:hlinkClick r:id="rId9" action="ppaction://hlinksldjump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426333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8" name="Google Shape;4238;p45"/>
          <p:cNvSpPr/>
          <p:nvPr/>
        </p:nvSpPr>
        <p:spPr>
          <a:xfrm rot="599">
            <a:off x="2237881" y="934314"/>
            <a:ext cx="7534468" cy="169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240" name="Google Shape;4240;p45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4241" name="Google Shape;4241;p4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46" name="Google Shape;4246;p45">
            <a:hlinkClick r:id="" action="ppaction://noaction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47" name="Google Shape;4247;p45">
            <a:hlinkClick r:id="rId3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48" name="Google Shape;4248;p45">
            <a:hlinkClick r:id="rId4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49" name="Google Shape;4249;p45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50" name="Google Shape;4250;p45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51" name="Google Shape;4251;p45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52" name="Google Shape;4252;p45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53" name="Google Shape;4253;p45">
            <a:hlinkClick r:id="rId6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54" name="Google Shape;4254;p45">
            <a:hlinkClick r:id="" action="ppaction://noaction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255" name="Google Shape;4255;p45"/>
          <p:cNvGrpSpPr/>
          <p:nvPr/>
        </p:nvGrpSpPr>
        <p:grpSpPr>
          <a:xfrm>
            <a:off x="9400275" y="1876273"/>
            <a:ext cx="1084685" cy="961797"/>
            <a:chOff x="7019708" y="1127036"/>
            <a:chExt cx="813514" cy="721348"/>
          </a:xfrm>
        </p:grpSpPr>
        <p:sp>
          <p:nvSpPr>
            <p:cNvPr id="4256" name="Google Shape;4256;p45"/>
            <p:cNvSpPr/>
            <p:nvPr/>
          </p:nvSpPr>
          <p:spPr>
            <a:xfrm>
              <a:off x="7019708" y="1127036"/>
              <a:ext cx="813514" cy="721348"/>
            </a:xfrm>
            <a:custGeom>
              <a:avLst/>
              <a:gdLst/>
              <a:ahLst/>
              <a:cxnLst/>
              <a:rect l="l" t="t" r="r" b="b"/>
              <a:pathLst>
                <a:path w="28660" h="25413" extrusionOk="0">
                  <a:moveTo>
                    <a:pt x="12978" y="0"/>
                  </a:moveTo>
                  <a:cubicBezTo>
                    <a:pt x="9142" y="0"/>
                    <a:pt x="13308" y="13292"/>
                    <a:pt x="13308" y="13292"/>
                  </a:cubicBezTo>
                  <a:cubicBezTo>
                    <a:pt x="13308" y="13292"/>
                    <a:pt x="9527" y="7556"/>
                    <a:pt x="6330" y="7556"/>
                  </a:cubicBezTo>
                  <a:cubicBezTo>
                    <a:pt x="5608" y="7556"/>
                    <a:pt x="4915" y="7849"/>
                    <a:pt x="4302" y="8568"/>
                  </a:cubicBezTo>
                  <a:cubicBezTo>
                    <a:pt x="1" y="13637"/>
                    <a:pt x="12963" y="14444"/>
                    <a:pt x="12963" y="14444"/>
                  </a:cubicBezTo>
                  <a:cubicBezTo>
                    <a:pt x="12963" y="14444"/>
                    <a:pt x="3937" y="15346"/>
                    <a:pt x="3765" y="20224"/>
                  </a:cubicBezTo>
                  <a:cubicBezTo>
                    <a:pt x="3729" y="21217"/>
                    <a:pt x="4104" y="21613"/>
                    <a:pt x="4721" y="21613"/>
                  </a:cubicBezTo>
                  <a:cubicBezTo>
                    <a:pt x="7124" y="21613"/>
                    <a:pt x="13210" y="15636"/>
                    <a:pt x="13212" y="15634"/>
                  </a:cubicBezTo>
                  <a:lnTo>
                    <a:pt x="13212" y="15634"/>
                  </a:lnTo>
                  <a:cubicBezTo>
                    <a:pt x="13210" y="15636"/>
                    <a:pt x="7106" y="21952"/>
                    <a:pt x="10178" y="24948"/>
                  </a:cubicBezTo>
                  <a:cubicBezTo>
                    <a:pt x="10506" y="25269"/>
                    <a:pt x="10815" y="25413"/>
                    <a:pt x="11105" y="25413"/>
                  </a:cubicBezTo>
                  <a:cubicBezTo>
                    <a:pt x="13516" y="25413"/>
                    <a:pt x="14633" y="15502"/>
                    <a:pt x="14633" y="15500"/>
                  </a:cubicBezTo>
                  <a:lnTo>
                    <a:pt x="14633" y="15500"/>
                  </a:lnTo>
                  <a:cubicBezTo>
                    <a:pt x="14633" y="15502"/>
                    <a:pt x="14403" y="21184"/>
                    <a:pt x="19088" y="23795"/>
                  </a:cubicBezTo>
                  <a:cubicBezTo>
                    <a:pt x="19697" y="24135"/>
                    <a:pt x="20176" y="24287"/>
                    <a:pt x="20535" y="24287"/>
                  </a:cubicBezTo>
                  <a:cubicBezTo>
                    <a:pt x="22731" y="24287"/>
                    <a:pt x="20472" y="18622"/>
                    <a:pt x="16068" y="15342"/>
                  </a:cubicBezTo>
                  <a:lnTo>
                    <a:pt x="16068" y="15342"/>
                  </a:lnTo>
                  <a:cubicBezTo>
                    <a:pt x="17801" y="16403"/>
                    <a:pt x="20912" y="18045"/>
                    <a:pt x="23568" y="18045"/>
                  </a:cubicBezTo>
                  <a:cubicBezTo>
                    <a:pt x="24925" y="18045"/>
                    <a:pt x="26164" y="17616"/>
                    <a:pt x="27038" y="16460"/>
                  </a:cubicBezTo>
                  <a:cubicBezTo>
                    <a:pt x="28660" y="14337"/>
                    <a:pt x="25971" y="13779"/>
                    <a:pt x="22697" y="13779"/>
                  </a:cubicBezTo>
                  <a:cubicBezTo>
                    <a:pt x="19071" y="13779"/>
                    <a:pt x="14729" y="14463"/>
                    <a:pt x="14729" y="14463"/>
                  </a:cubicBezTo>
                  <a:cubicBezTo>
                    <a:pt x="14729" y="14463"/>
                    <a:pt x="26673" y="10738"/>
                    <a:pt x="24791" y="7320"/>
                  </a:cubicBezTo>
                  <a:cubicBezTo>
                    <a:pt x="24253" y="6350"/>
                    <a:pt x="23535" y="5956"/>
                    <a:pt x="22723" y="5956"/>
                  </a:cubicBezTo>
                  <a:cubicBezTo>
                    <a:pt x="19245" y="5956"/>
                    <a:pt x="14057" y="13177"/>
                    <a:pt x="14057" y="13177"/>
                  </a:cubicBezTo>
                  <a:cubicBezTo>
                    <a:pt x="14057" y="13177"/>
                    <a:pt x="20029" y="3115"/>
                    <a:pt x="14191" y="330"/>
                  </a:cubicBezTo>
                  <a:cubicBezTo>
                    <a:pt x="13719" y="104"/>
                    <a:pt x="13317" y="0"/>
                    <a:pt x="12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7172873" y="1201263"/>
              <a:ext cx="571731" cy="578344"/>
            </a:xfrm>
            <a:custGeom>
              <a:avLst/>
              <a:gdLst/>
              <a:ahLst/>
              <a:cxnLst/>
              <a:rect l="l" t="t" r="r" b="b"/>
              <a:pathLst>
                <a:path w="20142" h="20375" extrusionOk="0">
                  <a:moveTo>
                    <a:pt x="8251" y="0"/>
                  </a:moveTo>
                  <a:cubicBezTo>
                    <a:pt x="8247" y="0"/>
                    <a:pt x="8243" y="0"/>
                    <a:pt x="8239" y="0"/>
                  </a:cubicBezTo>
                  <a:cubicBezTo>
                    <a:pt x="6683" y="58"/>
                    <a:pt x="8392" y="11368"/>
                    <a:pt x="8392" y="11368"/>
                  </a:cubicBezTo>
                  <a:cubicBezTo>
                    <a:pt x="8392" y="11368"/>
                    <a:pt x="2769" y="7487"/>
                    <a:pt x="1279" y="7487"/>
                  </a:cubicBezTo>
                  <a:cubicBezTo>
                    <a:pt x="1069" y="7487"/>
                    <a:pt x="941" y="7564"/>
                    <a:pt x="923" y="7739"/>
                  </a:cubicBezTo>
                  <a:cubicBezTo>
                    <a:pt x="769" y="9141"/>
                    <a:pt x="7989" y="11598"/>
                    <a:pt x="7989" y="11598"/>
                  </a:cubicBezTo>
                  <a:cubicBezTo>
                    <a:pt x="7989" y="11598"/>
                    <a:pt x="1" y="16015"/>
                    <a:pt x="1326" y="16380"/>
                  </a:cubicBezTo>
                  <a:cubicBezTo>
                    <a:pt x="1376" y="16393"/>
                    <a:pt x="1432" y="16399"/>
                    <a:pt x="1495" y="16399"/>
                  </a:cubicBezTo>
                  <a:cubicBezTo>
                    <a:pt x="3071" y="16399"/>
                    <a:pt x="8488" y="12386"/>
                    <a:pt x="8488" y="12386"/>
                  </a:cubicBezTo>
                  <a:lnTo>
                    <a:pt x="8488" y="12386"/>
                  </a:lnTo>
                  <a:cubicBezTo>
                    <a:pt x="8488" y="12386"/>
                    <a:pt x="4360" y="20259"/>
                    <a:pt x="5723" y="20374"/>
                  </a:cubicBezTo>
                  <a:cubicBezTo>
                    <a:pt x="5731" y="20374"/>
                    <a:pt x="5739" y="20375"/>
                    <a:pt x="5747" y="20375"/>
                  </a:cubicBezTo>
                  <a:cubicBezTo>
                    <a:pt x="7110" y="20375"/>
                    <a:pt x="9045" y="12386"/>
                    <a:pt x="9045" y="12386"/>
                  </a:cubicBezTo>
                  <a:cubicBezTo>
                    <a:pt x="9045" y="12386"/>
                    <a:pt x="13022" y="19637"/>
                    <a:pt x="14117" y="19637"/>
                  </a:cubicBezTo>
                  <a:cubicBezTo>
                    <a:pt x="14237" y="19637"/>
                    <a:pt x="14322" y="19550"/>
                    <a:pt x="14364" y="19356"/>
                  </a:cubicBezTo>
                  <a:cubicBezTo>
                    <a:pt x="14767" y="17398"/>
                    <a:pt x="9852" y="12328"/>
                    <a:pt x="9852" y="12328"/>
                  </a:cubicBezTo>
                  <a:lnTo>
                    <a:pt x="9852" y="12328"/>
                  </a:lnTo>
                  <a:cubicBezTo>
                    <a:pt x="9852" y="12328"/>
                    <a:pt x="15775" y="13869"/>
                    <a:pt x="18554" y="13869"/>
                  </a:cubicBezTo>
                  <a:cubicBezTo>
                    <a:pt x="19550" y="13869"/>
                    <a:pt x="20141" y="13671"/>
                    <a:pt x="19914" y="13135"/>
                  </a:cubicBezTo>
                  <a:cubicBezTo>
                    <a:pt x="19418" y="11978"/>
                    <a:pt x="16084" y="11731"/>
                    <a:pt x="13331" y="11731"/>
                  </a:cubicBezTo>
                  <a:cubicBezTo>
                    <a:pt x="11287" y="11731"/>
                    <a:pt x="9564" y="11867"/>
                    <a:pt x="9564" y="11867"/>
                  </a:cubicBezTo>
                  <a:cubicBezTo>
                    <a:pt x="9564" y="11867"/>
                    <a:pt x="18896" y="5051"/>
                    <a:pt x="17341" y="4858"/>
                  </a:cubicBezTo>
                  <a:cubicBezTo>
                    <a:pt x="17314" y="4855"/>
                    <a:pt x="17287" y="4853"/>
                    <a:pt x="17257" y="4853"/>
                  </a:cubicBezTo>
                  <a:cubicBezTo>
                    <a:pt x="15543" y="4853"/>
                    <a:pt x="9045" y="10869"/>
                    <a:pt x="9045" y="10869"/>
                  </a:cubicBezTo>
                  <a:cubicBezTo>
                    <a:pt x="9045" y="10869"/>
                    <a:pt x="9809" y="0"/>
                    <a:pt x="8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7353288" y="1465811"/>
              <a:ext cx="169884" cy="129691"/>
            </a:xfrm>
            <a:custGeom>
              <a:avLst/>
              <a:gdLst/>
              <a:ahLst/>
              <a:cxnLst/>
              <a:rect l="l" t="t" r="r" b="b"/>
              <a:pathLst>
                <a:path w="5985" h="4569" extrusionOk="0">
                  <a:moveTo>
                    <a:pt x="2476" y="1"/>
                  </a:moveTo>
                  <a:cubicBezTo>
                    <a:pt x="1242" y="1"/>
                    <a:pt x="300" y="1206"/>
                    <a:pt x="481" y="2202"/>
                  </a:cubicBezTo>
                  <a:cubicBezTo>
                    <a:pt x="481" y="2202"/>
                    <a:pt x="1" y="3392"/>
                    <a:pt x="1499" y="4333"/>
                  </a:cubicBezTo>
                  <a:cubicBezTo>
                    <a:pt x="1756" y="4495"/>
                    <a:pt x="2067" y="4569"/>
                    <a:pt x="2397" y="4569"/>
                  </a:cubicBezTo>
                  <a:cubicBezTo>
                    <a:pt x="3983" y="4569"/>
                    <a:pt x="5985" y="2856"/>
                    <a:pt x="4379" y="1011"/>
                  </a:cubicBezTo>
                  <a:cubicBezTo>
                    <a:pt x="3739" y="284"/>
                    <a:pt x="3073" y="1"/>
                    <a:pt x="2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59" name="Google Shape;4259;p45"/>
          <p:cNvGrpSpPr/>
          <p:nvPr/>
        </p:nvGrpSpPr>
        <p:grpSpPr>
          <a:xfrm>
            <a:off x="1224562" y="4224263"/>
            <a:ext cx="1119467" cy="884325"/>
            <a:chOff x="1370468" y="1128882"/>
            <a:chExt cx="839600" cy="663244"/>
          </a:xfrm>
        </p:grpSpPr>
        <p:sp>
          <p:nvSpPr>
            <p:cNvPr id="4260" name="Google Shape;4260;p45"/>
            <p:cNvSpPr/>
            <p:nvPr/>
          </p:nvSpPr>
          <p:spPr>
            <a:xfrm>
              <a:off x="1454119" y="1311028"/>
              <a:ext cx="501307" cy="345445"/>
            </a:xfrm>
            <a:custGeom>
              <a:avLst/>
              <a:gdLst/>
              <a:ahLst/>
              <a:cxnLst/>
              <a:rect l="l" t="t" r="r" b="b"/>
              <a:pathLst>
                <a:path w="17661" h="12170" extrusionOk="0">
                  <a:moveTo>
                    <a:pt x="9855" y="1"/>
                  </a:moveTo>
                  <a:cubicBezTo>
                    <a:pt x="9739" y="1"/>
                    <a:pt x="9623" y="4"/>
                    <a:pt x="9506" y="12"/>
                  </a:cubicBezTo>
                  <a:cubicBezTo>
                    <a:pt x="7778" y="108"/>
                    <a:pt x="5762" y="742"/>
                    <a:pt x="4014" y="2662"/>
                  </a:cubicBezTo>
                  <a:cubicBezTo>
                    <a:pt x="1" y="7021"/>
                    <a:pt x="5570" y="11053"/>
                    <a:pt x="7317" y="11879"/>
                  </a:cubicBezTo>
                  <a:cubicBezTo>
                    <a:pt x="7697" y="12058"/>
                    <a:pt x="8346" y="12169"/>
                    <a:pt x="9119" y="12169"/>
                  </a:cubicBezTo>
                  <a:cubicBezTo>
                    <a:pt x="12323" y="12169"/>
                    <a:pt x="17660" y="10261"/>
                    <a:pt x="14844" y="3392"/>
                  </a:cubicBezTo>
                  <a:cubicBezTo>
                    <a:pt x="14006" y="1350"/>
                    <a:pt x="12025" y="1"/>
                    <a:pt x="98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1656901" y="1346793"/>
              <a:ext cx="227165" cy="385695"/>
            </a:xfrm>
            <a:custGeom>
              <a:avLst/>
              <a:gdLst/>
              <a:ahLst/>
              <a:cxnLst/>
              <a:rect l="l" t="t" r="r" b="b"/>
              <a:pathLst>
                <a:path w="8003" h="13588" extrusionOk="0">
                  <a:moveTo>
                    <a:pt x="5876" y="0"/>
                  </a:moveTo>
                  <a:lnTo>
                    <a:pt x="5876" y="0"/>
                  </a:lnTo>
                  <a:cubicBezTo>
                    <a:pt x="5876" y="0"/>
                    <a:pt x="0" y="5377"/>
                    <a:pt x="173" y="11022"/>
                  </a:cubicBezTo>
                  <a:cubicBezTo>
                    <a:pt x="231" y="12731"/>
                    <a:pt x="1061" y="13587"/>
                    <a:pt x="2104" y="13587"/>
                  </a:cubicBezTo>
                  <a:cubicBezTo>
                    <a:pt x="4495" y="13587"/>
                    <a:pt x="8002" y="9080"/>
                    <a:pt x="5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1684151" y="1346793"/>
              <a:ext cx="245956" cy="398923"/>
            </a:xfrm>
            <a:custGeom>
              <a:avLst/>
              <a:gdLst/>
              <a:ahLst/>
              <a:cxnLst/>
              <a:rect l="l" t="t" r="r" b="b"/>
              <a:pathLst>
                <a:path w="8665" h="14054" extrusionOk="0">
                  <a:moveTo>
                    <a:pt x="4916" y="0"/>
                  </a:moveTo>
                  <a:cubicBezTo>
                    <a:pt x="4916" y="0"/>
                    <a:pt x="0" y="6280"/>
                    <a:pt x="1114" y="11810"/>
                  </a:cubicBezTo>
                  <a:cubicBezTo>
                    <a:pt x="1420" y="13327"/>
                    <a:pt x="2233" y="14054"/>
                    <a:pt x="3145" y="14054"/>
                  </a:cubicBezTo>
                  <a:cubicBezTo>
                    <a:pt x="5558" y="14054"/>
                    <a:pt x="8664" y="8973"/>
                    <a:pt x="4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1787160" y="1346793"/>
              <a:ext cx="277208" cy="379564"/>
            </a:xfrm>
            <a:custGeom>
              <a:avLst/>
              <a:gdLst/>
              <a:ahLst/>
              <a:cxnLst/>
              <a:rect l="l" t="t" r="r" b="b"/>
              <a:pathLst>
                <a:path w="9766" h="13372" extrusionOk="0">
                  <a:moveTo>
                    <a:pt x="1287" y="0"/>
                  </a:moveTo>
                  <a:cubicBezTo>
                    <a:pt x="1287" y="0"/>
                    <a:pt x="1" y="7873"/>
                    <a:pt x="3649" y="12175"/>
                  </a:cubicBezTo>
                  <a:cubicBezTo>
                    <a:pt x="4347" y="13001"/>
                    <a:pt x="5075" y="13372"/>
                    <a:pt x="5723" y="13372"/>
                  </a:cubicBezTo>
                  <a:cubicBezTo>
                    <a:pt x="8462" y="13372"/>
                    <a:pt x="9765" y="6755"/>
                    <a:pt x="1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1823692" y="1346793"/>
              <a:ext cx="306927" cy="328670"/>
            </a:xfrm>
            <a:custGeom>
              <a:avLst/>
              <a:gdLst/>
              <a:ahLst/>
              <a:cxnLst/>
              <a:rect l="l" t="t" r="r" b="b"/>
              <a:pathLst>
                <a:path w="10813" h="115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075" y="7912"/>
                    <a:pt x="5818" y="10965"/>
                  </a:cubicBezTo>
                  <a:cubicBezTo>
                    <a:pt x="6476" y="11388"/>
                    <a:pt x="7079" y="11578"/>
                    <a:pt x="7597" y="11578"/>
                  </a:cubicBezTo>
                  <a:cubicBezTo>
                    <a:pt x="10812" y="11578"/>
                    <a:pt x="10734" y="425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1823692" y="1346793"/>
              <a:ext cx="386377" cy="265116"/>
            </a:xfrm>
            <a:custGeom>
              <a:avLst/>
              <a:gdLst/>
              <a:ahLst/>
              <a:cxnLst/>
              <a:rect l="l" t="t" r="r" b="b"/>
              <a:pathLst>
                <a:path w="13612" h="9340" extrusionOk="0">
                  <a:moveTo>
                    <a:pt x="0" y="0"/>
                  </a:moveTo>
                  <a:cubicBezTo>
                    <a:pt x="0" y="0"/>
                    <a:pt x="3053" y="7374"/>
                    <a:pt x="8411" y="9121"/>
                  </a:cubicBezTo>
                  <a:cubicBezTo>
                    <a:pt x="8870" y="9271"/>
                    <a:pt x="9287" y="9340"/>
                    <a:pt x="9657" y="9340"/>
                  </a:cubicBezTo>
                  <a:cubicBezTo>
                    <a:pt x="13612" y="9340"/>
                    <a:pt x="12170" y="14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1464366" y="1346793"/>
              <a:ext cx="359354" cy="288789"/>
            </a:xfrm>
            <a:custGeom>
              <a:avLst/>
              <a:gdLst/>
              <a:ahLst/>
              <a:cxnLst/>
              <a:rect l="l" t="t" r="r" b="b"/>
              <a:pathLst>
                <a:path w="12660" h="10174" extrusionOk="0">
                  <a:moveTo>
                    <a:pt x="12659" y="0"/>
                  </a:moveTo>
                  <a:cubicBezTo>
                    <a:pt x="945" y="2491"/>
                    <a:pt x="1" y="10174"/>
                    <a:pt x="3642" y="10174"/>
                  </a:cubicBezTo>
                  <a:cubicBezTo>
                    <a:pt x="4072" y="10174"/>
                    <a:pt x="4565" y="10067"/>
                    <a:pt x="5113" y="9832"/>
                  </a:cubicBezTo>
                  <a:cubicBezTo>
                    <a:pt x="10297" y="7624"/>
                    <a:pt x="12659" y="0"/>
                    <a:pt x="126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1416708" y="1346793"/>
              <a:ext cx="407013" cy="243657"/>
            </a:xfrm>
            <a:custGeom>
              <a:avLst/>
              <a:gdLst/>
              <a:ahLst/>
              <a:cxnLst/>
              <a:rect l="l" t="t" r="r" b="b"/>
              <a:pathLst>
                <a:path w="14339" h="8584" extrusionOk="0">
                  <a:moveTo>
                    <a:pt x="14338" y="0"/>
                  </a:moveTo>
                  <a:lnTo>
                    <a:pt x="14338" y="0"/>
                  </a:lnTo>
                  <a:cubicBezTo>
                    <a:pt x="1880" y="537"/>
                    <a:pt x="0" y="8583"/>
                    <a:pt x="4251" y="8583"/>
                  </a:cubicBezTo>
                  <a:cubicBezTo>
                    <a:pt x="4560" y="8583"/>
                    <a:pt x="4902" y="8540"/>
                    <a:pt x="5275" y="8449"/>
                  </a:cubicBezTo>
                  <a:cubicBezTo>
                    <a:pt x="10747" y="7124"/>
                    <a:pt x="14338" y="0"/>
                    <a:pt x="14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1370468" y="1282558"/>
              <a:ext cx="453252" cy="158644"/>
            </a:xfrm>
            <a:custGeom>
              <a:avLst/>
              <a:gdLst/>
              <a:ahLst/>
              <a:cxnLst/>
              <a:rect l="l" t="t" r="r" b="b"/>
              <a:pathLst>
                <a:path w="15968" h="5589" extrusionOk="0">
                  <a:moveTo>
                    <a:pt x="7612" y="1"/>
                  </a:moveTo>
                  <a:cubicBezTo>
                    <a:pt x="1785" y="1"/>
                    <a:pt x="0" y="4227"/>
                    <a:pt x="3946" y="5297"/>
                  </a:cubicBezTo>
                  <a:cubicBezTo>
                    <a:pt x="4708" y="5501"/>
                    <a:pt x="5492" y="5589"/>
                    <a:pt x="6276" y="5589"/>
                  </a:cubicBezTo>
                  <a:cubicBezTo>
                    <a:pt x="11107" y="5589"/>
                    <a:pt x="15967" y="2263"/>
                    <a:pt x="15967" y="2263"/>
                  </a:cubicBezTo>
                  <a:cubicBezTo>
                    <a:pt x="12655" y="618"/>
                    <a:pt x="9838" y="1"/>
                    <a:pt x="7612" y="1"/>
                  </a:cubicBez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1391984" y="1203307"/>
              <a:ext cx="431736" cy="168976"/>
            </a:xfrm>
            <a:custGeom>
              <a:avLst/>
              <a:gdLst/>
              <a:ahLst/>
              <a:cxnLst/>
              <a:rect l="l" t="t" r="r" b="b"/>
              <a:pathLst>
                <a:path w="15210" h="5953" extrusionOk="0">
                  <a:moveTo>
                    <a:pt x="5085" y="1"/>
                  </a:moveTo>
                  <a:cubicBezTo>
                    <a:pt x="1434" y="1"/>
                    <a:pt x="1" y="2672"/>
                    <a:pt x="2824" y="4441"/>
                  </a:cubicBezTo>
                  <a:cubicBezTo>
                    <a:pt x="4670" y="5598"/>
                    <a:pt x="6937" y="5953"/>
                    <a:pt x="9025" y="5953"/>
                  </a:cubicBezTo>
                  <a:cubicBezTo>
                    <a:pt x="12344" y="5953"/>
                    <a:pt x="15209" y="5055"/>
                    <a:pt x="15209" y="5055"/>
                  </a:cubicBezTo>
                  <a:cubicBezTo>
                    <a:pt x="11221" y="1287"/>
                    <a:pt x="7619" y="1"/>
                    <a:pt x="5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1434108" y="1128882"/>
              <a:ext cx="389613" cy="218167"/>
            </a:xfrm>
            <a:custGeom>
              <a:avLst/>
              <a:gdLst/>
              <a:ahLst/>
              <a:cxnLst/>
              <a:rect l="l" t="t" r="r" b="b"/>
              <a:pathLst>
                <a:path w="13726" h="7686" extrusionOk="0">
                  <a:moveTo>
                    <a:pt x="3666" y="1"/>
                  </a:moveTo>
                  <a:cubicBezTo>
                    <a:pt x="1154" y="1"/>
                    <a:pt x="0" y="1894"/>
                    <a:pt x="1916" y="3933"/>
                  </a:cubicBezTo>
                  <a:cubicBezTo>
                    <a:pt x="5193" y="7422"/>
                    <a:pt x="11420" y="7686"/>
                    <a:pt x="13224" y="7686"/>
                  </a:cubicBezTo>
                  <a:cubicBezTo>
                    <a:pt x="13544" y="7686"/>
                    <a:pt x="13725" y="7677"/>
                    <a:pt x="13725" y="7677"/>
                  </a:cubicBezTo>
                  <a:cubicBezTo>
                    <a:pt x="10165" y="1951"/>
                    <a:pt x="6216" y="1"/>
                    <a:pt x="3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1739729" y="1294025"/>
              <a:ext cx="170651" cy="141102"/>
            </a:xfrm>
            <a:custGeom>
              <a:avLst/>
              <a:gdLst/>
              <a:ahLst/>
              <a:cxnLst/>
              <a:rect l="l" t="t" r="r" b="b"/>
              <a:pathLst>
                <a:path w="6012" h="4971" extrusionOk="0">
                  <a:moveTo>
                    <a:pt x="2691" y="1"/>
                  </a:moveTo>
                  <a:cubicBezTo>
                    <a:pt x="1337" y="1"/>
                    <a:pt x="1" y="1206"/>
                    <a:pt x="1" y="1206"/>
                  </a:cubicBezTo>
                  <a:lnTo>
                    <a:pt x="4494" y="4970"/>
                  </a:lnTo>
                  <a:cubicBezTo>
                    <a:pt x="4494" y="4970"/>
                    <a:pt x="6011" y="1802"/>
                    <a:pt x="3784" y="323"/>
                  </a:cubicBezTo>
                  <a:cubicBezTo>
                    <a:pt x="3436" y="92"/>
                    <a:pt x="3063" y="1"/>
                    <a:pt x="2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1672712" y="1336972"/>
              <a:ext cx="429522" cy="455153"/>
            </a:xfrm>
            <a:custGeom>
              <a:avLst/>
              <a:gdLst/>
              <a:ahLst/>
              <a:cxnLst/>
              <a:rect l="l" t="t" r="r" b="b"/>
              <a:pathLst>
                <a:path w="15132" h="16035" extrusionOk="0">
                  <a:moveTo>
                    <a:pt x="5549" y="1"/>
                  </a:moveTo>
                  <a:lnTo>
                    <a:pt x="5549" y="1"/>
                  </a:lnTo>
                  <a:cubicBezTo>
                    <a:pt x="5549" y="1"/>
                    <a:pt x="0" y="8027"/>
                    <a:pt x="5722" y="16035"/>
                  </a:cubicBezTo>
                  <a:cubicBezTo>
                    <a:pt x="5722" y="16035"/>
                    <a:pt x="15131" y="10562"/>
                    <a:pt x="5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1768625" y="1490565"/>
              <a:ext cx="77434" cy="69032"/>
            </a:xfrm>
            <a:custGeom>
              <a:avLst/>
              <a:gdLst/>
              <a:ahLst/>
              <a:cxnLst/>
              <a:rect l="l" t="t" r="r" b="b"/>
              <a:pathLst>
                <a:path w="2728" h="2432" extrusionOk="0">
                  <a:moveTo>
                    <a:pt x="1366" y="0"/>
                  </a:moveTo>
                  <a:cubicBezTo>
                    <a:pt x="1232" y="0"/>
                    <a:pt x="1095" y="23"/>
                    <a:pt x="961" y="72"/>
                  </a:cubicBezTo>
                  <a:cubicBezTo>
                    <a:pt x="327" y="303"/>
                    <a:pt x="0" y="994"/>
                    <a:pt x="231" y="1628"/>
                  </a:cubicBezTo>
                  <a:cubicBezTo>
                    <a:pt x="411" y="2123"/>
                    <a:pt x="874" y="2431"/>
                    <a:pt x="1370" y="2431"/>
                  </a:cubicBezTo>
                  <a:cubicBezTo>
                    <a:pt x="1508" y="2431"/>
                    <a:pt x="1648" y="2407"/>
                    <a:pt x="1786" y="2357"/>
                  </a:cubicBezTo>
                  <a:cubicBezTo>
                    <a:pt x="2401" y="2127"/>
                    <a:pt x="2727" y="1436"/>
                    <a:pt x="2516" y="802"/>
                  </a:cubicBezTo>
                  <a:cubicBezTo>
                    <a:pt x="2334" y="318"/>
                    <a:pt x="1867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1865112" y="1466782"/>
              <a:ext cx="38172" cy="33937"/>
            </a:xfrm>
            <a:custGeom>
              <a:avLst/>
              <a:gdLst/>
              <a:ahLst/>
              <a:cxnLst/>
              <a:rect l="l" t="t" r="r" b="b"/>
              <a:pathLst>
                <a:path w="2862" h="2544" extrusionOk="0">
                  <a:moveTo>
                    <a:pt x="1416" y="1"/>
                  </a:moveTo>
                  <a:cubicBezTo>
                    <a:pt x="1277" y="1"/>
                    <a:pt x="1136" y="24"/>
                    <a:pt x="999" y="72"/>
                  </a:cubicBezTo>
                  <a:cubicBezTo>
                    <a:pt x="346" y="322"/>
                    <a:pt x="0" y="1032"/>
                    <a:pt x="231" y="1704"/>
                  </a:cubicBezTo>
                  <a:cubicBezTo>
                    <a:pt x="413" y="2220"/>
                    <a:pt x="906" y="2544"/>
                    <a:pt x="1436" y="2544"/>
                  </a:cubicBezTo>
                  <a:cubicBezTo>
                    <a:pt x="1578" y="2544"/>
                    <a:pt x="1722" y="2521"/>
                    <a:pt x="1863" y="2472"/>
                  </a:cubicBezTo>
                  <a:cubicBezTo>
                    <a:pt x="2516" y="2223"/>
                    <a:pt x="2862" y="1512"/>
                    <a:pt x="2631" y="840"/>
                  </a:cubicBezTo>
                  <a:cubicBezTo>
                    <a:pt x="2434" y="325"/>
                    <a:pt x="1937" y="1"/>
                    <a:pt x="1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1816059" y="1408198"/>
              <a:ext cx="52342" cy="46466"/>
            </a:xfrm>
            <a:custGeom>
              <a:avLst/>
              <a:gdLst/>
              <a:ahLst/>
              <a:cxnLst/>
              <a:rect l="l" t="t" r="r" b="b"/>
              <a:pathLst>
                <a:path w="1844" h="1637" extrusionOk="0">
                  <a:moveTo>
                    <a:pt x="933" y="1"/>
                  </a:moveTo>
                  <a:cubicBezTo>
                    <a:pt x="840" y="1"/>
                    <a:pt x="746" y="17"/>
                    <a:pt x="653" y="51"/>
                  </a:cubicBezTo>
                  <a:cubicBezTo>
                    <a:pt x="211" y="204"/>
                    <a:pt x="0" y="665"/>
                    <a:pt x="154" y="1088"/>
                  </a:cubicBezTo>
                  <a:cubicBezTo>
                    <a:pt x="274" y="1432"/>
                    <a:pt x="581" y="1637"/>
                    <a:pt x="911" y="1637"/>
                  </a:cubicBezTo>
                  <a:cubicBezTo>
                    <a:pt x="1004" y="1637"/>
                    <a:pt x="1098" y="1620"/>
                    <a:pt x="1191" y="1587"/>
                  </a:cubicBezTo>
                  <a:cubicBezTo>
                    <a:pt x="1632" y="1433"/>
                    <a:pt x="1844" y="972"/>
                    <a:pt x="1690" y="550"/>
                  </a:cubicBezTo>
                  <a:cubicBezTo>
                    <a:pt x="1570" y="205"/>
                    <a:pt x="1263" y="1"/>
                    <a:pt x="9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1849300" y="1530622"/>
              <a:ext cx="88873" cy="78807"/>
            </a:xfrm>
            <a:custGeom>
              <a:avLst/>
              <a:gdLst/>
              <a:ahLst/>
              <a:cxnLst/>
              <a:rect l="l" t="t" r="r" b="b"/>
              <a:pathLst>
                <a:path w="3476" h="3082" extrusionOk="0">
                  <a:moveTo>
                    <a:pt x="1731" y="1"/>
                  </a:moveTo>
                  <a:cubicBezTo>
                    <a:pt x="1558" y="1"/>
                    <a:pt x="1382" y="30"/>
                    <a:pt x="1210" y="92"/>
                  </a:cubicBezTo>
                  <a:cubicBezTo>
                    <a:pt x="423" y="380"/>
                    <a:pt x="0" y="1263"/>
                    <a:pt x="288" y="2069"/>
                  </a:cubicBezTo>
                  <a:cubicBezTo>
                    <a:pt x="515" y="2688"/>
                    <a:pt x="1109" y="3082"/>
                    <a:pt x="1735" y="3082"/>
                  </a:cubicBezTo>
                  <a:cubicBezTo>
                    <a:pt x="1906" y="3082"/>
                    <a:pt x="2079" y="3053"/>
                    <a:pt x="2247" y="2991"/>
                  </a:cubicBezTo>
                  <a:cubicBezTo>
                    <a:pt x="3053" y="2703"/>
                    <a:pt x="3476" y="1820"/>
                    <a:pt x="3188" y="1013"/>
                  </a:cubicBezTo>
                  <a:cubicBezTo>
                    <a:pt x="2961" y="394"/>
                    <a:pt x="2367" y="1"/>
                    <a:pt x="17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1781164" y="1587706"/>
              <a:ext cx="52347" cy="46417"/>
            </a:xfrm>
            <a:custGeom>
              <a:avLst/>
              <a:gdLst/>
              <a:ahLst/>
              <a:cxnLst/>
              <a:rect l="l" t="t" r="r" b="b"/>
              <a:pathLst>
                <a:path w="2766" h="2453" extrusionOk="0">
                  <a:moveTo>
                    <a:pt x="1397" y="1"/>
                  </a:moveTo>
                  <a:cubicBezTo>
                    <a:pt x="1258" y="1"/>
                    <a:pt x="1117" y="25"/>
                    <a:pt x="980" y="74"/>
                  </a:cubicBezTo>
                  <a:cubicBezTo>
                    <a:pt x="346" y="305"/>
                    <a:pt x="0" y="996"/>
                    <a:pt x="231" y="1649"/>
                  </a:cubicBezTo>
                  <a:cubicBezTo>
                    <a:pt x="411" y="2145"/>
                    <a:pt x="885" y="2453"/>
                    <a:pt x="1387" y="2453"/>
                  </a:cubicBezTo>
                  <a:cubicBezTo>
                    <a:pt x="1526" y="2453"/>
                    <a:pt x="1668" y="2429"/>
                    <a:pt x="1805" y="2379"/>
                  </a:cubicBezTo>
                  <a:cubicBezTo>
                    <a:pt x="2439" y="2148"/>
                    <a:pt x="2766" y="1457"/>
                    <a:pt x="2554" y="823"/>
                  </a:cubicBezTo>
                  <a:cubicBezTo>
                    <a:pt x="2374" y="312"/>
                    <a:pt x="1899" y="1"/>
                    <a:pt x="1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1806216" y="1639959"/>
              <a:ext cx="110673" cy="98269"/>
            </a:xfrm>
            <a:custGeom>
              <a:avLst/>
              <a:gdLst/>
              <a:ahLst/>
              <a:cxnLst/>
              <a:rect l="l" t="t" r="r" b="b"/>
              <a:pathLst>
                <a:path w="3899" h="3462" extrusionOk="0">
                  <a:moveTo>
                    <a:pt x="1946" y="0"/>
                  </a:moveTo>
                  <a:cubicBezTo>
                    <a:pt x="1753" y="0"/>
                    <a:pt x="1556" y="33"/>
                    <a:pt x="1364" y="103"/>
                  </a:cubicBezTo>
                  <a:cubicBezTo>
                    <a:pt x="480" y="429"/>
                    <a:pt x="0" y="1408"/>
                    <a:pt x="327" y="2311"/>
                  </a:cubicBezTo>
                  <a:cubicBezTo>
                    <a:pt x="585" y="3024"/>
                    <a:pt x="1251" y="3462"/>
                    <a:pt x="1965" y="3462"/>
                  </a:cubicBezTo>
                  <a:cubicBezTo>
                    <a:pt x="2154" y="3462"/>
                    <a:pt x="2346" y="3431"/>
                    <a:pt x="2535" y="3367"/>
                  </a:cubicBezTo>
                  <a:cubicBezTo>
                    <a:pt x="3437" y="3041"/>
                    <a:pt x="3898" y="2042"/>
                    <a:pt x="3591" y="1159"/>
                  </a:cubicBezTo>
                  <a:cubicBezTo>
                    <a:pt x="3334" y="449"/>
                    <a:pt x="2661" y="0"/>
                    <a:pt x="1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1823692" y="1207252"/>
              <a:ext cx="28357" cy="91059"/>
            </a:xfrm>
            <a:custGeom>
              <a:avLst/>
              <a:gdLst/>
              <a:ahLst/>
              <a:cxnLst/>
              <a:rect l="l" t="t" r="r" b="b"/>
              <a:pathLst>
                <a:path w="999" h="3208" extrusionOk="0">
                  <a:moveTo>
                    <a:pt x="845" y="1"/>
                  </a:moveTo>
                  <a:lnTo>
                    <a:pt x="0" y="3169"/>
                  </a:lnTo>
                  <a:lnTo>
                    <a:pt x="134" y="3207"/>
                  </a:lnTo>
                  <a:lnTo>
                    <a:pt x="999" y="3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1840041" y="1199078"/>
              <a:ext cx="19642" cy="17457"/>
            </a:xfrm>
            <a:custGeom>
              <a:avLst/>
              <a:gdLst/>
              <a:ahLst/>
              <a:cxnLst/>
              <a:rect l="l" t="t" r="r" b="b"/>
              <a:pathLst>
                <a:path w="692" h="615" extrusionOk="0">
                  <a:moveTo>
                    <a:pt x="353" y="1"/>
                  </a:moveTo>
                  <a:cubicBezTo>
                    <a:pt x="319" y="1"/>
                    <a:pt x="284" y="7"/>
                    <a:pt x="250" y="20"/>
                  </a:cubicBezTo>
                  <a:cubicBezTo>
                    <a:pt x="77" y="77"/>
                    <a:pt x="0" y="250"/>
                    <a:pt x="58" y="423"/>
                  </a:cubicBezTo>
                  <a:cubicBezTo>
                    <a:pt x="102" y="542"/>
                    <a:pt x="216" y="615"/>
                    <a:pt x="337" y="615"/>
                  </a:cubicBezTo>
                  <a:cubicBezTo>
                    <a:pt x="372" y="615"/>
                    <a:pt x="407" y="609"/>
                    <a:pt x="442" y="596"/>
                  </a:cubicBezTo>
                  <a:cubicBezTo>
                    <a:pt x="615" y="538"/>
                    <a:pt x="691" y="365"/>
                    <a:pt x="634" y="212"/>
                  </a:cubicBezTo>
                  <a:cubicBezTo>
                    <a:pt x="589" y="77"/>
                    <a:pt x="474" y="1"/>
                    <a:pt x="3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1859656" y="1252498"/>
              <a:ext cx="68152" cy="69231"/>
            </a:xfrm>
            <a:custGeom>
              <a:avLst/>
              <a:gdLst/>
              <a:ahLst/>
              <a:cxnLst/>
              <a:rect l="l" t="t" r="r" b="b"/>
              <a:pathLst>
                <a:path w="2401" h="2439" extrusionOk="0">
                  <a:moveTo>
                    <a:pt x="2285" y="0"/>
                  </a:moveTo>
                  <a:lnTo>
                    <a:pt x="0" y="2343"/>
                  </a:lnTo>
                  <a:lnTo>
                    <a:pt x="96" y="2439"/>
                  </a:lnTo>
                  <a:lnTo>
                    <a:pt x="2401" y="96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1916880" y="1245203"/>
              <a:ext cx="19103" cy="17741"/>
            </a:xfrm>
            <a:custGeom>
              <a:avLst/>
              <a:gdLst/>
              <a:ahLst/>
              <a:cxnLst/>
              <a:rect l="l" t="t" r="r" b="b"/>
              <a:pathLst>
                <a:path w="673" h="625" extrusionOk="0">
                  <a:moveTo>
                    <a:pt x="318" y="0"/>
                  </a:moveTo>
                  <a:cubicBezTo>
                    <a:pt x="174" y="0"/>
                    <a:pt x="53" y="107"/>
                    <a:pt x="20" y="257"/>
                  </a:cubicBezTo>
                  <a:cubicBezTo>
                    <a:pt x="1" y="430"/>
                    <a:pt x="116" y="584"/>
                    <a:pt x="269" y="622"/>
                  </a:cubicBezTo>
                  <a:cubicBezTo>
                    <a:pt x="282" y="624"/>
                    <a:pt x="295" y="624"/>
                    <a:pt x="307" y="624"/>
                  </a:cubicBezTo>
                  <a:cubicBezTo>
                    <a:pt x="467" y="624"/>
                    <a:pt x="617" y="514"/>
                    <a:pt x="634" y="353"/>
                  </a:cubicBezTo>
                  <a:cubicBezTo>
                    <a:pt x="673" y="200"/>
                    <a:pt x="558" y="27"/>
                    <a:pt x="385" y="8"/>
                  </a:cubicBezTo>
                  <a:cubicBezTo>
                    <a:pt x="362" y="3"/>
                    <a:pt x="340" y="0"/>
                    <a:pt x="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1395249" y="1287099"/>
              <a:ext cx="435000" cy="205252"/>
            </a:xfrm>
            <a:custGeom>
              <a:avLst/>
              <a:gdLst/>
              <a:ahLst/>
              <a:cxnLst/>
              <a:rect l="l" t="t" r="r" b="b"/>
              <a:pathLst>
                <a:path w="15325" h="7231" extrusionOk="0">
                  <a:moveTo>
                    <a:pt x="8315" y="0"/>
                  </a:moveTo>
                  <a:cubicBezTo>
                    <a:pt x="1419" y="0"/>
                    <a:pt x="1" y="6558"/>
                    <a:pt x="1" y="6558"/>
                  </a:cubicBezTo>
                  <a:cubicBezTo>
                    <a:pt x="1504" y="7032"/>
                    <a:pt x="2919" y="7230"/>
                    <a:pt x="4235" y="7230"/>
                  </a:cubicBezTo>
                  <a:cubicBezTo>
                    <a:pt x="11139" y="7230"/>
                    <a:pt x="15324" y="1758"/>
                    <a:pt x="15324" y="1758"/>
                  </a:cubicBezTo>
                  <a:cubicBezTo>
                    <a:pt x="12518" y="495"/>
                    <a:pt x="10210" y="0"/>
                    <a:pt x="8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1588211" y="1381167"/>
              <a:ext cx="69799" cy="68720"/>
            </a:xfrm>
            <a:custGeom>
              <a:avLst/>
              <a:gdLst/>
              <a:ahLst/>
              <a:cxnLst/>
              <a:rect l="l" t="t" r="r" b="b"/>
              <a:pathLst>
                <a:path w="2459" h="2421" extrusionOk="0">
                  <a:moveTo>
                    <a:pt x="1233" y="0"/>
                  </a:moveTo>
                  <a:cubicBezTo>
                    <a:pt x="577" y="0"/>
                    <a:pt x="39" y="530"/>
                    <a:pt x="20" y="1172"/>
                  </a:cubicBezTo>
                  <a:cubicBezTo>
                    <a:pt x="1" y="1844"/>
                    <a:pt x="539" y="2401"/>
                    <a:pt x="1191" y="2420"/>
                  </a:cubicBezTo>
                  <a:cubicBezTo>
                    <a:pt x="1204" y="2420"/>
                    <a:pt x="1216" y="2421"/>
                    <a:pt x="1228" y="2421"/>
                  </a:cubicBezTo>
                  <a:cubicBezTo>
                    <a:pt x="1883" y="2421"/>
                    <a:pt x="2421" y="1909"/>
                    <a:pt x="2440" y="1249"/>
                  </a:cubicBezTo>
                  <a:cubicBezTo>
                    <a:pt x="2459" y="577"/>
                    <a:pt x="1940" y="20"/>
                    <a:pt x="1268" y="1"/>
                  </a:cubicBezTo>
                  <a:cubicBezTo>
                    <a:pt x="1257" y="0"/>
                    <a:pt x="1245" y="0"/>
                    <a:pt x="1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1642984" y="1307752"/>
              <a:ext cx="73091" cy="72041"/>
            </a:xfrm>
            <a:custGeom>
              <a:avLst/>
              <a:gdLst/>
              <a:ahLst/>
              <a:cxnLst/>
              <a:rect l="l" t="t" r="r" b="b"/>
              <a:pathLst>
                <a:path w="2575" h="2538" extrusionOk="0">
                  <a:moveTo>
                    <a:pt x="1257" y="0"/>
                  </a:moveTo>
                  <a:cubicBezTo>
                    <a:pt x="578" y="0"/>
                    <a:pt x="39" y="544"/>
                    <a:pt x="20" y="1231"/>
                  </a:cubicBezTo>
                  <a:cubicBezTo>
                    <a:pt x="1" y="1922"/>
                    <a:pt x="539" y="2518"/>
                    <a:pt x="1249" y="2537"/>
                  </a:cubicBezTo>
                  <a:cubicBezTo>
                    <a:pt x="1261" y="2537"/>
                    <a:pt x="1272" y="2537"/>
                    <a:pt x="1284" y="2537"/>
                  </a:cubicBezTo>
                  <a:cubicBezTo>
                    <a:pt x="1960" y="2537"/>
                    <a:pt x="2536" y="1988"/>
                    <a:pt x="2555" y="1308"/>
                  </a:cubicBezTo>
                  <a:cubicBezTo>
                    <a:pt x="2574" y="597"/>
                    <a:pt x="2017" y="21"/>
                    <a:pt x="1326" y="2"/>
                  </a:cubicBezTo>
                  <a:cubicBezTo>
                    <a:pt x="1303" y="1"/>
                    <a:pt x="1280" y="0"/>
                    <a:pt x="1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1743636" y="1314336"/>
              <a:ext cx="47431" cy="46381"/>
            </a:xfrm>
            <a:custGeom>
              <a:avLst/>
              <a:gdLst/>
              <a:ahLst/>
              <a:cxnLst/>
              <a:rect l="l" t="t" r="r" b="b"/>
              <a:pathLst>
                <a:path w="1671" h="1634" extrusionOk="0">
                  <a:moveTo>
                    <a:pt x="830" y="0"/>
                  </a:moveTo>
                  <a:cubicBezTo>
                    <a:pt x="384" y="0"/>
                    <a:pt x="19" y="358"/>
                    <a:pt x="19" y="788"/>
                  </a:cubicBezTo>
                  <a:cubicBezTo>
                    <a:pt x="0" y="1249"/>
                    <a:pt x="346" y="1633"/>
                    <a:pt x="807" y="1633"/>
                  </a:cubicBezTo>
                  <a:cubicBezTo>
                    <a:pt x="818" y="1634"/>
                    <a:pt x="830" y="1634"/>
                    <a:pt x="841" y="1634"/>
                  </a:cubicBezTo>
                  <a:cubicBezTo>
                    <a:pt x="1286" y="1634"/>
                    <a:pt x="1633" y="1276"/>
                    <a:pt x="1652" y="846"/>
                  </a:cubicBezTo>
                  <a:cubicBezTo>
                    <a:pt x="1671" y="385"/>
                    <a:pt x="1306" y="20"/>
                    <a:pt x="864" y="1"/>
                  </a:cubicBezTo>
                  <a:cubicBezTo>
                    <a:pt x="853" y="1"/>
                    <a:pt x="841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505096" y="1313734"/>
              <a:ext cx="88873" cy="87284"/>
            </a:xfrm>
            <a:custGeom>
              <a:avLst/>
              <a:gdLst/>
              <a:ahLst/>
              <a:cxnLst/>
              <a:rect l="l" t="t" r="r" b="b"/>
              <a:pathLst>
                <a:path w="3131" h="3075" extrusionOk="0">
                  <a:moveTo>
                    <a:pt x="1543" y="0"/>
                  </a:moveTo>
                  <a:cubicBezTo>
                    <a:pt x="712" y="0"/>
                    <a:pt x="57" y="658"/>
                    <a:pt x="19" y="1480"/>
                  </a:cubicBezTo>
                  <a:cubicBezTo>
                    <a:pt x="0" y="2344"/>
                    <a:pt x="672" y="3055"/>
                    <a:pt x="1517" y="3074"/>
                  </a:cubicBezTo>
                  <a:cubicBezTo>
                    <a:pt x="1529" y="3074"/>
                    <a:pt x="1541" y="3074"/>
                    <a:pt x="1553" y="3074"/>
                  </a:cubicBezTo>
                  <a:cubicBezTo>
                    <a:pt x="2382" y="3074"/>
                    <a:pt x="3073" y="2428"/>
                    <a:pt x="3111" y="1576"/>
                  </a:cubicBezTo>
                  <a:cubicBezTo>
                    <a:pt x="3130" y="731"/>
                    <a:pt x="2458" y="21"/>
                    <a:pt x="1613" y="2"/>
                  </a:cubicBezTo>
                  <a:cubicBezTo>
                    <a:pt x="1590" y="1"/>
                    <a:pt x="1566" y="0"/>
                    <a:pt x="1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1491729" y="1424171"/>
              <a:ext cx="70338" cy="69827"/>
            </a:xfrm>
            <a:custGeom>
              <a:avLst/>
              <a:gdLst/>
              <a:ahLst/>
              <a:cxnLst/>
              <a:rect l="l" t="t" r="r" b="b"/>
              <a:pathLst>
                <a:path w="2478" h="2460" extrusionOk="0">
                  <a:moveTo>
                    <a:pt x="1233" y="1"/>
                  </a:moveTo>
                  <a:cubicBezTo>
                    <a:pt x="577" y="1"/>
                    <a:pt x="39" y="531"/>
                    <a:pt x="20" y="1192"/>
                  </a:cubicBezTo>
                  <a:cubicBezTo>
                    <a:pt x="1" y="1864"/>
                    <a:pt x="519" y="2440"/>
                    <a:pt x="1211" y="2459"/>
                  </a:cubicBezTo>
                  <a:cubicBezTo>
                    <a:pt x="1222" y="2459"/>
                    <a:pt x="1234" y="2459"/>
                    <a:pt x="1245" y="2459"/>
                  </a:cubicBezTo>
                  <a:cubicBezTo>
                    <a:pt x="1902" y="2459"/>
                    <a:pt x="2440" y="1929"/>
                    <a:pt x="2459" y="1268"/>
                  </a:cubicBezTo>
                  <a:cubicBezTo>
                    <a:pt x="2478" y="596"/>
                    <a:pt x="1959" y="20"/>
                    <a:pt x="1268" y="1"/>
                  </a:cubicBezTo>
                  <a:cubicBezTo>
                    <a:pt x="1257" y="1"/>
                    <a:pt x="1245" y="1"/>
                    <a:pt x="1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1448127" y="1385858"/>
              <a:ext cx="38727" cy="38317"/>
            </a:xfrm>
            <a:custGeom>
              <a:avLst/>
              <a:gdLst/>
              <a:ahLst/>
              <a:cxnLst/>
              <a:rect l="l" t="t" r="r" b="b"/>
              <a:pathLst>
                <a:path w="3496" h="3459" extrusionOk="0">
                  <a:moveTo>
                    <a:pt x="1770" y="1"/>
                  </a:moveTo>
                  <a:cubicBezTo>
                    <a:pt x="826" y="1"/>
                    <a:pt x="39" y="743"/>
                    <a:pt x="20" y="1691"/>
                  </a:cubicBezTo>
                  <a:cubicBezTo>
                    <a:pt x="1" y="2632"/>
                    <a:pt x="750" y="3438"/>
                    <a:pt x="1691" y="3457"/>
                  </a:cubicBezTo>
                  <a:cubicBezTo>
                    <a:pt x="1714" y="3458"/>
                    <a:pt x="1738" y="3459"/>
                    <a:pt x="1761" y="3459"/>
                  </a:cubicBezTo>
                  <a:cubicBezTo>
                    <a:pt x="2690" y="3459"/>
                    <a:pt x="3458" y="2723"/>
                    <a:pt x="3477" y="1787"/>
                  </a:cubicBezTo>
                  <a:cubicBezTo>
                    <a:pt x="3496" y="827"/>
                    <a:pt x="2747" y="39"/>
                    <a:pt x="1806" y="1"/>
                  </a:cubicBezTo>
                  <a:cubicBezTo>
                    <a:pt x="1794" y="1"/>
                    <a:pt x="1782" y="1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90" name="Google Shape;4290;p45"/>
          <p:cNvGrpSpPr/>
          <p:nvPr/>
        </p:nvGrpSpPr>
        <p:grpSpPr>
          <a:xfrm>
            <a:off x="10396092" y="3852943"/>
            <a:ext cx="365013" cy="445239"/>
            <a:chOff x="7165238" y="1982873"/>
            <a:chExt cx="582716" cy="710789"/>
          </a:xfrm>
        </p:grpSpPr>
        <p:sp>
          <p:nvSpPr>
            <p:cNvPr id="4291" name="Google Shape;4291;p45"/>
            <p:cNvSpPr/>
            <p:nvPr/>
          </p:nvSpPr>
          <p:spPr>
            <a:xfrm>
              <a:off x="7165238" y="1982873"/>
              <a:ext cx="582716" cy="710789"/>
            </a:xfrm>
            <a:custGeom>
              <a:avLst/>
              <a:gdLst/>
              <a:ahLst/>
              <a:cxnLst/>
              <a:rect l="l" t="t" r="r" b="b"/>
              <a:pathLst>
                <a:path w="20529" h="25041" extrusionOk="0">
                  <a:moveTo>
                    <a:pt x="14384" y="0"/>
                  </a:moveTo>
                  <a:lnTo>
                    <a:pt x="14384" y="0"/>
                  </a:lnTo>
                  <a:cubicBezTo>
                    <a:pt x="7797" y="5742"/>
                    <a:pt x="8815" y="10830"/>
                    <a:pt x="8815" y="10830"/>
                  </a:cubicBezTo>
                  <a:cubicBezTo>
                    <a:pt x="5561" y="5853"/>
                    <a:pt x="1438" y="5644"/>
                    <a:pt x="767" y="5644"/>
                  </a:cubicBezTo>
                  <a:cubicBezTo>
                    <a:pt x="706" y="5644"/>
                    <a:pt x="673" y="5646"/>
                    <a:pt x="673" y="5646"/>
                  </a:cubicBezTo>
                  <a:cubicBezTo>
                    <a:pt x="1211" y="12674"/>
                    <a:pt x="7317" y="14172"/>
                    <a:pt x="7317" y="14172"/>
                  </a:cubicBezTo>
                  <a:cubicBezTo>
                    <a:pt x="6857" y="14086"/>
                    <a:pt x="6417" y="14048"/>
                    <a:pt x="5999" y="14048"/>
                  </a:cubicBezTo>
                  <a:cubicBezTo>
                    <a:pt x="2085" y="14048"/>
                    <a:pt x="1" y="17417"/>
                    <a:pt x="1" y="17417"/>
                  </a:cubicBezTo>
                  <a:cubicBezTo>
                    <a:pt x="961" y="17755"/>
                    <a:pt x="1835" y="17892"/>
                    <a:pt x="2620" y="17892"/>
                  </a:cubicBezTo>
                  <a:cubicBezTo>
                    <a:pt x="5658" y="17892"/>
                    <a:pt x="7372" y="15839"/>
                    <a:pt x="7673" y="15446"/>
                  </a:cubicBezTo>
                  <a:lnTo>
                    <a:pt x="7673" y="15446"/>
                  </a:lnTo>
                  <a:cubicBezTo>
                    <a:pt x="3429" y="21209"/>
                    <a:pt x="4763" y="25040"/>
                    <a:pt x="4763" y="25040"/>
                  </a:cubicBezTo>
                  <a:cubicBezTo>
                    <a:pt x="8911" y="23005"/>
                    <a:pt x="9737" y="16322"/>
                    <a:pt x="9737" y="16322"/>
                  </a:cubicBezTo>
                  <a:cubicBezTo>
                    <a:pt x="9890" y="24541"/>
                    <a:pt x="14095" y="24810"/>
                    <a:pt x="14095" y="24810"/>
                  </a:cubicBezTo>
                  <a:cubicBezTo>
                    <a:pt x="15035" y="19115"/>
                    <a:pt x="11149" y="15909"/>
                    <a:pt x="11138" y="15900"/>
                  </a:cubicBezTo>
                  <a:lnTo>
                    <a:pt x="11138" y="15900"/>
                  </a:lnTo>
                  <a:cubicBezTo>
                    <a:pt x="14226" y="18439"/>
                    <a:pt x="16398" y="19160"/>
                    <a:pt x="17870" y="19160"/>
                  </a:cubicBezTo>
                  <a:cubicBezTo>
                    <a:pt x="19804" y="19160"/>
                    <a:pt x="20528" y="17916"/>
                    <a:pt x="20528" y="17916"/>
                  </a:cubicBezTo>
                  <a:cubicBezTo>
                    <a:pt x="17283" y="15286"/>
                    <a:pt x="12080" y="14172"/>
                    <a:pt x="12079" y="14172"/>
                  </a:cubicBezTo>
                  <a:lnTo>
                    <a:pt x="12079" y="14172"/>
                  </a:lnTo>
                  <a:cubicBezTo>
                    <a:pt x="12558" y="14254"/>
                    <a:pt x="13012" y="14292"/>
                    <a:pt x="13442" y="14292"/>
                  </a:cubicBezTo>
                  <a:cubicBezTo>
                    <a:pt x="18837" y="14292"/>
                    <a:pt x="20451" y="8296"/>
                    <a:pt x="20451" y="8296"/>
                  </a:cubicBezTo>
                  <a:cubicBezTo>
                    <a:pt x="20237" y="8285"/>
                    <a:pt x="20026" y="8280"/>
                    <a:pt x="19820" y="8280"/>
                  </a:cubicBezTo>
                  <a:cubicBezTo>
                    <a:pt x="15294" y="8280"/>
                    <a:pt x="12770" y="10721"/>
                    <a:pt x="11869" y="11812"/>
                  </a:cubicBezTo>
                  <a:lnTo>
                    <a:pt x="11869" y="11812"/>
                  </a:lnTo>
                  <a:cubicBezTo>
                    <a:pt x="17415" y="4189"/>
                    <a:pt x="14384" y="1"/>
                    <a:pt x="14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7235576" y="2054261"/>
              <a:ext cx="451321" cy="556005"/>
            </a:xfrm>
            <a:custGeom>
              <a:avLst/>
              <a:gdLst/>
              <a:ahLst/>
              <a:cxnLst/>
              <a:rect l="l" t="t" r="r" b="b"/>
              <a:pathLst>
                <a:path w="15900" h="19588" extrusionOk="0">
                  <a:moveTo>
                    <a:pt x="10945" y="1"/>
                  </a:moveTo>
                  <a:cubicBezTo>
                    <a:pt x="8526" y="2708"/>
                    <a:pt x="6510" y="11004"/>
                    <a:pt x="6510" y="11004"/>
                  </a:cubicBezTo>
                  <a:cubicBezTo>
                    <a:pt x="5780" y="9237"/>
                    <a:pt x="1" y="4648"/>
                    <a:pt x="0" y="4648"/>
                  </a:cubicBezTo>
                  <a:lnTo>
                    <a:pt x="0" y="4648"/>
                  </a:lnTo>
                  <a:cubicBezTo>
                    <a:pt x="1171" y="7931"/>
                    <a:pt x="6145" y="11599"/>
                    <a:pt x="6145" y="11599"/>
                  </a:cubicBezTo>
                  <a:cubicBezTo>
                    <a:pt x="4186" y="12329"/>
                    <a:pt x="96" y="14153"/>
                    <a:pt x="96" y="14153"/>
                  </a:cubicBezTo>
                  <a:cubicBezTo>
                    <a:pt x="157" y="14155"/>
                    <a:pt x="218" y="14156"/>
                    <a:pt x="279" y="14156"/>
                  </a:cubicBezTo>
                  <a:cubicBezTo>
                    <a:pt x="3134" y="14156"/>
                    <a:pt x="6336" y="12003"/>
                    <a:pt x="6337" y="12002"/>
                  </a:cubicBezTo>
                  <a:lnTo>
                    <a:pt x="6337" y="12002"/>
                  </a:lnTo>
                  <a:cubicBezTo>
                    <a:pt x="5396" y="13250"/>
                    <a:pt x="3745" y="19357"/>
                    <a:pt x="3745" y="19357"/>
                  </a:cubicBezTo>
                  <a:cubicBezTo>
                    <a:pt x="5646" y="16419"/>
                    <a:pt x="7067" y="12117"/>
                    <a:pt x="7067" y="12117"/>
                  </a:cubicBezTo>
                  <a:cubicBezTo>
                    <a:pt x="7585" y="15036"/>
                    <a:pt x="10427" y="19587"/>
                    <a:pt x="10427" y="19587"/>
                  </a:cubicBezTo>
                  <a:cubicBezTo>
                    <a:pt x="10254" y="16092"/>
                    <a:pt x="7412" y="11907"/>
                    <a:pt x="7412" y="11906"/>
                  </a:cubicBezTo>
                  <a:lnTo>
                    <a:pt x="7412" y="11906"/>
                  </a:lnTo>
                  <a:cubicBezTo>
                    <a:pt x="12002" y="14307"/>
                    <a:pt x="15900" y="15286"/>
                    <a:pt x="15900" y="15286"/>
                  </a:cubicBezTo>
                  <a:cubicBezTo>
                    <a:pt x="13576" y="13538"/>
                    <a:pt x="7374" y="11311"/>
                    <a:pt x="7374" y="11311"/>
                  </a:cubicBezTo>
                  <a:cubicBezTo>
                    <a:pt x="11387" y="11100"/>
                    <a:pt x="15477" y="7336"/>
                    <a:pt x="15477" y="7336"/>
                  </a:cubicBezTo>
                  <a:lnTo>
                    <a:pt x="15477" y="7336"/>
                  </a:lnTo>
                  <a:cubicBezTo>
                    <a:pt x="13557" y="7413"/>
                    <a:pt x="7623" y="10639"/>
                    <a:pt x="7623" y="10639"/>
                  </a:cubicBezTo>
                  <a:cubicBezTo>
                    <a:pt x="9524" y="6683"/>
                    <a:pt x="10945" y="1"/>
                    <a:pt x="109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45"/>
            <p:cNvSpPr/>
            <p:nvPr/>
          </p:nvSpPr>
          <p:spPr>
            <a:xfrm>
              <a:off x="7396462" y="2309385"/>
              <a:ext cx="119189" cy="115243"/>
            </a:xfrm>
            <a:custGeom>
              <a:avLst/>
              <a:gdLst/>
              <a:ahLst/>
              <a:cxnLst/>
              <a:rect l="l" t="t" r="r" b="b"/>
              <a:pathLst>
                <a:path w="4199" h="4060" extrusionOk="0">
                  <a:moveTo>
                    <a:pt x="1722" y="0"/>
                  </a:moveTo>
                  <a:cubicBezTo>
                    <a:pt x="837" y="0"/>
                    <a:pt x="0" y="677"/>
                    <a:pt x="35" y="2169"/>
                  </a:cubicBezTo>
                  <a:cubicBezTo>
                    <a:pt x="35" y="2169"/>
                    <a:pt x="170" y="3744"/>
                    <a:pt x="1610" y="4032"/>
                  </a:cubicBezTo>
                  <a:cubicBezTo>
                    <a:pt x="1701" y="4050"/>
                    <a:pt x="1792" y="4059"/>
                    <a:pt x="1881" y="4059"/>
                  </a:cubicBezTo>
                  <a:cubicBezTo>
                    <a:pt x="3195" y="4059"/>
                    <a:pt x="4199" y="2157"/>
                    <a:pt x="3300" y="844"/>
                  </a:cubicBezTo>
                  <a:cubicBezTo>
                    <a:pt x="2910" y="295"/>
                    <a:pt x="2305" y="0"/>
                    <a:pt x="1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94" name="Google Shape;4294;p45"/>
          <p:cNvGrpSpPr/>
          <p:nvPr/>
        </p:nvGrpSpPr>
        <p:grpSpPr>
          <a:xfrm>
            <a:off x="9732777" y="5262360"/>
            <a:ext cx="1028332" cy="1014517"/>
            <a:chOff x="1320057" y="1923520"/>
            <a:chExt cx="771249" cy="760888"/>
          </a:xfrm>
        </p:grpSpPr>
        <p:sp>
          <p:nvSpPr>
            <p:cNvPr id="4295" name="Google Shape;4295;p45"/>
            <p:cNvSpPr/>
            <p:nvPr/>
          </p:nvSpPr>
          <p:spPr>
            <a:xfrm>
              <a:off x="1833476" y="2183441"/>
              <a:ext cx="4939" cy="120494"/>
            </a:xfrm>
            <a:custGeom>
              <a:avLst/>
              <a:gdLst/>
              <a:ahLst/>
              <a:cxnLst/>
              <a:rect l="l" t="t" r="r" b="b"/>
              <a:pathLst>
                <a:path w="174" h="4245" extrusionOk="0">
                  <a:moveTo>
                    <a:pt x="1" y="1"/>
                  </a:moveTo>
                  <a:lnTo>
                    <a:pt x="1" y="4244"/>
                  </a:lnTo>
                  <a:lnTo>
                    <a:pt x="174" y="424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45"/>
            <p:cNvSpPr/>
            <p:nvPr/>
          </p:nvSpPr>
          <p:spPr>
            <a:xfrm>
              <a:off x="1823144" y="2167631"/>
              <a:ext cx="23446" cy="23474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23" y="1"/>
                  </a:moveTo>
                  <a:cubicBezTo>
                    <a:pt x="192" y="1"/>
                    <a:pt x="0" y="193"/>
                    <a:pt x="0" y="423"/>
                  </a:cubicBezTo>
                  <a:cubicBezTo>
                    <a:pt x="0" y="635"/>
                    <a:pt x="192" y="827"/>
                    <a:pt x="423" y="827"/>
                  </a:cubicBezTo>
                  <a:cubicBezTo>
                    <a:pt x="653" y="827"/>
                    <a:pt x="826" y="635"/>
                    <a:pt x="826" y="423"/>
                  </a:cubicBezTo>
                  <a:cubicBezTo>
                    <a:pt x="826" y="193"/>
                    <a:pt x="65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45"/>
            <p:cNvSpPr/>
            <p:nvPr/>
          </p:nvSpPr>
          <p:spPr>
            <a:xfrm>
              <a:off x="1804589" y="2183441"/>
              <a:ext cx="4939" cy="120494"/>
            </a:xfrm>
            <a:custGeom>
              <a:avLst/>
              <a:gdLst/>
              <a:ahLst/>
              <a:cxnLst/>
              <a:rect l="l" t="t" r="r" b="b"/>
              <a:pathLst>
                <a:path w="174" h="4245" extrusionOk="0">
                  <a:moveTo>
                    <a:pt x="1" y="1"/>
                  </a:moveTo>
                  <a:lnTo>
                    <a:pt x="1" y="4244"/>
                  </a:lnTo>
                  <a:lnTo>
                    <a:pt x="174" y="424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45"/>
            <p:cNvSpPr/>
            <p:nvPr/>
          </p:nvSpPr>
          <p:spPr>
            <a:xfrm>
              <a:off x="1794256" y="2167631"/>
              <a:ext cx="23446" cy="23474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23" y="1"/>
                  </a:moveTo>
                  <a:cubicBezTo>
                    <a:pt x="192" y="1"/>
                    <a:pt x="0" y="193"/>
                    <a:pt x="0" y="423"/>
                  </a:cubicBezTo>
                  <a:cubicBezTo>
                    <a:pt x="0" y="635"/>
                    <a:pt x="192" y="827"/>
                    <a:pt x="423" y="827"/>
                  </a:cubicBezTo>
                  <a:cubicBezTo>
                    <a:pt x="653" y="827"/>
                    <a:pt x="826" y="635"/>
                    <a:pt x="826" y="423"/>
                  </a:cubicBezTo>
                  <a:cubicBezTo>
                    <a:pt x="826" y="193"/>
                    <a:pt x="65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45"/>
            <p:cNvSpPr/>
            <p:nvPr/>
          </p:nvSpPr>
          <p:spPr>
            <a:xfrm>
              <a:off x="1865105" y="2199251"/>
              <a:ext cx="38178" cy="117230"/>
            </a:xfrm>
            <a:custGeom>
              <a:avLst/>
              <a:gdLst/>
              <a:ahLst/>
              <a:cxnLst/>
              <a:rect l="l" t="t" r="r" b="b"/>
              <a:pathLst>
                <a:path w="1345" h="4130" extrusionOk="0">
                  <a:moveTo>
                    <a:pt x="1172" y="1"/>
                  </a:moveTo>
                  <a:lnTo>
                    <a:pt x="0" y="4091"/>
                  </a:lnTo>
                  <a:lnTo>
                    <a:pt x="173" y="4129"/>
                  </a:lnTo>
                  <a:lnTo>
                    <a:pt x="1345" y="39"/>
                  </a:lnTo>
                  <a:lnTo>
                    <a:pt x="1172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45"/>
            <p:cNvSpPr/>
            <p:nvPr/>
          </p:nvSpPr>
          <p:spPr>
            <a:xfrm>
              <a:off x="1887984" y="2184122"/>
              <a:ext cx="26199" cy="23219"/>
            </a:xfrm>
            <a:custGeom>
              <a:avLst/>
              <a:gdLst/>
              <a:ahLst/>
              <a:cxnLst/>
              <a:rect l="l" t="t" r="r" b="b"/>
              <a:pathLst>
                <a:path w="923" h="818" extrusionOk="0">
                  <a:moveTo>
                    <a:pt x="459" y="0"/>
                  </a:moveTo>
                  <a:cubicBezTo>
                    <a:pt x="273" y="0"/>
                    <a:pt x="106" y="112"/>
                    <a:pt x="59" y="303"/>
                  </a:cubicBezTo>
                  <a:cubicBezTo>
                    <a:pt x="1" y="514"/>
                    <a:pt x="116" y="745"/>
                    <a:pt x="347" y="802"/>
                  </a:cubicBezTo>
                  <a:cubicBezTo>
                    <a:pt x="383" y="812"/>
                    <a:pt x="420" y="817"/>
                    <a:pt x="456" y="817"/>
                  </a:cubicBezTo>
                  <a:cubicBezTo>
                    <a:pt x="632" y="817"/>
                    <a:pt x="798" y="705"/>
                    <a:pt x="846" y="514"/>
                  </a:cubicBezTo>
                  <a:cubicBezTo>
                    <a:pt x="923" y="303"/>
                    <a:pt x="788" y="73"/>
                    <a:pt x="577" y="15"/>
                  </a:cubicBezTo>
                  <a:cubicBezTo>
                    <a:pt x="537" y="5"/>
                    <a:pt x="498" y="0"/>
                    <a:pt x="459" y="0"/>
                  </a:cubicBezTo>
                  <a:close/>
                </a:path>
              </a:pathLst>
            </a:custGeom>
            <a:solidFill>
              <a:srgbClr val="4D23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45"/>
            <p:cNvSpPr/>
            <p:nvPr/>
          </p:nvSpPr>
          <p:spPr>
            <a:xfrm>
              <a:off x="1320057" y="2000840"/>
              <a:ext cx="461682" cy="552855"/>
            </a:xfrm>
            <a:custGeom>
              <a:avLst/>
              <a:gdLst/>
              <a:ahLst/>
              <a:cxnLst/>
              <a:rect l="l" t="t" r="r" b="b"/>
              <a:pathLst>
                <a:path w="16265" h="19477" extrusionOk="0">
                  <a:moveTo>
                    <a:pt x="4919" y="1"/>
                  </a:moveTo>
                  <a:cubicBezTo>
                    <a:pt x="4444" y="1"/>
                    <a:pt x="3934" y="129"/>
                    <a:pt x="3360" y="385"/>
                  </a:cubicBezTo>
                  <a:cubicBezTo>
                    <a:pt x="0" y="1902"/>
                    <a:pt x="4666" y="11503"/>
                    <a:pt x="4666" y="11503"/>
                  </a:cubicBezTo>
                  <a:cubicBezTo>
                    <a:pt x="4666" y="11503"/>
                    <a:pt x="1440" y="14057"/>
                    <a:pt x="1440" y="16803"/>
                  </a:cubicBezTo>
                  <a:cubicBezTo>
                    <a:pt x="1440" y="18822"/>
                    <a:pt x="3018" y="19477"/>
                    <a:pt x="5008" y="19477"/>
                  </a:cubicBezTo>
                  <a:cubicBezTo>
                    <a:pt x="8224" y="19477"/>
                    <a:pt x="12518" y="17768"/>
                    <a:pt x="12981" y="17341"/>
                  </a:cubicBezTo>
                  <a:cubicBezTo>
                    <a:pt x="13730" y="16649"/>
                    <a:pt x="16264" y="11561"/>
                    <a:pt x="16264" y="11561"/>
                  </a:cubicBezTo>
                  <a:lnTo>
                    <a:pt x="16264" y="11561"/>
                  </a:lnTo>
                  <a:cubicBezTo>
                    <a:pt x="16264" y="11561"/>
                    <a:pt x="16208" y="11574"/>
                    <a:pt x="16100" y="11574"/>
                  </a:cubicBezTo>
                  <a:cubicBezTo>
                    <a:pt x="15556" y="11574"/>
                    <a:pt x="13706" y="11239"/>
                    <a:pt x="11253" y="7183"/>
                  </a:cubicBezTo>
                  <a:cubicBezTo>
                    <a:pt x="8352" y="2395"/>
                    <a:pt x="6971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45"/>
            <p:cNvSpPr/>
            <p:nvPr/>
          </p:nvSpPr>
          <p:spPr>
            <a:xfrm>
              <a:off x="1352274" y="1923520"/>
              <a:ext cx="501421" cy="450896"/>
            </a:xfrm>
            <a:custGeom>
              <a:avLst/>
              <a:gdLst/>
              <a:ahLst/>
              <a:cxnLst/>
              <a:rect l="l" t="t" r="r" b="b"/>
              <a:pathLst>
                <a:path w="17665" h="15885" extrusionOk="0">
                  <a:moveTo>
                    <a:pt x="4348" y="1"/>
                  </a:moveTo>
                  <a:cubicBezTo>
                    <a:pt x="4278" y="1"/>
                    <a:pt x="4210" y="6"/>
                    <a:pt x="4146" y="17"/>
                  </a:cubicBezTo>
                  <a:cubicBezTo>
                    <a:pt x="1410" y="490"/>
                    <a:pt x="0" y="4413"/>
                    <a:pt x="723" y="4413"/>
                  </a:cubicBezTo>
                  <a:cubicBezTo>
                    <a:pt x="853" y="4413"/>
                    <a:pt x="1051" y="4287"/>
                    <a:pt x="1323" y="3992"/>
                  </a:cubicBezTo>
                  <a:cubicBezTo>
                    <a:pt x="1953" y="3308"/>
                    <a:pt x="2655" y="2896"/>
                    <a:pt x="3398" y="2896"/>
                  </a:cubicBezTo>
                  <a:cubicBezTo>
                    <a:pt x="4761" y="2896"/>
                    <a:pt x="6263" y="4281"/>
                    <a:pt x="7717" y="7910"/>
                  </a:cubicBezTo>
                  <a:cubicBezTo>
                    <a:pt x="10740" y="15485"/>
                    <a:pt x="14102" y="15884"/>
                    <a:pt x="14777" y="15884"/>
                  </a:cubicBezTo>
                  <a:cubicBezTo>
                    <a:pt x="14857" y="15884"/>
                    <a:pt x="14899" y="15879"/>
                    <a:pt x="14899" y="15879"/>
                  </a:cubicBezTo>
                  <a:lnTo>
                    <a:pt x="17664" y="13075"/>
                  </a:lnTo>
                  <a:cubicBezTo>
                    <a:pt x="17664" y="13075"/>
                    <a:pt x="7780" y="1"/>
                    <a:pt x="4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45"/>
            <p:cNvSpPr/>
            <p:nvPr/>
          </p:nvSpPr>
          <p:spPr>
            <a:xfrm>
              <a:off x="1394709" y="2486508"/>
              <a:ext cx="20749" cy="20182"/>
            </a:xfrm>
            <a:custGeom>
              <a:avLst/>
              <a:gdLst/>
              <a:ahLst/>
              <a:cxnLst/>
              <a:rect l="l" t="t" r="r" b="b"/>
              <a:pathLst>
                <a:path w="731" h="711" extrusionOk="0">
                  <a:moveTo>
                    <a:pt x="366" y="0"/>
                  </a:moveTo>
                  <a:cubicBezTo>
                    <a:pt x="174" y="0"/>
                    <a:pt x="1" y="154"/>
                    <a:pt x="1" y="365"/>
                  </a:cubicBezTo>
                  <a:cubicBezTo>
                    <a:pt x="1" y="557"/>
                    <a:pt x="174" y="711"/>
                    <a:pt x="366" y="711"/>
                  </a:cubicBezTo>
                  <a:cubicBezTo>
                    <a:pt x="558" y="711"/>
                    <a:pt x="730" y="557"/>
                    <a:pt x="730" y="365"/>
                  </a:cubicBezTo>
                  <a:cubicBezTo>
                    <a:pt x="730" y="154"/>
                    <a:pt x="558" y="0"/>
                    <a:pt x="3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45"/>
            <p:cNvSpPr/>
            <p:nvPr/>
          </p:nvSpPr>
          <p:spPr>
            <a:xfrm>
              <a:off x="1439416" y="2493576"/>
              <a:ext cx="31082" cy="31110"/>
            </a:xfrm>
            <a:custGeom>
              <a:avLst/>
              <a:gdLst/>
              <a:ahLst/>
              <a:cxnLst/>
              <a:rect l="l" t="t" r="r" b="b"/>
              <a:pathLst>
                <a:path w="1095" h="1096" extrusionOk="0">
                  <a:moveTo>
                    <a:pt x="538" y="1"/>
                  </a:moveTo>
                  <a:cubicBezTo>
                    <a:pt x="250" y="1"/>
                    <a:pt x="0" y="250"/>
                    <a:pt x="0" y="539"/>
                  </a:cubicBezTo>
                  <a:cubicBezTo>
                    <a:pt x="0" y="846"/>
                    <a:pt x="250" y="1095"/>
                    <a:pt x="538" y="1095"/>
                  </a:cubicBezTo>
                  <a:cubicBezTo>
                    <a:pt x="845" y="1095"/>
                    <a:pt x="1095" y="846"/>
                    <a:pt x="1095" y="539"/>
                  </a:cubicBezTo>
                  <a:cubicBezTo>
                    <a:pt x="1095" y="250"/>
                    <a:pt x="845" y="1"/>
                    <a:pt x="5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45"/>
            <p:cNvSpPr/>
            <p:nvPr/>
          </p:nvSpPr>
          <p:spPr>
            <a:xfrm>
              <a:off x="1497179" y="2480490"/>
              <a:ext cx="44735" cy="44735"/>
            </a:xfrm>
            <a:custGeom>
              <a:avLst/>
              <a:gdLst/>
              <a:ahLst/>
              <a:cxnLst/>
              <a:rect l="l" t="t" r="r" b="b"/>
              <a:pathLst>
                <a:path w="1576" h="1576" extrusionOk="0">
                  <a:moveTo>
                    <a:pt x="788" y="1"/>
                  </a:moveTo>
                  <a:cubicBezTo>
                    <a:pt x="346" y="1"/>
                    <a:pt x="1" y="347"/>
                    <a:pt x="1" y="788"/>
                  </a:cubicBezTo>
                  <a:cubicBezTo>
                    <a:pt x="1" y="1230"/>
                    <a:pt x="346" y="1576"/>
                    <a:pt x="788" y="1576"/>
                  </a:cubicBezTo>
                  <a:cubicBezTo>
                    <a:pt x="1230" y="1576"/>
                    <a:pt x="1575" y="1230"/>
                    <a:pt x="1575" y="788"/>
                  </a:cubicBezTo>
                  <a:cubicBezTo>
                    <a:pt x="1575" y="347"/>
                    <a:pt x="1230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45"/>
            <p:cNvSpPr/>
            <p:nvPr/>
          </p:nvSpPr>
          <p:spPr>
            <a:xfrm>
              <a:off x="1576231" y="2477765"/>
              <a:ext cx="26739" cy="26199"/>
            </a:xfrm>
            <a:custGeom>
              <a:avLst/>
              <a:gdLst/>
              <a:ahLst/>
              <a:cxnLst/>
              <a:rect l="l" t="t" r="r" b="b"/>
              <a:pathLst>
                <a:path w="942" h="923" extrusionOk="0">
                  <a:moveTo>
                    <a:pt x="480" y="1"/>
                  </a:moveTo>
                  <a:cubicBezTo>
                    <a:pt x="211" y="1"/>
                    <a:pt x="0" y="212"/>
                    <a:pt x="0" y="462"/>
                  </a:cubicBezTo>
                  <a:cubicBezTo>
                    <a:pt x="0" y="731"/>
                    <a:pt x="211" y="923"/>
                    <a:pt x="480" y="923"/>
                  </a:cubicBezTo>
                  <a:cubicBezTo>
                    <a:pt x="730" y="923"/>
                    <a:pt x="941" y="731"/>
                    <a:pt x="941" y="462"/>
                  </a:cubicBezTo>
                  <a:cubicBezTo>
                    <a:pt x="941" y="212"/>
                    <a:pt x="730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45"/>
            <p:cNvSpPr/>
            <p:nvPr/>
          </p:nvSpPr>
          <p:spPr>
            <a:xfrm>
              <a:off x="1628006" y="2465787"/>
              <a:ext cx="13653" cy="13653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231" y="1"/>
                  </a:moveTo>
                  <a:cubicBezTo>
                    <a:pt x="96" y="1"/>
                    <a:pt x="0" y="116"/>
                    <a:pt x="0" y="250"/>
                  </a:cubicBezTo>
                  <a:cubicBezTo>
                    <a:pt x="0" y="365"/>
                    <a:pt x="96" y="481"/>
                    <a:pt x="231" y="481"/>
                  </a:cubicBezTo>
                  <a:cubicBezTo>
                    <a:pt x="365" y="481"/>
                    <a:pt x="480" y="365"/>
                    <a:pt x="480" y="250"/>
                  </a:cubicBezTo>
                  <a:cubicBezTo>
                    <a:pt x="480" y="116"/>
                    <a:pt x="365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45"/>
            <p:cNvSpPr/>
            <p:nvPr/>
          </p:nvSpPr>
          <p:spPr>
            <a:xfrm>
              <a:off x="1761529" y="2068425"/>
              <a:ext cx="329777" cy="495034"/>
            </a:xfrm>
            <a:custGeom>
              <a:avLst/>
              <a:gdLst/>
              <a:ahLst/>
              <a:cxnLst/>
              <a:rect l="l" t="t" r="r" b="b"/>
              <a:pathLst>
                <a:path w="11618" h="17440" extrusionOk="0">
                  <a:moveTo>
                    <a:pt x="7875" y="1"/>
                  </a:moveTo>
                  <a:cubicBezTo>
                    <a:pt x="7868" y="1"/>
                    <a:pt x="7862" y="1"/>
                    <a:pt x="7855" y="1"/>
                  </a:cubicBezTo>
                  <a:cubicBezTo>
                    <a:pt x="6280" y="59"/>
                    <a:pt x="6203" y="2325"/>
                    <a:pt x="5858" y="6587"/>
                  </a:cubicBezTo>
                  <a:cubicBezTo>
                    <a:pt x="5560" y="10256"/>
                    <a:pt x="3898" y="10511"/>
                    <a:pt x="3440" y="10511"/>
                  </a:cubicBezTo>
                  <a:cubicBezTo>
                    <a:pt x="3366" y="10511"/>
                    <a:pt x="3323" y="10505"/>
                    <a:pt x="3323" y="10505"/>
                  </a:cubicBezTo>
                  <a:cubicBezTo>
                    <a:pt x="3323" y="10505"/>
                    <a:pt x="1" y="14249"/>
                    <a:pt x="1057" y="15440"/>
                  </a:cubicBezTo>
                  <a:cubicBezTo>
                    <a:pt x="1864" y="16350"/>
                    <a:pt x="3199" y="17439"/>
                    <a:pt x="5009" y="17439"/>
                  </a:cubicBezTo>
                  <a:cubicBezTo>
                    <a:pt x="5567" y="17439"/>
                    <a:pt x="6171" y="17335"/>
                    <a:pt x="6818" y="17091"/>
                  </a:cubicBezTo>
                  <a:cubicBezTo>
                    <a:pt x="9564" y="16073"/>
                    <a:pt x="7106" y="12502"/>
                    <a:pt x="7106" y="12502"/>
                  </a:cubicBezTo>
                  <a:cubicBezTo>
                    <a:pt x="11618" y="8735"/>
                    <a:pt x="9448" y="1"/>
                    <a:pt x="78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45"/>
            <p:cNvSpPr/>
            <p:nvPr/>
          </p:nvSpPr>
          <p:spPr>
            <a:xfrm>
              <a:off x="1837317" y="1976883"/>
              <a:ext cx="225121" cy="416720"/>
            </a:xfrm>
            <a:custGeom>
              <a:avLst/>
              <a:gdLst/>
              <a:ahLst/>
              <a:cxnLst/>
              <a:rect l="l" t="t" r="r" b="b"/>
              <a:pathLst>
                <a:path w="7931" h="14681" extrusionOk="0">
                  <a:moveTo>
                    <a:pt x="2650" y="0"/>
                  </a:moveTo>
                  <a:lnTo>
                    <a:pt x="653" y="6452"/>
                  </a:lnTo>
                  <a:lnTo>
                    <a:pt x="0" y="14517"/>
                  </a:lnTo>
                  <a:cubicBezTo>
                    <a:pt x="0" y="14517"/>
                    <a:pt x="440" y="14680"/>
                    <a:pt x="1030" y="14680"/>
                  </a:cubicBezTo>
                  <a:cubicBezTo>
                    <a:pt x="1996" y="14680"/>
                    <a:pt x="3367" y="14244"/>
                    <a:pt x="3879" y="11944"/>
                  </a:cubicBezTo>
                  <a:cubicBezTo>
                    <a:pt x="4705" y="8238"/>
                    <a:pt x="3130" y="3764"/>
                    <a:pt x="5530" y="3226"/>
                  </a:cubicBezTo>
                  <a:cubicBezTo>
                    <a:pt x="7931" y="2669"/>
                    <a:pt x="2650" y="0"/>
                    <a:pt x="2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45"/>
            <p:cNvSpPr/>
            <p:nvPr/>
          </p:nvSpPr>
          <p:spPr>
            <a:xfrm>
              <a:off x="1828574" y="2503397"/>
              <a:ext cx="19103" cy="19103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347" y="0"/>
                  </a:moveTo>
                  <a:cubicBezTo>
                    <a:pt x="154" y="0"/>
                    <a:pt x="1" y="154"/>
                    <a:pt x="1" y="346"/>
                  </a:cubicBezTo>
                  <a:cubicBezTo>
                    <a:pt x="1" y="519"/>
                    <a:pt x="154" y="673"/>
                    <a:pt x="347" y="673"/>
                  </a:cubicBezTo>
                  <a:cubicBezTo>
                    <a:pt x="519" y="673"/>
                    <a:pt x="673" y="519"/>
                    <a:pt x="673" y="346"/>
                  </a:cubicBezTo>
                  <a:cubicBezTo>
                    <a:pt x="673" y="154"/>
                    <a:pt x="519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45"/>
            <p:cNvSpPr/>
            <p:nvPr/>
          </p:nvSpPr>
          <p:spPr>
            <a:xfrm>
              <a:off x="1862380" y="2519747"/>
              <a:ext cx="26739" cy="27278"/>
            </a:xfrm>
            <a:custGeom>
              <a:avLst/>
              <a:gdLst/>
              <a:ahLst/>
              <a:cxnLst/>
              <a:rect l="l" t="t" r="r" b="b"/>
              <a:pathLst>
                <a:path w="942" h="961" extrusionOk="0">
                  <a:moveTo>
                    <a:pt x="46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9"/>
                    <a:pt x="212" y="961"/>
                    <a:pt x="461" y="961"/>
                  </a:cubicBezTo>
                  <a:cubicBezTo>
                    <a:pt x="730" y="961"/>
                    <a:pt x="941" y="749"/>
                    <a:pt x="941" y="481"/>
                  </a:cubicBezTo>
                  <a:cubicBezTo>
                    <a:pt x="941" y="212"/>
                    <a:pt x="730" y="1"/>
                    <a:pt x="4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45"/>
            <p:cNvSpPr/>
            <p:nvPr/>
          </p:nvSpPr>
          <p:spPr>
            <a:xfrm>
              <a:off x="1908165" y="2520286"/>
              <a:ext cx="28357" cy="28385"/>
            </a:xfrm>
            <a:custGeom>
              <a:avLst/>
              <a:gdLst/>
              <a:ahLst/>
              <a:cxnLst/>
              <a:rect l="l" t="t" r="r" b="b"/>
              <a:pathLst>
                <a:path w="999" h="1000" extrusionOk="0">
                  <a:moveTo>
                    <a:pt x="500" y="1"/>
                  </a:moveTo>
                  <a:cubicBezTo>
                    <a:pt x="231" y="1"/>
                    <a:pt x="0" y="231"/>
                    <a:pt x="0" y="500"/>
                  </a:cubicBezTo>
                  <a:cubicBezTo>
                    <a:pt x="0" y="788"/>
                    <a:pt x="231" y="999"/>
                    <a:pt x="500" y="999"/>
                  </a:cubicBezTo>
                  <a:cubicBezTo>
                    <a:pt x="788" y="999"/>
                    <a:pt x="999" y="788"/>
                    <a:pt x="999" y="500"/>
                  </a:cubicBezTo>
                  <a:cubicBezTo>
                    <a:pt x="999" y="231"/>
                    <a:pt x="788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45"/>
            <p:cNvSpPr/>
            <p:nvPr/>
          </p:nvSpPr>
          <p:spPr>
            <a:xfrm>
              <a:off x="1953411" y="2511032"/>
              <a:ext cx="14192" cy="14192"/>
            </a:xfrm>
            <a:custGeom>
              <a:avLst/>
              <a:gdLst/>
              <a:ahLst/>
              <a:cxnLst/>
              <a:rect l="l" t="t" r="r" b="b"/>
              <a:pathLst>
                <a:path w="500" h="500" extrusionOk="0">
                  <a:moveTo>
                    <a:pt x="250" y="0"/>
                  </a:moveTo>
                  <a:cubicBezTo>
                    <a:pt x="115" y="0"/>
                    <a:pt x="0" y="116"/>
                    <a:pt x="0" y="250"/>
                  </a:cubicBezTo>
                  <a:cubicBezTo>
                    <a:pt x="0" y="384"/>
                    <a:pt x="115" y="500"/>
                    <a:pt x="250" y="500"/>
                  </a:cubicBezTo>
                  <a:cubicBezTo>
                    <a:pt x="384" y="500"/>
                    <a:pt x="499" y="384"/>
                    <a:pt x="499" y="250"/>
                  </a:cubicBezTo>
                  <a:cubicBezTo>
                    <a:pt x="499" y="116"/>
                    <a:pt x="384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45"/>
            <p:cNvSpPr/>
            <p:nvPr/>
          </p:nvSpPr>
          <p:spPr>
            <a:xfrm>
              <a:off x="1572939" y="2288437"/>
              <a:ext cx="331423" cy="395971"/>
            </a:xfrm>
            <a:custGeom>
              <a:avLst/>
              <a:gdLst/>
              <a:ahLst/>
              <a:cxnLst/>
              <a:rect l="l" t="t" r="r" b="b"/>
              <a:pathLst>
                <a:path w="11676" h="13950" extrusionOk="0">
                  <a:moveTo>
                    <a:pt x="9047" y="0"/>
                  </a:moveTo>
                  <a:cubicBezTo>
                    <a:pt x="8052" y="0"/>
                    <a:pt x="6221" y="718"/>
                    <a:pt x="3784" y="4751"/>
                  </a:cubicBezTo>
                  <a:cubicBezTo>
                    <a:pt x="1" y="10991"/>
                    <a:pt x="903" y="13872"/>
                    <a:pt x="2075" y="13949"/>
                  </a:cubicBezTo>
                  <a:cubicBezTo>
                    <a:pt x="2082" y="13949"/>
                    <a:pt x="2089" y="13949"/>
                    <a:pt x="2096" y="13949"/>
                  </a:cubicBezTo>
                  <a:cubicBezTo>
                    <a:pt x="3285" y="13949"/>
                    <a:pt x="8115" y="9184"/>
                    <a:pt x="9890" y="5557"/>
                  </a:cubicBezTo>
                  <a:cubicBezTo>
                    <a:pt x="11676" y="1928"/>
                    <a:pt x="10946" y="411"/>
                    <a:pt x="9890" y="219"/>
                  </a:cubicBezTo>
                  <a:cubicBezTo>
                    <a:pt x="9890" y="219"/>
                    <a:pt x="9596" y="0"/>
                    <a:pt x="90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5" name="Google Shape;4315;p45"/>
          <p:cNvGrpSpPr/>
          <p:nvPr/>
        </p:nvGrpSpPr>
        <p:grpSpPr>
          <a:xfrm>
            <a:off x="1888418" y="734266"/>
            <a:ext cx="666840" cy="608741"/>
            <a:chOff x="7132879" y="2876092"/>
            <a:chExt cx="652145" cy="595404"/>
          </a:xfrm>
        </p:grpSpPr>
        <p:sp>
          <p:nvSpPr>
            <p:cNvPr id="4316" name="Google Shape;4316;p45"/>
            <p:cNvSpPr/>
            <p:nvPr/>
          </p:nvSpPr>
          <p:spPr>
            <a:xfrm>
              <a:off x="7132879" y="2876092"/>
              <a:ext cx="652145" cy="595404"/>
            </a:xfrm>
            <a:custGeom>
              <a:avLst/>
              <a:gdLst/>
              <a:ahLst/>
              <a:cxnLst/>
              <a:rect l="l" t="t" r="r" b="b"/>
              <a:pathLst>
                <a:path w="22975" h="20976" extrusionOk="0">
                  <a:moveTo>
                    <a:pt x="8902" y="1"/>
                  </a:moveTo>
                  <a:cubicBezTo>
                    <a:pt x="8790" y="1"/>
                    <a:pt x="8673" y="8"/>
                    <a:pt x="8553" y="24"/>
                  </a:cubicBezTo>
                  <a:cubicBezTo>
                    <a:pt x="2831" y="773"/>
                    <a:pt x="8745" y="10470"/>
                    <a:pt x="8745" y="10470"/>
                  </a:cubicBezTo>
                  <a:cubicBezTo>
                    <a:pt x="8745" y="10470"/>
                    <a:pt x="6771" y="10074"/>
                    <a:pt x="4739" y="10074"/>
                  </a:cubicBezTo>
                  <a:cubicBezTo>
                    <a:pt x="2408" y="10074"/>
                    <a:pt x="1" y="10595"/>
                    <a:pt x="411" y="12832"/>
                  </a:cubicBezTo>
                  <a:cubicBezTo>
                    <a:pt x="684" y="14325"/>
                    <a:pt x="1886" y="14806"/>
                    <a:pt x="3322" y="14806"/>
                  </a:cubicBezTo>
                  <a:cubicBezTo>
                    <a:pt x="5933" y="14806"/>
                    <a:pt x="9321" y="13216"/>
                    <a:pt x="9321" y="13216"/>
                  </a:cubicBezTo>
                  <a:lnTo>
                    <a:pt x="9321" y="13216"/>
                  </a:lnTo>
                  <a:cubicBezTo>
                    <a:pt x="9321" y="13216"/>
                    <a:pt x="2543" y="20263"/>
                    <a:pt x="7958" y="20935"/>
                  </a:cubicBezTo>
                  <a:cubicBezTo>
                    <a:pt x="8176" y="20962"/>
                    <a:pt x="8384" y="20975"/>
                    <a:pt x="8581" y="20975"/>
                  </a:cubicBezTo>
                  <a:cubicBezTo>
                    <a:pt x="13292" y="20975"/>
                    <a:pt x="12125" y="13581"/>
                    <a:pt x="12125" y="13581"/>
                  </a:cubicBezTo>
                  <a:lnTo>
                    <a:pt x="12125" y="13581"/>
                  </a:lnTo>
                  <a:cubicBezTo>
                    <a:pt x="12125" y="13581"/>
                    <a:pt x="16178" y="18870"/>
                    <a:pt x="18733" y="18870"/>
                  </a:cubicBezTo>
                  <a:cubicBezTo>
                    <a:pt x="19363" y="18870"/>
                    <a:pt x="19902" y="18549"/>
                    <a:pt x="20266" y="17748"/>
                  </a:cubicBezTo>
                  <a:cubicBezTo>
                    <a:pt x="22129" y="13677"/>
                    <a:pt x="13776" y="11449"/>
                    <a:pt x="13776" y="11449"/>
                  </a:cubicBezTo>
                  <a:cubicBezTo>
                    <a:pt x="13776" y="11449"/>
                    <a:pt x="22974" y="8838"/>
                    <a:pt x="19479" y="5631"/>
                  </a:cubicBezTo>
                  <a:cubicBezTo>
                    <a:pt x="18808" y="5016"/>
                    <a:pt x="18130" y="4768"/>
                    <a:pt x="17471" y="4768"/>
                  </a:cubicBezTo>
                  <a:cubicBezTo>
                    <a:pt x="14718" y="4768"/>
                    <a:pt x="12317" y="9107"/>
                    <a:pt x="12317" y="9107"/>
                  </a:cubicBezTo>
                  <a:cubicBezTo>
                    <a:pt x="12317" y="9107"/>
                    <a:pt x="12806" y="1"/>
                    <a:pt x="89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45"/>
            <p:cNvSpPr/>
            <p:nvPr/>
          </p:nvSpPr>
          <p:spPr>
            <a:xfrm>
              <a:off x="7179771" y="2937460"/>
              <a:ext cx="512576" cy="487257"/>
            </a:xfrm>
            <a:custGeom>
              <a:avLst/>
              <a:gdLst/>
              <a:ahLst/>
              <a:cxnLst/>
              <a:rect l="l" t="t" r="r" b="b"/>
              <a:pathLst>
                <a:path w="18058" h="17166" extrusionOk="0">
                  <a:moveTo>
                    <a:pt x="6929" y="1"/>
                  </a:moveTo>
                  <a:cubicBezTo>
                    <a:pt x="6863" y="1"/>
                    <a:pt x="6796" y="11"/>
                    <a:pt x="6728" y="32"/>
                  </a:cubicBezTo>
                  <a:cubicBezTo>
                    <a:pt x="4616" y="685"/>
                    <a:pt x="9109" y="9518"/>
                    <a:pt x="9109" y="9518"/>
                  </a:cubicBezTo>
                  <a:cubicBezTo>
                    <a:pt x="9109" y="9518"/>
                    <a:pt x="6816" y="9323"/>
                    <a:pt x="4577" y="9323"/>
                  </a:cubicBezTo>
                  <a:cubicBezTo>
                    <a:pt x="2259" y="9323"/>
                    <a:pt x="0" y="9532"/>
                    <a:pt x="411" y="10382"/>
                  </a:cubicBezTo>
                  <a:cubicBezTo>
                    <a:pt x="675" y="10930"/>
                    <a:pt x="1671" y="11115"/>
                    <a:pt x="2889" y="11115"/>
                  </a:cubicBezTo>
                  <a:cubicBezTo>
                    <a:pt x="5380" y="11115"/>
                    <a:pt x="8802" y="10344"/>
                    <a:pt x="8802" y="10343"/>
                  </a:cubicBezTo>
                  <a:lnTo>
                    <a:pt x="8802" y="10343"/>
                  </a:lnTo>
                  <a:cubicBezTo>
                    <a:pt x="8802" y="10344"/>
                    <a:pt x="4712" y="16949"/>
                    <a:pt x="6939" y="17160"/>
                  </a:cubicBezTo>
                  <a:cubicBezTo>
                    <a:pt x="6973" y="17163"/>
                    <a:pt x="7006" y="17165"/>
                    <a:pt x="7039" y="17165"/>
                  </a:cubicBezTo>
                  <a:cubicBezTo>
                    <a:pt x="9188" y="17165"/>
                    <a:pt x="9877" y="10439"/>
                    <a:pt x="9877" y="10439"/>
                  </a:cubicBezTo>
                  <a:cubicBezTo>
                    <a:pt x="9877" y="10439"/>
                    <a:pt x="15177" y="14654"/>
                    <a:pt x="16980" y="14654"/>
                  </a:cubicBezTo>
                  <a:cubicBezTo>
                    <a:pt x="17296" y="14654"/>
                    <a:pt x="17504" y="14525"/>
                    <a:pt x="17558" y="14222"/>
                  </a:cubicBezTo>
                  <a:cubicBezTo>
                    <a:pt x="17904" y="12206"/>
                    <a:pt x="10377" y="9518"/>
                    <a:pt x="10377" y="9518"/>
                  </a:cubicBezTo>
                  <a:cubicBezTo>
                    <a:pt x="10377" y="9518"/>
                    <a:pt x="18058" y="4736"/>
                    <a:pt x="15926" y="4103"/>
                  </a:cubicBezTo>
                  <a:cubicBezTo>
                    <a:pt x="15817" y="4070"/>
                    <a:pt x="15702" y="4054"/>
                    <a:pt x="15584" y="4054"/>
                  </a:cubicBezTo>
                  <a:cubicBezTo>
                    <a:pt x="13417" y="4054"/>
                    <a:pt x="9877" y="9268"/>
                    <a:pt x="9877" y="9268"/>
                  </a:cubicBezTo>
                  <a:cubicBezTo>
                    <a:pt x="9877" y="9268"/>
                    <a:pt x="8924" y="1"/>
                    <a:pt x="69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45"/>
            <p:cNvSpPr/>
            <p:nvPr/>
          </p:nvSpPr>
          <p:spPr>
            <a:xfrm>
              <a:off x="7397455" y="3147396"/>
              <a:ext cx="117202" cy="120579"/>
            </a:xfrm>
            <a:custGeom>
              <a:avLst/>
              <a:gdLst/>
              <a:ahLst/>
              <a:cxnLst/>
              <a:rect l="l" t="t" r="r" b="b"/>
              <a:pathLst>
                <a:path w="4129" h="4248" extrusionOk="0">
                  <a:moveTo>
                    <a:pt x="2073" y="1"/>
                  </a:moveTo>
                  <a:cubicBezTo>
                    <a:pt x="1095" y="1"/>
                    <a:pt x="136" y="716"/>
                    <a:pt x="19" y="1815"/>
                  </a:cubicBezTo>
                  <a:cubicBezTo>
                    <a:pt x="0" y="1911"/>
                    <a:pt x="0" y="2026"/>
                    <a:pt x="0" y="2141"/>
                  </a:cubicBezTo>
                  <a:cubicBezTo>
                    <a:pt x="0" y="3378"/>
                    <a:pt x="1124" y="4247"/>
                    <a:pt x="2158" y="4247"/>
                  </a:cubicBezTo>
                  <a:cubicBezTo>
                    <a:pt x="2746" y="4247"/>
                    <a:pt x="3304" y="3966"/>
                    <a:pt x="3610" y="3312"/>
                  </a:cubicBezTo>
                  <a:cubicBezTo>
                    <a:pt x="4129" y="2179"/>
                    <a:pt x="4052" y="1142"/>
                    <a:pt x="3418" y="547"/>
                  </a:cubicBezTo>
                  <a:cubicBezTo>
                    <a:pt x="3029" y="170"/>
                    <a:pt x="2548" y="1"/>
                    <a:pt x="2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9" name="Google Shape;4319;p45"/>
          <p:cNvGrpSpPr/>
          <p:nvPr/>
        </p:nvGrpSpPr>
        <p:grpSpPr>
          <a:xfrm>
            <a:off x="1606473" y="2706326"/>
            <a:ext cx="477181" cy="445165"/>
            <a:chOff x="7144801" y="3627187"/>
            <a:chExt cx="670198" cy="625350"/>
          </a:xfrm>
        </p:grpSpPr>
        <p:sp>
          <p:nvSpPr>
            <p:cNvPr id="4320" name="Google Shape;4320;p45"/>
            <p:cNvSpPr/>
            <p:nvPr/>
          </p:nvSpPr>
          <p:spPr>
            <a:xfrm>
              <a:off x="7144801" y="3627187"/>
              <a:ext cx="670198" cy="625350"/>
            </a:xfrm>
            <a:custGeom>
              <a:avLst/>
              <a:gdLst/>
              <a:ahLst/>
              <a:cxnLst/>
              <a:rect l="l" t="t" r="r" b="b"/>
              <a:pathLst>
                <a:path w="23611" h="22031" extrusionOk="0">
                  <a:moveTo>
                    <a:pt x="14536" y="0"/>
                  </a:moveTo>
                  <a:cubicBezTo>
                    <a:pt x="10422" y="0"/>
                    <a:pt x="9919" y="6591"/>
                    <a:pt x="9919" y="6591"/>
                  </a:cubicBezTo>
                  <a:cubicBezTo>
                    <a:pt x="9919" y="6591"/>
                    <a:pt x="8215" y="137"/>
                    <a:pt x="5484" y="137"/>
                  </a:cubicBezTo>
                  <a:cubicBezTo>
                    <a:pt x="5065" y="137"/>
                    <a:pt x="4623" y="289"/>
                    <a:pt x="4158" y="638"/>
                  </a:cubicBezTo>
                  <a:cubicBezTo>
                    <a:pt x="663" y="3288"/>
                    <a:pt x="6251" y="10066"/>
                    <a:pt x="6251" y="10066"/>
                  </a:cubicBezTo>
                  <a:cubicBezTo>
                    <a:pt x="6251" y="10066"/>
                    <a:pt x="3825" y="9134"/>
                    <a:pt x="2002" y="9134"/>
                  </a:cubicBezTo>
                  <a:cubicBezTo>
                    <a:pt x="889" y="9134"/>
                    <a:pt x="1" y="9482"/>
                    <a:pt x="30" y="10604"/>
                  </a:cubicBezTo>
                  <a:cubicBezTo>
                    <a:pt x="106" y="13561"/>
                    <a:pt x="5253" y="14214"/>
                    <a:pt x="5253" y="14214"/>
                  </a:cubicBezTo>
                  <a:cubicBezTo>
                    <a:pt x="3774" y="14464"/>
                    <a:pt x="1278" y="20013"/>
                    <a:pt x="4312" y="20628"/>
                  </a:cubicBezTo>
                  <a:cubicBezTo>
                    <a:pt x="4530" y="20673"/>
                    <a:pt x="4742" y="20694"/>
                    <a:pt x="4947" y="20694"/>
                  </a:cubicBezTo>
                  <a:cubicBezTo>
                    <a:pt x="7593" y="20694"/>
                    <a:pt x="9131" y="17172"/>
                    <a:pt x="9132" y="17171"/>
                  </a:cubicBezTo>
                  <a:lnTo>
                    <a:pt x="9132" y="17171"/>
                  </a:lnTo>
                  <a:cubicBezTo>
                    <a:pt x="9132" y="17172"/>
                    <a:pt x="8825" y="21953"/>
                    <a:pt x="11858" y="22030"/>
                  </a:cubicBezTo>
                  <a:cubicBezTo>
                    <a:pt x="11885" y="22030"/>
                    <a:pt x="11911" y="22030"/>
                    <a:pt x="11936" y="22030"/>
                  </a:cubicBezTo>
                  <a:cubicBezTo>
                    <a:pt x="14875" y="22030"/>
                    <a:pt x="13875" y="17709"/>
                    <a:pt x="13875" y="17709"/>
                  </a:cubicBezTo>
                  <a:lnTo>
                    <a:pt x="13875" y="17709"/>
                  </a:lnTo>
                  <a:cubicBezTo>
                    <a:pt x="13875" y="17709"/>
                    <a:pt x="17080" y="20285"/>
                    <a:pt x="19251" y="20285"/>
                  </a:cubicBezTo>
                  <a:cubicBezTo>
                    <a:pt x="20068" y="20285"/>
                    <a:pt x="20738" y="19921"/>
                    <a:pt x="21037" y="18919"/>
                  </a:cubicBezTo>
                  <a:cubicBezTo>
                    <a:pt x="22132" y="15270"/>
                    <a:pt x="16909" y="12774"/>
                    <a:pt x="16909" y="12774"/>
                  </a:cubicBezTo>
                  <a:cubicBezTo>
                    <a:pt x="16909" y="12774"/>
                    <a:pt x="23610" y="11929"/>
                    <a:pt x="21882" y="8454"/>
                  </a:cubicBezTo>
                  <a:cubicBezTo>
                    <a:pt x="21312" y="7295"/>
                    <a:pt x="20354" y="6909"/>
                    <a:pt x="19330" y="6909"/>
                  </a:cubicBezTo>
                  <a:cubicBezTo>
                    <a:pt x="17282" y="6909"/>
                    <a:pt x="14969" y="8454"/>
                    <a:pt x="14969" y="8454"/>
                  </a:cubicBezTo>
                  <a:cubicBezTo>
                    <a:pt x="14969" y="8454"/>
                    <a:pt x="19482" y="485"/>
                    <a:pt x="14969" y="24"/>
                  </a:cubicBezTo>
                  <a:cubicBezTo>
                    <a:pt x="14820" y="8"/>
                    <a:pt x="14676" y="0"/>
                    <a:pt x="14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45"/>
            <p:cNvSpPr/>
            <p:nvPr/>
          </p:nvSpPr>
          <p:spPr>
            <a:xfrm>
              <a:off x="7251528" y="3768459"/>
              <a:ext cx="439201" cy="423220"/>
            </a:xfrm>
            <a:custGeom>
              <a:avLst/>
              <a:gdLst/>
              <a:ahLst/>
              <a:cxnLst/>
              <a:rect l="l" t="t" r="r" b="b"/>
              <a:pathLst>
                <a:path w="15473" h="14910" extrusionOk="0">
                  <a:moveTo>
                    <a:pt x="8521" y="1"/>
                  </a:moveTo>
                  <a:cubicBezTo>
                    <a:pt x="6370" y="1"/>
                    <a:pt x="7081" y="6030"/>
                    <a:pt x="7081" y="6030"/>
                  </a:cubicBezTo>
                  <a:cubicBezTo>
                    <a:pt x="7081" y="6030"/>
                    <a:pt x="4240" y="763"/>
                    <a:pt x="3382" y="763"/>
                  </a:cubicBezTo>
                  <a:cubicBezTo>
                    <a:pt x="3211" y="763"/>
                    <a:pt x="3119" y="974"/>
                    <a:pt x="3144" y="1479"/>
                  </a:cubicBezTo>
                  <a:cubicBezTo>
                    <a:pt x="3279" y="4513"/>
                    <a:pt x="5832" y="6664"/>
                    <a:pt x="5832" y="6664"/>
                  </a:cubicBezTo>
                  <a:cubicBezTo>
                    <a:pt x="5832" y="6664"/>
                    <a:pt x="3352" y="6065"/>
                    <a:pt x="1667" y="6065"/>
                  </a:cubicBezTo>
                  <a:cubicBezTo>
                    <a:pt x="704" y="6065"/>
                    <a:pt x="0" y="6261"/>
                    <a:pt x="168" y="6875"/>
                  </a:cubicBezTo>
                  <a:cubicBezTo>
                    <a:pt x="648" y="8546"/>
                    <a:pt x="5352" y="8623"/>
                    <a:pt x="5352" y="8623"/>
                  </a:cubicBezTo>
                  <a:cubicBezTo>
                    <a:pt x="5352" y="8623"/>
                    <a:pt x="379" y="13135"/>
                    <a:pt x="1723" y="13596"/>
                  </a:cubicBezTo>
                  <a:cubicBezTo>
                    <a:pt x="1792" y="13621"/>
                    <a:pt x="1866" y="13632"/>
                    <a:pt x="1945" y="13632"/>
                  </a:cubicBezTo>
                  <a:cubicBezTo>
                    <a:pt x="3415" y="13632"/>
                    <a:pt x="6562" y="9622"/>
                    <a:pt x="6562" y="9621"/>
                  </a:cubicBezTo>
                  <a:lnTo>
                    <a:pt x="6562" y="9621"/>
                  </a:lnTo>
                  <a:cubicBezTo>
                    <a:pt x="6562" y="9622"/>
                    <a:pt x="6505" y="14422"/>
                    <a:pt x="8252" y="14883"/>
                  </a:cubicBezTo>
                  <a:cubicBezTo>
                    <a:pt x="8318" y="14901"/>
                    <a:pt x="8381" y="14910"/>
                    <a:pt x="8441" y="14910"/>
                  </a:cubicBezTo>
                  <a:cubicBezTo>
                    <a:pt x="9949" y="14910"/>
                    <a:pt x="9327" y="9295"/>
                    <a:pt x="9327" y="9295"/>
                  </a:cubicBezTo>
                  <a:lnTo>
                    <a:pt x="9327" y="9295"/>
                  </a:lnTo>
                  <a:cubicBezTo>
                    <a:pt x="9328" y="9295"/>
                    <a:pt x="13083" y="11815"/>
                    <a:pt x="14594" y="11815"/>
                  </a:cubicBezTo>
                  <a:cubicBezTo>
                    <a:pt x="14929" y="11815"/>
                    <a:pt x="15154" y="11691"/>
                    <a:pt x="15203" y="11388"/>
                  </a:cubicBezTo>
                  <a:cubicBezTo>
                    <a:pt x="15472" y="9698"/>
                    <a:pt x="8790" y="7202"/>
                    <a:pt x="8790" y="7202"/>
                  </a:cubicBezTo>
                  <a:cubicBezTo>
                    <a:pt x="8790" y="7202"/>
                    <a:pt x="15395" y="6606"/>
                    <a:pt x="14512" y="4571"/>
                  </a:cubicBezTo>
                  <a:cubicBezTo>
                    <a:pt x="14285" y="4040"/>
                    <a:pt x="13758" y="3845"/>
                    <a:pt x="13105" y="3845"/>
                  </a:cubicBezTo>
                  <a:cubicBezTo>
                    <a:pt x="11278" y="3845"/>
                    <a:pt x="8463" y="5378"/>
                    <a:pt x="8463" y="5378"/>
                  </a:cubicBezTo>
                  <a:cubicBezTo>
                    <a:pt x="8463" y="5378"/>
                    <a:pt x="10671" y="1"/>
                    <a:pt x="8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45"/>
            <p:cNvSpPr/>
            <p:nvPr/>
          </p:nvSpPr>
          <p:spPr>
            <a:xfrm>
              <a:off x="7368560" y="3882908"/>
              <a:ext cx="180302" cy="179564"/>
            </a:xfrm>
            <a:custGeom>
              <a:avLst/>
              <a:gdLst/>
              <a:ahLst/>
              <a:cxnLst/>
              <a:rect l="l" t="t" r="r" b="b"/>
              <a:pathLst>
                <a:path w="6352" h="6326" extrusionOk="0">
                  <a:moveTo>
                    <a:pt x="4026" y="1"/>
                  </a:moveTo>
                  <a:cubicBezTo>
                    <a:pt x="3499" y="1"/>
                    <a:pt x="2914" y="198"/>
                    <a:pt x="2382" y="443"/>
                  </a:cubicBezTo>
                  <a:cubicBezTo>
                    <a:pt x="1153" y="1019"/>
                    <a:pt x="250" y="2171"/>
                    <a:pt x="116" y="3554"/>
                  </a:cubicBezTo>
                  <a:cubicBezTo>
                    <a:pt x="0" y="4687"/>
                    <a:pt x="384" y="5916"/>
                    <a:pt x="2362" y="6261"/>
                  </a:cubicBezTo>
                  <a:cubicBezTo>
                    <a:pt x="2613" y="6305"/>
                    <a:pt x="2849" y="6325"/>
                    <a:pt x="3069" y="6325"/>
                  </a:cubicBezTo>
                  <a:cubicBezTo>
                    <a:pt x="6352" y="6325"/>
                    <a:pt x="6279" y="1758"/>
                    <a:pt x="5127" y="462"/>
                  </a:cubicBezTo>
                  <a:cubicBezTo>
                    <a:pt x="4836" y="128"/>
                    <a:pt x="4450" y="1"/>
                    <a:pt x="4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23" name="Google Shape;4323;p45"/>
          <p:cNvSpPr txBox="1"/>
          <p:nvPr/>
        </p:nvSpPr>
        <p:spPr>
          <a:xfrm>
            <a:off x="2261477" y="1143615"/>
            <a:ext cx="7499970" cy="1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3600" b="1" u="sng" kern="0" smtClean="0">
                <a:solidFill>
                  <a:srgbClr val="00000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Bài 3</a:t>
            </a:r>
            <a:r>
              <a:rPr lang="vi-VN" sz="3600" b="1" kern="0" smtClean="0">
                <a:solidFill>
                  <a:srgbClr val="00000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: Ghi lại từng cặp tiếng bắt vần với nhau trong khổ thơ sau.</a:t>
            </a:r>
            <a:endParaRPr sz="3600" b="1" kern="0">
              <a:solidFill>
                <a:srgbClr val="000000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4324" name="Google Shape;4324;p45"/>
          <p:cNvSpPr/>
          <p:nvPr/>
        </p:nvSpPr>
        <p:spPr>
          <a:xfrm rot="2153968">
            <a:off x="5370491" y="209174"/>
            <a:ext cx="1451017" cy="125392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157286" y="2893816"/>
            <a:ext cx="7292129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CC"/>
                </a:solidFill>
                <a:latin typeface="+mj-lt"/>
                <a:cs typeface="Times New Roman" panose="02020603050405020304" pitchFamily="18" charset="0"/>
              </a:rPr>
              <a:t>Chú bé loắt choắt</a:t>
            </a:r>
          </a:p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CC"/>
                </a:solidFill>
                <a:latin typeface="+mj-lt"/>
                <a:cs typeface="Times New Roman" panose="02020603050405020304" pitchFamily="18" charset="0"/>
              </a:rPr>
              <a:t>Cái xắc xinh xinh</a:t>
            </a:r>
          </a:p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 smtClean="0">
                <a:solidFill>
                  <a:srgbClr val="0000CC"/>
                </a:solidFill>
                <a:latin typeface="+mj-lt"/>
                <a:cs typeface="Times New Roman" panose="02020603050405020304" pitchFamily="18" charset="0"/>
              </a:rPr>
              <a:t>Cái </a:t>
            </a:r>
            <a:r>
              <a:rPr lang="en-US" altLang="en-US" sz="3600" b="1">
                <a:solidFill>
                  <a:srgbClr val="0000CC"/>
                </a:solidFill>
                <a:latin typeface="+mj-lt"/>
                <a:cs typeface="Times New Roman" panose="02020603050405020304" pitchFamily="18" charset="0"/>
              </a:rPr>
              <a:t>chân thoăn thoắt</a:t>
            </a:r>
          </a:p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 smtClean="0">
                <a:solidFill>
                  <a:srgbClr val="0000CC"/>
                </a:solidFill>
                <a:latin typeface="+mj-lt"/>
                <a:cs typeface="Times New Roman" panose="02020603050405020304" pitchFamily="18" charset="0"/>
              </a:rPr>
              <a:t>Cái </a:t>
            </a:r>
            <a:r>
              <a:rPr lang="en-US" altLang="en-US" sz="3600" b="1">
                <a:solidFill>
                  <a:srgbClr val="0000CC"/>
                </a:solidFill>
                <a:latin typeface="+mj-lt"/>
                <a:cs typeface="Times New Roman" panose="02020603050405020304" pitchFamily="18" charset="0"/>
              </a:rPr>
              <a:t>đầu nghênh nghênh .</a:t>
            </a:r>
          </a:p>
        </p:txBody>
      </p:sp>
    </p:spTree>
    <p:extLst>
      <p:ext uri="{BB962C8B-B14F-4D97-AF65-F5344CB8AC3E}">
        <p14:creationId xmlns:p14="http://schemas.microsoft.com/office/powerpoint/2010/main" val="4027444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8" name="Google Shape;4238;p45"/>
          <p:cNvSpPr/>
          <p:nvPr/>
        </p:nvSpPr>
        <p:spPr>
          <a:xfrm rot="599">
            <a:off x="2237881" y="934314"/>
            <a:ext cx="7534468" cy="169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40" name="Google Shape;4240;p45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4241" name="Google Shape;4241;p4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246" name="Google Shape;4246;p45">
            <a:hlinkClick r:id="" action="ppaction://noaction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01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47" name="Google Shape;4247;p45">
            <a:hlinkClick r:id="rId3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02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48" name="Google Shape;4248;p45">
            <a:hlinkClick r:id="rId4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03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49" name="Google Shape;4249;p45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04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50" name="Google Shape;4250;p45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05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51" name="Google Shape;4251;p45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06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252" name="Google Shape;4252;p45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53" name="Google Shape;4253;p45">
            <a:hlinkClick r:id="rId6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54" name="Google Shape;4254;p45">
            <a:hlinkClick r:id="" action="ppaction://noaction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55" name="Google Shape;4255;p45"/>
          <p:cNvGrpSpPr/>
          <p:nvPr/>
        </p:nvGrpSpPr>
        <p:grpSpPr>
          <a:xfrm>
            <a:off x="9400275" y="1876273"/>
            <a:ext cx="1084685" cy="961797"/>
            <a:chOff x="7019708" y="1127036"/>
            <a:chExt cx="813514" cy="721348"/>
          </a:xfrm>
        </p:grpSpPr>
        <p:sp>
          <p:nvSpPr>
            <p:cNvPr id="4256" name="Google Shape;4256;p45"/>
            <p:cNvSpPr/>
            <p:nvPr/>
          </p:nvSpPr>
          <p:spPr>
            <a:xfrm>
              <a:off x="7019708" y="1127036"/>
              <a:ext cx="813514" cy="721348"/>
            </a:xfrm>
            <a:custGeom>
              <a:avLst/>
              <a:gdLst/>
              <a:ahLst/>
              <a:cxnLst/>
              <a:rect l="l" t="t" r="r" b="b"/>
              <a:pathLst>
                <a:path w="28660" h="25413" extrusionOk="0">
                  <a:moveTo>
                    <a:pt x="12978" y="0"/>
                  </a:moveTo>
                  <a:cubicBezTo>
                    <a:pt x="9142" y="0"/>
                    <a:pt x="13308" y="13292"/>
                    <a:pt x="13308" y="13292"/>
                  </a:cubicBezTo>
                  <a:cubicBezTo>
                    <a:pt x="13308" y="13292"/>
                    <a:pt x="9527" y="7556"/>
                    <a:pt x="6330" y="7556"/>
                  </a:cubicBezTo>
                  <a:cubicBezTo>
                    <a:pt x="5608" y="7556"/>
                    <a:pt x="4915" y="7849"/>
                    <a:pt x="4302" y="8568"/>
                  </a:cubicBezTo>
                  <a:cubicBezTo>
                    <a:pt x="1" y="13637"/>
                    <a:pt x="12963" y="14444"/>
                    <a:pt x="12963" y="14444"/>
                  </a:cubicBezTo>
                  <a:cubicBezTo>
                    <a:pt x="12963" y="14444"/>
                    <a:pt x="3937" y="15346"/>
                    <a:pt x="3765" y="20224"/>
                  </a:cubicBezTo>
                  <a:cubicBezTo>
                    <a:pt x="3729" y="21217"/>
                    <a:pt x="4104" y="21613"/>
                    <a:pt x="4721" y="21613"/>
                  </a:cubicBezTo>
                  <a:cubicBezTo>
                    <a:pt x="7124" y="21613"/>
                    <a:pt x="13210" y="15636"/>
                    <a:pt x="13212" y="15634"/>
                  </a:cubicBezTo>
                  <a:lnTo>
                    <a:pt x="13212" y="15634"/>
                  </a:lnTo>
                  <a:cubicBezTo>
                    <a:pt x="13210" y="15636"/>
                    <a:pt x="7106" y="21952"/>
                    <a:pt x="10178" y="24948"/>
                  </a:cubicBezTo>
                  <a:cubicBezTo>
                    <a:pt x="10506" y="25269"/>
                    <a:pt x="10815" y="25413"/>
                    <a:pt x="11105" y="25413"/>
                  </a:cubicBezTo>
                  <a:cubicBezTo>
                    <a:pt x="13516" y="25413"/>
                    <a:pt x="14633" y="15502"/>
                    <a:pt x="14633" y="15500"/>
                  </a:cubicBezTo>
                  <a:lnTo>
                    <a:pt x="14633" y="15500"/>
                  </a:lnTo>
                  <a:cubicBezTo>
                    <a:pt x="14633" y="15502"/>
                    <a:pt x="14403" y="21184"/>
                    <a:pt x="19088" y="23795"/>
                  </a:cubicBezTo>
                  <a:cubicBezTo>
                    <a:pt x="19697" y="24135"/>
                    <a:pt x="20176" y="24287"/>
                    <a:pt x="20535" y="24287"/>
                  </a:cubicBezTo>
                  <a:cubicBezTo>
                    <a:pt x="22731" y="24287"/>
                    <a:pt x="20472" y="18622"/>
                    <a:pt x="16068" y="15342"/>
                  </a:cubicBezTo>
                  <a:lnTo>
                    <a:pt x="16068" y="15342"/>
                  </a:lnTo>
                  <a:cubicBezTo>
                    <a:pt x="17801" y="16403"/>
                    <a:pt x="20912" y="18045"/>
                    <a:pt x="23568" y="18045"/>
                  </a:cubicBezTo>
                  <a:cubicBezTo>
                    <a:pt x="24925" y="18045"/>
                    <a:pt x="26164" y="17616"/>
                    <a:pt x="27038" y="16460"/>
                  </a:cubicBezTo>
                  <a:cubicBezTo>
                    <a:pt x="28660" y="14337"/>
                    <a:pt x="25971" y="13779"/>
                    <a:pt x="22697" y="13779"/>
                  </a:cubicBezTo>
                  <a:cubicBezTo>
                    <a:pt x="19071" y="13779"/>
                    <a:pt x="14729" y="14463"/>
                    <a:pt x="14729" y="14463"/>
                  </a:cubicBezTo>
                  <a:cubicBezTo>
                    <a:pt x="14729" y="14463"/>
                    <a:pt x="26673" y="10738"/>
                    <a:pt x="24791" y="7320"/>
                  </a:cubicBezTo>
                  <a:cubicBezTo>
                    <a:pt x="24253" y="6350"/>
                    <a:pt x="23535" y="5956"/>
                    <a:pt x="22723" y="5956"/>
                  </a:cubicBezTo>
                  <a:cubicBezTo>
                    <a:pt x="19245" y="5956"/>
                    <a:pt x="14057" y="13177"/>
                    <a:pt x="14057" y="13177"/>
                  </a:cubicBezTo>
                  <a:cubicBezTo>
                    <a:pt x="14057" y="13177"/>
                    <a:pt x="20029" y="3115"/>
                    <a:pt x="14191" y="330"/>
                  </a:cubicBezTo>
                  <a:cubicBezTo>
                    <a:pt x="13719" y="104"/>
                    <a:pt x="13317" y="0"/>
                    <a:pt x="12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7172873" y="1201263"/>
              <a:ext cx="571731" cy="578344"/>
            </a:xfrm>
            <a:custGeom>
              <a:avLst/>
              <a:gdLst/>
              <a:ahLst/>
              <a:cxnLst/>
              <a:rect l="l" t="t" r="r" b="b"/>
              <a:pathLst>
                <a:path w="20142" h="20375" extrusionOk="0">
                  <a:moveTo>
                    <a:pt x="8251" y="0"/>
                  </a:moveTo>
                  <a:cubicBezTo>
                    <a:pt x="8247" y="0"/>
                    <a:pt x="8243" y="0"/>
                    <a:pt x="8239" y="0"/>
                  </a:cubicBezTo>
                  <a:cubicBezTo>
                    <a:pt x="6683" y="58"/>
                    <a:pt x="8392" y="11368"/>
                    <a:pt x="8392" y="11368"/>
                  </a:cubicBezTo>
                  <a:cubicBezTo>
                    <a:pt x="8392" y="11368"/>
                    <a:pt x="2769" y="7487"/>
                    <a:pt x="1279" y="7487"/>
                  </a:cubicBezTo>
                  <a:cubicBezTo>
                    <a:pt x="1069" y="7487"/>
                    <a:pt x="941" y="7564"/>
                    <a:pt x="923" y="7739"/>
                  </a:cubicBezTo>
                  <a:cubicBezTo>
                    <a:pt x="769" y="9141"/>
                    <a:pt x="7989" y="11598"/>
                    <a:pt x="7989" y="11598"/>
                  </a:cubicBezTo>
                  <a:cubicBezTo>
                    <a:pt x="7989" y="11598"/>
                    <a:pt x="1" y="16015"/>
                    <a:pt x="1326" y="16380"/>
                  </a:cubicBezTo>
                  <a:cubicBezTo>
                    <a:pt x="1376" y="16393"/>
                    <a:pt x="1432" y="16399"/>
                    <a:pt x="1495" y="16399"/>
                  </a:cubicBezTo>
                  <a:cubicBezTo>
                    <a:pt x="3071" y="16399"/>
                    <a:pt x="8488" y="12386"/>
                    <a:pt x="8488" y="12386"/>
                  </a:cubicBezTo>
                  <a:lnTo>
                    <a:pt x="8488" y="12386"/>
                  </a:lnTo>
                  <a:cubicBezTo>
                    <a:pt x="8488" y="12386"/>
                    <a:pt x="4360" y="20259"/>
                    <a:pt x="5723" y="20374"/>
                  </a:cubicBezTo>
                  <a:cubicBezTo>
                    <a:pt x="5731" y="20374"/>
                    <a:pt x="5739" y="20375"/>
                    <a:pt x="5747" y="20375"/>
                  </a:cubicBezTo>
                  <a:cubicBezTo>
                    <a:pt x="7110" y="20375"/>
                    <a:pt x="9045" y="12386"/>
                    <a:pt x="9045" y="12386"/>
                  </a:cubicBezTo>
                  <a:cubicBezTo>
                    <a:pt x="9045" y="12386"/>
                    <a:pt x="13022" y="19637"/>
                    <a:pt x="14117" y="19637"/>
                  </a:cubicBezTo>
                  <a:cubicBezTo>
                    <a:pt x="14237" y="19637"/>
                    <a:pt x="14322" y="19550"/>
                    <a:pt x="14364" y="19356"/>
                  </a:cubicBezTo>
                  <a:cubicBezTo>
                    <a:pt x="14767" y="17398"/>
                    <a:pt x="9852" y="12328"/>
                    <a:pt x="9852" y="12328"/>
                  </a:cubicBezTo>
                  <a:lnTo>
                    <a:pt x="9852" y="12328"/>
                  </a:lnTo>
                  <a:cubicBezTo>
                    <a:pt x="9852" y="12328"/>
                    <a:pt x="15775" y="13869"/>
                    <a:pt x="18554" y="13869"/>
                  </a:cubicBezTo>
                  <a:cubicBezTo>
                    <a:pt x="19550" y="13869"/>
                    <a:pt x="20141" y="13671"/>
                    <a:pt x="19914" y="13135"/>
                  </a:cubicBezTo>
                  <a:cubicBezTo>
                    <a:pt x="19418" y="11978"/>
                    <a:pt x="16084" y="11731"/>
                    <a:pt x="13331" y="11731"/>
                  </a:cubicBezTo>
                  <a:cubicBezTo>
                    <a:pt x="11287" y="11731"/>
                    <a:pt x="9564" y="11867"/>
                    <a:pt x="9564" y="11867"/>
                  </a:cubicBezTo>
                  <a:cubicBezTo>
                    <a:pt x="9564" y="11867"/>
                    <a:pt x="18896" y="5051"/>
                    <a:pt x="17341" y="4858"/>
                  </a:cubicBezTo>
                  <a:cubicBezTo>
                    <a:pt x="17314" y="4855"/>
                    <a:pt x="17287" y="4853"/>
                    <a:pt x="17257" y="4853"/>
                  </a:cubicBezTo>
                  <a:cubicBezTo>
                    <a:pt x="15543" y="4853"/>
                    <a:pt x="9045" y="10869"/>
                    <a:pt x="9045" y="10869"/>
                  </a:cubicBezTo>
                  <a:cubicBezTo>
                    <a:pt x="9045" y="10869"/>
                    <a:pt x="9809" y="0"/>
                    <a:pt x="8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7353288" y="1465811"/>
              <a:ext cx="169884" cy="129691"/>
            </a:xfrm>
            <a:custGeom>
              <a:avLst/>
              <a:gdLst/>
              <a:ahLst/>
              <a:cxnLst/>
              <a:rect l="l" t="t" r="r" b="b"/>
              <a:pathLst>
                <a:path w="5985" h="4569" extrusionOk="0">
                  <a:moveTo>
                    <a:pt x="2476" y="1"/>
                  </a:moveTo>
                  <a:cubicBezTo>
                    <a:pt x="1242" y="1"/>
                    <a:pt x="300" y="1206"/>
                    <a:pt x="481" y="2202"/>
                  </a:cubicBezTo>
                  <a:cubicBezTo>
                    <a:pt x="481" y="2202"/>
                    <a:pt x="1" y="3392"/>
                    <a:pt x="1499" y="4333"/>
                  </a:cubicBezTo>
                  <a:cubicBezTo>
                    <a:pt x="1756" y="4495"/>
                    <a:pt x="2067" y="4569"/>
                    <a:pt x="2397" y="4569"/>
                  </a:cubicBezTo>
                  <a:cubicBezTo>
                    <a:pt x="3983" y="4569"/>
                    <a:pt x="5985" y="2856"/>
                    <a:pt x="4379" y="1011"/>
                  </a:cubicBezTo>
                  <a:cubicBezTo>
                    <a:pt x="3739" y="284"/>
                    <a:pt x="3073" y="1"/>
                    <a:pt x="2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259" name="Google Shape;4259;p45"/>
          <p:cNvGrpSpPr/>
          <p:nvPr/>
        </p:nvGrpSpPr>
        <p:grpSpPr>
          <a:xfrm>
            <a:off x="1224562" y="4224263"/>
            <a:ext cx="1119467" cy="884325"/>
            <a:chOff x="1370468" y="1128882"/>
            <a:chExt cx="839600" cy="663244"/>
          </a:xfrm>
        </p:grpSpPr>
        <p:sp>
          <p:nvSpPr>
            <p:cNvPr id="4260" name="Google Shape;4260;p45"/>
            <p:cNvSpPr/>
            <p:nvPr/>
          </p:nvSpPr>
          <p:spPr>
            <a:xfrm>
              <a:off x="1454119" y="1311028"/>
              <a:ext cx="501307" cy="345445"/>
            </a:xfrm>
            <a:custGeom>
              <a:avLst/>
              <a:gdLst/>
              <a:ahLst/>
              <a:cxnLst/>
              <a:rect l="l" t="t" r="r" b="b"/>
              <a:pathLst>
                <a:path w="17661" h="12170" extrusionOk="0">
                  <a:moveTo>
                    <a:pt x="9855" y="1"/>
                  </a:moveTo>
                  <a:cubicBezTo>
                    <a:pt x="9739" y="1"/>
                    <a:pt x="9623" y="4"/>
                    <a:pt x="9506" y="12"/>
                  </a:cubicBezTo>
                  <a:cubicBezTo>
                    <a:pt x="7778" y="108"/>
                    <a:pt x="5762" y="742"/>
                    <a:pt x="4014" y="2662"/>
                  </a:cubicBezTo>
                  <a:cubicBezTo>
                    <a:pt x="1" y="7021"/>
                    <a:pt x="5570" y="11053"/>
                    <a:pt x="7317" y="11879"/>
                  </a:cubicBezTo>
                  <a:cubicBezTo>
                    <a:pt x="7697" y="12058"/>
                    <a:pt x="8346" y="12169"/>
                    <a:pt x="9119" y="12169"/>
                  </a:cubicBezTo>
                  <a:cubicBezTo>
                    <a:pt x="12323" y="12169"/>
                    <a:pt x="17660" y="10261"/>
                    <a:pt x="14844" y="3392"/>
                  </a:cubicBezTo>
                  <a:cubicBezTo>
                    <a:pt x="14006" y="1350"/>
                    <a:pt x="12025" y="1"/>
                    <a:pt x="98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1656901" y="1346793"/>
              <a:ext cx="227165" cy="385695"/>
            </a:xfrm>
            <a:custGeom>
              <a:avLst/>
              <a:gdLst/>
              <a:ahLst/>
              <a:cxnLst/>
              <a:rect l="l" t="t" r="r" b="b"/>
              <a:pathLst>
                <a:path w="8003" h="13588" extrusionOk="0">
                  <a:moveTo>
                    <a:pt x="5876" y="0"/>
                  </a:moveTo>
                  <a:lnTo>
                    <a:pt x="5876" y="0"/>
                  </a:lnTo>
                  <a:cubicBezTo>
                    <a:pt x="5876" y="0"/>
                    <a:pt x="0" y="5377"/>
                    <a:pt x="173" y="11022"/>
                  </a:cubicBezTo>
                  <a:cubicBezTo>
                    <a:pt x="231" y="12731"/>
                    <a:pt x="1061" y="13587"/>
                    <a:pt x="2104" y="13587"/>
                  </a:cubicBezTo>
                  <a:cubicBezTo>
                    <a:pt x="4495" y="13587"/>
                    <a:pt x="8002" y="9080"/>
                    <a:pt x="5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1684151" y="1346793"/>
              <a:ext cx="245956" cy="398923"/>
            </a:xfrm>
            <a:custGeom>
              <a:avLst/>
              <a:gdLst/>
              <a:ahLst/>
              <a:cxnLst/>
              <a:rect l="l" t="t" r="r" b="b"/>
              <a:pathLst>
                <a:path w="8665" h="14054" extrusionOk="0">
                  <a:moveTo>
                    <a:pt x="4916" y="0"/>
                  </a:moveTo>
                  <a:cubicBezTo>
                    <a:pt x="4916" y="0"/>
                    <a:pt x="0" y="6280"/>
                    <a:pt x="1114" y="11810"/>
                  </a:cubicBezTo>
                  <a:cubicBezTo>
                    <a:pt x="1420" y="13327"/>
                    <a:pt x="2233" y="14054"/>
                    <a:pt x="3145" y="14054"/>
                  </a:cubicBezTo>
                  <a:cubicBezTo>
                    <a:pt x="5558" y="14054"/>
                    <a:pt x="8664" y="8973"/>
                    <a:pt x="4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1787160" y="1346793"/>
              <a:ext cx="277208" cy="379564"/>
            </a:xfrm>
            <a:custGeom>
              <a:avLst/>
              <a:gdLst/>
              <a:ahLst/>
              <a:cxnLst/>
              <a:rect l="l" t="t" r="r" b="b"/>
              <a:pathLst>
                <a:path w="9766" h="13372" extrusionOk="0">
                  <a:moveTo>
                    <a:pt x="1287" y="0"/>
                  </a:moveTo>
                  <a:cubicBezTo>
                    <a:pt x="1287" y="0"/>
                    <a:pt x="1" y="7873"/>
                    <a:pt x="3649" y="12175"/>
                  </a:cubicBezTo>
                  <a:cubicBezTo>
                    <a:pt x="4347" y="13001"/>
                    <a:pt x="5075" y="13372"/>
                    <a:pt x="5723" y="13372"/>
                  </a:cubicBezTo>
                  <a:cubicBezTo>
                    <a:pt x="8462" y="13372"/>
                    <a:pt x="9765" y="6755"/>
                    <a:pt x="1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1823692" y="1346793"/>
              <a:ext cx="306927" cy="328670"/>
            </a:xfrm>
            <a:custGeom>
              <a:avLst/>
              <a:gdLst/>
              <a:ahLst/>
              <a:cxnLst/>
              <a:rect l="l" t="t" r="r" b="b"/>
              <a:pathLst>
                <a:path w="10813" h="115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075" y="7912"/>
                    <a:pt x="5818" y="10965"/>
                  </a:cubicBezTo>
                  <a:cubicBezTo>
                    <a:pt x="6476" y="11388"/>
                    <a:pt x="7079" y="11578"/>
                    <a:pt x="7597" y="11578"/>
                  </a:cubicBezTo>
                  <a:cubicBezTo>
                    <a:pt x="10812" y="11578"/>
                    <a:pt x="10734" y="425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1823692" y="1346793"/>
              <a:ext cx="386377" cy="265116"/>
            </a:xfrm>
            <a:custGeom>
              <a:avLst/>
              <a:gdLst/>
              <a:ahLst/>
              <a:cxnLst/>
              <a:rect l="l" t="t" r="r" b="b"/>
              <a:pathLst>
                <a:path w="13612" h="9340" extrusionOk="0">
                  <a:moveTo>
                    <a:pt x="0" y="0"/>
                  </a:moveTo>
                  <a:cubicBezTo>
                    <a:pt x="0" y="0"/>
                    <a:pt x="3053" y="7374"/>
                    <a:pt x="8411" y="9121"/>
                  </a:cubicBezTo>
                  <a:cubicBezTo>
                    <a:pt x="8870" y="9271"/>
                    <a:pt x="9287" y="9340"/>
                    <a:pt x="9657" y="9340"/>
                  </a:cubicBezTo>
                  <a:cubicBezTo>
                    <a:pt x="13612" y="9340"/>
                    <a:pt x="12170" y="14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1464366" y="1346793"/>
              <a:ext cx="359354" cy="288789"/>
            </a:xfrm>
            <a:custGeom>
              <a:avLst/>
              <a:gdLst/>
              <a:ahLst/>
              <a:cxnLst/>
              <a:rect l="l" t="t" r="r" b="b"/>
              <a:pathLst>
                <a:path w="12660" h="10174" extrusionOk="0">
                  <a:moveTo>
                    <a:pt x="12659" y="0"/>
                  </a:moveTo>
                  <a:cubicBezTo>
                    <a:pt x="945" y="2491"/>
                    <a:pt x="1" y="10174"/>
                    <a:pt x="3642" y="10174"/>
                  </a:cubicBezTo>
                  <a:cubicBezTo>
                    <a:pt x="4072" y="10174"/>
                    <a:pt x="4565" y="10067"/>
                    <a:pt x="5113" y="9832"/>
                  </a:cubicBezTo>
                  <a:cubicBezTo>
                    <a:pt x="10297" y="7624"/>
                    <a:pt x="12659" y="0"/>
                    <a:pt x="126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1416708" y="1346793"/>
              <a:ext cx="407013" cy="243657"/>
            </a:xfrm>
            <a:custGeom>
              <a:avLst/>
              <a:gdLst/>
              <a:ahLst/>
              <a:cxnLst/>
              <a:rect l="l" t="t" r="r" b="b"/>
              <a:pathLst>
                <a:path w="14339" h="8584" extrusionOk="0">
                  <a:moveTo>
                    <a:pt x="14338" y="0"/>
                  </a:moveTo>
                  <a:lnTo>
                    <a:pt x="14338" y="0"/>
                  </a:lnTo>
                  <a:cubicBezTo>
                    <a:pt x="1880" y="537"/>
                    <a:pt x="0" y="8583"/>
                    <a:pt x="4251" y="8583"/>
                  </a:cubicBezTo>
                  <a:cubicBezTo>
                    <a:pt x="4560" y="8583"/>
                    <a:pt x="4902" y="8540"/>
                    <a:pt x="5275" y="8449"/>
                  </a:cubicBezTo>
                  <a:cubicBezTo>
                    <a:pt x="10747" y="7124"/>
                    <a:pt x="14338" y="0"/>
                    <a:pt x="14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1370468" y="1282558"/>
              <a:ext cx="453252" cy="158644"/>
            </a:xfrm>
            <a:custGeom>
              <a:avLst/>
              <a:gdLst/>
              <a:ahLst/>
              <a:cxnLst/>
              <a:rect l="l" t="t" r="r" b="b"/>
              <a:pathLst>
                <a:path w="15968" h="5589" extrusionOk="0">
                  <a:moveTo>
                    <a:pt x="7612" y="1"/>
                  </a:moveTo>
                  <a:cubicBezTo>
                    <a:pt x="1785" y="1"/>
                    <a:pt x="0" y="4227"/>
                    <a:pt x="3946" y="5297"/>
                  </a:cubicBezTo>
                  <a:cubicBezTo>
                    <a:pt x="4708" y="5501"/>
                    <a:pt x="5492" y="5589"/>
                    <a:pt x="6276" y="5589"/>
                  </a:cubicBezTo>
                  <a:cubicBezTo>
                    <a:pt x="11107" y="5589"/>
                    <a:pt x="15967" y="2263"/>
                    <a:pt x="15967" y="2263"/>
                  </a:cubicBezTo>
                  <a:cubicBezTo>
                    <a:pt x="12655" y="618"/>
                    <a:pt x="9838" y="1"/>
                    <a:pt x="7612" y="1"/>
                  </a:cubicBez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1391984" y="1203307"/>
              <a:ext cx="431736" cy="168976"/>
            </a:xfrm>
            <a:custGeom>
              <a:avLst/>
              <a:gdLst/>
              <a:ahLst/>
              <a:cxnLst/>
              <a:rect l="l" t="t" r="r" b="b"/>
              <a:pathLst>
                <a:path w="15210" h="5953" extrusionOk="0">
                  <a:moveTo>
                    <a:pt x="5085" y="1"/>
                  </a:moveTo>
                  <a:cubicBezTo>
                    <a:pt x="1434" y="1"/>
                    <a:pt x="1" y="2672"/>
                    <a:pt x="2824" y="4441"/>
                  </a:cubicBezTo>
                  <a:cubicBezTo>
                    <a:pt x="4670" y="5598"/>
                    <a:pt x="6937" y="5953"/>
                    <a:pt x="9025" y="5953"/>
                  </a:cubicBezTo>
                  <a:cubicBezTo>
                    <a:pt x="12344" y="5953"/>
                    <a:pt x="15209" y="5055"/>
                    <a:pt x="15209" y="5055"/>
                  </a:cubicBezTo>
                  <a:cubicBezTo>
                    <a:pt x="11221" y="1287"/>
                    <a:pt x="7619" y="1"/>
                    <a:pt x="5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1434108" y="1128882"/>
              <a:ext cx="389613" cy="218167"/>
            </a:xfrm>
            <a:custGeom>
              <a:avLst/>
              <a:gdLst/>
              <a:ahLst/>
              <a:cxnLst/>
              <a:rect l="l" t="t" r="r" b="b"/>
              <a:pathLst>
                <a:path w="13726" h="7686" extrusionOk="0">
                  <a:moveTo>
                    <a:pt x="3666" y="1"/>
                  </a:moveTo>
                  <a:cubicBezTo>
                    <a:pt x="1154" y="1"/>
                    <a:pt x="0" y="1894"/>
                    <a:pt x="1916" y="3933"/>
                  </a:cubicBezTo>
                  <a:cubicBezTo>
                    <a:pt x="5193" y="7422"/>
                    <a:pt x="11420" y="7686"/>
                    <a:pt x="13224" y="7686"/>
                  </a:cubicBezTo>
                  <a:cubicBezTo>
                    <a:pt x="13544" y="7686"/>
                    <a:pt x="13725" y="7677"/>
                    <a:pt x="13725" y="7677"/>
                  </a:cubicBezTo>
                  <a:cubicBezTo>
                    <a:pt x="10165" y="1951"/>
                    <a:pt x="6216" y="1"/>
                    <a:pt x="3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1739729" y="1294025"/>
              <a:ext cx="170651" cy="141102"/>
            </a:xfrm>
            <a:custGeom>
              <a:avLst/>
              <a:gdLst/>
              <a:ahLst/>
              <a:cxnLst/>
              <a:rect l="l" t="t" r="r" b="b"/>
              <a:pathLst>
                <a:path w="6012" h="4971" extrusionOk="0">
                  <a:moveTo>
                    <a:pt x="2691" y="1"/>
                  </a:moveTo>
                  <a:cubicBezTo>
                    <a:pt x="1337" y="1"/>
                    <a:pt x="1" y="1206"/>
                    <a:pt x="1" y="1206"/>
                  </a:cubicBezTo>
                  <a:lnTo>
                    <a:pt x="4494" y="4970"/>
                  </a:lnTo>
                  <a:cubicBezTo>
                    <a:pt x="4494" y="4970"/>
                    <a:pt x="6011" y="1802"/>
                    <a:pt x="3784" y="323"/>
                  </a:cubicBezTo>
                  <a:cubicBezTo>
                    <a:pt x="3436" y="92"/>
                    <a:pt x="3063" y="1"/>
                    <a:pt x="2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1672712" y="1336972"/>
              <a:ext cx="429522" cy="455153"/>
            </a:xfrm>
            <a:custGeom>
              <a:avLst/>
              <a:gdLst/>
              <a:ahLst/>
              <a:cxnLst/>
              <a:rect l="l" t="t" r="r" b="b"/>
              <a:pathLst>
                <a:path w="15132" h="16035" extrusionOk="0">
                  <a:moveTo>
                    <a:pt x="5549" y="1"/>
                  </a:moveTo>
                  <a:lnTo>
                    <a:pt x="5549" y="1"/>
                  </a:lnTo>
                  <a:cubicBezTo>
                    <a:pt x="5549" y="1"/>
                    <a:pt x="0" y="8027"/>
                    <a:pt x="5722" y="16035"/>
                  </a:cubicBezTo>
                  <a:cubicBezTo>
                    <a:pt x="5722" y="16035"/>
                    <a:pt x="15131" y="10562"/>
                    <a:pt x="5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1768625" y="1490565"/>
              <a:ext cx="77434" cy="69032"/>
            </a:xfrm>
            <a:custGeom>
              <a:avLst/>
              <a:gdLst/>
              <a:ahLst/>
              <a:cxnLst/>
              <a:rect l="l" t="t" r="r" b="b"/>
              <a:pathLst>
                <a:path w="2728" h="2432" extrusionOk="0">
                  <a:moveTo>
                    <a:pt x="1366" y="0"/>
                  </a:moveTo>
                  <a:cubicBezTo>
                    <a:pt x="1232" y="0"/>
                    <a:pt x="1095" y="23"/>
                    <a:pt x="961" y="72"/>
                  </a:cubicBezTo>
                  <a:cubicBezTo>
                    <a:pt x="327" y="303"/>
                    <a:pt x="0" y="994"/>
                    <a:pt x="231" y="1628"/>
                  </a:cubicBezTo>
                  <a:cubicBezTo>
                    <a:pt x="411" y="2123"/>
                    <a:pt x="874" y="2431"/>
                    <a:pt x="1370" y="2431"/>
                  </a:cubicBezTo>
                  <a:cubicBezTo>
                    <a:pt x="1508" y="2431"/>
                    <a:pt x="1648" y="2407"/>
                    <a:pt x="1786" y="2357"/>
                  </a:cubicBezTo>
                  <a:cubicBezTo>
                    <a:pt x="2401" y="2127"/>
                    <a:pt x="2727" y="1436"/>
                    <a:pt x="2516" y="802"/>
                  </a:cubicBezTo>
                  <a:cubicBezTo>
                    <a:pt x="2334" y="318"/>
                    <a:pt x="1867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1865112" y="1466782"/>
              <a:ext cx="38172" cy="33937"/>
            </a:xfrm>
            <a:custGeom>
              <a:avLst/>
              <a:gdLst/>
              <a:ahLst/>
              <a:cxnLst/>
              <a:rect l="l" t="t" r="r" b="b"/>
              <a:pathLst>
                <a:path w="2862" h="2544" extrusionOk="0">
                  <a:moveTo>
                    <a:pt x="1416" y="1"/>
                  </a:moveTo>
                  <a:cubicBezTo>
                    <a:pt x="1277" y="1"/>
                    <a:pt x="1136" y="24"/>
                    <a:pt x="999" y="72"/>
                  </a:cubicBezTo>
                  <a:cubicBezTo>
                    <a:pt x="346" y="322"/>
                    <a:pt x="0" y="1032"/>
                    <a:pt x="231" y="1704"/>
                  </a:cubicBezTo>
                  <a:cubicBezTo>
                    <a:pt x="413" y="2220"/>
                    <a:pt x="906" y="2544"/>
                    <a:pt x="1436" y="2544"/>
                  </a:cubicBezTo>
                  <a:cubicBezTo>
                    <a:pt x="1578" y="2544"/>
                    <a:pt x="1722" y="2521"/>
                    <a:pt x="1863" y="2472"/>
                  </a:cubicBezTo>
                  <a:cubicBezTo>
                    <a:pt x="2516" y="2223"/>
                    <a:pt x="2862" y="1512"/>
                    <a:pt x="2631" y="840"/>
                  </a:cubicBezTo>
                  <a:cubicBezTo>
                    <a:pt x="2434" y="325"/>
                    <a:pt x="1937" y="1"/>
                    <a:pt x="1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1816059" y="1408198"/>
              <a:ext cx="52342" cy="46466"/>
            </a:xfrm>
            <a:custGeom>
              <a:avLst/>
              <a:gdLst/>
              <a:ahLst/>
              <a:cxnLst/>
              <a:rect l="l" t="t" r="r" b="b"/>
              <a:pathLst>
                <a:path w="1844" h="1637" extrusionOk="0">
                  <a:moveTo>
                    <a:pt x="933" y="1"/>
                  </a:moveTo>
                  <a:cubicBezTo>
                    <a:pt x="840" y="1"/>
                    <a:pt x="746" y="17"/>
                    <a:pt x="653" y="51"/>
                  </a:cubicBezTo>
                  <a:cubicBezTo>
                    <a:pt x="211" y="204"/>
                    <a:pt x="0" y="665"/>
                    <a:pt x="154" y="1088"/>
                  </a:cubicBezTo>
                  <a:cubicBezTo>
                    <a:pt x="274" y="1432"/>
                    <a:pt x="581" y="1637"/>
                    <a:pt x="911" y="1637"/>
                  </a:cubicBezTo>
                  <a:cubicBezTo>
                    <a:pt x="1004" y="1637"/>
                    <a:pt x="1098" y="1620"/>
                    <a:pt x="1191" y="1587"/>
                  </a:cubicBezTo>
                  <a:cubicBezTo>
                    <a:pt x="1632" y="1433"/>
                    <a:pt x="1844" y="972"/>
                    <a:pt x="1690" y="550"/>
                  </a:cubicBezTo>
                  <a:cubicBezTo>
                    <a:pt x="1570" y="205"/>
                    <a:pt x="1263" y="1"/>
                    <a:pt x="9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1849300" y="1530622"/>
              <a:ext cx="88873" cy="78807"/>
            </a:xfrm>
            <a:custGeom>
              <a:avLst/>
              <a:gdLst/>
              <a:ahLst/>
              <a:cxnLst/>
              <a:rect l="l" t="t" r="r" b="b"/>
              <a:pathLst>
                <a:path w="3476" h="3082" extrusionOk="0">
                  <a:moveTo>
                    <a:pt x="1731" y="1"/>
                  </a:moveTo>
                  <a:cubicBezTo>
                    <a:pt x="1558" y="1"/>
                    <a:pt x="1382" y="30"/>
                    <a:pt x="1210" y="92"/>
                  </a:cubicBezTo>
                  <a:cubicBezTo>
                    <a:pt x="423" y="380"/>
                    <a:pt x="0" y="1263"/>
                    <a:pt x="288" y="2069"/>
                  </a:cubicBezTo>
                  <a:cubicBezTo>
                    <a:pt x="515" y="2688"/>
                    <a:pt x="1109" y="3082"/>
                    <a:pt x="1735" y="3082"/>
                  </a:cubicBezTo>
                  <a:cubicBezTo>
                    <a:pt x="1906" y="3082"/>
                    <a:pt x="2079" y="3053"/>
                    <a:pt x="2247" y="2991"/>
                  </a:cubicBezTo>
                  <a:cubicBezTo>
                    <a:pt x="3053" y="2703"/>
                    <a:pt x="3476" y="1820"/>
                    <a:pt x="3188" y="1013"/>
                  </a:cubicBezTo>
                  <a:cubicBezTo>
                    <a:pt x="2961" y="394"/>
                    <a:pt x="2367" y="1"/>
                    <a:pt x="17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1781164" y="1587706"/>
              <a:ext cx="52347" cy="46417"/>
            </a:xfrm>
            <a:custGeom>
              <a:avLst/>
              <a:gdLst/>
              <a:ahLst/>
              <a:cxnLst/>
              <a:rect l="l" t="t" r="r" b="b"/>
              <a:pathLst>
                <a:path w="2766" h="2453" extrusionOk="0">
                  <a:moveTo>
                    <a:pt x="1397" y="1"/>
                  </a:moveTo>
                  <a:cubicBezTo>
                    <a:pt x="1258" y="1"/>
                    <a:pt x="1117" y="25"/>
                    <a:pt x="980" y="74"/>
                  </a:cubicBezTo>
                  <a:cubicBezTo>
                    <a:pt x="346" y="305"/>
                    <a:pt x="0" y="996"/>
                    <a:pt x="231" y="1649"/>
                  </a:cubicBezTo>
                  <a:cubicBezTo>
                    <a:pt x="411" y="2145"/>
                    <a:pt x="885" y="2453"/>
                    <a:pt x="1387" y="2453"/>
                  </a:cubicBezTo>
                  <a:cubicBezTo>
                    <a:pt x="1526" y="2453"/>
                    <a:pt x="1668" y="2429"/>
                    <a:pt x="1805" y="2379"/>
                  </a:cubicBezTo>
                  <a:cubicBezTo>
                    <a:pt x="2439" y="2148"/>
                    <a:pt x="2766" y="1457"/>
                    <a:pt x="2554" y="823"/>
                  </a:cubicBezTo>
                  <a:cubicBezTo>
                    <a:pt x="2374" y="312"/>
                    <a:pt x="1899" y="1"/>
                    <a:pt x="1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1806216" y="1639959"/>
              <a:ext cx="110673" cy="98269"/>
            </a:xfrm>
            <a:custGeom>
              <a:avLst/>
              <a:gdLst/>
              <a:ahLst/>
              <a:cxnLst/>
              <a:rect l="l" t="t" r="r" b="b"/>
              <a:pathLst>
                <a:path w="3899" h="3462" extrusionOk="0">
                  <a:moveTo>
                    <a:pt x="1946" y="0"/>
                  </a:moveTo>
                  <a:cubicBezTo>
                    <a:pt x="1753" y="0"/>
                    <a:pt x="1556" y="33"/>
                    <a:pt x="1364" y="103"/>
                  </a:cubicBezTo>
                  <a:cubicBezTo>
                    <a:pt x="480" y="429"/>
                    <a:pt x="0" y="1408"/>
                    <a:pt x="327" y="2311"/>
                  </a:cubicBezTo>
                  <a:cubicBezTo>
                    <a:pt x="585" y="3024"/>
                    <a:pt x="1251" y="3462"/>
                    <a:pt x="1965" y="3462"/>
                  </a:cubicBezTo>
                  <a:cubicBezTo>
                    <a:pt x="2154" y="3462"/>
                    <a:pt x="2346" y="3431"/>
                    <a:pt x="2535" y="3367"/>
                  </a:cubicBezTo>
                  <a:cubicBezTo>
                    <a:pt x="3437" y="3041"/>
                    <a:pt x="3898" y="2042"/>
                    <a:pt x="3591" y="1159"/>
                  </a:cubicBezTo>
                  <a:cubicBezTo>
                    <a:pt x="3334" y="449"/>
                    <a:pt x="2661" y="0"/>
                    <a:pt x="1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1823692" y="1207252"/>
              <a:ext cx="28357" cy="91059"/>
            </a:xfrm>
            <a:custGeom>
              <a:avLst/>
              <a:gdLst/>
              <a:ahLst/>
              <a:cxnLst/>
              <a:rect l="l" t="t" r="r" b="b"/>
              <a:pathLst>
                <a:path w="999" h="3208" extrusionOk="0">
                  <a:moveTo>
                    <a:pt x="845" y="1"/>
                  </a:moveTo>
                  <a:lnTo>
                    <a:pt x="0" y="3169"/>
                  </a:lnTo>
                  <a:lnTo>
                    <a:pt x="134" y="3207"/>
                  </a:lnTo>
                  <a:lnTo>
                    <a:pt x="999" y="3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1840041" y="1199078"/>
              <a:ext cx="19642" cy="17457"/>
            </a:xfrm>
            <a:custGeom>
              <a:avLst/>
              <a:gdLst/>
              <a:ahLst/>
              <a:cxnLst/>
              <a:rect l="l" t="t" r="r" b="b"/>
              <a:pathLst>
                <a:path w="692" h="615" extrusionOk="0">
                  <a:moveTo>
                    <a:pt x="353" y="1"/>
                  </a:moveTo>
                  <a:cubicBezTo>
                    <a:pt x="319" y="1"/>
                    <a:pt x="284" y="7"/>
                    <a:pt x="250" y="20"/>
                  </a:cubicBezTo>
                  <a:cubicBezTo>
                    <a:pt x="77" y="77"/>
                    <a:pt x="0" y="250"/>
                    <a:pt x="58" y="423"/>
                  </a:cubicBezTo>
                  <a:cubicBezTo>
                    <a:pt x="102" y="542"/>
                    <a:pt x="216" y="615"/>
                    <a:pt x="337" y="615"/>
                  </a:cubicBezTo>
                  <a:cubicBezTo>
                    <a:pt x="372" y="615"/>
                    <a:pt x="407" y="609"/>
                    <a:pt x="442" y="596"/>
                  </a:cubicBezTo>
                  <a:cubicBezTo>
                    <a:pt x="615" y="538"/>
                    <a:pt x="691" y="365"/>
                    <a:pt x="634" y="212"/>
                  </a:cubicBezTo>
                  <a:cubicBezTo>
                    <a:pt x="589" y="77"/>
                    <a:pt x="474" y="1"/>
                    <a:pt x="3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1859656" y="1252498"/>
              <a:ext cx="68152" cy="69231"/>
            </a:xfrm>
            <a:custGeom>
              <a:avLst/>
              <a:gdLst/>
              <a:ahLst/>
              <a:cxnLst/>
              <a:rect l="l" t="t" r="r" b="b"/>
              <a:pathLst>
                <a:path w="2401" h="2439" extrusionOk="0">
                  <a:moveTo>
                    <a:pt x="2285" y="0"/>
                  </a:moveTo>
                  <a:lnTo>
                    <a:pt x="0" y="2343"/>
                  </a:lnTo>
                  <a:lnTo>
                    <a:pt x="96" y="2439"/>
                  </a:lnTo>
                  <a:lnTo>
                    <a:pt x="2401" y="96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1916880" y="1245203"/>
              <a:ext cx="19103" cy="17741"/>
            </a:xfrm>
            <a:custGeom>
              <a:avLst/>
              <a:gdLst/>
              <a:ahLst/>
              <a:cxnLst/>
              <a:rect l="l" t="t" r="r" b="b"/>
              <a:pathLst>
                <a:path w="673" h="625" extrusionOk="0">
                  <a:moveTo>
                    <a:pt x="318" y="0"/>
                  </a:moveTo>
                  <a:cubicBezTo>
                    <a:pt x="174" y="0"/>
                    <a:pt x="53" y="107"/>
                    <a:pt x="20" y="257"/>
                  </a:cubicBezTo>
                  <a:cubicBezTo>
                    <a:pt x="1" y="430"/>
                    <a:pt x="116" y="584"/>
                    <a:pt x="269" y="622"/>
                  </a:cubicBezTo>
                  <a:cubicBezTo>
                    <a:pt x="282" y="624"/>
                    <a:pt x="295" y="624"/>
                    <a:pt x="307" y="624"/>
                  </a:cubicBezTo>
                  <a:cubicBezTo>
                    <a:pt x="467" y="624"/>
                    <a:pt x="617" y="514"/>
                    <a:pt x="634" y="353"/>
                  </a:cubicBezTo>
                  <a:cubicBezTo>
                    <a:pt x="673" y="200"/>
                    <a:pt x="558" y="27"/>
                    <a:pt x="385" y="8"/>
                  </a:cubicBezTo>
                  <a:cubicBezTo>
                    <a:pt x="362" y="3"/>
                    <a:pt x="340" y="0"/>
                    <a:pt x="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1395249" y="1287099"/>
              <a:ext cx="435000" cy="205252"/>
            </a:xfrm>
            <a:custGeom>
              <a:avLst/>
              <a:gdLst/>
              <a:ahLst/>
              <a:cxnLst/>
              <a:rect l="l" t="t" r="r" b="b"/>
              <a:pathLst>
                <a:path w="15325" h="7231" extrusionOk="0">
                  <a:moveTo>
                    <a:pt x="8315" y="0"/>
                  </a:moveTo>
                  <a:cubicBezTo>
                    <a:pt x="1419" y="0"/>
                    <a:pt x="1" y="6558"/>
                    <a:pt x="1" y="6558"/>
                  </a:cubicBezTo>
                  <a:cubicBezTo>
                    <a:pt x="1504" y="7032"/>
                    <a:pt x="2919" y="7230"/>
                    <a:pt x="4235" y="7230"/>
                  </a:cubicBezTo>
                  <a:cubicBezTo>
                    <a:pt x="11139" y="7230"/>
                    <a:pt x="15324" y="1758"/>
                    <a:pt x="15324" y="1758"/>
                  </a:cubicBezTo>
                  <a:cubicBezTo>
                    <a:pt x="12518" y="495"/>
                    <a:pt x="10210" y="0"/>
                    <a:pt x="8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1588211" y="1381167"/>
              <a:ext cx="69799" cy="68720"/>
            </a:xfrm>
            <a:custGeom>
              <a:avLst/>
              <a:gdLst/>
              <a:ahLst/>
              <a:cxnLst/>
              <a:rect l="l" t="t" r="r" b="b"/>
              <a:pathLst>
                <a:path w="2459" h="2421" extrusionOk="0">
                  <a:moveTo>
                    <a:pt x="1233" y="0"/>
                  </a:moveTo>
                  <a:cubicBezTo>
                    <a:pt x="577" y="0"/>
                    <a:pt x="39" y="530"/>
                    <a:pt x="20" y="1172"/>
                  </a:cubicBezTo>
                  <a:cubicBezTo>
                    <a:pt x="1" y="1844"/>
                    <a:pt x="539" y="2401"/>
                    <a:pt x="1191" y="2420"/>
                  </a:cubicBezTo>
                  <a:cubicBezTo>
                    <a:pt x="1204" y="2420"/>
                    <a:pt x="1216" y="2421"/>
                    <a:pt x="1228" y="2421"/>
                  </a:cubicBezTo>
                  <a:cubicBezTo>
                    <a:pt x="1883" y="2421"/>
                    <a:pt x="2421" y="1909"/>
                    <a:pt x="2440" y="1249"/>
                  </a:cubicBezTo>
                  <a:cubicBezTo>
                    <a:pt x="2459" y="577"/>
                    <a:pt x="1940" y="20"/>
                    <a:pt x="1268" y="1"/>
                  </a:cubicBezTo>
                  <a:cubicBezTo>
                    <a:pt x="1257" y="0"/>
                    <a:pt x="1245" y="0"/>
                    <a:pt x="1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1642984" y="1307752"/>
              <a:ext cx="73091" cy="72041"/>
            </a:xfrm>
            <a:custGeom>
              <a:avLst/>
              <a:gdLst/>
              <a:ahLst/>
              <a:cxnLst/>
              <a:rect l="l" t="t" r="r" b="b"/>
              <a:pathLst>
                <a:path w="2575" h="2538" extrusionOk="0">
                  <a:moveTo>
                    <a:pt x="1257" y="0"/>
                  </a:moveTo>
                  <a:cubicBezTo>
                    <a:pt x="578" y="0"/>
                    <a:pt x="39" y="544"/>
                    <a:pt x="20" y="1231"/>
                  </a:cubicBezTo>
                  <a:cubicBezTo>
                    <a:pt x="1" y="1922"/>
                    <a:pt x="539" y="2518"/>
                    <a:pt x="1249" y="2537"/>
                  </a:cubicBezTo>
                  <a:cubicBezTo>
                    <a:pt x="1261" y="2537"/>
                    <a:pt x="1272" y="2537"/>
                    <a:pt x="1284" y="2537"/>
                  </a:cubicBezTo>
                  <a:cubicBezTo>
                    <a:pt x="1960" y="2537"/>
                    <a:pt x="2536" y="1988"/>
                    <a:pt x="2555" y="1308"/>
                  </a:cubicBezTo>
                  <a:cubicBezTo>
                    <a:pt x="2574" y="597"/>
                    <a:pt x="2017" y="21"/>
                    <a:pt x="1326" y="2"/>
                  </a:cubicBezTo>
                  <a:cubicBezTo>
                    <a:pt x="1303" y="1"/>
                    <a:pt x="1280" y="0"/>
                    <a:pt x="1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1743636" y="1314336"/>
              <a:ext cx="47431" cy="46381"/>
            </a:xfrm>
            <a:custGeom>
              <a:avLst/>
              <a:gdLst/>
              <a:ahLst/>
              <a:cxnLst/>
              <a:rect l="l" t="t" r="r" b="b"/>
              <a:pathLst>
                <a:path w="1671" h="1634" extrusionOk="0">
                  <a:moveTo>
                    <a:pt x="830" y="0"/>
                  </a:moveTo>
                  <a:cubicBezTo>
                    <a:pt x="384" y="0"/>
                    <a:pt x="19" y="358"/>
                    <a:pt x="19" y="788"/>
                  </a:cubicBezTo>
                  <a:cubicBezTo>
                    <a:pt x="0" y="1249"/>
                    <a:pt x="346" y="1633"/>
                    <a:pt x="807" y="1633"/>
                  </a:cubicBezTo>
                  <a:cubicBezTo>
                    <a:pt x="818" y="1634"/>
                    <a:pt x="830" y="1634"/>
                    <a:pt x="841" y="1634"/>
                  </a:cubicBezTo>
                  <a:cubicBezTo>
                    <a:pt x="1286" y="1634"/>
                    <a:pt x="1633" y="1276"/>
                    <a:pt x="1652" y="846"/>
                  </a:cubicBezTo>
                  <a:cubicBezTo>
                    <a:pt x="1671" y="385"/>
                    <a:pt x="1306" y="20"/>
                    <a:pt x="864" y="1"/>
                  </a:cubicBezTo>
                  <a:cubicBezTo>
                    <a:pt x="853" y="1"/>
                    <a:pt x="841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505096" y="1313734"/>
              <a:ext cx="88873" cy="87284"/>
            </a:xfrm>
            <a:custGeom>
              <a:avLst/>
              <a:gdLst/>
              <a:ahLst/>
              <a:cxnLst/>
              <a:rect l="l" t="t" r="r" b="b"/>
              <a:pathLst>
                <a:path w="3131" h="3075" extrusionOk="0">
                  <a:moveTo>
                    <a:pt x="1543" y="0"/>
                  </a:moveTo>
                  <a:cubicBezTo>
                    <a:pt x="712" y="0"/>
                    <a:pt x="57" y="658"/>
                    <a:pt x="19" y="1480"/>
                  </a:cubicBezTo>
                  <a:cubicBezTo>
                    <a:pt x="0" y="2344"/>
                    <a:pt x="672" y="3055"/>
                    <a:pt x="1517" y="3074"/>
                  </a:cubicBezTo>
                  <a:cubicBezTo>
                    <a:pt x="1529" y="3074"/>
                    <a:pt x="1541" y="3074"/>
                    <a:pt x="1553" y="3074"/>
                  </a:cubicBezTo>
                  <a:cubicBezTo>
                    <a:pt x="2382" y="3074"/>
                    <a:pt x="3073" y="2428"/>
                    <a:pt x="3111" y="1576"/>
                  </a:cubicBezTo>
                  <a:cubicBezTo>
                    <a:pt x="3130" y="731"/>
                    <a:pt x="2458" y="21"/>
                    <a:pt x="1613" y="2"/>
                  </a:cubicBezTo>
                  <a:cubicBezTo>
                    <a:pt x="1590" y="1"/>
                    <a:pt x="1566" y="0"/>
                    <a:pt x="1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1491729" y="1424171"/>
              <a:ext cx="70338" cy="69827"/>
            </a:xfrm>
            <a:custGeom>
              <a:avLst/>
              <a:gdLst/>
              <a:ahLst/>
              <a:cxnLst/>
              <a:rect l="l" t="t" r="r" b="b"/>
              <a:pathLst>
                <a:path w="2478" h="2460" extrusionOk="0">
                  <a:moveTo>
                    <a:pt x="1233" y="1"/>
                  </a:moveTo>
                  <a:cubicBezTo>
                    <a:pt x="577" y="1"/>
                    <a:pt x="39" y="531"/>
                    <a:pt x="20" y="1192"/>
                  </a:cubicBezTo>
                  <a:cubicBezTo>
                    <a:pt x="1" y="1864"/>
                    <a:pt x="519" y="2440"/>
                    <a:pt x="1211" y="2459"/>
                  </a:cubicBezTo>
                  <a:cubicBezTo>
                    <a:pt x="1222" y="2459"/>
                    <a:pt x="1234" y="2459"/>
                    <a:pt x="1245" y="2459"/>
                  </a:cubicBezTo>
                  <a:cubicBezTo>
                    <a:pt x="1902" y="2459"/>
                    <a:pt x="2440" y="1929"/>
                    <a:pt x="2459" y="1268"/>
                  </a:cubicBezTo>
                  <a:cubicBezTo>
                    <a:pt x="2478" y="596"/>
                    <a:pt x="1959" y="20"/>
                    <a:pt x="1268" y="1"/>
                  </a:cubicBezTo>
                  <a:cubicBezTo>
                    <a:pt x="1257" y="1"/>
                    <a:pt x="1245" y="1"/>
                    <a:pt x="1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1448127" y="1385858"/>
              <a:ext cx="38727" cy="38317"/>
            </a:xfrm>
            <a:custGeom>
              <a:avLst/>
              <a:gdLst/>
              <a:ahLst/>
              <a:cxnLst/>
              <a:rect l="l" t="t" r="r" b="b"/>
              <a:pathLst>
                <a:path w="3496" h="3459" extrusionOk="0">
                  <a:moveTo>
                    <a:pt x="1770" y="1"/>
                  </a:moveTo>
                  <a:cubicBezTo>
                    <a:pt x="826" y="1"/>
                    <a:pt x="39" y="743"/>
                    <a:pt x="20" y="1691"/>
                  </a:cubicBezTo>
                  <a:cubicBezTo>
                    <a:pt x="1" y="2632"/>
                    <a:pt x="750" y="3438"/>
                    <a:pt x="1691" y="3457"/>
                  </a:cubicBezTo>
                  <a:cubicBezTo>
                    <a:pt x="1714" y="3458"/>
                    <a:pt x="1738" y="3459"/>
                    <a:pt x="1761" y="3459"/>
                  </a:cubicBezTo>
                  <a:cubicBezTo>
                    <a:pt x="2690" y="3459"/>
                    <a:pt x="3458" y="2723"/>
                    <a:pt x="3477" y="1787"/>
                  </a:cubicBezTo>
                  <a:cubicBezTo>
                    <a:pt x="3496" y="827"/>
                    <a:pt x="2747" y="39"/>
                    <a:pt x="1806" y="1"/>
                  </a:cubicBezTo>
                  <a:cubicBezTo>
                    <a:pt x="1794" y="1"/>
                    <a:pt x="1782" y="1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290" name="Google Shape;4290;p45"/>
          <p:cNvGrpSpPr/>
          <p:nvPr/>
        </p:nvGrpSpPr>
        <p:grpSpPr>
          <a:xfrm>
            <a:off x="10396092" y="3852943"/>
            <a:ext cx="365013" cy="445239"/>
            <a:chOff x="7165238" y="1982873"/>
            <a:chExt cx="582716" cy="710789"/>
          </a:xfrm>
        </p:grpSpPr>
        <p:sp>
          <p:nvSpPr>
            <p:cNvPr id="4291" name="Google Shape;4291;p45"/>
            <p:cNvSpPr/>
            <p:nvPr/>
          </p:nvSpPr>
          <p:spPr>
            <a:xfrm>
              <a:off x="7165238" y="1982873"/>
              <a:ext cx="582716" cy="710789"/>
            </a:xfrm>
            <a:custGeom>
              <a:avLst/>
              <a:gdLst/>
              <a:ahLst/>
              <a:cxnLst/>
              <a:rect l="l" t="t" r="r" b="b"/>
              <a:pathLst>
                <a:path w="20529" h="25041" extrusionOk="0">
                  <a:moveTo>
                    <a:pt x="14384" y="0"/>
                  </a:moveTo>
                  <a:lnTo>
                    <a:pt x="14384" y="0"/>
                  </a:lnTo>
                  <a:cubicBezTo>
                    <a:pt x="7797" y="5742"/>
                    <a:pt x="8815" y="10830"/>
                    <a:pt x="8815" y="10830"/>
                  </a:cubicBezTo>
                  <a:cubicBezTo>
                    <a:pt x="5561" y="5853"/>
                    <a:pt x="1438" y="5644"/>
                    <a:pt x="767" y="5644"/>
                  </a:cubicBezTo>
                  <a:cubicBezTo>
                    <a:pt x="706" y="5644"/>
                    <a:pt x="673" y="5646"/>
                    <a:pt x="673" y="5646"/>
                  </a:cubicBezTo>
                  <a:cubicBezTo>
                    <a:pt x="1211" y="12674"/>
                    <a:pt x="7317" y="14172"/>
                    <a:pt x="7317" y="14172"/>
                  </a:cubicBezTo>
                  <a:cubicBezTo>
                    <a:pt x="6857" y="14086"/>
                    <a:pt x="6417" y="14048"/>
                    <a:pt x="5999" y="14048"/>
                  </a:cubicBezTo>
                  <a:cubicBezTo>
                    <a:pt x="2085" y="14048"/>
                    <a:pt x="1" y="17417"/>
                    <a:pt x="1" y="17417"/>
                  </a:cubicBezTo>
                  <a:cubicBezTo>
                    <a:pt x="961" y="17755"/>
                    <a:pt x="1835" y="17892"/>
                    <a:pt x="2620" y="17892"/>
                  </a:cubicBezTo>
                  <a:cubicBezTo>
                    <a:pt x="5658" y="17892"/>
                    <a:pt x="7372" y="15839"/>
                    <a:pt x="7673" y="15446"/>
                  </a:cubicBezTo>
                  <a:lnTo>
                    <a:pt x="7673" y="15446"/>
                  </a:lnTo>
                  <a:cubicBezTo>
                    <a:pt x="3429" y="21209"/>
                    <a:pt x="4763" y="25040"/>
                    <a:pt x="4763" y="25040"/>
                  </a:cubicBezTo>
                  <a:cubicBezTo>
                    <a:pt x="8911" y="23005"/>
                    <a:pt x="9737" y="16322"/>
                    <a:pt x="9737" y="16322"/>
                  </a:cubicBezTo>
                  <a:cubicBezTo>
                    <a:pt x="9890" y="24541"/>
                    <a:pt x="14095" y="24810"/>
                    <a:pt x="14095" y="24810"/>
                  </a:cubicBezTo>
                  <a:cubicBezTo>
                    <a:pt x="15035" y="19115"/>
                    <a:pt x="11149" y="15909"/>
                    <a:pt x="11138" y="15900"/>
                  </a:cubicBezTo>
                  <a:lnTo>
                    <a:pt x="11138" y="15900"/>
                  </a:lnTo>
                  <a:cubicBezTo>
                    <a:pt x="14226" y="18439"/>
                    <a:pt x="16398" y="19160"/>
                    <a:pt x="17870" y="19160"/>
                  </a:cubicBezTo>
                  <a:cubicBezTo>
                    <a:pt x="19804" y="19160"/>
                    <a:pt x="20528" y="17916"/>
                    <a:pt x="20528" y="17916"/>
                  </a:cubicBezTo>
                  <a:cubicBezTo>
                    <a:pt x="17283" y="15286"/>
                    <a:pt x="12080" y="14172"/>
                    <a:pt x="12079" y="14172"/>
                  </a:cubicBezTo>
                  <a:lnTo>
                    <a:pt x="12079" y="14172"/>
                  </a:lnTo>
                  <a:cubicBezTo>
                    <a:pt x="12558" y="14254"/>
                    <a:pt x="13012" y="14292"/>
                    <a:pt x="13442" y="14292"/>
                  </a:cubicBezTo>
                  <a:cubicBezTo>
                    <a:pt x="18837" y="14292"/>
                    <a:pt x="20451" y="8296"/>
                    <a:pt x="20451" y="8296"/>
                  </a:cubicBezTo>
                  <a:cubicBezTo>
                    <a:pt x="20237" y="8285"/>
                    <a:pt x="20026" y="8280"/>
                    <a:pt x="19820" y="8280"/>
                  </a:cubicBezTo>
                  <a:cubicBezTo>
                    <a:pt x="15294" y="8280"/>
                    <a:pt x="12770" y="10721"/>
                    <a:pt x="11869" y="11812"/>
                  </a:cubicBezTo>
                  <a:lnTo>
                    <a:pt x="11869" y="11812"/>
                  </a:lnTo>
                  <a:cubicBezTo>
                    <a:pt x="17415" y="4189"/>
                    <a:pt x="14384" y="1"/>
                    <a:pt x="14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7235576" y="2054261"/>
              <a:ext cx="451321" cy="556005"/>
            </a:xfrm>
            <a:custGeom>
              <a:avLst/>
              <a:gdLst/>
              <a:ahLst/>
              <a:cxnLst/>
              <a:rect l="l" t="t" r="r" b="b"/>
              <a:pathLst>
                <a:path w="15900" h="19588" extrusionOk="0">
                  <a:moveTo>
                    <a:pt x="10945" y="1"/>
                  </a:moveTo>
                  <a:cubicBezTo>
                    <a:pt x="8526" y="2708"/>
                    <a:pt x="6510" y="11004"/>
                    <a:pt x="6510" y="11004"/>
                  </a:cubicBezTo>
                  <a:cubicBezTo>
                    <a:pt x="5780" y="9237"/>
                    <a:pt x="1" y="4648"/>
                    <a:pt x="0" y="4648"/>
                  </a:cubicBezTo>
                  <a:lnTo>
                    <a:pt x="0" y="4648"/>
                  </a:lnTo>
                  <a:cubicBezTo>
                    <a:pt x="1171" y="7931"/>
                    <a:pt x="6145" y="11599"/>
                    <a:pt x="6145" y="11599"/>
                  </a:cubicBezTo>
                  <a:cubicBezTo>
                    <a:pt x="4186" y="12329"/>
                    <a:pt x="96" y="14153"/>
                    <a:pt x="96" y="14153"/>
                  </a:cubicBezTo>
                  <a:cubicBezTo>
                    <a:pt x="157" y="14155"/>
                    <a:pt x="218" y="14156"/>
                    <a:pt x="279" y="14156"/>
                  </a:cubicBezTo>
                  <a:cubicBezTo>
                    <a:pt x="3134" y="14156"/>
                    <a:pt x="6336" y="12003"/>
                    <a:pt x="6337" y="12002"/>
                  </a:cubicBezTo>
                  <a:lnTo>
                    <a:pt x="6337" y="12002"/>
                  </a:lnTo>
                  <a:cubicBezTo>
                    <a:pt x="5396" y="13250"/>
                    <a:pt x="3745" y="19357"/>
                    <a:pt x="3745" y="19357"/>
                  </a:cubicBezTo>
                  <a:cubicBezTo>
                    <a:pt x="5646" y="16419"/>
                    <a:pt x="7067" y="12117"/>
                    <a:pt x="7067" y="12117"/>
                  </a:cubicBezTo>
                  <a:cubicBezTo>
                    <a:pt x="7585" y="15036"/>
                    <a:pt x="10427" y="19587"/>
                    <a:pt x="10427" y="19587"/>
                  </a:cubicBezTo>
                  <a:cubicBezTo>
                    <a:pt x="10254" y="16092"/>
                    <a:pt x="7412" y="11907"/>
                    <a:pt x="7412" y="11906"/>
                  </a:cubicBezTo>
                  <a:lnTo>
                    <a:pt x="7412" y="11906"/>
                  </a:lnTo>
                  <a:cubicBezTo>
                    <a:pt x="12002" y="14307"/>
                    <a:pt x="15900" y="15286"/>
                    <a:pt x="15900" y="15286"/>
                  </a:cubicBezTo>
                  <a:cubicBezTo>
                    <a:pt x="13576" y="13538"/>
                    <a:pt x="7374" y="11311"/>
                    <a:pt x="7374" y="11311"/>
                  </a:cubicBezTo>
                  <a:cubicBezTo>
                    <a:pt x="11387" y="11100"/>
                    <a:pt x="15477" y="7336"/>
                    <a:pt x="15477" y="7336"/>
                  </a:cubicBezTo>
                  <a:lnTo>
                    <a:pt x="15477" y="7336"/>
                  </a:lnTo>
                  <a:cubicBezTo>
                    <a:pt x="13557" y="7413"/>
                    <a:pt x="7623" y="10639"/>
                    <a:pt x="7623" y="10639"/>
                  </a:cubicBezTo>
                  <a:cubicBezTo>
                    <a:pt x="9524" y="6683"/>
                    <a:pt x="10945" y="1"/>
                    <a:pt x="109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3" name="Google Shape;4293;p45"/>
            <p:cNvSpPr/>
            <p:nvPr/>
          </p:nvSpPr>
          <p:spPr>
            <a:xfrm>
              <a:off x="7396462" y="2309385"/>
              <a:ext cx="119189" cy="115243"/>
            </a:xfrm>
            <a:custGeom>
              <a:avLst/>
              <a:gdLst/>
              <a:ahLst/>
              <a:cxnLst/>
              <a:rect l="l" t="t" r="r" b="b"/>
              <a:pathLst>
                <a:path w="4199" h="4060" extrusionOk="0">
                  <a:moveTo>
                    <a:pt x="1722" y="0"/>
                  </a:moveTo>
                  <a:cubicBezTo>
                    <a:pt x="837" y="0"/>
                    <a:pt x="0" y="677"/>
                    <a:pt x="35" y="2169"/>
                  </a:cubicBezTo>
                  <a:cubicBezTo>
                    <a:pt x="35" y="2169"/>
                    <a:pt x="170" y="3744"/>
                    <a:pt x="1610" y="4032"/>
                  </a:cubicBezTo>
                  <a:cubicBezTo>
                    <a:pt x="1701" y="4050"/>
                    <a:pt x="1792" y="4059"/>
                    <a:pt x="1881" y="4059"/>
                  </a:cubicBezTo>
                  <a:cubicBezTo>
                    <a:pt x="3195" y="4059"/>
                    <a:pt x="4199" y="2157"/>
                    <a:pt x="3300" y="844"/>
                  </a:cubicBezTo>
                  <a:cubicBezTo>
                    <a:pt x="2910" y="295"/>
                    <a:pt x="2305" y="0"/>
                    <a:pt x="1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294" name="Google Shape;4294;p45"/>
          <p:cNvGrpSpPr/>
          <p:nvPr/>
        </p:nvGrpSpPr>
        <p:grpSpPr>
          <a:xfrm>
            <a:off x="9732777" y="5262360"/>
            <a:ext cx="1028332" cy="1014517"/>
            <a:chOff x="1320057" y="1923520"/>
            <a:chExt cx="771249" cy="760888"/>
          </a:xfrm>
        </p:grpSpPr>
        <p:sp>
          <p:nvSpPr>
            <p:cNvPr id="4295" name="Google Shape;4295;p45"/>
            <p:cNvSpPr/>
            <p:nvPr/>
          </p:nvSpPr>
          <p:spPr>
            <a:xfrm>
              <a:off x="1833476" y="2183441"/>
              <a:ext cx="4939" cy="120494"/>
            </a:xfrm>
            <a:custGeom>
              <a:avLst/>
              <a:gdLst/>
              <a:ahLst/>
              <a:cxnLst/>
              <a:rect l="l" t="t" r="r" b="b"/>
              <a:pathLst>
                <a:path w="174" h="4245" extrusionOk="0">
                  <a:moveTo>
                    <a:pt x="1" y="1"/>
                  </a:moveTo>
                  <a:lnTo>
                    <a:pt x="1" y="4244"/>
                  </a:lnTo>
                  <a:lnTo>
                    <a:pt x="174" y="424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6" name="Google Shape;4296;p45"/>
            <p:cNvSpPr/>
            <p:nvPr/>
          </p:nvSpPr>
          <p:spPr>
            <a:xfrm>
              <a:off x="1823144" y="2167631"/>
              <a:ext cx="23446" cy="23474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23" y="1"/>
                  </a:moveTo>
                  <a:cubicBezTo>
                    <a:pt x="192" y="1"/>
                    <a:pt x="0" y="193"/>
                    <a:pt x="0" y="423"/>
                  </a:cubicBezTo>
                  <a:cubicBezTo>
                    <a:pt x="0" y="635"/>
                    <a:pt x="192" y="827"/>
                    <a:pt x="423" y="827"/>
                  </a:cubicBezTo>
                  <a:cubicBezTo>
                    <a:pt x="653" y="827"/>
                    <a:pt x="826" y="635"/>
                    <a:pt x="826" y="423"/>
                  </a:cubicBezTo>
                  <a:cubicBezTo>
                    <a:pt x="826" y="193"/>
                    <a:pt x="65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7" name="Google Shape;4297;p45"/>
            <p:cNvSpPr/>
            <p:nvPr/>
          </p:nvSpPr>
          <p:spPr>
            <a:xfrm>
              <a:off x="1804589" y="2183441"/>
              <a:ext cx="4939" cy="120494"/>
            </a:xfrm>
            <a:custGeom>
              <a:avLst/>
              <a:gdLst/>
              <a:ahLst/>
              <a:cxnLst/>
              <a:rect l="l" t="t" r="r" b="b"/>
              <a:pathLst>
                <a:path w="174" h="4245" extrusionOk="0">
                  <a:moveTo>
                    <a:pt x="1" y="1"/>
                  </a:moveTo>
                  <a:lnTo>
                    <a:pt x="1" y="4244"/>
                  </a:lnTo>
                  <a:lnTo>
                    <a:pt x="174" y="424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8" name="Google Shape;4298;p45"/>
            <p:cNvSpPr/>
            <p:nvPr/>
          </p:nvSpPr>
          <p:spPr>
            <a:xfrm>
              <a:off x="1794256" y="2167631"/>
              <a:ext cx="23446" cy="23474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23" y="1"/>
                  </a:moveTo>
                  <a:cubicBezTo>
                    <a:pt x="192" y="1"/>
                    <a:pt x="0" y="193"/>
                    <a:pt x="0" y="423"/>
                  </a:cubicBezTo>
                  <a:cubicBezTo>
                    <a:pt x="0" y="635"/>
                    <a:pt x="192" y="827"/>
                    <a:pt x="423" y="827"/>
                  </a:cubicBezTo>
                  <a:cubicBezTo>
                    <a:pt x="653" y="827"/>
                    <a:pt x="826" y="635"/>
                    <a:pt x="826" y="423"/>
                  </a:cubicBezTo>
                  <a:cubicBezTo>
                    <a:pt x="826" y="193"/>
                    <a:pt x="65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9" name="Google Shape;4299;p45"/>
            <p:cNvSpPr/>
            <p:nvPr/>
          </p:nvSpPr>
          <p:spPr>
            <a:xfrm>
              <a:off x="1865105" y="2199251"/>
              <a:ext cx="38178" cy="117230"/>
            </a:xfrm>
            <a:custGeom>
              <a:avLst/>
              <a:gdLst/>
              <a:ahLst/>
              <a:cxnLst/>
              <a:rect l="l" t="t" r="r" b="b"/>
              <a:pathLst>
                <a:path w="1345" h="4130" extrusionOk="0">
                  <a:moveTo>
                    <a:pt x="1172" y="1"/>
                  </a:moveTo>
                  <a:lnTo>
                    <a:pt x="0" y="4091"/>
                  </a:lnTo>
                  <a:lnTo>
                    <a:pt x="173" y="4129"/>
                  </a:lnTo>
                  <a:lnTo>
                    <a:pt x="1345" y="39"/>
                  </a:lnTo>
                  <a:lnTo>
                    <a:pt x="1172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0" name="Google Shape;4300;p45"/>
            <p:cNvSpPr/>
            <p:nvPr/>
          </p:nvSpPr>
          <p:spPr>
            <a:xfrm>
              <a:off x="1887984" y="2184122"/>
              <a:ext cx="26199" cy="23219"/>
            </a:xfrm>
            <a:custGeom>
              <a:avLst/>
              <a:gdLst/>
              <a:ahLst/>
              <a:cxnLst/>
              <a:rect l="l" t="t" r="r" b="b"/>
              <a:pathLst>
                <a:path w="923" h="818" extrusionOk="0">
                  <a:moveTo>
                    <a:pt x="459" y="0"/>
                  </a:moveTo>
                  <a:cubicBezTo>
                    <a:pt x="273" y="0"/>
                    <a:pt x="106" y="112"/>
                    <a:pt x="59" y="303"/>
                  </a:cubicBezTo>
                  <a:cubicBezTo>
                    <a:pt x="1" y="514"/>
                    <a:pt x="116" y="745"/>
                    <a:pt x="347" y="802"/>
                  </a:cubicBezTo>
                  <a:cubicBezTo>
                    <a:pt x="383" y="812"/>
                    <a:pt x="420" y="817"/>
                    <a:pt x="456" y="817"/>
                  </a:cubicBezTo>
                  <a:cubicBezTo>
                    <a:pt x="632" y="817"/>
                    <a:pt x="798" y="705"/>
                    <a:pt x="846" y="514"/>
                  </a:cubicBezTo>
                  <a:cubicBezTo>
                    <a:pt x="923" y="303"/>
                    <a:pt x="788" y="73"/>
                    <a:pt x="577" y="15"/>
                  </a:cubicBezTo>
                  <a:cubicBezTo>
                    <a:pt x="537" y="5"/>
                    <a:pt x="498" y="0"/>
                    <a:pt x="459" y="0"/>
                  </a:cubicBezTo>
                  <a:close/>
                </a:path>
              </a:pathLst>
            </a:custGeom>
            <a:solidFill>
              <a:srgbClr val="4D23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1" name="Google Shape;4301;p45"/>
            <p:cNvSpPr/>
            <p:nvPr/>
          </p:nvSpPr>
          <p:spPr>
            <a:xfrm>
              <a:off x="1320057" y="2000840"/>
              <a:ext cx="461682" cy="552855"/>
            </a:xfrm>
            <a:custGeom>
              <a:avLst/>
              <a:gdLst/>
              <a:ahLst/>
              <a:cxnLst/>
              <a:rect l="l" t="t" r="r" b="b"/>
              <a:pathLst>
                <a:path w="16265" h="19477" extrusionOk="0">
                  <a:moveTo>
                    <a:pt x="4919" y="1"/>
                  </a:moveTo>
                  <a:cubicBezTo>
                    <a:pt x="4444" y="1"/>
                    <a:pt x="3934" y="129"/>
                    <a:pt x="3360" y="385"/>
                  </a:cubicBezTo>
                  <a:cubicBezTo>
                    <a:pt x="0" y="1902"/>
                    <a:pt x="4666" y="11503"/>
                    <a:pt x="4666" y="11503"/>
                  </a:cubicBezTo>
                  <a:cubicBezTo>
                    <a:pt x="4666" y="11503"/>
                    <a:pt x="1440" y="14057"/>
                    <a:pt x="1440" y="16803"/>
                  </a:cubicBezTo>
                  <a:cubicBezTo>
                    <a:pt x="1440" y="18822"/>
                    <a:pt x="3018" y="19477"/>
                    <a:pt x="5008" y="19477"/>
                  </a:cubicBezTo>
                  <a:cubicBezTo>
                    <a:pt x="8224" y="19477"/>
                    <a:pt x="12518" y="17768"/>
                    <a:pt x="12981" y="17341"/>
                  </a:cubicBezTo>
                  <a:cubicBezTo>
                    <a:pt x="13730" y="16649"/>
                    <a:pt x="16264" y="11561"/>
                    <a:pt x="16264" y="11561"/>
                  </a:cubicBezTo>
                  <a:lnTo>
                    <a:pt x="16264" y="11561"/>
                  </a:lnTo>
                  <a:cubicBezTo>
                    <a:pt x="16264" y="11561"/>
                    <a:pt x="16208" y="11574"/>
                    <a:pt x="16100" y="11574"/>
                  </a:cubicBezTo>
                  <a:cubicBezTo>
                    <a:pt x="15556" y="11574"/>
                    <a:pt x="13706" y="11239"/>
                    <a:pt x="11253" y="7183"/>
                  </a:cubicBezTo>
                  <a:cubicBezTo>
                    <a:pt x="8352" y="2395"/>
                    <a:pt x="6971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2" name="Google Shape;4302;p45"/>
            <p:cNvSpPr/>
            <p:nvPr/>
          </p:nvSpPr>
          <p:spPr>
            <a:xfrm>
              <a:off x="1352274" y="1923520"/>
              <a:ext cx="501421" cy="450896"/>
            </a:xfrm>
            <a:custGeom>
              <a:avLst/>
              <a:gdLst/>
              <a:ahLst/>
              <a:cxnLst/>
              <a:rect l="l" t="t" r="r" b="b"/>
              <a:pathLst>
                <a:path w="17665" h="15885" extrusionOk="0">
                  <a:moveTo>
                    <a:pt x="4348" y="1"/>
                  </a:moveTo>
                  <a:cubicBezTo>
                    <a:pt x="4278" y="1"/>
                    <a:pt x="4210" y="6"/>
                    <a:pt x="4146" y="17"/>
                  </a:cubicBezTo>
                  <a:cubicBezTo>
                    <a:pt x="1410" y="490"/>
                    <a:pt x="0" y="4413"/>
                    <a:pt x="723" y="4413"/>
                  </a:cubicBezTo>
                  <a:cubicBezTo>
                    <a:pt x="853" y="4413"/>
                    <a:pt x="1051" y="4287"/>
                    <a:pt x="1323" y="3992"/>
                  </a:cubicBezTo>
                  <a:cubicBezTo>
                    <a:pt x="1953" y="3308"/>
                    <a:pt x="2655" y="2896"/>
                    <a:pt x="3398" y="2896"/>
                  </a:cubicBezTo>
                  <a:cubicBezTo>
                    <a:pt x="4761" y="2896"/>
                    <a:pt x="6263" y="4281"/>
                    <a:pt x="7717" y="7910"/>
                  </a:cubicBezTo>
                  <a:cubicBezTo>
                    <a:pt x="10740" y="15485"/>
                    <a:pt x="14102" y="15884"/>
                    <a:pt x="14777" y="15884"/>
                  </a:cubicBezTo>
                  <a:cubicBezTo>
                    <a:pt x="14857" y="15884"/>
                    <a:pt x="14899" y="15879"/>
                    <a:pt x="14899" y="15879"/>
                  </a:cubicBezTo>
                  <a:lnTo>
                    <a:pt x="17664" y="13075"/>
                  </a:lnTo>
                  <a:cubicBezTo>
                    <a:pt x="17664" y="13075"/>
                    <a:pt x="7780" y="1"/>
                    <a:pt x="4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3" name="Google Shape;4303;p45"/>
            <p:cNvSpPr/>
            <p:nvPr/>
          </p:nvSpPr>
          <p:spPr>
            <a:xfrm>
              <a:off x="1394709" y="2486508"/>
              <a:ext cx="20749" cy="20182"/>
            </a:xfrm>
            <a:custGeom>
              <a:avLst/>
              <a:gdLst/>
              <a:ahLst/>
              <a:cxnLst/>
              <a:rect l="l" t="t" r="r" b="b"/>
              <a:pathLst>
                <a:path w="731" h="711" extrusionOk="0">
                  <a:moveTo>
                    <a:pt x="366" y="0"/>
                  </a:moveTo>
                  <a:cubicBezTo>
                    <a:pt x="174" y="0"/>
                    <a:pt x="1" y="154"/>
                    <a:pt x="1" y="365"/>
                  </a:cubicBezTo>
                  <a:cubicBezTo>
                    <a:pt x="1" y="557"/>
                    <a:pt x="174" y="711"/>
                    <a:pt x="366" y="711"/>
                  </a:cubicBezTo>
                  <a:cubicBezTo>
                    <a:pt x="558" y="711"/>
                    <a:pt x="730" y="557"/>
                    <a:pt x="730" y="365"/>
                  </a:cubicBezTo>
                  <a:cubicBezTo>
                    <a:pt x="730" y="154"/>
                    <a:pt x="558" y="0"/>
                    <a:pt x="3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4" name="Google Shape;4304;p45"/>
            <p:cNvSpPr/>
            <p:nvPr/>
          </p:nvSpPr>
          <p:spPr>
            <a:xfrm>
              <a:off x="1439416" y="2493576"/>
              <a:ext cx="31082" cy="31110"/>
            </a:xfrm>
            <a:custGeom>
              <a:avLst/>
              <a:gdLst/>
              <a:ahLst/>
              <a:cxnLst/>
              <a:rect l="l" t="t" r="r" b="b"/>
              <a:pathLst>
                <a:path w="1095" h="1096" extrusionOk="0">
                  <a:moveTo>
                    <a:pt x="538" y="1"/>
                  </a:moveTo>
                  <a:cubicBezTo>
                    <a:pt x="250" y="1"/>
                    <a:pt x="0" y="250"/>
                    <a:pt x="0" y="539"/>
                  </a:cubicBezTo>
                  <a:cubicBezTo>
                    <a:pt x="0" y="846"/>
                    <a:pt x="250" y="1095"/>
                    <a:pt x="538" y="1095"/>
                  </a:cubicBezTo>
                  <a:cubicBezTo>
                    <a:pt x="845" y="1095"/>
                    <a:pt x="1095" y="846"/>
                    <a:pt x="1095" y="539"/>
                  </a:cubicBezTo>
                  <a:cubicBezTo>
                    <a:pt x="1095" y="250"/>
                    <a:pt x="845" y="1"/>
                    <a:pt x="5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5" name="Google Shape;4305;p45"/>
            <p:cNvSpPr/>
            <p:nvPr/>
          </p:nvSpPr>
          <p:spPr>
            <a:xfrm>
              <a:off x="1497179" y="2480490"/>
              <a:ext cx="44735" cy="44735"/>
            </a:xfrm>
            <a:custGeom>
              <a:avLst/>
              <a:gdLst/>
              <a:ahLst/>
              <a:cxnLst/>
              <a:rect l="l" t="t" r="r" b="b"/>
              <a:pathLst>
                <a:path w="1576" h="1576" extrusionOk="0">
                  <a:moveTo>
                    <a:pt x="788" y="1"/>
                  </a:moveTo>
                  <a:cubicBezTo>
                    <a:pt x="346" y="1"/>
                    <a:pt x="1" y="347"/>
                    <a:pt x="1" y="788"/>
                  </a:cubicBezTo>
                  <a:cubicBezTo>
                    <a:pt x="1" y="1230"/>
                    <a:pt x="346" y="1576"/>
                    <a:pt x="788" y="1576"/>
                  </a:cubicBezTo>
                  <a:cubicBezTo>
                    <a:pt x="1230" y="1576"/>
                    <a:pt x="1575" y="1230"/>
                    <a:pt x="1575" y="788"/>
                  </a:cubicBezTo>
                  <a:cubicBezTo>
                    <a:pt x="1575" y="347"/>
                    <a:pt x="1230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6" name="Google Shape;4306;p45"/>
            <p:cNvSpPr/>
            <p:nvPr/>
          </p:nvSpPr>
          <p:spPr>
            <a:xfrm>
              <a:off x="1576231" y="2477765"/>
              <a:ext cx="26739" cy="26199"/>
            </a:xfrm>
            <a:custGeom>
              <a:avLst/>
              <a:gdLst/>
              <a:ahLst/>
              <a:cxnLst/>
              <a:rect l="l" t="t" r="r" b="b"/>
              <a:pathLst>
                <a:path w="942" h="923" extrusionOk="0">
                  <a:moveTo>
                    <a:pt x="480" y="1"/>
                  </a:moveTo>
                  <a:cubicBezTo>
                    <a:pt x="211" y="1"/>
                    <a:pt x="0" y="212"/>
                    <a:pt x="0" y="462"/>
                  </a:cubicBezTo>
                  <a:cubicBezTo>
                    <a:pt x="0" y="731"/>
                    <a:pt x="211" y="923"/>
                    <a:pt x="480" y="923"/>
                  </a:cubicBezTo>
                  <a:cubicBezTo>
                    <a:pt x="730" y="923"/>
                    <a:pt x="941" y="731"/>
                    <a:pt x="941" y="462"/>
                  </a:cubicBezTo>
                  <a:cubicBezTo>
                    <a:pt x="941" y="212"/>
                    <a:pt x="730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7" name="Google Shape;4307;p45"/>
            <p:cNvSpPr/>
            <p:nvPr/>
          </p:nvSpPr>
          <p:spPr>
            <a:xfrm>
              <a:off x="1628006" y="2465787"/>
              <a:ext cx="13653" cy="13653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231" y="1"/>
                  </a:moveTo>
                  <a:cubicBezTo>
                    <a:pt x="96" y="1"/>
                    <a:pt x="0" y="116"/>
                    <a:pt x="0" y="250"/>
                  </a:cubicBezTo>
                  <a:cubicBezTo>
                    <a:pt x="0" y="365"/>
                    <a:pt x="96" y="481"/>
                    <a:pt x="231" y="481"/>
                  </a:cubicBezTo>
                  <a:cubicBezTo>
                    <a:pt x="365" y="481"/>
                    <a:pt x="480" y="365"/>
                    <a:pt x="480" y="250"/>
                  </a:cubicBezTo>
                  <a:cubicBezTo>
                    <a:pt x="480" y="116"/>
                    <a:pt x="365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8" name="Google Shape;4308;p45"/>
            <p:cNvSpPr/>
            <p:nvPr/>
          </p:nvSpPr>
          <p:spPr>
            <a:xfrm>
              <a:off x="1761529" y="2068425"/>
              <a:ext cx="329777" cy="495034"/>
            </a:xfrm>
            <a:custGeom>
              <a:avLst/>
              <a:gdLst/>
              <a:ahLst/>
              <a:cxnLst/>
              <a:rect l="l" t="t" r="r" b="b"/>
              <a:pathLst>
                <a:path w="11618" h="17440" extrusionOk="0">
                  <a:moveTo>
                    <a:pt x="7875" y="1"/>
                  </a:moveTo>
                  <a:cubicBezTo>
                    <a:pt x="7868" y="1"/>
                    <a:pt x="7862" y="1"/>
                    <a:pt x="7855" y="1"/>
                  </a:cubicBezTo>
                  <a:cubicBezTo>
                    <a:pt x="6280" y="59"/>
                    <a:pt x="6203" y="2325"/>
                    <a:pt x="5858" y="6587"/>
                  </a:cubicBezTo>
                  <a:cubicBezTo>
                    <a:pt x="5560" y="10256"/>
                    <a:pt x="3898" y="10511"/>
                    <a:pt x="3440" y="10511"/>
                  </a:cubicBezTo>
                  <a:cubicBezTo>
                    <a:pt x="3366" y="10511"/>
                    <a:pt x="3323" y="10505"/>
                    <a:pt x="3323" y="10505"/>
                  </a:cubicBezTo>
                  <a:cubicBezTo>
                    <a:pt x="3323" y="10505"/>
                    <a:pt x="1" y="14249"/>
                    <a:pt x="1057" y="15440"/>
                  </a:cubicBezTo>
                  <a:cubicBezTo>
                    <a:pt x="1864" y="16350"/>
                    <a:pt x="3199" y="17439"/>
                    <a:pt x="5009" y="17439"/>
                  </a:cubicBezTo>
                  <a:cubicBezTo>
                    <a:pt x="5567" y="17439"/>
                    <a:pt x="6171" y="17335"/>
                    <a:pt x="6818" y="17091"/>
                  </a:cubicBezTo>
                  <a:cubicBezTo>
                    <a:pt x="9564" y="16073"/>
                    <a:pt x="7106" y="12502"/>
                    <a:pt x="7106" y="12502"/>
                  </a:cubicBezTo>
                  <a:cubicBezTo>
                    <a:pt x="11618" y="8735"/>
                    <a:pt x="9448" y="1"/>
                    <a:pt x="78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9" name="Google Shape;4309;p45"/>
            <p:cNvSpPr/>
            <p:nvPr/>
          </p:nvSpPr>
          <p:spPr>
            <a:xfrm>
              <a:off x="1837317" y="1976883"/>
              <a:ext cx="225121" cy="416720"/>
            </a:xfrm>
            <a:custGeom>
              <a:avLst/>
              <a:gdLst/>
              <a:ahLst/>
              <a:cxnLst/>
              <a:rect l="l" t="t" r="r" b="b"/>
              <a:pathLst>
                <a:path w="7931" h="14681" extrusionOk="0">
                  <a:moveTo>
                    <a:pt x="2650" y="0"/>
                  </a:moveTo>
                  <a:lnTo>
                    <a:pt x="653" y="6452"/>
                  </a:lnTo>
                  <a:lnTo>
                    <a:pt x="0" y="14517"/>
                  </a:lnTo>
                  <a:cubicBezTo>
                    <a:pt x="0" y="14517"/>
                    <a:pt x="440" y="14680"/>
                    <a:pt x="1030" y="14680"/>
                  </a:cubicBezTo>
                  <a:cubicBezTo>
                    <a:pt x="1996" y="14680"/>
                    <a:pt x="3367" y="14244"/>
                    <a:pt x="3879" y="11944"/>
                  </a:cubicBezTo>
                  <a:cubicBezTo>
                    <a:pt x="4705" y="8238"/>
                    <a:pt x="3130" y="3764"/>
                    <a:pt x="5530" y="3226"/>
                  </a:cubicBezTo>
                  <a:cubicBezTo>
                    <a:pt x="7931" y="2669"/>
                    <a:pt x="2650" y="0"/>
                    <a:pt x="2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0" name="Google Shape;4310;p45"/>
            <p:cNvSpPr/>
            <p:nvPr/>
          </p:nvSpPr>
          <p:spPr>
            <a:xfrm>
              <a:off x="1828574" y="2503397"/>
              <a:ext cx="19103" cy="19103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347" y="0"/>
                  </a:moveTo>
                  <a:cubicBezTo>
                    <a:pt x="154" y="0"/>
                    <a:pt x="1" y="154"/>
                    <a:pt x="1" y="346"/>
                  </a:cubicBezTo>
                  <a:cubicBezTo>
                    <a:pt x="1" y="519"/>
                    <a:pt x="154" y="673"/>
                    <a:pt x="347" y="673"/>
                  </a:cubicBezTo>
                  <a:cubicBezTo>
                    <a:pt x="519" y="673"/>
                    <a:pt x="673" y="519"/>
                    <a:pt x="673" y="346"/>
                  </a:cubicBezTo>
                  <a:cubicBezTo>
                    <a:pt x="673" y="154"/>
                    <a:pt x="519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1" name="Google Shape;4311;p45"/>
            <p:cNvSpPr/>
            <p:nvPr/>
          </p:nvSpPr>
          <p:spPr>
            <a:xfrm>
              <a:off x="1862380" y="2519747"/>
              <a:ext cx="26739" cy="27278"/>
            </a:xfrm>
            <a:custGeom>
              <a:avLst/>
              <a:gdLst/>
              <a:ahLst/>
              <a:cxnLst/>
              <a:rect l="l" t="t" r="r" b="b"/>
              <a:pathLst>
                <a:path w="942" h="961" extrusionOk="0">
                  <a:moveTo>
                    <a:pt x="46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9"/>
                    <a:pt x="212" y="961"/>
                    <a:pt x="461" y="961"/>
                  </a:cubicBezTo>
                  <a:cubicBezTo>
                    <a:pt x="730" y="961"/>
                    <a:pt x="941" y="749"/>
                    <a:pt x="941" y="481"/>
                  </a:cubicBezTo>
                  <a:cubicBezTo>
                    <a:pt x="941" y="212"/>
                    <a:pt x="730" y="1"/>
                    <a:pt x="4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2" name="Google Shape;4312;p45"/>
            <p:cNvSpPr/>
            <p:nvPr/>
          </p:nvSpPr>
          <p:spPr>
            <a:xfrm>
              <a:off x="1908165" y="2520286"/>
              <a:ext cx="28357" cy="28385"/>
            </a:xfrm>
            <a:custGeom>
              <a:avLst/>
              <a:gdLst/>
              <a:ahLst/>
              <a:cxnLst/>
              <a:rect l="l" t="t" r="r" b="b"/>
              <a:pathLst>
                <a:path w="999" h="1000" extrusionOk="0">
                  <a:moveTo>
                    <a:pt x="500" y="1"/>
                  </a:moveTo>
                  <a:cubicBezTo>
                    <a:pt x="231" y="1"/>
                    <a:pt x="0" y="231"/>
                    <a:pt x="0" y="500"/>
                  </a:cubicBezTo>
                  <a:cubicBezTo>
                    <a:pt x="0" y="788"/>
                    <a:pt x="231" y="999"/>
                    <a:pt x="500" y="999"/>
                  </a:cubicBezTo>
                  <a:cubicBezTo>
                    <a:pt x="788" y="999"/>
                    <a:pt x="999" y="788"/>
                    <a:pt x="999" y="500"/>
                  </a:cubicBezTo>
                  <a:cubicBezTo>
                    <a:pt x="999" y="231"/>
                    <a:pt x="788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3" name="Google Shape;4313;p45"/>
            <p:cNvSpPr/>
            <p:nvPr/>
          </p:nvSpPr>
          <p:spPr>
            <a:xfrm>
              <a:off x="1953411" y="2511032"/>
              <a:ext cx="14192" cy="14192"/>
            </a:xfrm>
            <a:custGeom>
              <a:avLst/>
              <a:gdLst/>
              <a:ahLst/>
              <a:cxnLst/>
              <a:rect l="l" t="t" r="r" b="b"/>
              <a:pathLst>
                <a:path w="500" h="500" extrusionOk="0">
                  <a:moveTo>
                    <a:pt x="250" y="0"/>
                  </a:moveTo>
                  <a:cubicBezTo>
                    <a:pt x="115" y="0"/>
                    <a:pt x="0" y="116"/>
                    <a:pt x="0" y="250"/>
                  </a:cubicBezTo>
                  <a:cubicBezTo>
                    <a:pt x="0" y="384"/>
                    <a:pt x="115" y="500"/>
                    <a:pt x="250" y="500"/>
                  </a:cubicBezTo>
                  <a:cubicBezTo>
                    <a:pt x="384" y="500"/>
                    <a:pt x="499" y="384"/>
                    <a:pt x="499" y="250"/>
                  </a:cubicBezTo>
                  <a:cubicBezTo>
                    <a:pt x="499" y="116"/>
                    <a:pt x="384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4" name="Google Shape;4314;p45"/>
            <p:cNvSpPr/>
            <p:nvPr/>
          </p:nvSpPr>
          <p:spPr>
            <a:xfrm>
              <a:off x="1572939" y="2288437"/>
              <a:ext cx="331423" cy="395971"/>
            </a:xfrm>
            <a:custGeom>
              <a:avLst/>
              <a:gdLst/>
              <a:ahLst/>
              <a:cxnLst/>
              <a:rect l="l" t="t" r="r" b="b"/>
              <a:pathLst>
                <a:path w="11676" h="13950" extrusionOk="0">
                  <a:moveTo>
                    <a:pt x="9047" y="0"/>
                  </a:moveTo>
                  <a:cubicBezTo>
                    <a:pt x="8052" y="0"/>
                    <a:pt x="6221" y="718"/>
                    <a:pt x="3784" y="4751"/>
                  </a:cubicBezTo>
                  <a:cubicBezTo>
                    <a:pt x="1" y="10991"/>
                    <a:pt x="903" y="13872"/>
                    <a:pt x="2075" y="13949"/>
                  </a:cubicBezTo>
                  <a:cubicBezTo>
                    <a:pt x="2082" y="13949"/>
                    <a:pt x="2089" y="13949"/>
                    <a:pt x="2096" y="13949"/>
                  </a:cubicBezTo>
                  <a:cubicBezTo>
                    <a:pt x="3285" y="13949"/>
                    <a:pt x="8115" y="9184"/>
                    <a:pt x="9890" y="5557"/>
                  </a:cubicBezTo>
                  <a:cubicBezTo>
                    <a:pt x="11676" y="1928"/>
                    <a:pt x="10946" y="411"/>
                    <a:pt x="9890" y="219"/>
                  </a:cubicBezTo>
                  <a:cubicBezTo>
                    <a:pt x="9890" y="219"/>
                    <a:pt x="9596" y="0"/>
                    <a:pt x="90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315" name="Google Shape;4315;p45"/>
          <p:cNvGrpSpPr/>
          <p:nvPr/>
        </p:nvGrpSpPr>
        <p:grpSpPr>
          <a:xfrm>
            <a:off x="1888418" y="734266"/>
            <a:ext cx="666840" cy="608741"/>
            <a:chOff x="7132879" y="2876092"/>
            <a:chExt cx="652145" cy="595404"/>
          </a:xfrm>
        </p:grpSpPr>
        <p:sp>
          <p:nvSpPr>
            <p:cNvPr id="4316" name="Google Shape;4316;p45"/>
            <p:cNvSpPr/>
            <p:nvPr/>
          </p:nvSpPr>
          <p:spPr>
            <a:xfrm>
              <a:off x="7132879" y="2876092"/>
              <a:ext cx="652145" cy="595404"/>
            </a:xfrm>
            <a:custGeom>
              <a:avLst/>
              <a:gdLst/>
              <a:ahLst/>
              <a:cxnLst/>
              <a:rect l="l" t="t" r="r" b="b"/>
              <a:pathLst>
                <a:path w="22975" h="20976" extrusionOk="0">
                  <a:moveTo>
                    <a:pt x="8902" y="1"/>
                  </a:moveTo>
                  <a:cubicBezTo>
                    <a:pt x="8790" y="1"/>
                    <a:pt x="8673" y="8"/>
                    <a:pt x="8553" y="24"/>
                  </a:cubicBezTo>
                  <a:cubicBezTo>
                    <a:pt x="2831" y="773"/>
                    <a:pt x="8745" y="10470"/>
                    <a:pt x="8745" y="10470"/>
                  </a:cubicBezTo>
                  <a:cubicBezTo>
                    <a:pt x="8745" y="10470"/>
                    <a:pt x="6771" y="10074"/>
                    <a:pt x="4739" y="10074"/>
                  </a:cubicBezTo>
                  <a:cubicBezTo>
                    <a:pt x="2408" y="10074"/>
                    <a:pt x="1" y="10595"/>
                    <a:pt x="411" y="12832"/>
                  </a:cubicBezTo>
                  <a:cubicBezTo>
                    <a:pt x="684" y="14325"/>
                    <a:pt x="1886" y="14806"/>
                    <a:pt x="3322" y="14806"/>
                  </a:cubicBezTo>
                  <a:cubicBezTo>
                    <a:pt x="5933" y="14806"/>
                    <a:pt x="9321" y="13216"/>
                    <a:pt x="9321" y="13216"/>
                  </a:cubicBezTo>
                  <a:lnTo>
                    <a:pt x="9321" y="13216"/>
                  </a:lnTo>
                  <a:cubicBezTo>
                    <a:pt x="9321" y="13216"/>
                    <a:pt x="2543" y="20263"/>
                    <a:pt x="7958" y="20935"/>
                  </a:cubicBezTo>
                  <a:cubicBezTo>
                    <a:pt x="8176" y="20962"/>
                    <a:pt x="8384" y="20975"/>
                    <a:pt x="8581" y="20975"/>
                  </a:cubicBezTo>
                  <a:cubicBezTo>
                    <a:pt x="13292" y="20975"/>
                    <a:pt x="12125" y="13581"/>
                    <a:pt x="12125" y="13581"/>
                  </a:cubicBezTo>
                  <a:lnTo>
                    <a:pt x="12125" y="13581"/>
                  </a:lnTo>
                  <a:cubicBezTo>
                    <a:pt x="12125" y="13581"/>
                    <a:pt x="16178" y="18870"/>
                    <a:pt x="18733" y="18870"/>
                  </a:cubicBezTo>
                  <a:cubicBezTo>
                    <a:pt x="19363" y="18870"/>
                    <a:pt x="19902" y="18549"/>
                    <a:pt x="20266" y="17748"/>
                  </a:cubicBezTo>
                  <a:cubicBezTo>
                    <a:pt x="22129" y="13677"/>
                    <a:pt x="13776" y="11449"/>
                    <a:pt x="13776" y="11449"/>
                  </a:cubicBezTo>
                  <a:cubicBezTo>
                    <a:pt x="13776" y="11449"/>
                    <a:pt x="22974" y="8838"/>
                    <a:pt x="19479" y="5631"/>
                  </a:cubicBezTo>
                  <a:cubicBezTo>
                    <a:pt x="18808" y="5016"/>
                    <a:pt x="18130" y="4768"/>
                    <a:pt x="17471" y="4768"/>
                  </a:cubicBezTo>
                  <a:cubicBezTo>
                    <a:pt x="14718" y="4768"/>
                    <a:pt x="12317" y="9107"/>
                    <a:pt x="12317" y="9107"/>
                  </a:cubicBezTo>
                  <a:cubicBezTo>
                    <a:pt x="12317" y="9107"/>
                    <a:pt x="12806" y="1"/>
                    <a:pt x="89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7" name="Google Shape;4317;p45"/>
            <p:cNvSpPr/>
            <p:nvPr/>
          </p:nvSpPr>
          <p:spPr>
            <a:xfrm>
              <a:off x="7179771" y="2937460"/>
              <a:ext cx="512576" cy="487257"/>
            </a:xfrm>
            <a:custGeom>
              <a:avLst/>
              <a:gdLst/>
              <a:ahLst/>
              <a:cxnLst/>
              <a:rect l="l" t="t" r="r" b="b"/>
              <a:pathLst>
                <a:path w="18058" h="17166" extrusionOk="0">
                  <a:moveTo>
                    <a:pt x="6929" y="1"/>
                  </a:moveTo>
                  <a:cubicBezTo>
                    <a:pt x="6863" y="1"/>
                    <a:pt x="6796" y="11"/>
                    <a:pt x="6728" y="32"/>
                  </a:cubicBezTo>
                  <a:cubicBezTo>
                    <a:pt x="4616" y="685"/>
                    <a:pt x="9109" y="9518"/>
                    <a:pt x="9109" y="9518"/>
                  </a:cubicBezTo>
                  <a:cubicBezTo>
                    <a:pt x="9109" y="9518"/>
                    <a:pt x="6816" y="9323"/>
                    <a:pt x="4577" y="9323"/>
                  </a:cubicBezTo>
                  <a:cubicBezTo>
                    <a:pt x="2259" y="9323"/>
                    <a:pt x="0" y="9532"/>
                    <a:pt x="411" y="10382"/>
                  </a:cubicBezTo>
                  <a:cubicBezTo>
                    <a:pt x="675" y="10930"/>
                    <a:pt x="1671" y="11115"/>
                    <a:pt x="2889" y="11115"/>
                  </a:cubicBezTo>
                  <a:cubicBezTo>
                    <a:pt x="5380" y="11115"/>
                    <a:pt x="8802" y="10344"/>
                    <a:pt x="8802" y="10343"/>
                  </a:cubicBezTo>
                  <a:lnTo>
                    <a:pt x="8802" y="10343"/>
                  </a:lnTo>
                  <a:cubicBezTo>
                    <a:pt x="8802" y="10344"/>
                    <a:pt x="4712" y="16949"/>
                    <a:pt x="6939" y="17160"/>
                  </a:cubicBezTo>
                  <a:cubicBezTo>
                    <a:pt x="6973" y="17163"/>
                    <a:pt x="7006" y="17165"/>
                    <a:pt x="7039" y="17165"/>
                  </a:cubicBezTo>
                  <a:cubicBezTo>
                    <a:pt x="9188" y="17165"/>
                    <a:pt x="9877" y="10439"/>
                    <a:pt x="9877" y="10439"/>
                  </a:cubicBezTo>
                  <a:cubicBezTo>
                    <a:pt x="9877" y="10439"/>
                    <a:pt x="15177" y="14654"/>
                    <a:pt x="16980" y="14654"/>
                  </a:cubicBezTo>
                  <a:cubicBezTo>
                    <a:pt x="17296" y="14654"/>
                    <a:pt x="17504" y="14525"/>
                    <a:pt x="17558" y="14222"/>
                  </a:cubicBezTo>
                  <a:cubicBezTo>
                    <a:pt x="17904" y="12206"/>
                    <a:pt x="10377" y="9518"/>
                    <a:pt x="10377" y="9518"/>
                  </a:cubicBezTo>
                  <a:cubicBezTo>
                    <a:pt x="10377" y="9518"/>
                    <a:pt x="18058" y="4736"/>
                    <a:pt x="15926" y="4103"/>
                  </a:cubicBezTo>
                  <a:cubicBezTo>
                    <a:pt x="15817" y="4070"/>
                    <a:pt x="15702" y="4054"/>
                    <a:pt x="15584" y="4054"/>
                  </a:cubicBezTo>
                  <a:cubicBezTo>
                    <a:pt x="13417" y="4054"/>
                    <a:pt x="9877" y="9268"/>
                    <a:pt x="9877" y="9268"/>
                  </a:cubicBezTo>
                  <a:cubicBezTo>
                    <a:pt x="9877" y="9268"/>
                    <a:pt x="8924" y="1"/>
                    <a:pt x="69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8" name="Google Shape;4318;p45"/>
            <p:cNvSpPr/>
            <p:nvPr/>
          </p:nvSpPr>
          <p:spPr>
            <a:xfrm>
              <a:off x="7397455" y="3147396"/>
              <a:ext cx="117202" cy="120579"/>
            </a:xfrm>
            <a:custGeom>
              <a:avLst/>
              <a:gdLst/>
              <a:ahLst/>
              <a:cxnLst/>
              <a:rect l="l" t="t" r="r" b="b"/>
              <a:pathLst>
                <a:path w="4129" h="4248" extrusionOk="0">
                  <a:moveTo>
                    <a:pt x="2073" y="1"/>
                  </a:moveTo>
                  <a:cubicBezTo>
                    <a:pt x="1095" y="1"/>
                    <a:pt x="136" y="716"/>
                    <a:pt x="19" y="1815"/>
                  </a:cubicBezTo>
                  <a:cubicBezTo>
                    <a:pt x="0" y="1911"/>
                    <a:pt x="0" y="2026"/>
                    <a:pt x="0" y="2141"/>
                  </a:cubicBezTo>
                  <a:cubicBezTo>
                    <a:pt x="0" y="3378"/>
                    <a:pt x="1124" y="4247"/>
                    <a:pt x="2158" y="4247"/>
                  </a:cubicBezTo>
                  <a:cubicBezTo>
                    <a:pt x="2746" y="4247"/>
                    <a:pt x="3304" y="3966"/>
                    <a:pt x="3610" y="3312"/>
                  </a:cubicBezTo>
                  <a:cubicBezTo>
                    <a:pt x="4129" y="2179"/>
                    <a:pt x="4052" y="1142"/>
                    <a:pt x="3418" y="547"/>
                  </a:cubicBezTo>
                  <a:cubicBezTo>
                    <a:pt x="3029" y="170"/>
                    <a:pt x="2548" y="1"/>
                    <a:pt x="2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319" name="Google Shape;4319;p45"/>
          <p:cNvGrpSpPr/>
          <p:nvPr/>
        </p:nvGrpSpPr>
        <p:grpSpPr>
          <a:xfrm>
            <a:off x="1606473" y="2706326"/>
            <a:ext cx="477181" cy="445165"/>
            <a:chOff x="7144801" y="3627187"/>
            <a:chExt cx="670198" cy="625350"/>
          </a:xfrm>
        </p:grpSpPr>
        <p:sp>
          <p:nvSpPr>
            <p:cNvPr id="4320" name="Google Shape;4320;p45"/>
            <p:cNvSpPr/>
            <p:nvPr/>
          </p:nvSpPr>
          <p:spPr>
            <a:xfrm>
              <a:off x="7144801" y="3627187"/>
              <a:ext cx="670198" cy="625350"/>
            </a:xfrm>
            <a:custGeom>
              <a:avLst/>
              <a:gdLst/>
              <a:ahLst/>
              <a:cxnLst/>
              <a:rect l="l" t="t" r="r" b="b"/>
              <a:pathLst>
                <a:path w="23611" h="22031" extrusionOk="0">
                  <a:moveTo>
                    <a:pt x="14536" y="0"/>
                  </a:moveTo>
                  <a:cubicBezTo>
                    <a:pt x="10422" y="0"/>
                    <a:pt x="9919" y="6591"/>
                    <a:pt x="9919" y="6591"/>
                  </a:cubicBezTo>
                  <a:cubicBezTo>
                    <a:pt x="9919" y="6591"/>
                    <a:pt x="8215" y="137"/>
                    <a:pt x="5484" y="137"/>
                  </a:cubicBezTo>
                  <a:cubicBezTo>
                    <a:pt x="5065" y="137"/>
                    <a:pt x="4623" y="289"/>
                    <a:pt x="4158" y="638"/>
                  </a:cubicBezTo>
                  <a:cubicBezTo>
                    <a:pt x="663" y="3288"/>
                    <a:pt x="6251" y="10066"/>
                    <a:pt x="6251" y="10066"/>
                  </a:cubicBezTo>
                  <a:cubicBezTo>
                    <a:pt x="6251" y="10066"/>
                    <a:pt x="3825" y="9134"/>
                    <a:pt x="2002" y="9134"/>
                  </a:cubicBezTo>
                  <a:cubicBezTo>
                    <a:pt x="889" y="9134"/>
                    <a:pt x="1" y="9482"/>
                    <a:pt x="30" y="10604"/>
                  </a:cubicBezTo>
                  <a:cubicBezTo>
                    <a:pt x="106" y="13561"/>
                    <a:pt x="5253" y="14214"/>
                    <a:pt x="5253" y="14214"/>
                  </a:cubicBezTo>
                  <a:cubicBezTo>
                    <a:pt x="3774" y="14464"/>
                    <a:pt x="1278" y="20013"/>
                    <a:pt x="4312" y="20628"/>
                  </a:cubicBezTo>
                  <a:cubicBezTo>
                    <a:pt x="4530" y="20673"/>
                    <a:pt x="4742" y="20694"/>
                    <a:pt x="4947" y="20694"/>
                  </a:cubicBezTo>
                  <a:cubicBezTo>
                    <a:pt x="7593" y="20694"/>
                    <a:pt x="9131" y="17172"/>
                    <a:pt x="9132" y="17171"/>
                  </a:cubicBezTo>
                  <a:lnTo>
                    <a:pt x="9132" y="17171"/>
                  </a:lnTo>
                  <a:cubicBezTo>
                    <a:pt x="9132" y="17172"/>
                    <a:pt x="8825" y="21953"/>
                    <a:pt x="11858" y="22030"/>
                  </a:cubicBezTo>
                  <a:cubicBezTo>
                    <a:pt x="11885" y="22030"/>
                    <a:pt x="11911" y="22030"/>
                    <a:pt x="11936" y="22030"/>
                  </a:cubicBezTo>
                  <a:cubicBezTo>
                    <a:pt x="14875" y="22030"/>
                    <a:pt x="13875" y="17709"/>
                    <a:pt x="13875" y="17709"/>
                  </a:cubicBezTo>
                  <a:lnTo>
                    <a:pt x="13875" y="17709"/>
                  </a:lnTo>
                  <a:cubicBezTo>
                    <a:pt x="13875" y="17709"/>
                    <a:pt x="17080" y="20285"/>
                    <a:pt x="19251" y="20285"/>
                  </a:cubicBezTo>
                  <a:cubicBezTo>
                    <a:pt x="20068" y="20285"/>
                    <a:pt x="20738" y="19921"/>
                    <a:pt x="21037" y="18919"/>
                  </a:cubicBezTo>
                  <a:cubicBezTo>
                    <a:pt x="22132" y="15270"/>
                    <a:pt x="16909" y="12774"/>
                    <a:pt x="16909" y="12774"/>
                  </a:cubicBezTo>
                  <a:cubicBezTo>
                    <a:pt x="16909" y="12774"/>
                    <a:pt x="23610" y="11929"/>
                    <a:pt x="21882" y="8454"/>
                  </a:cubicBezTo>
                  <a:cubicBezTo>
                    <a:pt x="21312" y="7295"/>
                    <a:pt x="20354" y="6909"/>
                    <a:pt x="19330" y="6909"/>
                  </a:cubicBezTo>
                  <a:cubicBezTo>
                    <a:pt x="17282" y="6909"/>
                    <a:pt x="14969" y="8454"/>
                    <a:pt x="14969" y="8454"/>
                  </a:cubicBezTo>
                  <a:cubicBezTo>
                    <a:pt x="14969" y="8454"/>
                    <a:pt x="19482" y="485"/>
                    <a:pt x="14969" y="24"/>
                  </a:cubicBezTo>
                  <a:cubicBezTo>
                    <a:pt x="14820" y="8"/>
                    <a:pt x="14676" y="0"/>
                    <a:pt x="14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1" name="Google Shape;4321;p45"/>
            <p:cNvSpPr/>
            <p:nvPr/>
          </p:nvSpPr>
          <p:spPr>
            <a:xfrm>
              <a:off x="7251528" y="3768459"/>
              <a:ext cx="439201" cy="423220"/>
            </a:xfrm>
            <a:custGeom>
              <a:avLst/>
              <a:gdLst/>
              <a:ahLst/>
              <a:cxnLst/>
              <a:rect l="l" t="t" r="r" b="b"/>
              <a:pathLst>
                <a:path w="15473" h="14910" extrusionOk="0">
                  <a:moveTo>
                    <a:pt x="8521" y="1"/>
                  </a:moveTo>
                  <a:cubicBezTo>
                    <a:pt x="6370" y="1"/>
                    <a:pt x="7081" y="6030"/>
                    <a:pt x="7081" y="6030"/>
                  </a:cubicBezTo>
                  <a:cubicBezTo>
                    <a:pt x="7081" y="6030"/>
                    <a:pt x="4240" y="763"/>
                    <a:pt x="3382" y="763"/>
                  </a:cubicBezTo>
                  <a:cubicBezTo>
                    <a:pt x="3211" y="763"/>
                    <a:pt x="3119" y="974"/>
                    <a:pt x="3144" y="1479"/>
                  </a:cubicBezTo>
                  <a:cubicBezTo>
                    <a:pt x="3279" y="4513"/>
                    <a:pt x="5832" y="6664"/>
                    <a:pt x="5832" y="6664"/>
                  </a:cubicBezTo>
                  <a:cubicBezTo>
                    <a:pt x="5832" y="6664"/>
                    <a:pt x="3352" y="6065"/>
                    <a:pt x="1667" y="6065"/>
                  </a:cubicBezTo>
                  <a:cubicBezTo>
                    <a:pt x="704" y="6065"/>
                    <a:pt x="0" y="6261"/>
                    <a:pt x="168" y="6875"/>
                  </a:cubicBezTo>
                  <a:cubicBezTo>
                    <a:pt x="648" y="8546"/>
                    <a:pt x="5352" y="8623"/>
                    <a:pt x="5352" y="8623"/>
                  </a:cubicBezTo>
                  <a:cubicBezTo>
                    <a:pt x="5352" y="8623"/>
                    <a:pt x="379" y="13135"/>
                    <a:pt x="1723" y="13596"/>
                  </a:cubicBezTo>
                  <a:cubicBezTo>
                    <a:pt x="1792" y="13621"/>
                    <a:pt x="1866" y="13632"/>
                    <a:pt x="1945" y="13632"/>
                  </a:cubicBezTo>
                  <a:cubicBezTo>
                    <a:pt x="3415" y="13632"/>
                    <a:pt x="6562" y="9622"/>
                    <a:pt x="6562" y="9621"/>
                  </a:cubicBezTo>
                  <a:lnTo>
                    <a:pt x="6562" y="9621"/>
                  </a:lnTo>
                  <a:cubicBezTo>
                    <a:pt x="6562" y="9622"/>
                    <a:pt x="6505" y="14422"/>
                    <a:pt x="8252" y="14883"/>
                  </a:cubicBezTo>
                  <a:cubicBezTo>
                    <a:pt x="8318" y="14901"/>
                    <a:pt x="8381" y="14910"/>
                    <a:pt x="8441" y="14910"/>
                  </a:cubicBezTo>
                  <a:cubicBezTo>
                    <a:pt x="9949" y="14910"/>
                    <a:pt x="9327" y="9295"/>
                    <a:pt x="9327" y="9295"/>
                  </a:cubicBezTo>
                  <a:lnTo>
                    <a:pt x="9327" y="9295"/>
                  </a:lnTo>
                  <a:cubicBezTo>
                    <a:pt x="9328" y="9295"/>
                    <a:pt x="13083" y="11815"/>
                    <a:pt x="14594" y="11815"/>
                  </a:cubicBezTo>
                  <a:cubicBezTo>
                    <a:pt x="14929" y="11815"/>
                    <a:pt x="15154" y="11691"/>
                    <a:pt x="15203" y="11388"/>
                  </a:cubicBezTo>
                  <a:cubicBezTo>
                    <a:pt x="15472" y="9698"/>
                    <a:pt x="8790" y="7202"/>
                    <a:pt x="8790" y="7202"/>
                  </a:cubicBezTo>
                  <a:cubicBezTo>
                    <a:pt x="8790" y="7202"/>
                    <a:pt x="15395" y="6606"/>
                    <a:pt x="14512" y="4571"/>
                  </a:cubicBezTo>
                  <a:cubicBezTo>
                    <a:pt x="14285" y="4040"/>
                    <a:pt x="13758" y="3845"/>
                    <a:pt x="13105" y="3845"/>
                  </a:cubicBezTo>
                  <a:cubicBezTo>
                    <a:pt x="11278" y="3845"/>
                    <a:pt x="8463" y="5378"/>
                    <a:pt x="8463" y="5378"/>
                  </a:cubicBezTo>
                  <a:cubicBezTo>
                    <a:pt x="8463" y="5378"/>
                    <a:pt x="10671" y="1"/>
                    <a:pt x="8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2" name="Google Shape;4322;p45"/>
            <p:cNvSpPr/>
            <p:nvPr/>
          </p:nvSpPr>
          <p:spPr>
            <a:xfrm>
              <a:off x="7368560" y="3882908"/>
              <a:ext cx="180302" cy="179564"/>
            </a:xfrm>
            <a:custGeom>
              <a:avLst/>
              <a:gdLst/>
              <a:ahLst/>
              <a:cxnLst/>
              <a:rect l="l" t="t" r="r" b="b"/>
              <a:pathLst>
                <a:path w="6352" h="6326" extrusionOk="0">
                  <a:moveTo>
                    <a:pt x="4026" y="1"/>
                  </a:moveTo>
                  <a:cubicBezTo>
                    <a:pt x="3499" y="1"/>
                    <a:pt x="2914" y="198"/>
                    <a:pt x="2382" y="443"/>
                  </a:cubicBezTo>
                  <a:cubicBezTo>
                    <a:pt x="1153" y="1019"/>
                    <a:pt x="250" y="2171"/>
                    <a:pt x="116" y="3554"/>
                  </a:cubicBezTo>
                  <a:cubicBezTo>
                    <a:pt x="0" y="4687"/>
                    <a:pt x="384" y="5916"/>
                    <a:pt x="2362" y="6261"/>
                  </a:cubicBezTo>
                  <a:cubicBezTo>
                    <a:pt x="2613" y="6305"/>
                    <a:pt x="2849" y="6325"/>
                    <a:pt x="3069" y="6325"/>
                  </a:cubicBezTo>
                  <a:cubicBezTo>
                    <a:pt x="6352" y="6325"/>
                    <a:pt x="6279" y="1758"/>
                    <a:pt x="5127" y="462"/>
                  </a:cubicBezTo>
                  <a:cubicBezTo>
                    <a:pt x="4836" y="128"/>
                    <a:pt x="4450" y="1"/>
                    <a:pt x="4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323" name="Google Shape;4323;p45"/>
          <p:cNvSpPr txBox="1"/>
          <p:nvPr/>
        </p:nvSpPr>
        <p:spPr>
          <a:xfrm>
            <a:off x="2261477" y="1143615"/>
            <a:ext cx="7499970" cy="1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3600" b="1" i="0" u="sng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Bài 3</a:t>
            </a:r>
            <a:r>
              <a:rPr kumimoji="0" lang="vi-VN" sz="3600" b="1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Quicksand Light"/>
                <a:ea typeface="Quicksand Light"/>
                <a:cs typeface="Quicksand Light"/>
                <a:sym typeface="Quicksand Light"/>
              </a:rPr>
              <a:t>: Ghi lại từng cặp tiếng bắt vần với nhau trong khổ thơ sau.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4324" name="Google Shape;4324;p45"/>
          <p:cNvSpPr/>
          <p:nvPr/>
        </p:nvSpPr>
        <p:spPr>
          <a:xfrm rot="2153968">
            <a:off x="5370491" y="209174"/>
            <a:ext cx="1451017" cy="125392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157286" y="2893816"/>
            <a:ext cx="7292129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Chú bé loắt </a:t>
            </a: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choắt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Cái xắc xinh </a:t>
            </a: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xinh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Cái </a:t>
            </a: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chân thoăn </a:t>
            </a: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thoắt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Cái </a:t>
            </a:r>
            <a:r>
              <a:rPr kumimoji="0" lang="en-US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đầu nghênh </a:t>
            </a:r>
            <a:r>
              <a:rPr kumimoji="0" lang="en-US" alt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nghênh</a:t>
            </a:r>
            <a:r>
              <a:rPr kumimoji="0" lang="en-US" alt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anose="02020603050405020304" pitchFamily="18" charset="0"/>
              </a:rPr>
              <a:t>.</a:t>
            </a:r>
            <a:endParaRPr kumimoji="0" lang="en-US" altLang="en-US" sz="3600" b="1" i="0" u="none" strike="noStrike" kern="1200" cap="none" spc="0" normalizeH="0" baseline="0" noProof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5042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65431" y="554365"/>
            <a:ext cx="7966841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Bài 3: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Cặp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tiếng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vi-VN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bắt vần với nhau là: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vi-VN" sz="3200" b="1" kern="0" dirty="0">
              <a:solidFill>
                <a:srgbClr val="C0504D"/>
              </a:solidFill>
              <a:cs typeface="Times New Roman" panose="020206030504050203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2486584" y="1262790"/>
            <a:ext cx="6481330" cy="9564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dirty="0"/>
              <a:t>l</a:t>
            </a:r>
            <a:r>
              <a:rPr lang="vi-VN" sz="4000" dirty="0" smtClean="0"/>
              <a:t>oắt choắt – thoăn thoắt </a:t>
            </a:r>
            <a:endParaRPr lang="en-US" sz="4000" dirty="0"/>
          </a:p>
        </p:txBody>
      </p:sp>
      <p:sp>
        <p:nvSpPr>
          <p:cNvPr id="4" name="Rectangle 3"/>
          <p:cNvSpPr/>
          <p:nvPr/>
        </p:nvSpPr>
        <p:spPr>
          <a:xfrm>
            <a:off x="1460935" y="3314298"/>
            <a:ext cx="954339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Cặp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tiếng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có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vần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giống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nhau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hoàn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toàn</a:t>
            </a:r>
            <a:endParaRPr kumimoji="0" lang="en-US" sz="32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3431471" y="5792427"/>
            <a:ext cx="4834759" cy="62536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/>
              <a:t>x</a:t>
            </a:r>
            <a:r>
              <a:rPr lang="vi-VN" sz="4000" smtClean="0"/>
              <a:t>inh - nghênh</a:t>
            </a:r>
            <a:endParaRPr lang="en-US" sz="4000" dirty="0"/>
          </a:p>
        </p:txBody>
      </p:sp>
      <p:sp>
        <p:nvSpPr>
          <p:cNvPr id="6" name="Rectangle 5"/>
          <p:cNvSpPr/>
          <p:nvPr/>
        </p:nvSpPr>
        <p:spPr>
          <a:xfrm>
            <a:off x="1796726" y="4971245"/>
            <a:ext cx="931774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Cặp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tiếng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có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vần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giống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nhau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0504D"/>
                </a:solidFill>
                <a:cs typeface="Times New Roman" panose="02020603050405020304" pitchFamily="18" charset="0"/>
              </a:rPr>
              <a:t>không</a:t>
            </a:r>
            <a:r>
              <a:rPr lang="vi-VN" altLang="en-US" sz="3200" b="1" kern="0" dirty="0" smtClean="0">
                <a:solidFill>
                  <a:srgbClr val="C0504D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0504D"/>
                </a:solidFill>
                <a:cs typeface="Times New Roman" panose="02020603050405020304" pitchFamily="18" charset="0"/>
              </a:rPr>
              <a:t>hoàn</a:t>
            </a:r>
            <a:r>
              <a:rPr lang="en-US" altLang="en-US" sz="3200" b="1" kern="0" dirty="0" smtClean="0">
                <a:solidFill>
                  <a:srgbClr val="C0504D"/>
                </a:solidFill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cs typeface="Times New Roman" panose="02020603050405020304" pitchFamily="18" charset="0"/>
              </a:rPr>
              <a:t>toàn</a:t>
            </a:r>
            <a:endParaRPr kumimoji="0" lang="en-US" sz="32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2539482" y="2356834"/>
            <a:ext cx="6428432" cy="95085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4000" dirty="0" smtClean="0"/>
          </a:p>
          <a:p>
            <a:pPr algn="ctr"/>
            <a:r>
              <a:rPr lang="vi-VN" sz="4000" dirty="0" smtClean="0"/>
              <a:t>xinh xinh – nghênh nghênh</a:t>
            </a:r>
            <a:endParaRPr lang="en-US" sz="4000" dirty="0"/>
          </a:p>
          <a:p>
            <a:pPr algn="ctr"/>
            <a:endParaRPr lang="en-US" sz="4000" dirty="0"/>
          </a:p>
        </p:txBody>
      </p:sp>
      <p:sp>
        <p:nvSpPr>
          <p:cNvPr id="8" name="Rounded Rectangle 7"/>
          <p:cNvSpPr/>
          <p:nvPr/>
        </p:nvSpPr>
        <p:spPr>
          <a:xfrm>
            <a:off x="3309869" y="4083739"/>
            <a:ext cx="4834759" cy="73015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dirty="0" smtClean="0"/>
              <a:t>choắt –thoắt 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671011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0" name="Google Shape;2330;p29"/>
          <p:cNvSpPr/>
          <p:nvPr/>
        </p:nvSpPr>
        <p:spPr>
          <a:xfrm rot="-272599">
            <a:off x="2857710" y="1351869"/>
            <a:ext cx="6271708" cy="44375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667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31" name="Google Shape;2331;p29"/>
          <p:cNvSpPr/>
          <p:nvPr/>
        </p:nvSpPr>
        <p:spPr>
          <a:xfrm rot="-535295">
            <a:off x="2352910" y="1291335"/>
            <a:ext cx="1451045" cy="12539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667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32" name="Google Shape;2332;p29"/>
          <p:cNvSpPr/>
          <p:nvPr/>
        </p:nvSpPr>
        <p:spPr>
          <a:xfrm rot="4430286">
            <a:off x="7813738" y="860119"/>
            <a:ext cx="1451004" cy="1253821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667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37" name="Google Shape;2337;p29">
            <a:hlinkClick r:id="rId3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38" name="Google Shape;2338;p29">
            <a:hlinkClick r:id="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39" name="Google Shape;2339;p29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2340" name="Google Shape;2340;p29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1" name="Google Shape;2341;p29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2" name="Google Shape;2342;p29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3" name="Google Shape;2343;p29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4" name="Google Shape;2344;p29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45" name="Google Shape;2345;p29">
            <a:hlinkClick r:id="rId4" action="ppaction://hlinksldjump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01</a:t>
            </a:r>
            <a:endParaRPr kumimoji="0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6" name="Google Shape;2346;p29">
            <a:hlinkClick r:id="rId4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02</a:t>
            </a:r>
            <a:endParaRPr kumimoji="0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7" name="Google Shape;2347;p29">
            <a:hlinkClick r:id="rId5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03</a:t>
            </a:r>
            <a:endParaRPr kumimoji="0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8" name="Google Shape;2348;p29">
            <a:hlinkClick r:id="rId6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04</a:t>
            </a:r>
            <a:endParaRPr kumimoji="0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9" name="Google Shape;2349;p29">
            <a:hlinkClick r:id="rId7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05</a:t>
            </a:r>
            <a:endParaRPr kumimoji="0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50" name="Google Shape;2350;p29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06</a:t>
            </a:r>
            <a:endParaRPr kumimoji="0" sz="2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51" name="Google Shape;2351;p29">
            <a:hlinkClick r:id="rId8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 smtClean="0">
                <a:latin typeface="+mn-lt"/>
              </a:rPr>
              <a:t>Bài 4</a:t>
            </a:r>
            <a:endParaRPr lang="en-US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2015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0" name="Google Shape;4430;p47"/>
          <p:cNvSpPr txBox="1">
            <a:spLocks noGrp="1"/>
          </p:cNvSpPr>
          <p:nvPr>
            <p:ph type="title"/>
          </p:nvPr>
        </p:nvSpPr>
        <p:spPr>
          <a:xfrm>
            <a:off x="1681377" y="808914"/>
            <a:ext cx="9130902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chemeClr val="dk1"/>
              </a:buClr>
              <a:buSzPts val="1100"/>
            </a:pPr>
            <a:r>
              <a:rPr lang="vi-VN" u="sng" smtClean="0">
                <a:solidFill>
                  <a:schemeClr val="tx1"/>
                </a:solidFill>
              </a:rPr>
              <a:t>Bài 4</a:t>
            </a:r>
            <a:r>
              <a:rPr lang="vi-VN" smtClean="0">
                <a:solidFill>
                  <a:schemeClr val="tx1"/>
                </a:solidFill>
              </a:rPr>
              <a:t>: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</a:rPr>
              <a:t>Qua hai bài tập trên em hiểu thế nào là hai tiếng bắt vần với nhau ?</a:t>
            </a:r>
            <a:r>
              <a:rPr lang="en-US" altLang="en-US">
                <a:latin typeface="Arial" panose="020B0604020202020204" pitchFamily="34" charset="0"/>
              </a:rPr>
              <a:t/>
            </a:r>
            <a:br>
              <a:rPr lang="en-US" altLang="en-US">
                <a:latin typeface="Arial" panose="020B0604020202020204" pitchFamily="34" charset="0"/>
              </a:rPr>
            </a:br>
            <a:endParaRPr/>
          </a:p>
        </p:txBody>
      </p:sp>
      <p:sp>
        <p:nvSpPr>
          <p:cNvPr id="4431" name="Google Shape;4431;p47"/>
          <p:cNvSpPr/>
          <p:nvPr/>
        </p:nvSpPr>
        <p:spPr>
          <a:xfrm>
            <a:off x="3209699" y="5643694"/>
            <a:ext cx="14499" cy="14533"/>
          </a:xfrm>
          <a:custGeom>
            <a:avLst/>
            <a:gdLst/>
            <a:ahLst/>
            <a:cxnLst/>
            <a:rect l="l" t="t" r="r" b="b"/>
            <a:pathLst>
              <a:path w="418" h="419" extrusionOk="0">
                <a:moveTo>
                  <a:pt x="278" y="1"/>
                </a:moveTo>
                <a:lnTo>
                  <a:pt x="0" y="279"/>
                </a:lnTo>
                <a:lnTo>
                  <a:pt x="139" y="418"/>
                </a:lnTo>
                <a:lnTo>
                  <a:pt x="418" y="140"/>
                </a:lnTo>
                <a:lnTo>
                  <a:pt x="2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432" name="Google Shape;4432;p47"/>
          <p:cNvGrpSpPr/>
          <p:nvPr/>
        </p:nvGrpSpPr>
        <p:grpSpPr>
          <a:xfrm flipH="1">
            <a:off x="9730205" y="4786988"/>
            <a:ext cx="963873" cy="720963"/>
            <a:chOff x="1288291" y="3777091"/>
            <a:chExt cx="722905" cy="540722"/>
          </a:xfrm>
        </p:grpSpPr>
        <p:sp>
          <p:nvSpPr>
            <p:cNvPr id="4433" name="Google Shape;4433;p47"/>
            <p:cNvSpPr/>
            <p:nvPr/>
          </p:nvSpPr>
          <p:spPr>
            <a:xfrm>
              <a:off x="1338318" y="3991611"/>
              <a:ext cx="138712" cy="162204"/>
            </a:xfrm>
            <a:custGeom>
              <a:avLst/>
              <a:gdLst/>
              <a:ahLst/>
              <a:cxnLst/>
              <a:rect l="l" t="t" r="r" b="b"/>
              <a:pathLst>
                <a:path w="5332" h="6235" extrusionOk="0">
                  <a:moveTo>
                    <a:pt x="1577" y="1"/>
                  </a:moveTo>
                  <a:lnTo>
                    <a:pt x="1" y="603"/>
                  </a:lnTo>
                  <a:cubicBezTo>
                    <a:pt x="905" y="4752"/>
                    <a:pt x="5331" y="6235"/>
                    <a:pt x="5331" y="6235"/>
                  </a:cubicBezTo>
                  <a:cubicBezTo>
                    <a:pt x="1832" y="3106"/>
                    <a:pt x="1577" y="1"/>
                    <a:pt x="1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47"/>
            <p:cNvSpPr/>
            <p:nvPr/>
          </p:nvSpPr>
          <p:spPr>
            <a:xfrm>
              <a:off x="1310586" y="3978343"/>
              <a:ext cx="129060" cy="160408"/>
            </a:xfrm>
            <a:custGeom>
              <a:avLst/>
              <a:gdLst/>
              <a:ahLst/>
              <a:cxnLst/>
              <a:rect l="l" t="t" r="r" b="b"/>
              <a:pathLst>
                <a:path w="4961" h="6166" extrusionOk="0">
                  <a:moveTo>
                    <a:pt x="1785" y="1"/>
                  </a:moveTo>
                  <a:lnTo>
                    <a:pt x="1" y="210"/>
                  </a:lnTo>
                  <a:cubicBezTo>
                    <a:pt x="626" y="4381"/>
                    <a:pt x="4960" y="6166"/>
                    <a:pt x="4960" y="6166"/>
                  </a:cubicBezTo>
                  <a:cubicBezTo>
                    <a:pt x="1669" y="2828"/>
                    <a:pt x="1785" y="1"/>
                    <a:pt x="17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47"/>
            <p:cNvSpPr/>
            <p:nvPr/>
          </p:nvSpPr>
          <p:spPr>
            <a:xfrm>
              <a:off x="1288291" y="3980164"/>
              <a:ext cx="146516" cy="156168"/>
            </a:xfrm>
            <a:custGeom>
              <a:avLst/>
              <a:gdLst/>
              <a:ahLst/>
              <a:cxnLst/>
              <a:rect l="l" t="t" r="r" b="b"/>
              <a:pathLst>
                <a:path w="5632" h="6003" extrusionOk="0">
                  <a:moveTo>
                    <a:pt x="1553" y="0"/>
                  </a:moveTo>
                  <a:lnTo>
                    <a:pt x="0" y="696"/>
                  </a:lnTo>
                  <a:cubicBezTo>
                    <a:pt x="1136" y="4775"/>
                    <a:pt x="5632" y="6003"/>
                    <a:pt x="5632" y="6003"/>
                  </a:cubicBezTo>
                  <a:cubicBezTo>
                    <a:pt x="1993" y="3106"/>
                    <a:pt x="1553" y="0"/>
                    <a:pt x="1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47"/>
            <p:cNvSpPr/>
            <p:nvPr/>
          </p:nvSpPr>
          <p:spPr>
            <a:xfrm>
              <a:off x="1562593" y="4161645"/>
              <a:ext cx="97114" cy="112151"/>
            </a:xfrm>
            <a:custGeom>
              <a:avLst/>
              <a:gdLst/>
              <a:ahLst/>
              <a:cxnLst/>
              <a:rect l="l" t="t" r="r" b="b"/>
              <a:pathLst>
                <a:path w="3733" h="4311" fill="none" extrusionOk="0">
                  <a:moveTo>
                    <a:pt x="3732" y="0"/>
                  </a:moveTo>
                  <a:cubicBezTo>
                    <a:pt x="3732" y="0"/>
                    <a:pt x="2991" y="1507"/>
                    <a:pt x="1" y="4311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47"/>
            <p:cNvSpPr/>
            <p:nvPr/>
          </p:nvSpPr>
          <p:spPr>
            <a:xfrm>
              <a:off x="1546932" y="4253269"/>
              <a:ext cx="27758" cy="64543"/>
            </a:xfrm>
            <a:custGeom>
              <a:avLst/>
              <a:gdLst/>
              <a:ahLst/>
              <a:cxnLst/>
              <a:rect l="l" t="t" r="r" b="b"/>
              <a:pathLst>
                <a:path w="1067" h="2481" fill="none" extrusionOk="0">
                  <a:moveTo>
                    <a:pt x="0" y="1"/>
                  </a:moveTo>
                  <a:cubicBezTo>
                    <a:pt x="0" y="1"/>
                    <a:pt x="1066" y="835"/>
                    <a:pt x="858" y="2481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47"/>
            <p:cNvSpPr/>
            <p:nvPr/>
          </p:nvSpPr>
          <p:spPr>
            <a:xfrm>
              <a:off x="1547530" y="4273769"/>
              <a:ext cx="38606" cy="32597"/>
            </a:xfrm>
            <a:custGeom>
              <a:avLst/>
              <a:gdLst/>
              <a:ahLst/>
              <a:cxnLst/>
              <a:rect l="l" t="t" r="r" b="b"/>
              <a:pathLst>
                <a:path w="1484" h="1253" fill="none" extrusionOk="0">
                  <a:moveTo>
                    <a:pt x="1484" y="1229"/>
                  </a:moveTo>
                  <a:cubicBezTo>
                    <a:pt x="1484" y="1229"/>
                    <a:pt x="1113" y="186"/>
                    <a:pt x="580" y="1"/>
                  </a:cubicBezTo>
                  <a:cubicBezTo>
                    <a:pt x="580" y="1"/>
                    <a:pt x="464" y="603"/>
                    <a:pt x="1" y="1252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47"/>
            <p:cNvSpPr/>
            <p:nvPr/>
          </p:nvSpPr>
          <p:spPr>
            <a:xfrm>
              <a:off x="1507129" y="3810754"/>
              <a:ext cx="227319" cy="216679"/>
            </a:xfrm>
            <a:custGeom>
              <a:avLst/>
              <a:gdLst/>
              <a:ahLst/>
              <a:cxnLst/>
              <a:rect l="l" t="t" r="r" b="b"/>
              <a:pathLst>
                <a:path w="8738" h="8329" extrusionOk="0">
                  <a:moveTo>
                    <a:pt x="372" y="0"/>
                  </a:moveTo>
                  <a:cubicBezTo>
                    <a:pt x="372" y="0"/>
                    <a:pt x="1" y="4450"/>
                    <a:pt x="2712" y="6999"/>
                  </a:cubicBezTo>
                  <a:cubicBezTo>
                    <a:pt x="3756" y="7973"/>
                    <a:pt x="4605" y="8329"/>
                    <a:pt x="5278" y="8329"/>
                  </a:cubicBezTo>
                  <a:cubicBezTo>
                    <a:pt x="5934" y="8329"/>
                    <a:pt x="6425" y="7990"/>
                    <a:pt x="6768" y="7555"/>
                  </a:cubicBezTo>
                  <a:cubicBezTo>
                    <a:pt x="8738" y="5052"/>
                    <a:pt x="7069" y="3106"/>
                    <a:pt x="3964" y="2225"/>
                  </a:cubicBezTo>
                  <a:cubicBezTo>
                    <a:pt x="1299" y="1460"/>
                    <a:pt x="372" y="0"/>
                    <a:pt x="3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47"/>
            <p:cNvSpPr/>
            <p:nvPr/>
          </p:nvSpPr>
          <p:spPr>
            <a:xfrm>
              <a:off x="1373282" y="3777091"/>
              <a:ext cx="637315" cy="473057"/>
            </a:xfrm>
            <a:custGeom>
              <a:avLst/>
              <a:gdLst/>
              <a:ahLst/>
              <a:cxnLst/>
              <a:rect l="l" t="t" r="r" b="b"/>
              <a:pathLst>
                <a:path w="24498" h="18184" extrusionOk="0">
                  <a:moveTo>
                    <a:pt x="14962" y="1"/>
                  </a:moveTo>
                  <a:cubicBezTo>
                    <a:pt x="12845" y="1"/>
                    <a:pt x="10636" y="1145"/>
                    <a:pt x="8970" y="4006"/>
                  </a:cubicBezTo>
                  <a:cubicBezTo>
                    <a:pt x="6768" y="7806"/>
                    <a:pt x="4219" y="10657"/>
                    <a:pt x="1554" y="11260"/>
                  </a:cubicBezTo>
                  <a:cubicBezTo>
                    <a:pt x="488" y="11515"/>
                    <a:pt x="1" y="12789"/>
                    <a:pt x="673" y="13647"/>
                  </a:cubicBezTo>
                  <a:cubicBezTo>
                    <a:pt x="2536" y="16018"/>
                    <a:pt x="6059" y="18183"/>
                    <a:pt x="10011" y="18183"/>
                  </a:cubicBezTo>
                  <a:cubicBezTo>
                    <a:pt x="12547" y="18183"/>
                    <a:pt x="15259" y="17292"/>
                    <a:pt x="17823" y="14991"/>
                  </a:cubicBezTo>
                  <a:cubicBezTo>
                    <a:pt x="24497" y="9012"/>
                    <a:pt x="22203" y="4238"/>
                    <a:pt x="19375" y="1758"/>
                  </a:cubicBezTo>
                  <a:cubicBezTo>
                    <a:pt x="18149" y="672"/>
                    <a:pt x="16583" y="1"/>
                    <a:pt x="149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47"/>
            <p:cNvSpPr/>
            <p:nvPr/>
          </p:nvSpPr>
          <p:spPr>
            <a:xfrm>
              <a:off x="1741654" y="3991012"/>
              <a:ext cx="45266" cy="45240"/>
            </a:xfrm>
            <a:custGeom>
              <a:avLst/>
              <a:gdLst/>
              <a:ahLst/>
              <a:cxnLst/>
              <a:rect l="l" t="t" r="r" b="b"/>
              <a:pathLst>
                <a:path w="1740" h="1739" extrusionOk="0">
                  <a:moveTo>
                    <a:pt x="882" y="1"/>
                  </a:moveTo>
                  <a:cubicBezTo>
                    <a:pt x="395" y="1"/>
                    <a:pt x="1" y="395"/>
                    <a:pt x="1" y="881"/>
                  </a:cubicBezTo>
                  <a:cubicBezTo>
                    <a:pt x="1" y="1345"/>
                    <a:pt x="395" y="1739"/>
                    <a:pt x="882" y="1739"/>
                  </a:cubicBezTo>
                  <a:cubicBezTo>
                    <a:pt x="1345" y="1739"/>
                    <a:pt x="1739" y="1345"/>
                    <a:pt x="1739" y="881"/>
                  </a:cubicBezTo>
                  <a:cubicBezTo>
                    <a:pt x="1739" y="395"/>
                    <a:pt x="1345" y="1"/>
                    <a:pt x="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47"/>
            <p:cNvSpPr/>
            <p:nvPr/>
          </p:nvSpPr>
          <p:spPr>
            <a:xfrm>
              <a:off x="1422736" y="4148377"/>
              <a:ext cx="97088" cy="112151"/>
            </a:xfrm>
            <a:custGeom>
              <a:avLst/>
              <a:gdLst/>
              <a:ahLst/>
              <a:cxnLst/>
              <a:rect l="l" t="t" r="r" b="b"/>
              <a:pathLst>
                <a:path w="3732" h="4311" fill="none" extrusionOk="0">
                  <a:moveTo>
                    <a:pt x="3731" y="0"/>
                  </a:moveTo>
                  <a:cubicBezTo>
                    <a:pt x="3731" y="0"/>
                    <a:pt x="3013" y="1507"/>
                    <a:pt x="0" y="4311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47"/>
            <p:cNvSpPr/>
            <p:nvPr/>
          </p:nvSpPr>
          <p:spPr>
            <a:xfrm>
              <a:off x="1407049" y="4240002"/>
              <a:ext cx="27758" cy="64543"/>
            </a:xfrm>
            <a:custGeom>
              <a:avLst/>
              <a:gdLst/>
              <a:ahLst/>
              <a:cxnLst/>
              <a:rect l="l" t="t" r="r" b="b"/>
              <a:pathLst>
                <a:path w="1067" h="2481" fill="none" extrusionOk="0">
                  <a:moveTo>
                    <a:pt x="1" y="1"/>
                  </a:moveTo>
                  <a:cubicBezTo>
                    <a:pt x="1" y="1"/>
                    <a:pt x="1067" y="835"/>
                    <a:pt x="858" y="2481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47"/>
            <p:cNvSpPr/>
            <p:nvPr/>
          </p:nvSpPr>
          <p:spPr>
            <a:xfrm>
              <a:off x="1408272" y="4260502"/>
              <a:ext cx="38008" cy="32597"/>
            </a:xfrm>
            <a:custGeom>
              <a:avLst/>
              <a:gdLst/>
              <a:ahLst/>
              <a:cxnLst/>
              <a:rect l="l" t="t" r="r" b="b"/>
              <a:pathLst>
                <a:path w="1461" h="1253" fill="none" extrusionOk="0">
                  <a:moveTo>
                    <a:pt x="1460" y="1229"/>
                  </a:moveTo>
                  <a:cubicBezTo>
                    <a:pt x="1460" y="1229"/>
                    <a:pt x="1089" y="186"/>
                    <a:pt x="556" y="1"/>
                  </a:cubicBezTo>
                  <a:cubicBezTo>
                    <a:pt x="556" y="1"/>
                    <a:pt x="440" y="603"/>
                    <a:pt x="0" y="1252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47"/>
            <p:cNvSpPr/>
            <p:nvPr/>
          </p:nvSpPr>
          <p:spPr>
            <a:xfrm>
              <a:off x="1401638" y="3896968"/>
              <a:ext cx="249744" cy="151355"/>
            </a:xfrm>
            <a:custGeom>
              <a:avLst/>
              <a:gdLst/>
              <a:ahLst/>
              <a:cxnLst/>
              <a:rect l="l" t="t" r="r" b="b"/>
              <a:pathLst>
                <a:path w="9600" h="5818" extrusionOk="0">
                  <a:moveTo>
                    <a:pt x="0" y="0"/>
                  </a:moveTo>
                  <a:cubicBezTo>
                    <a:pt x="0" y="0"/>
                    <a:pt x="1483" y="4218"/>
                    <a:pt x="5006" y="5446"/>
                  </a:cubicBezTo>
                  <a:cubicBezTo>
                    <a:pt x="5748" y="5707"/>
                    <a:pt x="6361" y="5817"/>
                    <a:pt x="6864" y="5817"/>
                  </a:cubicBezTo>
                  <a:cubicBezTo>
                    <a:pt x="8151" y="5817"/>
                    <a:pt x="8723" y="5094"/>
                    <a:pt x="8923" y="4311"/>
                  </a:cubicBezTo>
                  <a:cubicBezTo>
                    <a:pt x="9600" y="1643"/>
                    <a:pt x="7984" y="463"/>
                    <a:pt x="5487" y="463"/>
                  </a:cubicBezTo>
                  <a:cubicBezTo>
                    <a:pt x="5078" y="463"/>
                    <a:pt x="4645" y="495"/>
                    <a:pt x="4195" y="557"/>
                  </a:cubicBezTo>
                  <a:cubicBezTo>
                    <a:pt x="3712" y="630"/>
                    <a:pt x="3269" y="660"/>
                    <a:pt x="2867" y="660"/>
                  </a:cubicBezTo>
                  <a:cubicBezTo>
                    <a:pt x="990" y="6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47"/>
            <p:cNvSpPr/>
            <p:nvPr/>
          </p:nvSpPr>
          <p:spPr>
            <a:xfrm>
              <a:off x="1823055" y="3990414"/>
              <a:ext cx="138088" cy="37410"/>
            </a:xfrm>
            <a:custGeom>
              <a:avLst/>
              <a:gdLst/>
              <a:ahLst/>
              <a:cxnLst/>
              <a:rect l="l" t="t" r="r" b="b"/>
              <a:pathLst>
                <a:path w="5308" h="1438" extrusionOk="0">
                  <a:moveTo>
                    <a:pt x="1" y="0"/>
                  </a:moveTo>
                  <a:lnTo>
                    <a:pt x="1762" y="1437"/>
                  </a:lnTo>
                  <a:lnTo>
                    <a:pt x="5308" y="6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47"/>
            <p:cNvSpPr/>
            <p:nvPr/>
          </p:nvSpPr>
          <p:spPr>
            <a:xfrm>
              <a:off x="1755520" y="3925897"/>
              <a:ext cx="59132" cy="25963"/>
            </a:xfrm>
            <a:custGeom>
              <a:avLst/>
              <a:gdLst/>
              <a:ahLst/>
              <a:cxnLst/>
              <a:rect l="l" t="t" r="r" b="b"/>
              <a:pathLst>
                <a:path w="2273" h="998" fill="none" extrusionOk="0">
                  <a:moveTo>
                    <a:pt x="2272" y="1"/>
                  </a:moveTo>
                  <a:cubicBezTo>
                    <a:pt x="2272" y="1"/>
                    <a:pt x="1994" y="858"/>
                    <a:pt x="1113" y="928"/>
                  </a:cubicBezTo>
                  <a:cubicBezTo>
                    <a:pt x="233" y="997"/>
                    <a:pt x="1" y="140"/>
                    <a:pt x="1" y="140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47"/>
            <p:cNvSpPr/>
            <p:nvPr/>
          </p:nvSpPr>
          <p:spPr>
            <a:xfrm>
              <a:off x="1876126" y="3916870"/>
              <a:ext cx="41000" cy="24740"/>
            </a:xfrm>
            <a:custGeom>
              <a:avLst/>
              <a:gdLst/>
              <a:ahLst/>
              <a:cxnLst/>
              <a:rect l="l" t="t" r="r" b="b"/>
              <a:pathLst>
                <a:path w="1576" h="951" fill="none" extrusionOk="0">
                  <a:moveTo>
                    <a:pt x="0" y="70"/>
                  </a:moveTo>
                  <a:cubicBezTo>
                    <a:pt x="0" y="70"/>
                    <a:pt x="185" y="950"/>
                    <a:pt x="881" y="811"/>
                  </a:cubicBezTo>
                  <a:cubicBezTo>
                    <a:pt x="1437" y="695"/>
                    <a:pt x="1576" y="0"/>
                    <a:pt x="1576" y="0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47"/>
            <p:cNvSpPr/>
            <p:nvPr/>
          </p:nvSpPr>
          <p:spPr>
            <a:xfrm>
              <a:off x="1823055" y="3939763"/>
              <a:ext cx="188140" cy="74195"/>
            </a:xfrm>
            <a:custGeom>
              <a:avLst/>
              <a:gdLst/>
              <a:ahLst/>
              <a:cxnLst/>
              <a:rect l="l" t="t" r="r" b="b"/>
              <a:pathLst>
                <a:path w="7232" h="2852" extrusionOk="0">
                  <a:moveTo>
                    <a:pt x="1391" y="1"/>
                  </a:moveTo>
                  <a:lnTo>
                    <a:pt x="1" y="1947"/>
                  </a:lnTo>
                  <a:lnTo>
                    <a:pt x="7231" y="2851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0" name="Google Shape;4450;p47"/>
          <p:cNvGrpSpPr/>
          <p:nvPr/>
        </p:nvGrpSpPr>
        <p:grpSpPr>
          <a:xfrm>
            <a:off x="920628" y="1775227"/>
            <a:ext cx="1465997" cy="743509"/>
            <a:chOff x="1100281" y="1325671"/>
            <a:chExt cx="1099498" cy="557632"/>
          </a:xfrm>
        </p:grpSpPr>
        <p:sp>
          <p:nvSpPr>
            <p:cNvPr id="4451" name="Google Shape;4451;p47"/>
            <p:cNvSpPr/>
            <p:nvPr/>
          </p:nvSpPr>
          <p:spPr>
            <a:xfrm>
              <a:off x="1639780" y="1354340"/>
              <a:ext cx="559999" cy="329402"/>
            </a:xfrm>
            <a:custGeom>
              <a:avLst/>
              <a:gdLst/>
              <a:ahLst/>
              <a:cxnLst/>
              <a:rect l="l" t="t" r="r" b="b"/>
              <a:pathLst>
                <a:path w="21526" h="12662" extrusionOk="0">
                  <a:moveTo>
                    <a:pt x="17562" y="0"/>
                  </a:moveTo>
                  <a:cubicBezTo>
                    <a:pt x="16729" y="0"/>
                    <a:pt x="15699" y="92"/>
                    <a:pt x="14438" y="309"/>
                  </a:cubicBezTo>
                  <a:cubicBezTo>
                    <a:pt x="7185" y="1537"/>
                    <a:pt x="2063" y="5662"/>
                    <a:pt x="2063" y="5662"/>
                  </a:cubicBezTo>
                  <a:cubicBezTo>
                    <a:pt x="0" y="7053"/>
                    <a:pt x="441" y="9927"/>
                    <a:pt x="2712" y="11039"/>
                  </a:cubicBezTo>
                  <a:cubicBezTo>
                    <a:pt x="3236" y="11296"/>
                    <a:pt x="3717" y="11394"/>
                    <a:pt x="4147" y="11394"/>
                  </a:cubicBezTo>
                  <a:cubicBezTo>
                    <a:pt x="5579" y="11394"/>
                    <a:pt x="6443" y="10298"/>
                    <a:pt x="6443" y="10297"/>
                  </a:cubicBezTo>
                  <a:lnTo>
                    <a:pt x="6443" y="10297"/>
                  </a:lnTo>
                  <a:cubicBezTo>
                    <a:pt x="6443" y="10298"/>
                    <a:pt x="6188" y="12661"/>
                    <a:pt x="9062" y="12661"/>
                  </a:cubicBezTo>
                  <a:cubicBezTo>
                    <a:pt x="11935" y="12661"/>
                    <a:pt x="11379" y="9834"/>
                    <a:pt x="11379" y="9834"/>
                  </a:cubicBezTo>
                  <a:lnTo>
                    <a:pt x="11379" y="9834"/>
                  </a:lnTo>
                  <a:cubicBezTo>
                    <a:pt x="11379" y="9834"/>
                    <a:pt x="11924" y="11134"/>
                    <a:pt x="13365" y="11134"/>
                  </a:cubicBezTo>
                  <a:cubicBezTo>
                    <a:pt x="13579" y="11134"/>
                    <a:pt x="13813" y="11105"/>
                    <a:pt x="14068" y="11039"/>
                  </a:cubicBezTo>
                  <a:cubicBezTo>
                    <a:pt x="16038" y="10552"/>
                    <a:pt x="15064" y="8351"/>
                    <a:pt x="15064" y="8351"/>
                  </a:cubicBezTo>
                  <a:lnTo>
                    <a:pt x="15064" y="8351"/>
                  </a:lnTo>
                  <a:cubicBezTo>
                    <a:pt x="15064" y="8351"/>
                    <a:pt x="15622" y="8817"/>
                    <a:pt x="16426" y="8817"/>
                  </a:cubicBezTo>
                  <a:cubicBezTo>
                    <a:pt x="16770" y="8817"/>
                    <a:pt x="17158" y="8732"/>
                    <a:pt x="17567" y="8490"/>
                  </a:cubicBezTo>
                  <a:cubicBezTo>
                    <a:pt x="18934" y="7702"/>
                    <a:pt x="17683" y="5662"/>
                    <a:pt x="17683" y="5662"/>
                  </a:cubicBezTo>
                  <a:lnTo>
                    <a:pt x="17683" y="5662"/>
                  </a:lnTo>
                  <a:cubicBezTo>
                    <a:pt x="17683" y="5662"/>
                    <a:pt x="18046" y="5813"/>
                    <a:pt x="18520" y="5813"/>
                  </a:cubicBezTo>
                  <a:cubicBezTo>
                    <a:pt x="19011" y="5813"/>
                    <a:pt x="19622" y="5651"/>
                    <a:pt x="20070" y="4990"/>
                  </a:cubicBezTo>
                  <a:cubicBezTo>
                    <a:pt x="20951" y="3669"/>
                    <a:pt x="19699" y="2511"/>
                    <a:pt x="19699" y="2511"/>
                  </a:cubicBezTo>
                  <a:cubicBezTo>
                    <a:pt x="21040" y="2070"/>
                    <a:pt x="21526" y="0"/>
                    <a:pt x="175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47"/>
            <p:cNvSpPr/>
            <p:nvPr/>
          </p:nvSpPr>
          <p:spPr>
            <a:xfrm>
              <a:off x="1708511" y="1763894"/>
              <a:ext cx="43419" cy="85641"/>
            </a:xfrm>
            <a:custGeom>
              <a:avLst/>
              <a:gdLst/>
              <a:ahLst/>
              <a:cxnLst/>
              <a:rect l="l" t="t" r="r" b="b"/>
              <a:pathLst>
                <a:path w="1669" h="3292" fill="none" extrusionOk="0">
                  <a:moveTo>
                    <a:pt x="0" y="1"/>
                  </a:moveTo>
                  <a:cubicBezTo>
                    <a:pt x="0" y="1"/>
                    <a:pt x="1669" y="1090"/>
                    <a:pt x="348" y="3291"/>
                  </a:cubicBezTo>
                </a:path>
              </a:pathLst>
            </a:custGeom>
            <a:noFill/>
            <a:ln w="191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47"/>
            <p:cNvSpPr/>
            <p:nvPr/>
          </p:nvSpPr>
          <p:spPr>
            <a:xfrm>
              <a:off x="1689806" y="1839858"/>
              <a:ext cx="70579" cy="24142"/>
            </a:xfrm>
            <a:custGeom>
              <a:avLst/>
              <a:gdLst/>
              <a:ahLst/>
              <a:cxnLst/>
              <a:rect l="l" t="t" r="r" b="b"/>
              <a:pathLst>
                <a:path w="2713" h="928" fill="none" extrusionOk="0">
                  <a:moveTo>
                    <a:pt x="1" y="418"/>
                  </a:moveTo>
                  <a:cubicBezTo>
                    <a:pt x="1" y="418"/>
                    <a:pt x="1577" y="1"/>
                    <a:pt x="2712" y="928"/>
                  </a:cubicBezTo>
                </a:path>
              </a:pathLst>
            </a:custGeom>
            <a:noFill/>
            <a:ln w="191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47"/>
            <p:cNvSpPr/>
            <p:nvPr/>
          </p:nvSpPr>
          <p:spPr>
            <a:xfrm>
              <a:off x="1717538" y="1839260"/>
              <a:ext cx="42248" cy="35589"/>
            </a:xfrm>
            <a:custGeom>
              <a:avLst/>
              <a:gdLst/>
              <a:ahLst/>
              <a:cxnLst/>
              <a:rect l="l" t="t" r="r" b="b"/>
              <a:pathLst>
                <a:path w="1624" h="1368" fill="none" extrusionOk="0">
                  <a:moveTo>
                    <a:pt x="1021" y="1368"/>
                  </a:moveTo>
                  <a:cubicBezTo>
                    <a:pt x="488" y="603"/>
                    <a:pt x="1" y="418"/>
                    <a:pt x="1" y="418"/>
                  </a:cubicBezTo>
                  <a:cubicBezTo>
                    <a:pt x="1" y="418"/>
                    <a:pt x="812" y="0"/>
                    <a:pt x="1623" y="279"/>
                  </a:cubicBezTo>
                </a:path>
              </a:pathLst>
            </a:custGeom>
            <a:noFill/>
            <a:ln w="191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47"/>
            <p:cNvSpPr/>
            <p:nvPr/>
          </p:nvSpPr>
          <p:spPr>
            <a:xfrm>
              <a:off x="1406451" y="1325671"/>
              <a:ext cx="501647" cy="499280"/>
            </a:xfrm>
            <a:custGeom>
              <a:avLst/>
              <a:gdLst/>
              <a:ahLst/>
              <a:cxnLst/>
              <a:rect l="l" t="t" r="r" b="b"/>
              <a:pathLst>
                <a:path w="19283" h="19192" extrusionOk="0">
                  <a:moveTo>
                    <a:pt x="12523" y="0"/>
                  </a:moveTo>
                  <a:cubicBezTo>
                    <a:pt x="12134" y="0"/>
                    <a:pt x="11743" y="51"/>
                    <a:pt x="11356" y="159"/>
                  </a:cubicBezTo>
                  <a:cubicBezTo>
                    <a:pt x="10151" y="484"/>
                    <a:pt x="8807" y="1226"/>
                    <a:pt x="8066" y="3589"/>
                  </a:cubicBezTo>
                  <a:cubicBezTo>
                    <a:pt x="7078" y="6833"/>
                    <a:pt x="6722" y="9026"/>
                    <a:pt x="4438" y="9026"/>
                  </a:cubicBezTo>
                  <a:cubicBezTo>
                    <a:pt x="4094" y="9026"/>
                    <a:pt x="3707" y="8976"/>
                    <a:pt x="3268" y="8873"/>
                  </a:cubicBezTo>
                  <a:cubicBezTo>
                    <a:pt x="2272" y="8637"/>
                    <a:pt x="1607" y="8420"/>
                    <a:pt x="1157" y="8420"/>
                  </a:cubicBezTo>
                  <a:cubicBezTo>
                    <a:pt x="329" y="8420"/>
                    <a:pt x="230" y="9153"/>
                    <a:pt x="140" y="11840"/>
                  </a:cubicBezTo>
                  <a:cubicBezTo>
                    <a:pt x="1" y="15038"/>
                    <a:pt x="2318" y="17680"/>
                    <a:pt x="5864" y="18653"/>
                  </a:cubicBezTo>
                  <a:cubicBezTo>
                    <a:pt x="7133" y="19011"/>
                    <a:pt x="8372" y="19191"/>
                    <a:pt x="9550" y="19191"/>
                  </a:cubicBezTo>
                  <a:cubicBezTo>
                    <a:pt x="14095" y="19191"/>
                    <a:pt x="17742" y="16513"/>
                    <a:pt x="18772" y="11029"/>
                  </a:cubicBezTo>
                  <a:cubicBezTo>
                    <a:pt x="19282" y="8271"/>
                    <a:pt x="18494" y="4980"/>
                    <a:pt x="17683" y="3427"/>
                  </a:cubicBezTo>
                  <a:cubicBezTo>
                    <a:pt x="16666" y="1491"/>
                    <a:pt x="14625" y="0"/>
                    <a:pt x="125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47"/>
            <p:cNvSpPr/>
            <p:nvPr/>
          </p:nvSpPr>
          <p:spPr>
            <a:xfrm>
              <a:off x="1440219" y="1602055"/>
              <a:ext cx="440746" cy="222818"/>
            </a:xfrm>
            <a:custGeom>
              <a:avLst/>
              <a:gdLst/>
              <a:ahLst/>
              <a:cxnLst/>
              <a:rect l="l" t="t" r="r" b="b"/>
              <a:pathLst>
                <a:path w="16942" h="8565" extrusionOk="0">
                  <a:moveTo>
                    <a:pt x="14123" y="1"/>
                  </a:moveTo>
                  <a:cubicBezTo>
                    <a:pt x="11343" y="1"/>
                    <a:pt x="11444" y="4666"/>
                    <a:pt x="7115" y="5387"/>
                  </a:cubicBezTo>
                  <a:cubicBezTo>
                    <a:pt x="6195" y="5536"/>
                    <a:pt x="5301" y="5596"/>
                    <a:pt x="4458" y="5596"/>
                  </a:cubicBezTo>
                  <a:cubicBezTo>
                    <a:pt x="2667" y="5596"/>
                    <a:pt x="1103" y="5323"/>
                    <a:pt x="0" y="5040"/>
                  </a:cubicBezTo>
                  <a:lnTo>
                    <a:pt x="0" y="5040"/>
                  </a:lnTo>
                  <a:cubicBezTo>
                    <a:pt x="997" y="6430"/>
                    <a:pt x="2596" y="7496"/>
                    <a:pt x="4566" y="8029"/>
                  </a:cubicBezTo>
                  <a:cubicBezTo>
                    <a:pt x="5831" y="8385"/>
                    <a:pt x="7066" y="8565"/>
                    <a:pt x="8241" y="8565"/>
                  </a:cubicBezTo>
                  <a:cubicBezTo>
                    <a:pt x="12188" y="8565"/>
                    <a:pt x="15459" y="6541"/>
                    <a:pt x="16941" y="2398"/>
                  </a:cubicBezTo>
                  <a:cubicBezTo>
                    <a:pt x="16779" y="1401"/>
                    <a:pt x="16246" y="497"/>
                    <a:pt x="14972" y="127"/>
                  </a:cubicBezTo>
                  <a:cubicBezTo>
                    <a:pt x="14660" y="40"/>
                    <a:pt x="14380" y="1"/>
                    <a:pt x="14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47"/>
            <p:cNvSpPr/>
            <p:nvPr/>
          </p:nvSpPr>
          <p:spPr>
            <a:xfrm>
              <a:off x="1779038" y="1519119"/>
              <a:ext cx="91079" cy="38086"/>
            </a:xfrm>
            <a:custGeom>
              <a:avLst/>
              <a:gdLst/>
              <a:ahLst/>
              <a:cxnLst/>
              <a:rect l="l" t="t" r="r" b="b"/>
              <a:pathLst>
                <a:path w="3501" h="1464" extrusionOk="0">
                  <a:moveTo>
                    <a:pt x="1" y="0"/>
                  </a:moveTo>
                  <a:lnTo>
                    <a:pt x="1" y="0"/>
                  </a:lnTo>
                  <a:cubicBezTo>
                    <a:pt x="453" y="1177"/>
                    <a:pt x="1362" y="1464"/>
                    <a:pt x="2140" y="1464"/>
                  </a:cubicBezTo>
                  <a:cubicBezTo>
                    <a:pt x="2879" y="1464"/>
                    <a:pt x="3500" y="1206"/>
                    <a:pt x="3500" y="120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47"/>
            <p:cNvSpPr/>
            <p:nvPr/>
          </p:nvSpPr>
          <p:spPr>
            <a:xfrm>
              <a:off x="1100281" y="1354340"/>
              <a:ext cx="560025" cy="329402"/>
            </a:xfrm>
            <a:custGeom>
              <a:avLst/>
              <a:gdLst/>
              <a:ahLst/>
              <a:cxnLst/>
              <a:rect l="l" t="t" r="r" b="b"/>
              <a:pathLst>
                <a:path w="21527" h="12662" extrusionOk="0">
                  <a:moveTo>
                    <a:pt x="3951" y="0"/>
                  </a:moveTo>
                  <a:cubicBezTo>
                    <a:pt x="1" y="0"/>
                    <a:pt x="487" y="2070"/>
                    <a:pt x="1827" y="2511"/>
                  </a:cubicBezTo>
                  <a:cubicBezTo>
                    <a:pt x="1827" y="2511"/>
                    <a:pt x="576" y="3669"/>
                    <a:pt x="1457" y="4990"/>
                  </a:cubicBezTo>
                  <a:cubicBezTo>
                    <a:pt x="1905" y="5651"/>
                    <a:pt x="2509" y="5813"/>
                    <a:pt x="2995" y="5813"/>
                  </a:cubicBezTo>
                  <a:cubicBezTo>
                    <a:pt x="3463" y="5813"/>
                    <a:pt x="3820" y="5662"/>
                    <a:pt x="3820" y="5662"/>
                  </a:cubicBezTo>
                  <a:lnTo>
                    <a:pt x="3820" y="5662"/>
                  </a:lnTo>
                  <a:cubicBezTo>
                    <a:pt x="3820" y="5662"/>
                    <a:pt x="2569" y="7702"/>
                    <a:pt x="3960" y="8490"/>
                  </a:cubicBezTo>
                  <a:cubicBezTo>
                    <a:pt x="4369" y="8732"/>
                    <a:pt x="4757" y="8817"/>
                    <a:pt x="5100" y="8817"/>
                  </a:cubicBezTo>
                  <a:cubicBezTo>
                    <a:pt x="5905" y="8817"/>
                    <a:pt x="6462" y="8351"/>
                    <a:pt x="6462" y="8351"/>
                  </a:cubicBezTo>
                  <a:lnTo>
                    <a:pt x="6462" y="8351"/>
                  </a:lnTo>
                  <a:cubicBezTo>
                    <a:pt x="6462" y="8351"/>
                    <a:pt x="5489" y="10552"/>
                    <a:pt x="7459" y="11039"/>
                  </a:cubicBezTo>
                  <a:cubicBezTo>
                    <a:pt x="7714" y="11105"/>
                    <a:pt x="7948" y="11134"/>
                    <a:pt x="8162" y="11134"/>
                  </a:cubicBezTo>
                  <a:cubicBezTo>
                    <a:pt x="9603" y="11134"/>
                    <a:pt x="10147" y="9834"/>
                    <a:pt x="10147" y="9834"/>
                  </a:cubicBezTo>
                  <a:lnTo>
                    <a:pt x="10147" y="9834"/>
                  </a:lnTo>
                  <a:cubicBezTo>
                    <a:pt x="10147" y="9834"/>
                    <a:pt x="9568" y="12661"/>
                    <a:pt x="12442" y="12661"/>
                  </a:cubicBezTo>
                  <a:cubicBezTo>
                    <a:pt x="15315" y="12661"/>
                    <a:pt x="15084" y="10298"/>
                    <a:pt x="15084" y="10297"/>
                  </a:cubicBezTo>
                  <a:lnTo>
                    <a:pt x="15084" y="10297"/>
                  </a:lnTo>
                  <a:cubicBezTo>
                    <a:pt x="15084" y="10298"/>
                    <a:pt x="15934" y="11394"/>
                    <a:pt x="17360" y="11394"/>
                  </a:cubicBezTo>
                  <a:cubicBezTo>
                    <a:pt x="17788" y="11394"/>
                    <a:pt x="18268" y="11296"/>
                    <a:pt x="18792" y="11039"/>
                  </a:cubicBezTo>
                  <a:cubicBezTo>
                    <a:pt x="21086" y="9927"/>
                    <a:pt x="21526" y="7053"/>
                    <a:pt x="19441" y="5662"/>
                  </a:cubicBezTo>
                  <a:cubicBezTo>
                    <a:pt x="19441" y="5662"/>
                    <a:pt x="14319" y="1537"/>
                    <a:pt x="7065" y="309"/>
                  </a:cubicBezTo>
                  <a:cubicBezTo>
                    <a:pt x="5809" y="92"/>
                    <a:pt x="4782" y="0"/>
                    <a:pt x="3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47"/>
            <p:cNvSpPr/>
            <p:nvPr/>
          </p:nvSpPr>
          <p:spPr>
            <a:xfrm>
              <a:off x="1849591" y="1458816"/>
              <a:ext cx="22919" cy="17534"/>
            </a:xfrm>
            <a:custGeom>
              <a:avLst/>
              <a:gdLst/>
              <a:ahLst/>
              <a:cxnLst/>
              <a:rect l="l" t="t" r="r" b="b"/>
              <a:pathLst>
                <a:path w="881" h="674" fill="none" extrusionOk="0">
                  <a:moveTo>
                    <a:pt x="881" y="325"/>
                  </a:moveTo>
                  <a:cubicBezTo>
                    <a:pt x="788" y="94"/>
                    <a:pt x="533" y="1"/>
                    <a:pt x="302" y="94"/>
                  </a:cubicBezTo>
                  <a:cubicBezTo>
                    <a:pt x="93" y="186"/>
                    <a:pt x="0" y="464"/>
                    <a:pt x="93" y="673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47"/>
            <p:cNvSpPr/>
            <p:nvPr/>
          </p:nvSpPr>
          <p:spPr>
            <a:xfrm>
              <a:off x="1752529" y="1462458"/>
              <a:ext cx="34990" cy="22919"/>
            </a:xfrm>
            <a:custGeom>
              <a:avLst/>
              <a:gdLst/>
              <a:ahLst/>
              <a:cxnLst/>
              <a:rect l="l" t="t" r="r" b="b"/>
              <a:pathLst>
                <a:path w="1345" h="881" fill="none" extrusionOk="0">
                  <a:moveTo>
                    <a:pt x="1252" y="881"/>
                  </a:moveTo>
                  <a:cubicBezTo>
                    <a:pt x="1344" y="533"/>
                    <a:pt x="1136" y="185"/>
                    <a:pt x="788" y="93"/>
                  </a:cubicBezTo>
                  <a:cubicBezTo>
                    <a:pt x="464" y="0"/>
                    <a:pt x="93" y="209"/>
                    <a:pt x="0" y="533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47"/>
            <p:cNvSpPr/>
            <p:nvPr/>
          </p:nvSpPr>
          <p:spPr>
            <a:xfrm>
              <a:off x="1779038" y="1484753"/>
              <a:ext cx="129659" cy="66468"/>
            </a:xfrm>
            <a:custGeom>
              <a:avLst/>
              <a:gdLst/>
              <a:ahLst/>
              <a:cxnLst/>
              <a:rect l="l" t="t" r="r" b="b"/>
              <a:pathLst>
                <a:path w="4984" h="2555" extrusionOk="0">
                  <a:moveTo>
                    <a:pt x="1948" y="0"/>
                  </a:moveTo>
                  <a:cubicBezTo>
                    <a:pt x="1948" y="0"/>
                    <a:pt x="1322" y="974"/>
                    <a:pt x="1" y="1321"/>
                  </a:cubicBezTo>
                  <a:cubicBezTo>
                    <a:pt x="1" y="1321"/>
                    <a:pt x="1571" y="2555"/>
                    <a:pt x="4089" y="2555"/>
                  </a:cubicBezTo>
                  <a:cubicBezTo>
                    <a:pt x="4375" y="2555"/>
                    <a:pt x="4674" y="2539"/>
                    <a:pt x="4983" y="2503"/>
                  </a:cubicBezTo>
                  <a:cubicBezTo>
                    <a:pt x="4983" y="2503"/>
                    <a:pt x="3593" y="1600"/>
                    <a:pt x="3199" y="649"/>
                  </a:cubicBezTo>
                  <a:cubicBezTo>
                    <a:pt x="3199" y="649"/>
                    <a:pt x="2944" y="93"/>
                    <a:pt x="19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47"/>
            <p:cNvSpPr/>
            <p:nvPr/>
          </p:nvSpPr>
          <p:spPr>
            <a:xfrm>
              <a:off x="1584914" y="1766912"/>
              <a:ext cx="52472" cy="83222"/>
            </a:xfrm>
            <a:custGeom>
              <a:avLst/>
              <a:gdLst/>
              <a:ahLst/>
              <a:cxnLst/>
              <a:rect l="l" t="t" r="r" b="b"/>
              <a:pathLst>
                <a:path w="2017" h="3199" fill="none" extrusionOk="0">
                  <a:moveTo>
                    <a:pt x="858" y="0"/>
                  </a:moveTo>
                  <a:cubicBezTo>
                    <a:pt x="858" y="0"/>
                    <a:pt x="2017" y="1600"/>
                    <a:pt x="0" y="3199"/>
                  </a:cubicBezTo>
                </a:path>
              </a:pathLst>
            </a:custGeom>
            <a:noFill/>
            <a:ln w="191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47"/>
            <p:cNvSpPr/>
            <p:nvPr/>
          </p:nvSpPr>
          <p:spPr>
            <a:xfrm>
              <a:off x="1558379" y="1840456"/>
              <a:ext cx="61525" cy="38008"/>
            </a:xfrm>
            <a:custGeom>
              <a:avLst/>
              <a:gdLst/>
              <a:ahLst/>
              <a:cxnLst/>
              <a:rect l="l" t="t" r="r" b="b"/>
              <a:pathLst>
                <a:path w="2365" h="1461" fill="none" extrusionOk="0">
                  <a:moveTo>
                    <a:pt x="1" y="1"/>
                  </a:moveTo>
                  <a:cubicBezTo>
                    <a:pt x="1" y="1"/>
                    <a:pt x="1623" y="186"/>
                    <a:pt x="2365" y="1461"/>
                  </a:cubicBezTo>
                </a:path>
              </a:pathLst>
            </a:custGeom>
            <a:noFill/>
            <a:ln w="191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47"/>
            <p:cNvSpPr/>
            <p:nvPr/>
          </p:nvSpPr>
          <p:spPr>
            <a:xfrm>
              <a:off x="1584914" y="1847688"/>
              <a:ext cx="40427" cy="35615"/>
            </a:xfrm>
            <a:custGeom>
              <a:avLst/>
              <a:gdLst/>
              <a:ahLst/>
              <a:cxnLst/>
              <a:rect l="l" t="t" r="r" b="b"/>
              <a:pathLst>
                <a:path w="1554" h="1369" fill="none" extrusionOk="0">
                  <a:moveTo>
                    <a:pt x="603" y="1368"/>
                  </a:moveTo>
                  <a:cubicBezTo>
                    <a:pt x="371" y="441"/>
                    <a:pt x="0" y="94"/>
                    <a:pt x="0" y="94"/>
                  </a:cubicBezTo>
                  <a:cubicBezTo>
                    <a:pt x="0" y="94"/>
                    <a:pt x="904" y="1"/>
                    <a:pt x="1553" y="557"/>
                  </a:cubicBezTo>
                </a:path>
              </a:pathLst>
            </a:custGeom>
            <a:noFill/>
            <a:ln w="191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65" name="Google Shape;4465;p47"/>
          <p:cNvGrpSpPr/>
          <p:nvPr/>
        </p:nvGrpSpPr>
        <p:grpSpPr>
          <a:xfrm>
            <a:off x="1119867" y="4621829"/>
            <a:ext cx="877851" cy="752665"/>
            <a:chOff x="1320836" y="2091709"/>
            <a:chExt cx="658388" cy="564499"/>
          </a:xfrm>
        </p:grpSpPr>
        <p:sp>
          <p:nvSpPr>
            <p:cNvPr id="4466" name="Google Shape;4466;p47"/>
            <p:cNvSpPr/>
            <p:nvPr/>
          </p:nvSpPr>
          <p:spPr>
            <a:xfrm>
              <a:off x="1408870" y="2480139"/>
              <a:ext cx="138686" cy="108561"/>
            </a:xfrm>
            <a:custGeom>
              <a:avLst/>
              <a:gdLst/>
              <a:ahLst/>
              <a:cxnLst/>
              <a:rect l="l" t="t" r="r" b="b"/>
              <a:pathLst>
                <a:path w="5331" h="4173" extrusionOk="0">
                  <a:moveTo>
                    <a:pt x="1368" y="1"/>
                  </a:moveTo>
                  <a:lnTo>
                    <a:pt x="0" y="580"/>
                  </a:lnTo>
                  <a:cubicBezTo>
                    <a:pt x="1483" y="3755"/>
                    <a:pt x="5331" y="4172"/>
                    <a:pt x="5331" y="4172"/>
                  </a:cubicBezTo>
                  <a:cubicBezTo>
                    <a:pt x="1947" y="2272"/>
                    <a:pt x="1368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47"/>
            <p:cNvSpPr/>
            <p:nvPr/>
          </p:nvSpPr>
          <p:spPr>
            <a:xfrm>
              <a:off x="1394406" y="2487970"/>
              <a:ext cx="148936" cy="100132"/>
            </a:xfrm>
            <a:custGeom>
              <a:avLst/>
              <a:gdLst/>
              <a:ahLst/>
              <a:cxnLst/>
              <a:rect l="l" t="t" r="r" b="b"/>
              <a:pathLst>
                <a:path w="5725" h="3849" extrusionOk="0">
                  <a:moveTo>
                    <a:pt x="1066" y="1"/>
                  </a:moveTo>
                  <a:lnTo>
                    <a:pt x="0" y="928"/>
                  </a:lnTo>
                  <a:cubicBezTo>
                    <a:pt x="1772" y="3785"/>
                    <a:pt x="5384" y="3848"/>
                    <a:pt x="5702" y="3848"/>
                  </a:cubicBezTo>
                  <a:cubicBezTo>
                    <a:pt x="5717" y="3848"/>
                    <a:pt x="5724" y="3848"/>
                    <a:pt x="5724" y="3848"/>
                  </a:cubicBezTo>
                  <a:cubicBezTo>
                    <a:pt x="2132" y="2388"/>
                    <a:pt x="1066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47"/>
            <p:cNvSpPr/>
            <p:nvPr/>
          </p:nvSpPr>
          <p:spPr>
            <a:xfrm>
              <a:off x="1724172" y="2285417"/>
              <a:ext cx="255051" cy="186241"/>
            </a:xfrm>
            <a:custGeom>
              <a:avLst/>
              <a:gdLst/>
              <a:ahLst/>
              <a:cxnLst/>
              <a:rect l="l" t="t" r="r" b="b"/>
              <a:pathLst>
                <a:path w="9804" h="7159" extrusionOk="0">
                  <a:moveTo>
                    <a:pt x="3222" y="0"/>
                  </a:moveTo>
                  <a:cubicBezTo>
                    <a:pt x="3222" y="0"/>
                    <a:pt x="1" y="742"/>
                    <a:pt x="1252" y="4936"/>
                  </a:cubicBezTo>
                  <a:cubicBezTo>
                    <a:pt x="1719" y="6471"/>
                    <a:pt x="2979" y="7159"/>
                    <a:pt x="4393" y="7159"/>
                  </a:cubicBezTo>
                  <a:cubicBezTo>
                    <a:pt x="6845" y="7159"/>
                    <a:pt x="9760" y="5091"/>
                    <a:pt x="9804" y="1785"/>
                  </a:cubicBezTo>
                  <a:lnTo>
                    <a:pt x="9804" y="1785"/>
                  </a:lnTo>
                  <a:cubicBezTo>
                    <a:pt x="9804" y="1785"/>
                    <a:pt x="9153" y="2120"/>
                    <a:pt x="8072" y="2120"/>
                  </a:cubicBezTo>
                  <a:cubicBezTo>
                    <a:pt x="6880" y="2120"/>
                    <a:pt x="5166" y="1713"/>
                    <a:pt x="3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47"/>
            <p:cNvSpPr/>
            <p:nvPr/>
          </p:nvSpPr>
          <p:spPr>
            <a:xfrm>
              <a:off x="1366050" y="2484354"/>
              <a:ext cx="144123" cy="101927"/>
            </a:xfrm>
            <a:custGeom>
              <a:avLst/>
              <a:gdLst/>
              <a:ahLst/>
              <a:cxnLst/>
              <a:rect l="l" t="t" r="r" b="b"/>
              <a:pathLst>
                <a:path w="5540" h="3918" extrusionOk="0">
                  <a:moveTo>
                    <a:pt x="1345" y="1"/>
                  </a:moveTo>
                  <a:lnTo>
                    <a:pt x="1" y="650"/>
                  </a:lnTo>
                  <a:cubicBezTo>
                    <a:pt x="1669" y="3732"/>
                    <a:pt x="5540" y="3918"/>
                    <a:pt x="5540" y="3918"/>
                  </a:cubicBezTo>
                  <a:cubicBezTo>
                    <a:pt x="2040" y="2226"/>
                    <a:pt x="1345" y="1"/>
                    <a:pt x="1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47"/>
            <p:cNvSpPr/>
            <p:nvPr/>
          </p:nvSpPr>
          <p:spPr>
            <a:xfrm>
              <a:off x="1353407" y="2493407"/>
              <a:ext cx="152552" cy="93056"/>
            </a:xfrm>
            <a:custGeom>
              <a:avLst/>
              <a:gdLst/>
              <a:ahLst/>
              <a:cxnLst/>
              <a:rect l="l" t="t" r="r" b="b"/>
              <a:pathLst>
                <a:path w="5864" h="3577" extrusionOk="0">
                  <a:moveTo>
                    <a:pt x="997" y="1"/>
                  </a:moveTo>
                  <a:lnTo>
                    <a:pt x="0" y="974"/>
                  </a:lnTo>
                  <a:cubicBezTo>
                    <a:pt x="1670" y="3382"/>
                    <a:pt x="4658" y="3577"/>
                    <a:pt x="5583" y="3577"/>
                  </a:cubicBezTo>
                  <a:cubicBezTo>
                    <a:pt x="5762" y="3577"/>
                    <a:pt x="5863" y="3570"/>
                    <a:pt x="5863" y="3570"/>
                  </a:cubicBezTo>
                  <a:cubicBezTo>
                    <a:pt x="2202" y="2295"/>
                    <a:pt x="997" y="1"/>
                    <a:pt x="9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47"/>
            <p:cNvSpPr/>
            <p:nvPr/>
          </p:nvSpPr>
          <p:spPr>
            <a:xfrm>
              <a:off x="1695842" y="2509094"/>
              <a:ext cx="44043" cy="85615"/>
            </a:xfrm>
            <a:custGeom>
              <a:avLst/>
              <a:gdLst/>
              <a:ahLst/>
              <a:cxnLst/>
              <a:rect l="l" t="t" r="r" b="b"/>
              <a:pathLst>
                <a:path w="1693" h="3291" fill="none" extrusionOk="0">
                  <a:moveTo>
                    <a:pt x="1" y="0"/>
                  </a:moveTo>
                  <a:cubicBezTo>
                    <a:pt x="1" y="0"/>
                    <a:pt x="1692" y="1020"/>
                    <a:pt x="487" y="3291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47"/>
            <p:cNvSpPr/>
            <p:nvPr/>
          </p:nvSpPr>
          <p:spPr>
            <a:xfrm>
              <a:off x="1680181" y="2583835"/>
              <a:ext cx="71749" cy="22945"/>
            </a:xfrm>
            <a:custGeom>
              <a:avLst/>
              <a:gdLst/>
              <a:ahLst/>
              <a:cxnLst/>
              <a:rect l="l" t="t" r="r" b="b"/>
              <a:pathLst>
                <a:path w="2758" h="882" fill="none" extrusionOk="0">
                  <a:moveTo>
                    <a:pt x="0" y="487"/>
                  </a:moveTo>
                  <a:cubicBezTo>
                    <a:pt x="0" y="487"/>
                    <a:pt x="1576" y="1"/>
                    <a:pt x="2758" y="881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47"/>
            <p:cNvSpPr/>
            <p:nvPr/>
          </p:nvSpPr>
          <p:spPr>
            <a:xfrm>
              <a:off x="1708511" y="2583237"/>
              <a:ext cx="41624" cy="35589"/>
            </a:xfrm>
            <a:custGeom>
              <a:avLst/>
              <a:gdLst/>
              <a:ahLst/>
              <a:cxnLst/>
              <a:rect l="l" t="t" r="r" b="b"/>
              <a:pathLst>
                <a:path w="1600" h="1368" fill="none" extrusionOk="0">
                  <a:moveTo>
                    <a:pt x="1043" y="1368"/>
                  </a:moveTo>
                  <a:cubicBezTo>
                    <a:pt x="487" y="603"/>
                    <a:pt x="0" y="441"/>
                    <a:pt x="0" y="441"/>
                  </a:cubicBezTo>
                  <a:cubicBezTo>
                    <a:pt x="0" y="441"/>
                    <a:pt x="788" y="1"/>
                    <a:pt x="1599" y="256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47"/>
            <p:cNvSpPr/>
            <p:nvPr/>
          </p:nvSpPr>
          <p:spPr>
            <a:xfrm>
              <a:off x="1487852" y="2091709"/>
              <a:ext cx="330417" cy="497745"/>
            </a:xfrm>
            <a:custGeom>
              <a:avLst/>
              <a:gdLst/>
              <a:ahLst/>
              <a:cxnLst/>
              <a:rect l="l" t="t" r="r" b="b"/>
              <a:pathLst>
                <a:path w="12701" h="19133" extrusionOk="0">
                  <a:moveTo>
                    <a:pt x="6222" y="0"/>
                  </a:moveTo>
                  <a:cubicBezTo>
                    <a:pt x="5877" y="0"/>
                    <a:pt x="5518" y="19"/>
                    <a:pt x="5145" y="53"/>
                  </a:cubicBezTo>
                  <a:cubicBezTo>
                    <a:pt x="255" y="517"/>
                    <a:pt x="255" y="4966"/>
                    <a:pt x="139" y="8118"/>
                  </a:cubicBezTo>
                  <a:cubicBezTo>
                    <a:pt x="0" y="11919"/>
                    <a:pt x="765" y="14607"/>
                    <a:pt x="232" y="19080"/>
                  </a:cubicBezTo>
                  <a:cubicBezTo>
                    <a:pt x="232" y="19080"/>
                    <a:pt x="897" y="19133"/>
                    <a:pt x="1910" y="19133"/>
                  </a:cubicBezTo>
                  <a:cubicBezTo>
                    <a:pt x="4191" y="19133"/>
                    <a:pt x="8238" y="18866"/>
                    <a:pt x="10452" y="17133"/>
                  </a:cubicBezTo>
                  <a:cubicBezTo>
                    <a:pt x="11959" y="15951"/>
                    <a:pt x="12700" y="13101"/>
                    <a:pt x="12654" y="11340"/>
                  </a:cubicBezTo>
                  <a:cubicBezTo>
                    <a:pt x="12419" y="2541"/>
                    <a:pt x="10275" y="0"/>
                    <a:pt x="6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47"/>
            <p:cNvSpPr/>
            <p:nvPr/>
          </p:nvSpPr>
          <p:spPr>
            <a:xfrm>
              <a:off x="1556584" y="2354409"/>
              <a:ext cx="260462" cy="234889"/>
            </a:xfrm>
            <a:custGeom>
              <a:avLst/>
              <a:gdLst/>
              <a:ahLst/>
              <a:cxnLst/>
              <a:rect l="l" t="t" r="r" b="b"/>
              <a:pathLst>
                <a:path w="10012" h="9029" extrusionOk="0">
                  <a:moveTo>
                    <a:pt x="6146" y="1"/>
                  </a:moveTo>
                  <a:cubicBezTo>
                    <a:pt x="5789" y="1"/>
                    <a:pt x="5417" y="21"/>
                    <a:pt x="5029" y="60"/>
                  </a:cubicBezTo>
                  <a:cubicBezTo>
                    <a:pt x="139" y="500"/>
                    <a:pt x="139" y="4973"/>
                    <a:pt x="23" y="8101"/>
                  </a:cubicBezTo>
                  <a:cubicBezTo>
                    <a:pt x="23" y="8426"/>
                    <a:pt x="0" y="8727"/>
                    <a:pt x="0" y="9028"/>
                  </a:cubicBezTo>
                  <a:cubicBezTo>
                    <a:pt x="2341" y="8959"/>
                    <a:pt x="5817" y="8588"/>
                    <a:pt x="7810" y="7035"/>
                  </a:cubicBezTo>
                  <a:cubicBezTo>
                    <a:pt x="9270" y="5877"/>
                    <a:pt x="10012" y="3165"/>
                    <a:pt x="10012" y="1404"/>
                  </a:cubicBezTo>
                  <a:cubicBezTo>
                    <a:pt x="9009" y="401"/>
                    <a:pt x="7729" y="1"/>
                    <a:pt x="61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47"/>
            <p:cNvSpPr/>
            <p:nvPr/>
          </p:nvSpPr>
          <p:spPr>
            <a:xfrm>
              <a:off x="1642797" y="2285417"/>
              <a:ext cx="121802" cy="27758"/>
            </a:xfrm>
            <a:custGeom>
              <a:avLst/>
              <a:gdLst/>
              <a:ahLst/>
              <a:cxnLst/>
              <a:rect l="l" t="t" r="r" b="b"/>
              <a:pathLst>
                <a:path w="4682" h="1067" extrusionOk="0">
                  <a:moveTo>
                    <a:pt x="0" y="0"/>
                  </a:moveTo>
                  <a:lnTo>
                    <a:pt x="1020" y="1066"/>
                  </a:lnTo>
                  <a:lnTo>
                    <a:pt x="4682" y="5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47"/>
            <p:cNvSpPr/>
            <p:nvPr/>
          </p:nvSpPr>
          <p:spPr>
            <a:xfrm>
              <a:off x="1542718" y="2226311"/>
              <a:ext cx="71749" cy="35615"/>
            </a:xfrm>
            <a:custGeom>
              <a:avLst/>
              <a:gdLst/>
              <a:ahLst/>
              <a:cxnLst/>
              <a:rect l="l" t="t" r="r" b="b"/>
              <a:pathLst>
                <a:path w="2758" h="1369" fill="none" extrusionOk="0">
                  <a:moveTo>
                    <a:pt x="0" y="1368"/>
                  </a:moveTo>
                  <a:cubicBezTo>
                    <a:pt x="0" y="603"/>
                    <a:pt x="626" y="1"/>
                    <a:pt x="1391" y="1"/>
                  </a:cubicBezTo>
                  <a:cubicBezTo>
                    <a:pt x="2155" y="1"/>
                    <a:pt x="2758" y="603"/>
                    <a:pt x="2758" y="1368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47"/>
            <p:cNvSpPr/>
            <p:nvPr/>
          </p:nvSpPr>
          <p:spPr>
            <a:xfrm>
              <a:off x="1713324" y="2226311"/>
              <a:ext cx="71775" cy="35615"/>
            </a:xfrm>
            <a:custGeom>
              <a:avLst/>
              <a:gdLst/>
              <a:ahLst/>
              <a:cxnLst/>
              <a:rect l="l" t="t" r="r" b="b"/>
              <a:pathLst>
                <a:path w="2759" h="1369" fill="none" extrusionOk="0">
                  <a:moveTo>
                    <a:pt x="1" y="1368"/>
                  </a:moveTo>
                  <a:cubicBezTo>
                    <a:pt x="1" y="603"/>
                    <a:pt x="626" y="1"/>
                    <a:pt x="1391" y="1"/>
                  </a:cubicBezTo>
                  <a:cubicBezTo>
                    <a:pt x="2156" y="1"/>
                    <a:pt x="2759" y="603"/>
                    <a:pt x="2759" y="1368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47"/>
            <p:cNvSpPr/>
            <p:nvPr/>
          </p:nvSpPr>
          <p:spPr>
            <a:xfrm>
              <a:off x="1642797" y="2257061"/>
              <a:ext cx="174248" cy="56114"/>
            </a:xfrm>
            <a:custGeom>
              <a:avLst/>
              <a:gdLst/>
              <a:ahLst/>
              <a:cxnLst/>
              <a:rect l="l" t="t" r="r" b="b"/>
              <a:pathLst>
                <a:path w="6698" h="2157" extrusionOk="0">
                  <a:moveTo>
                    <a:pt x="1738" y="1"/>
                  </a:moveTo>
                  <a:lnTo>
                    <a:pt x="0" y="1090"/>
                  </a:lnTo>
                  <a:lnTo>
                    <a:pt x="6698" y="2156"/>
                  </a:lnTo>
                  <a:lnTo>
                    <a:pt x="17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47"/>
            <p:cNvSpPr/>
            <p:nvPr/>
          </p:nvSpPr>
          <p:spPr>
            <a:xfrm>
              <a:off x="1320836" y="2285417"/>
              <a:ext cx="255051" cy="186241"/>
            </a:xfrm>
            <a:custGeom>
              <a:avLst/>
              <a:gdLst/>
              <a:ahLst/>
              <a:cxnLst/>
              <a:rect l="l" t="t" r="r" b="b"/>
              <a:pathLst>
                <a:path w="9804" h="7159" extrusionOk="0">
                  <a:moveTo>
                    <a:pt x="6582" y="0"/>
                  </a:moveTo>
                  <a:cubicBezTo>
                    <a:pt x="4639" y="1713"/>
                    <a:pt x="2924" y="2120"/>
                    <a:pt x="1733" y="2120"/>
                  </a:cubicBezTo>
                  <a:cubicBezTo>
                    <a:pt x="651" y="2120"/>
                    <a:pt x="1" y="1785"/>
                    <a:pt x="1" y="1785"/>
                  </a:cubicBezTo>
                  <a:lnTo>
                    <a:pt x="1" y="1785"/>
                  </a:lnTo>
                  <a:cubicBezTo>
                    <a:pt x="45" y="5091"/>
                    <a:pt x="2960" y="7159"/>
                    <a:pt x="5406" y="7159"/>
                  </a:cubicBezTo>
                  <a:cubicBezTo>
                    <a:pt x="6816" y="7159"/>
                    <a:pt x="8071" y="6471"/>
                    <a:pt x="8529" y="4936"/>
                  </a:cubicBezTo>
                  <a:cubicBezTo>
                    <a:pt x="9804" y="742"/>
                    <a:pt x="6582" y="0"/>
                    <a:pt x="65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47"/>
            <p:cNvSpPr/>
            <p:nvPr/>
          </p:nvSpPr>
          <p:spPr>
            <a:xfrm>
              <a:off x="1580101" y="2539844"/>
              <a:ext cx="22321" cy="83222"/>
            </a:xfrm>
            <a:custGeom>
              <a:avLst/>
              <a:gdLst/>
              <a:ahLst/>
              <a:cxnLst/>
              <a:rect l="l" t="t" r="r" b="b"/>
              <a:pathLst>
                <a:path w="858" h="3199" fill="none" extrusionOk="0">
                  <a:moveTo>
                    <a:pt x="0" y="0"/>
                  </a:moveTo>
                  <a:cubicBezTo>
                    <a:pt x="0" y="0"/>
                    <a:pt x="93" y="1599"/>
                    <a:pt x="857" y="3198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47"/>
            <p:cNvSpPr/>
            <p:nvPr/>
          </p:nvSpPr>
          <p:spPr>
            <a:xfrm>
              <a:off x="1567432" y="2613986"/>
              <a:ext cx="61525" cy="37410"/>
            </a:xfrm>
            <a:custGeom>
              <a:avLst/>
              <a:gdLst/>
              <a:ahLst/>
              <a:cxnLst/>
              <a:rect l="l" t="t" r="r" b="b"/>
              <a:pathLst>
                <a:path w="2365" h="1438" fill="none" extrusionOk="0">
                  <a:moveTo>
                    <a:pt x="2364" y="1"/>
                  </a:moveTo>
                  <a:cubicBezTo>
                    <a:pt x="2364" y="1"/>
                    <a:pt x="742" y="163"/>
                    <a:pt x="0" y="1437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47"/>
            <p:cNvSpPr/>
            <p:nvPr/>
          </p:nvSpPr>
          <p:spPr>
            <a:xfrm>
              <a:off x="1561995" y="2620620"/>
              <a:ext cx="40427" cy="35589"/>
            </a:xfrm>
            <a:custGeom>
              <a:avLst/>
              <a:gdLst/>
              <a:ahLst/>
              <a:cxnLst/>
              <a:rect l="l" t="t" r="r" b="b"/>
              <a:pathLst>
                <a:path w="1554" h="1368" fill="none" extrusionOk="0">
                  <a:moveTo>
                    <a:pt x="951" y="1368"/>
                  </a:moveTo>
                  <a:cubicBezTo>
                    <a:pt x="1183" y="441"/>
                    <a:pt x="1553" y="93"/>
                    <a:pt x="1553" y="93"/>
                  </a:cubicBezTo>
                  <a:cubicBezTo>
                    <a:pt x="1553" y="93"/>
                    <a:pt x="650" y="0"/>
                    <a:pt x="1" y="557"/>
                  </a:cubicBezTo>
                </a:path>
              </a:pathLst>
            </a:custGeom>
            <a:noFill/>
            <a:ln w="191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4" name="Google Shape;4484;p47"/>
          <p:cNvGrpSpPr/>
          <p:nvPr/>
        </p:nvGrpSpPr>
        <p:grpSpPr>
          <a:xfrm flipH="1">
            <a:off x="10179466" y="1390296"/>
            <a:ext cx="969769" cy="787457"/>
            <a:chOff x="1286080" y="2919949"/>
            <a:chExt cx="727327" cy="590593"/>
          </a:xfrm>
        </p:grpSpPr>
        <p:sp>
          <p:nvSpPr>
            <p:cNvPr id="4485" name="Google Shape;4485;p47"/>
            <p:cNvSpPr/>
            <p:nvPr/>
          </p:nvSpPr>
          <p:spPr>
            <a:xfrm>
              <a:off x="1723392" y="3090061"/>
              <a:ext cx="290015" cy="186267"/>
            </a:xfrm>
            <a:custGeom>
              <a:avLst/>
              <a:gdLst/>
              <a:ahLst/>
              <a:cxnLst/>
              <a:rect l="l" t="t" r="r" b="b"/>
              <a:pathLst>
                <a:path w="11148" h="7160" extrusionOk="0">
                  <a:moveTo>
                    <a:pt x="1781" y="1"/>
                  </a:moveTo>
                  <a:cubicBezTo>
                    <a:pt x="712" y="1"/>
                    <a:pt x="1" y="1058"/>
                    <a:pt x="309" y="2187"/>
                  </a:cubicBezTo>
                  <a:cubicBezTo>
                    <a:pt x="633" y="3323"/>
                    <a:pt x="1614" y="3394"/>
                    <a:pt x="1855" y="3394"/>
                  </a:cubicBezTo>
                  <a:cubicBezTo>
                    <a:pt x="1889" y="3394"/>
                    <a:pt x="1908" y="3393"/>
                    <a:pt x="1908" y="3393"/>
                  </a:cubicBezTo>
                  <a:lnTo>
                    <a:pt x="1908" y="3393"/>
                  </a:lnTo>
                  <a:cubicBezTo>
                    <a:pt x="1908" y="3393"/>
                    <a:pt x="888" y="4134"/>
                    <a:pt x="1908" y="5247"/>
                  </a:cubicBezTo>
                  <a:cubicBezTo>
                    <a:pt x="2230" y="5606"/>
                    <a:pt x="2541" y="5728"/>
                    <a:pt x="2816" y="5728"/>
                  </a:cubicBezTo>
                  <a:cubicBezTo>
                    <a:pt x="3409" y="5728"/>
                    <a:pt x="3832" y="5154"/>
                    <a:pt x="3832" y="5154"/>
                  </a:cubicBezTo>
                  <a:lnTo>
                    <a:pt x="3832" y="5154"/>
                  </a:lnTo>
                  <a:cubicBezTo>
                    <a:pt x="3832" y="5154"/>
                    <a:pt x="3415" y="6058"/>
                    <a:pt x="4295" y="6637"/>
                  </a:cubicBezTo>
                  <a:cubicBezTo>
                    <a:pt x="4480" y="6763"/>
                    <a:pt x="4649" y="6813"/>
                    <a:pt x="4802" y="6813"/>
                  </a:cubicBezTo>
                  <a:cubicBezTo>
                    <a:pt x="5376" y="6813"/>
                    <a:pt x="5709" y="6104"/>
                    <a:pt x="5709" y="6104"/>
                  </a:cubicBezTo>
                  <a:cubicBezTo>
                    <a:pt x="5709" y="6104"/>
                    <a:pt x="5732" y="6869"/>
                    <a:pt x="6520" y="7124"/>
                  </a:cubicBezTo>
                  <a:cubicBezTo>
                    <a:pt x="6598" y="7148"/>
                    <a:pt x="6671" y="7159"/>
                    <a:pt x="6740" y="7159"/>
                  </a:cubicBezTo>
                  <a:cubicBezTo>
                    <a:pt x="7394" y="7159"/>
                    <a:pt x="7679" y="6174"/>
                    <a:pt x="7679" y="6174"/>
                  </a:cubicBezTo>
                  <a:cubicBezTo>
                    <a:pt x="7679" y="6174"/>
                    <a:pt x="7921" y="6880"/>
                    <a:pt x="8613" y="6880"/>
                  </a:cubicBezTo>
                  <a:cubicBezTo>
                    <a:pt x="8662" y="6880"/>
                    <a:pt x="8714" y="6877"/>
                    <a:pt x="8768" y="6869"/>
                  </a:cubicBezTo>
                  <a:cubicBezTo>
                    <a:pt x="9602" y="6753"/>
                    <a:pt x="9602" y="5849"/>
                    <a:pt x="9602" y="5849"/>
                  </a:cubicBezTo>
                  <a:cubicBezTo>
                    <a:pt x="9736" y="5928"/>
                    <a:pt x="9885" y="5968"/>
                    <a:pt x="10024" y="5968"/>
                  </a:cubicBezTo>
                  <a:cubicBezTo>
                    <a:pt x="10699" y="5968"/>
                    <a:pt x="11147" y="5021"/>
                    <a:pt x="8629" y="3022"/>
                  </a:cubicBezTo>
                  <a:cubicBezTo>
                    <a:pt x="5616" y="611"/>
                    <a:pt x="2209" y="55"/>
                    <a:pt x="2209" y="55"/>
                  </a:cubicBezTo>
                  <a:cubicBezTo>
                    <a:pt x="2062" y="18"/>
                    <a:pt x="1919" y="1"/>
                    <a:pt x="17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47"/>
            <p:cNvSpPr/>
            <p:nvPr/>
          </p:nvSpPr>
          <p:spPr>
            <a:xfrm>
              <a:off x="1595762" y="3400784"/>
              <a:ext cx="66338" cy="68133"/>
            </a:xfrm>
            <a:custGeom>
              <a:avLst/>
              <a:gdLst/>
              <a:ahLst/>
              <a:cxnLst/>
              <a:rect l="l" t="t" r="r" b="b"/>
              <a:pathLst>
                <a:path w="2550" h="2619" fill="none" extrusionOk="0">
                  <a:moveTo>
                    <a:pt x="2133" y="0"/>
                  </a:moveTo>
                  <a:cubicBezTo>
                    <a:pt x="2133" y="0"/>
                    <a:pt x="2550" y="1993"/>
                    <a:pt x="1" y="2619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47"/>
            <p:cNvSpPr/>
            <p:nvPr/>
          </p:nvSpPr>
          <p:spPr>
            <a:xfrm>
              <a:off x="1574664" y="3449016"/>
              <a:ext cx="41624" cy="61525"/>
            </a:xfrm>
            <a:custGeom>
              <a:avLst/>
              <a:gdLst/>
              <a:ahLst/>
              <a:cxnLst/>
              <a:rect l="l" t="t" r="r" b="b"/>
              <a:pathLst>
                <a:path w="1600" h="2365" fill="none" extrusionOk="0">
                  <a:moveTo>
                    <a:pt x="0" y="0"/>
                  </a:moveTo>
                  <a:cubicBezTo>
                    <a:pt x="0" y="0"/>
                    <a:pt x="1437" y="858"/>
                    <a:pt x="1600" y="2364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47"/>
            <p:cNvSpPr/>
            <p:nvPr/>
          </p:nvSpPr>
          <p:spPr>
            <a:xfrm>
              <a:off x="1595762" y="3468891"/>
              <a:ext cx="31972" cy="37410"/>
            </a:xfrm>
            <a:custGeom>
              <a:avLst/>
              <a:gdLst/>
              <a:ahLst/>
              <a:cxnLst/>
              <a:rect l="l" t="t" r="r" b="b"/>
              <a:pathLst>
                <a:path w="1229" h="1438" fill="none" extrusionOk="0">
                  <a:moveTo>
                    <a:pt x="24" y="1438"/>
                  </a:moveTo>
                  <a:cubicBezTo>
                    <a:pt x="209" y="488"/>
                    <a:pt x="1" y="1"/>
                    <a:pt x="1" y="1"/>
                  </a:cubicBezTo>
                  <a:cubicBezTo>
                    <a:pt x="1" y="1"/>
                    <a:pt x="881" y="302"/>
                    <a:pt x="1229" y="1090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47"/>
            <p:cNvSpPr/>
            <p:nvPr/>
          </p:nvSpPr>
          <p:spPr>
            <a:xfrm>
              <a:off x="1436004" y="2919949"/>
              <a:ext cx="445559" cy="518401"/>
            </a:xfrm>
            <a:custGeom>
              <a:avLst/>
              <a:gdLst/>
              <a:ahLst/>
              <a:cxnLst/>
              <a:rect l="l" t="t" r="r" b="b"/>
              <a:pathLst>
                <a:path w="17127" h="19927" extrusionOk="0">
                  <a:moveTo>
                    <a:pt x="8190" y="1"/>
                  </a:moveTo>
                  <a:cubicBezTo>
                    <a:pt x="3577" y="1"/>
                    <a:pt x="2745" y="4414"/>
                    <a:pt x="2040" y="7568"/>
                  </a:cubicBezTo>
                  <a:cubicBezTo>
                    <a:pt x="1159" y="11531"/>
                    <a:pt x="1437" y="14543"/>
                    <a:pt x="0" y="19155"/>
                  </a:cubicBezTo>
                  <a:cubicBezTo>
                    <a:pt x="0" y="19155"/>
                    <a:pt x="2691" y="19927"/>
                    <a:pt x="5641" y="19927"/>
                  </a:cubicBezTo>
                  <a:cubicBezTo>
                    <a:pt x="7263" y="19927"/>
                    <a:pt x="8963" y="19693"/>
                    <a:pt x="10336" y="18970"/>
                  </a:cubicBezTo>
                  <a:cubicBezTo>
                    <a:pt x="12144" y="18043"/>
                    <a:pt x="13836" y="16560"/>
                    <a:pt x="14624" y="13408"/>
                  </a:cubicBezTo>
                  <a:cubicBezTo>
                    <a:pt x="17127" y="3466"/>
                    <a:pt x="14021" y="499"/>
                    <a:pt x="8923" y="36"/>
                  </a:cubicBezTo>
                  <a:cubicBezTo>
                    <a:pt x="8668" y="12"/>
                    <a:pt x="8424" y="1"/>
                    <a:pt x="8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47"/>
            <p:cNvSpPr/>
            <p:nvPr/>
          </p:nvSpPr>
          <p:spPr>
            <a:xfrm>
              <a:off x="1561396" y="3150858"/>
              <a:ext cx="273756" cy="287310"/>
            </a:xfrm>
            <a:custGeom>
              <a:avLst/>
              <a:gdLst/>
              <a:ahLst/>
              <a:cxnLst/>
              <a:rect l="l" t="t" r="r" b="b"/>
              <a:pathLst>
                <a:path w="10523" h="11044" extrusionOk="0">
                  <a:moveTo>
                    <a:pt x="6707" y="1"/>
                  </a:moveTo>
                  <a:cubicBezTo>
                    <a:pt x="2094" y="1"/>
                    <a:pt x="1263" y="4414"/>
                    <a:pt x="557" y="7568"/>
                  </a:cubicBezTo>
                  <a:cubicBezTo>
                    <a:pt x="279" y="8773"/>
                    <a:pt x="116" y="9908"/>
                    <a:pt x="1" y="11021"/>
                  </a:cubicBezTo>
                  <a:cubicBezTo>
                    <a:pt x="297" y="11036"/>
                    <a:pt x="598" y="11044"/>
                    <a:pt x="901" y="11044"/>
                  </a:cubicBezTo>
                  <a:cubicBezTo>
                    <a:pt x="2496" y="11044"/>
                    <a:pt x="4153" y="10814"/>
                    <a:pt x="5516" y="10094"/>
                  </a:cubicBezTo>
                  <a:cubicBezTo>
                    <a:pt x="7324" y="9167"/>
                    <a:pt x="9016" y="7684"/>
                    <a:pt x="9804" y="4532"/>
                  </a:cubicBezTo>
                  <a:cubicBezTo>
                    <a:pt x="10151" y="3141"/>
                    <a:pt x="10383" y="1890"/>
                    <a:pt x="10522" y="777"/>
                  </a:cubicBezTo>
                  <a:cubicBezTo>
                    <a:pt x="9618" y="360"/>
                    <a:pt x="8575" y="129"/>
                    <a:pt x="7440" y="36"/>
                  </a:cubicBezTo>
                  <a:cubicBezTo>
                    <a:pt x="7185" y="12"/>
                    <a:pt x="6941" y="1"/>
                    <a:pt x="67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47"/>
            <p:cNvSpPr/>
            <p:nvPr/>
          </p:nvSpPr>
          <p:spPr>
            <a:xfrm>
              <a:off x="1286080" y="3090061"/>
              <a:ext cx="290536" cy="186267"/>
            </a:xfrm>
            <a:custGeom>
              <a:avLst/>
              <a:gdLst/>
              <a:ahLst/>
              <a:cxnLst/>
              <a:rect l="l" t="t" r="r" b="b"/>
              <a:pathLst>
                <a:path w="11168" h="7160" extrusionOk="0">
                  <a:moveTo>
                    <a:pt x="9383" y="1"/>
                  </a:moveTo>
                  <a:cubicBezTo>
                    <a:pt x="9247" y="1"/>
                    <a:pt x="9106" y="18"/>
                    <a:pt x="8961" y="55"/>
                  </a:cubicBezTo>
                  <a:cubicBezTo>
                    <a:pt x="8961" y="55"/>
                    <a:pt x="5555" y="611"/>
                    <a:pt x="2519" y="3022"/>
                  </a:cubicBezTo>
                  <a:cubicBezTo>
                    <a:pt x="0" y="5021"/>
                    <a:pt x="464" y="5968"/>
                    <a:pt x="1132" y="5968"/>
                  </a:cubicBezTo>
                  <a:cubicBezTo>
                    <a:pt x="1269" y="5968"/>
                    <a:pt x="1415" y="5928"/>
                    <a:pt x="1545" y="5849"/>
                  </a:cubicBezTo>
                  <a:cubicBezTo>
                    <a:pt x="1545" y="5849"/>
                    <a:pt x="1568" y="6753"/>
                    <a:pt x="2380" y="6869"/>
                  </a:cubicBezTo>
                  <a:cubicBezTo>
                    <a:pt x="2435" y="6877"/>
                    <a:pt x="2488" y="6880"/>
                    <a:pt x="2539" y="6880"/>
                  </a:cubicBezTo>
                  <a:cubicBezTo>
                    <a:pt x="3250" y="6880"/>
                    <a:pt x="3492" y="6174"/>
                    <a:pt x="3492" y="6174"/>
                  </a:cubicBezTo>
                  <a:cubicBezTo>
                    <a:pt x="3492" y="6174"/>
                    <a:pt x="3776" y="7159"/>
                    <a:pt x="4431" y="7159"/>
                  </a:cubicBezTo>
                  <a:cubicBezTo>
                    <a:pt x="4500" y="7159"/>
                    <a:pt x="4573" y="7148"/>
                    <a:pt x="4651" y="7124"/>
                  </a:cubicBezTo>
                  <a:cubicBezTo>
                    <a:pt x="5439" y="6869"/>
                    <a:pt x="5462" y="6104"/>
                    <a:pt x="5462" y="6104"/>
                  </a:cubicBezTo>
                  <a:cubicBezTo>
                    <a:pt x="5462" y="6104"/>
                    <a:pt x="5780" y="6813"/>
                    <a:pt x="6360" y="6813"/>
                  </a:cubicBezTo>
                  <a:cubicBezTo>
                    <a:pt x="6514" y="6813"/>
                    <a:pt x="6686" y="6763"/>
                    <a:pt x="6876" y="6637"/>
                  </a:cubicBezTo>
                  <a:cubicBezTo>
                    <a:pt x="7756" y="6058"/>
                    <a:pt x="7339" y="5154"/>
                    <a:pt x="7339" y="5154"/>
                  </a:cubicBezTo>
                  <a:lnTo>
                    <a:pt x="7339" y="5154"/>
                  </a:lnTo>
                  <a:cubicBezTo>
                    <a:pt x="7339" y="5154"/>
                    <a:pt x="7762" y="5728"/>
                    <a:pt x="8355" y="5728"/>
                  </a:cubicBezTo>
                  <a:cubicBezTo>
                    <a:pt x="8629" y="5728"/>
                    <a:pt x="8940" y="5606"/>
                    <a:pt x="9263" y="5247"/>
                  </a:cubicBezTo>
                  <a:cubicBezTo>
                    <a:pt x="10259" y="4134"/>
                    <a:pt x="9263" y="3393"/>
                    <a:pt x="9263" y="3393"/>
                  </a:cubicBezTo>
                  <a:lnTo>
                    <a:pt x="9263" y="3393"/>
                  </a:lnTo>
                  <a:cubicBezTo>
                    <a:pt x="9263" y="3393"/>
                    <a:pt x="9282" y="3394"/>
                    <a:pt x="9316" y="3394"/>
                  </a:cubicBezTo>
                  <a:cubicBezTo>
                    <a:pt x="9556" y="3394"/>
                    <a:pt x="10534" y="3323"/>
                    <a:pt x="10838" y="2187"/>
                  </a:cubicBezTo>
                  <a:cubicBezTo>
                    <a:pt x="11167" y="1058"/>
                    <a:pt x="10440" y="1"/>
                    <a:pt x="9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47"/>
            <p:cNvSpPr/>
            <p:nvPr/>
          </p:nvSpPr>
          <p:spPr>
            <a:xfrm>
              <a:off x="1477602" y="3409811"/>
              <a:ext cx="71151" cy="52472"/>
            </a:xfrm>
            <a:custGeom>
              <a:avLst/>
              <a:gdLst/>
              <a:ahLst/>
              <a:cxnLst/>
              <a:rect l="l" t="t" r="r" b="b"/>
              <a:pathLst>
                <a:path w="2735" h="2017" fill="none" extrusionOk="0">
                  <a:moveTo>
                    <a:pt x="2735" y="1"/>
                  </a:moveTo>
                  <a:cubicBezTo>
                    <a:pt x="2735" y="1"/>
                    <a:pt x="2642" y="2017"/>
                    <a:pt x="0" y="1994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47"/>
            <p:cNvSpPr/>
            <p:nvPr/>
          </p:nvSpPr>
          <p:spPr>
            <a:xfrm>
              <a:off x="1462513" y="3437543"/>
              <a:ext cx="30776" cy="69356"/>
            </a:xfrm>
            <a:custGeom>
              <a:avLst/>
              <a:gdLst/>
              <a:ahLst/>
              <a:cxnLst/>
              <a:rect l="l" t="t" r="r" b="b"/>
              <a:pathLst>
                <a:path w="1183" h="2666" fill="none" extrusionOk="0">
                  <a:moveTo>
                    <a:pt x="1" y="1"/>
                  </a:moveTo>
                  <a:cubicBezTo>
                    <a:pt x="1" y="1"/>
                    <a:pt x="1183" y="1183"/>
                    <a:pt x="928" y="2666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47"/>
            <p:cNvSpPr/>
            <p:nvPr/>
          </p:nvSpPr>
          <p:spPr>
            <a:xfrm>
              <a:off x="1468549" y="3461659"/>
              <a:ext cx="33195" cy="36811"/>
            </a:xfrm>
            <a:custGeom>
              <a:avLst/>
              <a:gdLst/>
              <a:ahLst/>
              <a:cxnLst/>
              <a:rect l="l" t="t" r="r" b="b"/>
              <a:pathLst>
                <a:path w="1276" h="1415" fill="none" extrusionOk="0">
                  <a:moveTo>
                    <a:pt x="1" y="1415"/>
                  </a:moveTo>
                  <a:cubicBezTo>
                    <a:pt x="418" y="534"/>
                    <a:pt x="348" y="1"/>
                    <a:pt x="348" y="1"/>
                  </a:cubicBezTo>
                  <a:cubicBezTo>
                    <a:pt x="348" y="1"/>
                    <a:pt x="1113" y="511"/>
                    <a:pt x="1275" y="1368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47"/>
            <p:cNvSpPr/>
            <p:nvPr/>
          </p:nvSpPr>
          <p:spPr>
            <a:xfrm>
              <a:off x="1791109" y="3027573"/>
              <a:ext cx="24142" cy="17508"/>
            </a:xfrm>
            <a:custGeom>
              <a:avLst/>
              <a:gdLst/>
              <a:ahLst/>
              <a:cxnLst/>
              <a:rect l="l" t="t" r="r" b="b"/>
              <a:pathLst>
                <a:path w="928" h="673" fill="none" extrusionOk="0">
                  <a:moveTo>
                    <a:pt x="927" y="325"/>
                  </a:moveTo>
                  <a:cubicBezTo>
                    <a:pt x="811" y="93"/>
                    <a:pt x="557" y="1"/>
                    <a:pt x="325" y="93"/>
                  </a:cubicBezTo>
                  <a:cubicBezTo>
                    <a:pt x="116" y="186"/>
                    <a:pt x="0" y="464"/>
                    <a:pt x="116" y="673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47"/>
            <p:cNvSpPr/>
            <p:nvPr/>
          </p:nvSpPr>
          <p:spPr>
            <a:xfrm>
              <a:off x="1736842" y="3100519"/>
              <a:ext cx="98311" cy="26873"/>
            </a:xfrm>
            <a:custGeom>
              <a:avLst/>
              <a:gdLst/>
              <a:ahLst/>
              <a:cxnLst/>
              <a:rect l="l" t="t" r="r" b="b"/>
              <a:pathLst>
                <a:path w="3779" h="1033" extrusionOk="0">
                  <a:moveTo>
                    <a:pt x="3778" y="1"/>
                  </a:moveTo>
                  <a:lnTo>
                    <a:pt x="1" y="325"/>
                  </a:lnTo>
                  <a:cubicBezTo>
                    <a:pt x="537" y="848"/>
                    <a:pt x="1088" y="1032"/>
                    <a:pt x="1598" y="1032"/>
                  </a:cubicBezTo>
                  <a:cubicBezTo>
                    <a:pt x="2804" y="1032"/>
                    <a:pt x="3778" y="1"/>
                    <a:pt x="37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47"/>
            <p:cNvSpPr/>
            <p:nvPr/>
          </p:nvSpPr>
          <p:spPr>
            <a:xfrm>
              <a:off x="1736842" y="3052573"/>
              <a:ext cx="133873" cy="59548"/>
            </a:xfrm>
            <a:custGeom>
              <a:avLst/>
              <a:gdLst/>
              <a:ahLst/>
              <a:cxnLst/>
              <a:rect l="l" t="t" r="r" b="b"/>
              <a:pathLst>
                <a:path w="5146" h="2289" extrusionOk="0">
                  <a:moveTo>
                    <a:pt x="1998" y="1"/>
                  </a:moveTo>
                  <a:cubicBezTo>
                    <a:pt x="1800" y="1"/>
                    <a:pt x="1559" y="34"/>
                    <a:pt x="1275" y="129"/>
                  </a:cubicBezTo>
                  <a:cubicBezTo>
                    <a:pt x="1275" y="129"/>
                    <a:pt x="1113" y="1311"/>
                    <a:pt x="1" y="2168"/>
                  </a:cubicBezTo>
                  <a:cubicBezTo>
                    <a:pt x="1" y="2168"/>
                    <a:pt x="479" y="2289"/>
                    <a:pt x="1240" y="2289"/>
                  </a:cubicBezTo>
                  <a:cubicBezTo>
                    <a:pt x="2214" y="2289"/>
                    <a:pt x="3650" y="2092"/>
                    <a:pt x="5145" y="1195"/>
                  </a:cubicBezTo>
                  <a:cubicBezTo>
                    <a:pt x="5145" y="1195"/>
                    <a:pt x="3500" y="940"/>
                    <a:pt x="2712" y="198"/>
                  </a:cubicBezTo>
                  <a:cubicBezTo>
                    <a:pt x="2712" y="198"/>
                    <a:pt x="2479" y="1"/>
                    <a:pt x="19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47"/>
            <p:cNvSpPr/>
            <p:nvPr/>
          </p:nvSpPr>
          <p:spPr>
            <a:xfrm>
              <a:off x="1701877" y="3032412"/>
              <a:ext cx="35589" cy="23518"/>
            </a:xfrm>
            <a:custGeom>
              <a:avLst/>
              <a:gdLst/>
              <a:ahLst/>
              <a:cxnLst/>
              <a:rect l="l" t="t" r="r" b="b"/>
              <a:pathLst>
                <a:path w="1368" h="904" fill="none" extrusionOk="0">
                  <a:moveTo>
                    <a:pt x="1275" y="904"/>
                  </a:moveTo>
                  <a:cubicBezTo>
                    <a:pt x="1368" y="556"/>
                    <a:pt x="1159" y="209"/>
                    <a:pt x="788" y="93"/>
                  </a:cubicBezTo>
                  <a:cubicBezTo>
                    <a:pt x="441" y="0"/>
                    <a:pt x="93" y="209"/>
                    <a:pt x="0" y="580"/>
                  </a:cubicBezTo>
                </a:path>
              </a:pathLst>
            </a:custGeom>
            <a:noFill/>
            <a:ln w="19125" cap="rnd" cmpd="sng">
              <a:solidFill>
                <a:srgbClr val="0F495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9" name="Google Shape;4499;p47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4500" name="Google Shape;4500;p47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47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47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7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47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05" name="Google Shape;4505;p47">
            <a:hlinkClick r:id="" action="ppaction://noaction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506" name="Google Shape;4506;p47">
            <a:hlinkClick r:id="rId3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507" name="Google Shape;4507;p47">
            <a:hlinkClick r:id="rId4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508" name="Google Shape;4508;p47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509" name="Google Shape;4509;p47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510" name="Google Shape;4510;p47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511" name="Google Shape;4511;p47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12" name="Google Shape;4512;p47">
            <a:hlinkClick r:id="" action="ppaction://noaction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13" name="Google Shape;4513;p47">
            <a:hlinkClick r:id="" action="ppaction://noaction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14" name="Google Shape;4514;p47"/>
          <p:cNvSpPr/>
          <p:nvPr/>
        </p:nvSpPr>
        <p:spPr>
          <a:xfrm rot="599">
            <a:off x="3231212" y="2925427"/>
            <a:ext cx="6031232" cy="220247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2800">
                <a:solidFill>
                  <a:schemeClr val="bg1"/>
                </a:solidFill>
                <a:latin typeface="Arial" panose="020B0604020202020204" pitchFamily="34" charset="0"/>
              </a:rPr>
              <a:t>Hai tiếng bắt vần với nhau là hai tiếng có phần vần giống </a:t>
            </a:r>
            <a:r>
              <a:rPr lang="en-US" altLang="en-US" sz="2800" smtClean="0">
                <a:solidFill>
                  <a:schemeClr val="bg1"/>
                </a:solidFill>
                <a:latin typeface="Arial" panose="020B0604020202020204" pitchFamily="34" charset="0"/>
              </a:rPr>
              <a:t>nhau</a:t>
            </a:r>
            <a:r>
              <a:rPr lang="vi-VN" altLang="en-US" sz="2800" smtClean="0">
                <a:solidFill>
                  <a:schemeClr val="bg1"/>
                </a:solidFill>
                <a:latin typeface="Arial" panose="020B0604020202020204" pitchFamily="34" charset="0"/>
              </a:rPr>
              <a:t>. Có thể</a:t>
            </a:r>
            <a:r>
              <a:rPr lang="en-US" altLang="en-US" sz="2800" smtClean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>
                <a:solidFill>
                  <a:schemeClr val="bg1"/>
                </a:solidFill>
                <a:latin typeface="Arial" panose="020B0604020202020204" pitchFamily="34" charset="0"/>
              </a:rPr>
              <a:t>giống nhau hoàn toàn hoặc không hoàn toàn</a:t>
            </a:r>
            <a:r>
              <a:rPr lang="en-US" altLang="en-US" sz="800" b="1">
                <a:solidFill>
                  <a:schemeClr val="bg1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4516" name="Google Shape;4516;p47"/>
          <p:cNvSpPr/>
          <p:nvPr/>
        </p:nvSpPr>
        <p:spPr>
          <a:xfrm rot="2153968">
            <a:off x="5249524" y="1976054"/>
            <a:ext cx="2073978" cy="174564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961540" y="688912"/>
            <a:ext cx="8557170" cy="1032174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632928" y="2556999"/>
            <a:ext cx="15876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u="sng" smtClean="0"/>
              <a:t>Ghi nhớ</a:t>
            </a:r>
            <a:endParaRPr lang="en-US" sz="2400" u="sng"/>
          </a:p>
        </p:txBody>
      </p:sp>
    </p:spTree>
    <p:extLst>
      <p:ext uri="{BB962C8B-B14F-4D97-AF65-F5344CB8AC3E}">
        <p14:creationId xmlns:p14="http://schemas.microsoft.com/office/powerpoint/2010/main" val="176694938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1" grpId="0" animBg="1"/>
      <p:bldP spid="4514" grpId="0" animBg="1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" name="Google Shape;3164;p34"/>
          <p:cNvSpPr/>
          <p:nvPr/>
        </p:nvSpPr>
        <p:spPr>
          <a:xfrm rot="126755">
            <a:off x="2840002" y="1349726"/>
            <a:ext cx="6271863" cy="44374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65" name="Google Shape;3165;p34"/>
          <p:cNvSpPr/>
          <p:nvPr/>
        </p:nvSpPr>
        <p:spPr>
          <a:xfrm rot="-135875">
            <a:off x="2546420" y="962460"/>
            <a:ext cx="1451029" cy="125390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66" name="Google Shape;3166;p34"/>
          <p:cNvSpPr/>
          <p:nvPr/>
        </p:nvSpPr>
        <p:spPr>
          <a:xfrm rot="4829593">
            <a:off x="8020405" y="1167086"/>
            <a:ext cx="1451051" cy="1253852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67" name="Google Shape;3167;p34"/>
          <p:cNvSpPr txBox="1">
            <a:spLocks noGrp="1"/>
          </p:cNvSpPr>
          <p:nvPr>
            <p:ph type="title"/>
          </p:nvPr>
        </p:nvSpPr>
        <p:spPr>
          <a:xfrm>
            <a:off x="3271934" y="2972873"/>
            <a:ext cx="5290800" cy="87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mtClean="0"/>
              <a:t>Bài 5</a:t>
            </a:r>
            <a:endParaRPr/>
          </a:p>
        </p:txBody>
      </p:sp>
      <p:grpSp>
        <p:nvGrpSpPr>
          <p:cNvPr id="3171" name="Google Shape;3171;p34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3172" name="Google Shape;3172;p34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3" name="Google Shape;3173;p34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4" name="Google Shape;3174;p34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5" name="Google Shape;3175;p34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6" name="Google Shape;3176;p34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177" name="Google Shape;3177;p34">
            <a:hlinkClick r:id="rId3" action="ppaction://hlinksldjump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01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78" name="Google Shape;3178;p34">
            <a:hlinkClick r:id="rId4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02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79" name="Google Shape;3179;p34">
            <a:hlinkClick r:id="rId3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03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0" name="Google Shape;3180;p34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04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1" name="Google Shape;3181;p34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05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2" name="Google Shape;3182;p34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Jua"/>
                <a:ea typeface="Jua"/>
                <a:cs typeface="Jua"/>
                <a:sym typeface="Jua"/>
              </a:rPr>
              <a:t>06</a:t>
            </a:r>
            <a:endParaRPr kumimoji="0" sz="20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3183" name="Google Shape;3183;p34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84" name="Google Shape;3184;p34">
            <a:hlinkClick r:id="rId8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85" name="Google Shape;3185;p34">
            <a:hlinkClick r:id="rId9" action="ppaction://hlinksldjump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762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50"/>
          <p:cNvSpPr txBox="1">
            <a:spLocks noGrp="1"/>
          </p:cNvSpPr>
          <p:nvPr>
            <p:ph type="title"/>
          </p:nvPr>
        </p:nvSpPr>
        <p:spPr>
          <a:xfrm>
            <a:off x="1042233" y="240373"/>
            <a:ext cx="10255200" cy="95460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lvl="0" fontAlgn="base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</a:pPr>
            <a:r>
              <a:rPr lang="en-US" altLang="en-US" sz="3600" kern="1200" smtClean="0">
                <a:solidFill>
                  <a:srgbClr val="C0504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 </a:t>
            </a:r>
            <a:r>
              <a:rPr lang="en-US" altLang="en-US" sz="3600" kern="1200">
                <a:solidFill>
                  <a:srgbClr val="C0504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câu đố sau:</a:t>
            </a:r>
            <a:br>
              <a:rPr lang="en-US" altLang="en-US" sz="3600" kern="1200">
                <a:solidFill>
                  <a:srgbClr val="C0504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endParaRPr sz="3200" b="0">
              <a:latin typeface="+mn-lt"/>
            </a:endParaRPr>
          </a:p>
        </p:txBody>
      </p:sp>
      <p:grpSp>
        <p:nvGrpSpPr>
          <p:cNvPr id="4649" name="Google Shape;4649;p50"/>
          <p:cNvGrpSpPr/>
          <p:nvPr/>
        </p:nvGrpSpPr>
        <p:grpSpPr>
          <a:xfrm>
            <a:off x="687331" y="1391737"/>
            <a:ext cx="4205292" cy="3976088"/>
            <a:chOff x="1301990" y="1088481"/>
            <a:chExt cx="3389907" cy="3205143"/>
          </a:xfrm>
        </p:grpSpPr>
        <p:sp>
          <p:nvSpPr>
            <p:cNvPr id="4650" name="Google Shape;4650;p50"/>
            <p:cNvSpPr/>
            <p:nvPr/>
          </p:nvSpPr>
          <p:spPr>
            <a:xfrm>
              <a:off x="1535375" y="1334424"/>
              <a:ext cx="2959200" cy="2959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0"/>
            <p:cNvSpPr/>
            <p:nvPr/>
          </p:nvSpPr>
          <p:spPr>
            <a:xfrm rot="-426035">
              <a:off x="1301990" y="1162407"/>
              <a:ext cx="1088284" cy="940434"/>
            </a:xfrm>
            <a:custGeom>
              <a:avLst/>
              <a:gdLst/>
              <a:ahLst/>
              <a:cxnLst/>
              <a:rect l="l" t="t" r="r" b="b"/>
              <a:pathLst>
                <a:path w="25370" h="21060" extrusionOk="0">
                  <a:moveTo>
                    <a:pt x="20833" y="1"/>
                  </a:moveTo>
                  <a:lnTo>
                    <a:pt x="1" y="14443"/>
                  </a:lnTo>
                  <a:cubicBezTo>
                    <a:pt x="1" y="14443"/>
                    <a:pt x="1097" y="14443"/>
                    <a:pt x="1513" y="14972"/>
                  </a:cubicBezTo>
                  <a:cubicBezTo>
                    <a:pt x="1891" y="15540"/>
                    <a:pt x="1551" y="16371"/>
                    <a:pt x="1551" y="16371"/>
                  </a:cubicBezTo>
                  <a:cubicBezTo>
                    <a:pt x="1551" y="16371"/>
                    <a:pt x="2647" y="16371"/>
                    <a:pt x="3063" y="16938"/>
                  </a:cubicBezTo>
                  <a:cubicBezTo>
                    <a:pt x="3479" y="17543"/>
                    <a:pt x="3139" y="18867"/>
                    <a:pt x="3139" y="18867"/>
                  </a:cubicBezTo>
                  <a:cubicBezTo>
                    <a:pt x="3139" y="18867"/>
                    <a:pt x="4349" y="19018"/>
                    <a:pt x="4613" y="19396"/>
                  </a:cubicBezTo>
                  <a:cubicBezTo>
                    <a:pt x="4878" y="19774"/>
                    <a:pt x="4727" y="21060"/>
                    <a:pt x="4727" y="21060"/>
                  </a:cubicBezTo>
                  <a:lnTo>
                    <a:pt x="25370" y="6768"/>
                  </a:lnTo>
                  <a:cubicBezTo>
                    <a:pt x="23442" y="6579"/>
                    <a:pt x="23782" y="4575"/>
                    <a:pt x="23782" y="4575"/>
                  </a:cubicBezTo>
                  <a:cubicBezTo>
                    <a:pt x="23782" y="4575"/>
                    <a:pt x="22912" y="4235"/>
                    <a:pt x="22459" y="3819"/>
                  </a:cubicBezTo>
                  <a:cubicBezTo>
                    <a:pt x="22043" y="3403"/>
                    <a:pt x="22345" y="2156"/>
                    <a:pt x="22345" y="2156"/>
                  </a:cubicBezTo>
                  <a:cubicBezTo>
                    <a:pt x="22345" y="2156"/>
                    <a:pt x="21173" y="2118"/>
                    <a:pt x="20795" y="1626"/>
                  </a:cubicBezTo>
                  <a:cubicBezTo>
                    <a:pt x="20455" y="1135"/>
                    <a:pt x="20833" y="1"/>
                    <a:pt x="208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6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0"/>
            <p:cNvSpPr/>
            <p:nvPr/>
          </p:nvSpPr>
          <p:spPr>
            <a:xfrm rot="4539555">
              <a:off x="3677555" y="1162426"/>
              <a:ext cx="1088288" cy="940397"/>
            </a:xfrm>
            <a:custGeom>
              <a:avLst/>
              <a:gdLst/>
              <a:ahLst/>
              <a:cxnLst/>
              <a:rect l="l" t="t" r="r" b="b"/>
              <a:pathLst>
                <a:path w="25370" h="21060" extrusionOk="0">
                  <a:moveTo>
                    <a:pt x="20833" y="1"/>
                  </a:moveTo>
                  <a:lnTo>
                    <a:pt x="1" y="14443"/>
                  </a:lnTo>
                  <a:cubicBezTo>
                    <a:pt x="1" y="14443"/>
                    <a:pt x="1097" y="14443"/>
                    <a:pt x="1513" y="14972"/>
                  </a:cubicBezTo>
                  <a:cubicBezTo>
                    <a:pt x="1891" y="15540"/>
                    <a:pt x="1551" y="16371"/>
                    <a:pt x="1551" y="16371"/>
                  </a:cubicBezTo>
                  <a:cubicBezTo>
                    <a:pt x="1551" y="16371"/>
                    <a:pt x="2647" y="16371"/>
                    <a:pt x="3063" y="16938"/>
                  </a:cubicBezTo>
                  <a:cubicBezTo>
                    <a:pt x="3479" y="17543"/>
                    <a:pt x="3139" y="18867"/>
                    <a:pt x="3139" y="18867"/>
                  </a:cubicBezTo>
                  <a:cubicBezTo>
                    <a:pt x="3139" y="18867"/>
                    <a:pt x="4349" y="19018"/>
                    <a:pt x="4613" y="19396"/>
                  </a:cubicBezTo>
                  <a:cubicBezTo>
                    <a:pt x="4878" y="19774"/>
                    <a:pt x="4727" y="21060"/>
                    <a:pt x="4727" y="21060"/>
                  </a:cubicBezTo>
                  <a:lnTo>
                    <a:pt x="25370" y="6768"/>
                  </a:lnTo>
                  <a:cubicBezTo>
                    <a:pt x="23442" y="6579"/>
                    <a:pt x="23782" y="4575"/>
                    <a:pt x="23782" y="4575"/>
                  </a:cubicBezTo>
                  <a:cubicBezTo>
                    <a:pt x="23782" y="4575"/>
                    <a:pt x="22912" y="4235"/>
                    <a:pt x="22459" y="3819"/>
                  </a:cubicBezTo>
                  <a:cubicBezTo>
                    <a:pt x="22043" y="3403"/>
                    <a:pt x="22345" y="2156"/>
                    <a:pt x="22345" y="2156"/>
                  </a:cubicBezTo>
                  <a:cubicBezTo>
                    <a:pt x="22345" y="2156"/>
                    <a:pt x="21173" y="2118"/>
                    <a:pt x="20795" y="1626"/>
                  </a:cubicBezTo>
                  <a:cubicBezTo>
                    <a:pt x="20455" y="1135"/>
                    <a:pt x="20833" y="1"/>
                    <a:pt x="208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6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90" name="Google Shape;4690;p50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4691" name="Google Shape;4691;p50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96" name="Google Shape;4696;p50">
            <a:hlinkClick r:id="" action="ppaction://noaction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697" name="Google Shape;4697;p50">
            <a:hlinkClick r:id="rId3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698" name="Google Shape;4698;p50">
            <a:hlinkClick r:id="rId4" action="ppaction://hlinksldjump"/>
          </p:cNvPr>
          <p:cNvSpPr txBox="1"/>
          <p:nvPr/>
        </p:nvSpPr>
        <p:spPr>
          <a:xfrm>
            <a:off x="11049219" y="2312019"/>
            <a:ext cx="839248" cy="4129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699" name="Google Shape;4699;p50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700" name="Google Shape;4700;p50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701" name="Google Shape;4701;p50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702" name="Google Shape;4702;p50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03" name="Google Shape;4703;p50">
            <a:hlinkClick r:id="" action="ppaction://noaction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04" name="Google Shape;4704;p50">
            <a:hlinkClick r:id="" action="ppaction://noaction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77171" y="1852228"/>
            <a:ext cx="7270923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Bớt đầu thì bé nhất </a:t>
            </a:r>
            <a:r>
              <a:rPr lang="en-US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nhà</a:t>
            </a:r>
            <a:r>
              <a:rPr lang="vi-VN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 </a:t>
            </a:r>
            <a:endParaRPr lang="en-US" altLang="en-US" sz="2800" b="1">
              <a:solidFill>
                <a:srgbClr val="65B96D"/>
              </a:solidFill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Đầu </a:t>
            </a: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đuôi bỏ hết thì ra béo tròn</a:t>
            </a:r>
            <a:r>
              <a:rPr lang="en-US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.</a:t>
            </a:r>
            <a:r>
              <a:rPr lang="vi-VN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 </a:t>
            </a:r>
            <a:endParaRPr lang="en-US" altLang="en-US" sz="2800" b="1">
              <a:solidFill>
                <a:srgbClr val="65B96D"/>
              </a:solidFill>
              <a:latin typeface="Arial" panose="020B0604020202020204" pitchFamily="34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         </a:t>
            </a:r>
            <a:r>
              <a:rPr lang="en-US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Để </a:t>
            </a: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nguyên mình lại thon thon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      </a:t>
            </a:r>
            <a:r>
              <a:rPr lang="vi-VN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   </a:t>
            </a:r>
            <a:r>
              <a:rPr lang="en-US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Cùng </a:t>
            </a:r>
            <a:r>
              <a:rPr lang="en-US" altLang="en-US" sz="2800" b="1">
                <a:solidFill>
                  <a:srgbClr val="65B96D"/>
                </a:solidFill>
                <a:latin typeface="Arial" panose="020B0604020202020204" pitchFamily="34" charset="0"/>
              </a:rPr>
              <a:t>cậu trò nhỏ lon ton tới trường</a:t>
            </a:r>
            <a:r>
              <a:rPr lang="en-US" altLang="en-US" sz="2800" b="1" smtClean="0">
                <a:solidFill>
                  <a:srgbClr val="65B96D"/>
                </a:solidFill>
                <a:latin typeface="Arial" panose="020B0604020202020204" pitchFamily="34" charset="0"/>
              </a:rPr>
              <a:t>.</a:t>
            </a:r>
            <a:endParaRPr lang="vi-VN" altLang="en-US" sz="2800" b="1" smtClean="0">
              <a:solidFill>
                <a:srgbClr val="65B96D"/>
              </a:solidFill>
              <a:latin typeface="Arial" panose="020B0604020202020204" pitchFamily="34" charset="0"/>
            </a:endParaRPr>
          </a:p>
        </p:txBody>
      </p:sp>
      <p:sp>
        <p:nvSpPr>
          <p:cNvPr id="3" name="Right Arrow 2"/>
          <p:cNvSpPr/>
          <p:nvPr/>
        </p:nvSpPr>
        <p:spPr>
          <a:xfrm>
            <a:off x="9911255" y="2007569"/>
            <a:ext cx="441434" cy="272196"/>
          </a:xfrm>
          <a:prstGeom prst="rightArrow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0483318" y="1888157"/>
            <a:ext cx="5659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smtClean="0">
                <a:solidFill>
                  <a:srgbClr val="FF0000"/>
                </a:solidFill>
              </a:rPr>
              <a:t>Út</a:t>
            </a:r>
            <a:endParaRPr lang="en-US" sz="2800" b="1">
              <a:solidFill>
                <a:srgbClr val="FF0000"/>
              </a:solidFill>
            </a:endParaRPr>
          </a:p>
        </p:txBody>
      </p:sp>
      <p:sp>
        <p:nvSpPr>
          <p:cNvPr id="62" name="Right Arrow 61"/>
          <p:cNvSpPr/>
          <p:nvPr/>
        </p:nvSpPr>
        <p:spPr>
          <a:xfrm>
            <a:off x="10262601" y="2664815"/>
            <a:ext cx="441434" cy="272196"/>
          </a:xfrm>
          <a:prstGeom prst="rightArrow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10737329" y="2518327"/>
            <a:ext cx="4475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>
                <a:solidFill>
                  <a:srgbClr val="FF0000"/>
                </a:solidFill>
              </a:rPr>
              <a:t>Ú</a:t>
            </a:r>
            <a:endParaRPr lang="en-US" sz="2800" b="1">
              <a:solidFill>
                <a:srgbClr val="FF0000"/>
              </a:solidFill>
            </a:endParaRPr>
          </a:p>
        </p:txBody>
      </p:sp>
      <p:sp>
        <p:nvSpPr>
          <p:cNvPr id="64" name="Google Shape;4682;p50"/>
          <p:cNvSpPr/>
          <p:nvPr/>
        </p:nvSpPr>
        <p:spPr>
          <a:xfrm>
            <a:off x="8597942" y="5091885"/>
            <a:ext cx="789202" cy="63003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 smtClean="0">
                <a:solidFill>
                  <a:schemeClr val="dk1"/>
                </a:solidFill>
                <a:ea typeface="Quicksand Light"/>
                <a:cs typeface="Quicksand Light"/>
                <a:sym typeface="Quicksand Light"/>
              </a:rPr>
              <a:t>T</a:t>
            </a:r>
            <a:endParaRPr sz="2800" b="1">
              <a:solidFill>
                <a:schemeClr val="dk1"/>
              </a:solidFill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65" name="Google Shape;4685;p50"/>
          <p:cNvSpPr/>
          <p:nvPr/>
        </p:nvSpPr>
        <p:spPr>
          <a:xfrm>
            <a:off x="6776868" y="5091885"/>
            <a:ext cx="789202" cy="63003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>
                <a:solidFill>
                  <a:schemeClr val="dk1"/>
                </a:solidFill>
                <a:ea typeface="Quicksand Light"/>
                <a:cs typeface="Quicksand Light"/>
                <a:sym typeface="Quicksand Light"/>
              </a:rPr>
              <a:t>B</a:t>
            </a:r>
            <a:endParaRPr sz="2800" b="1">
              <a:solidFill>
                <a:schemeClr val="dk1"/>
              </a:solidFill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66" name="Google Shape;4686;p50"/>
          <p:cNvSpPr/>
          <p:nvPr/>
        </p:nvSpPr>
        <p:spPr>
          <a:xfrm>
            <a:off x="7687405" y="5091885"/>
            <a:ext cx="789202" cy="63003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800" b="1" smtClean="0">
                <a:solidFill>
                  <a:schemeClr val="dk1"/>
                </a:solidFill>
                <a:ea typeface="Quicksand Light"/>
                <a:cs typeface="Quicksand Light"/>
                <a:sym typeface="Quicksand Light"/>
              </a:rPr>
              <a:t>Ú</a:t>
            </a:r>
            <a:endParaRPr sz="2800" b="1">
              <a:solidFill>
                <a:schemeClr val="dk1"/>
              </a:solidFill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85342" y="4364892"/>
            <a:ext cx="27519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 </a:t>
            </a:r>
            <a:r>
              <a:rPr lang="en-US" altLang="en-US" sz="2400" b="1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 chữ gì ?)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32222" y1="40556" x2="42778" y2="82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299" y="2279765"/>
            <a:ext cx="3429000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0923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62" grpId="0" animBg="1"/>
      <p:bldP spid="5" grpId="0"/>
      <p:bldP spid="64" grpId="0" build="allAtOnce" animBg="1"/>
      <p:bldP spid="65" grpId="0" build="allAtOnce" animBg="1"/>
      <p:bldP spid="66" grpId="0" build="allAtOnce" animBg="1"/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5541" y="535914"/>
            <a:ext cx="10255200" cy="763600"/>
          </a:xfrm>
        </p:spPr>
        <p:txBody>
          <a:bodyPr/>
          <a:lstStyle/>
          <a:p>
            <a:r>
              <a:rPr lang="vi-VN" sz="5400" u="sng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Ghi nhớ</a:t>
            </a:r>
            <a:endParaRPr lang="en-US" sz="5400" u="sng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376855" y="1502979"/>
            <a:ext cx="9070428" cy="4540469"/>
          </a:xfrm>
          <a:prstGeom prst="roundRect">
            <a:avLst/>
          </a:prstGeom>
          <a:solidFill>
            <a:srgbClr val="FFFD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14350" lvl="0" indent="-514350" fontAlgn="base">
              <a:spcBef>
                <a:spcPct val="50000"/>
              </a:spcBef>
              <a:spcAft>
                <a:spcPct val="0"/>
              </a:spcAft>
              <a:buAutoNum type="arabicPeriod"/>
            </a:pPr>
            <a:r>
              <a:rPr lang="vi-VN" altLang="en-US" sz="2800" b="1" smtClean="0">
                <a:solidFill>
                  <a:srgbClr val="C0504D"/>
                </a:solidFill>
                <a:cs typeface="Arial" panose="020B0604020202020204" pitchFamily="34" charset="0"/>
              </a:rPr>
              <a:t>Mỗi tiếng thường có ba bộ phận: âm đầu, vần, thanh.</a:t>
            </a:r>
          </a:p>
          <a:p>
            <a:pPr marL="514350" lvl="0" indent="-514350" fontAlgn="base">
              <a:spcBef>
                <a:spcPct val="50000"/>
              </a:spcBef>
              <a:spcAft>
                <a:spcPct val="0"/>
              </a:spcAft>
              <a:buAutoNum type="arabicPeriod"/>
            </a:pPr>
            <a:r>
              <a:rPr lang="vi-VN" altLang="en-US" sz="2800" b="1" smtClean="0">
                <a:solidFill>
                  <a:srgbClr val="C0504D"/>
                </a:solidFill>
                <a:cs typeface="Arial" panose="020B0604020202020204" pitchFamily="34" charset="0"/>
              </a:rPr>
              <a:t>Tiếng nào cũng phải có vần và thanh. Có tiếng không có âm đầu.</a:t>
            </a:r>
          </a:p>
          <a:p>
            <a:pPr marL="514350" indent="-514350" fontAlgn="base">
              <a:spcBef>
                <a:spcPct val="50000"/>
              </a:spcBef>
              <a:spcAft>
                <a:spcPct val="0"/>
              </a:spcAft>
              <a:buFontTx/>
              <a:buAutoNum type="arabicPeriod"/>
            </a:pPr>
            <a:r>
              <a:rPr lang="en-US" altLang="en-US" sz="2800" b="1">
                <a:solidFill>
                  <a:srgbClr val="C0504D"/>
                </a:solidFill>
              </a:rPr>
              <a:t>Hai tiếng bắt vần với nhau là hai tiếng có phần vần giống nhau</a:t>
            </a:r>
            <a:r>
              <a:rPr lang="vi-VN" altLang="en-US" sz="2800" b="1">
                <a:solidFill>
                  <a:srgbClr val="C0504D"/>
                </a:solidFill>
              </a:rPr>
              <a:t>. Có thể</a:t>
            </a:r>
            <a:r>
              <a:rPr lang="en-US" altLang="en-US" sz="2800" b="1">
                <a:solidFill>
                  <a:srgbClr val="C0504D"/>
                </a:solidFill>
              </a:rPr>
              <a:t> giống nhau hoàn toàn hoặc không hoàn toàn</a:t>
            </a:r>
            <a:r>
              <a:rPr lang="en-US" altLang="en-US" sz="2800" b="1" smtClean="0">
                <a:solidFill>
                  <a:srgbClr val="C0504D"/>
                </a:solidFill>
              </a:rPr>
              <a:t>.</a:t>
            </a:r>
            <a:endParaRPr lang="en-US" altLang="en-US" sz="2800" b="1">
              <a:solidFill>
                <a:srgbClr val="C050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699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" name="Google Shape;1736;p2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vi-VN" sz="4400" smtClean="0">
                <a:latin typeface="+mn-lt"/>
              </a:rPr>
              <a:t>Khởi động</a:t>
            </a:r>
            <a:endParaRPr sz="4400">
              <a:latin typeface="+mn-lt"/>
            </a:endParaRPr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1095100" y="1558784"/>
            <a:ext cx="10001600" cy="4429200"/>
          </a:xfrm>
        </p:spPr>
        <p:txBody>
          <a:bodyPr/>
          <a:lstStyle/>
          <a:p>
            <a:pPr marL="169329" indent="0" algn="l"/>
            <a:r>
              <a:rPr lang="vi-VN" altLang="en-US" sz="3200" b="1">
                <a:latin typeface="Arial" panose="020B0604020202020204" pitchFamily="34" charset="0"/>
              </a:rPr>
              <a:t>1. </a:t>
            </a:r>
            <a:r>
              <a:rPr lang="en-US" altLang="en-US" sz="3200" b="1">
                <a:latin typeface="Arial" panose="020B0604020202020204" pitchFamily="34" charset="0"/>
              </a:rPr>
              <a:t>Tiếng có cấu tạo như thế nào ?</a:t>
            </a:r>
          </a:p>
          <a:p>
            <a:pPr marL="169329" indent="0"/>
            <a:endParaRPr lang="en-US" sz="3733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2343809" y="2659117"/>
            <a:ext cx="6894785" cy="1702676"/>
          </a:xfrm>
          <a:prstGeom prst="roundRect">
            <a:avLst/>
          </a:prstGeom>
          <a:solidFill>
            <a:srgbClr val="FDF3B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3200" kern="0">
                <a:solidFill>
                  <a:srgbClr val="000000"/>
                </a:solidFill>
                <a:latin typeface="Arial" panose="020B0604020202020204" pitchFamily="34" charset="0"/>
                <a:sym typeface="Arial"/>
              </a:rPr>
              <a:t>Tiếng nào cũng phải có vần và thanh. Có tiếng không có âm đầu </a:t>
            </a:r>
            <a:endParaRPr lang="en-US" sz="3200" kern="0">
              <a:solidFill>
                <a:srgbClr val="000000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526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4" name="Google Shape;4924;p54"/>
          <p:cNvSpPr txBox="1">
            <a:spLocks noGrp="1"/>
          </p:cNvSpPr>
          <p:nvPr>
            <p:ph type="title"/>
          </p:nvPr>
        </p:nvSpPr>
        <p:spPr>
          <a:xfrm>
            <a:off x="3069269" y="2391063"/>
            <a:ext cx="5990400" cy="138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endParaRPr/>
          </a:p>
        </p:txBody>
      </p:sp>
      <p:grpSp>
        <p:nvGrpSpPr>
          <p:cNvPr id="4939" name="Google Shape;4939;p54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4940" name="Google Shape;4940;p54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54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54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54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54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45" name="Google Shape;4945;p54">
            <a:hlinkClick r:id="" action="ppaction://noaction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946" name="Google Shape;4946;p54">
            <a:hlinkClick r:id="rId3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947" name="Google Shape;4947;p54">
            <a:hlinkClick r:id="rId4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948" name="Google Shape;4948;p54">
            <a:hlinkClick r:id="rId5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949" name="Google Shape;4949;p54">
            <a:hlinkClick r:id="rId6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950" name="Google Shape;4950;p54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951" name="Google Shape;4951;p54">
            <a:hlinkClick r:id="rId7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321269" y="4528713"/>
            <a:ext cx="5486400" cy="14327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390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3500" y="598978"/>
            <a:ext cx="10255200" cy="101961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vi-VN" smtClean="0">
                <a:solidFill>
                  <a:schemeClr val="tx1"/>
                </a:solidFill>
                <a:latin typeface="+mn-lt"/>
                <a:cs typeface="Times New Roman" panose="02020603050405020304" pitchFamily="18" charset="0"/>
              </a:rPr>
              <a:t>2. </a:t>
            </a:r>
            <a:r>
              <a:rPr lang="en-US" altLang="en-US">
                <a:solidFill>
                  <a:schemeClr val="tx1"/>
                </a:solidFill>
                <a:latin typeface="Arial" panose="020B0604020202020204" pitchFamily="34" charset="0"/>
              </a:rPr>
              <a:t>Phân tích cấu tạo của các </a:t>
            </a:r>
            <a:r>
              <a:rPr lang="en-US" altLang="en-US" smtClean="0">
                <a:solidFill>
                  <a:schemeClr val="tx1"/>
                </a:solidFill>
                <a:latin typeface="Arial" panose="020B0604020202020204" pitchFamily="34" charset="0"/>
              </a:rPr>
              <a:t>tiếng</a:t>
            </a:r>
            <a:r>
              <a:rPr lang="vi-VN" altLang="en-US" smtClean="0">
                <a:solidFill>
                  <a:schemeClr val="tx1"/>
                </a:solidFill>
                <a:latin typeface="Arial" panose="020B0604020202020204" pitchFamily="34" charset="0"/>
              </a:rPr>
              <a:t> sau:</a:t>
            </a:r>
            <a:br>
              <a:rPr lang="vi-VN" altLang="en-US" smtClean="0">
                <a:solidFill>
                  <a:schemeClr val="tx1"/>
                </a:solidFill>
                <a:latin typeface="Arial" panose="020B0604020202020204" pitchFamily="34" charset="0"/>
              </a:rPr>
            </a:br>
            <a:r>
              <a:rPr lang="vi-VN" altLang="en-US">
                <a:solidFill>
                  <a:srgbClr val="FF0000"/>
                </a:solidFill>
                <a:latin typeface="Arial" panose="020B0604020202020204" pitchFamily="34" charset="0"/>
              </a:rPr>
              <a:t>x</a:t>
            </a:r>
            <a:r>
              <a:rPr lang="vi-VN" altLang="en-US" smtClean="0">
                <a:solidFill>
                  <a:srgbClr val="FF0000"/>
                </a:solidFill>
                <a:latin typeface="Arial" panose="020B0604020202020204" pitchFamily="34" charset="0"/>
              </a:rPr>
              <a:t>uân, </a:t>
            </a:r>
            <a:r>
              <a:rPr lang="en-US" altLang="en-US" smtClean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vi-VN" altLang="en-US" smtClean="0">
                <a:solidFill>
                  <a:srgbClr val="FF0000"/>
                </a:solidFill>
                <a:latin typeface="Arial" panose="020B0604020202020204" pitchFamily="34" charset="0"/>
              </a:rPr>
              <a:t>in, nghĩa</a:t>
            </a:r>
            <a:endParaRPr lang="en-US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4919959"/>
              </p:ext>
            </p:extLst>
          </p:nvPr>
        </p:nvGraphicFramePr>
        <p:xfrm>
          <a:off x="1664137" y="1980909"/>
          <a:ext cx="8257628" cy="25700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64407">
                  <a:extLst>
                    <a:ext uri="{9D8B030D-6E8A-4147-A177-3AD203B41FA5}">
                      <a16:colId xmlns="" xmlns:a16="http://schemas.microsoft.com/office/drawing/2014/main" val="4020198761"/>
                    </a:ext>
                  </a:extLst>
                </a:gridCol>
                <a:gridCol w="2064407">
                  <a:extLst>
                    <a:ext uri="{9D8B030D-6E8A-4147-A177-3AD203B41FA5}">
                      <a16:colId xmlns="" xmlns:a16="http://schemas.microsoft.com/office/drawing/2014/main" val="105650010"/>
                    </a:ext>
                  </a:extLst>
                </a:gridCol>
                <a:gridCol w="2064407">
                  <a:extLst>
                    <a:ext uri="{9D8B030D-6E8A-4147-A177-3AD203B41FA5}">
                      <a16:colId xmlns="" xmlns:a16="http://schemas.microsoft.com/office/drawing/2014/main" val="1831354991"/>
                    </a:ext>
                  </a:extLst>
                </a:gridCol>
                <a:gridCol w="2064407">
                  <a:extLst>
                    <a:ext uri="{9D8B030D-6E8A-4147-A177-3AD203B41FA5}">
                      <a16:colId xmlns="" xmlns:a16="http://schemas.microsoft.com/office/drawing/2014/main" val="1719522791"/>
                    </a:ext>
                  </a:extLst>
                </a:gridCol>
              </a:tblGrid>
              <a:tr h="642517"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Tiếng</a:t>
                      </a:r>
                      <a:endParaRPr lang="en-US" sz="3200" b="1"/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Âm</a:t>
                      </a:r>
                      <a:r>
                        <a:rPr lang="vi-VN" sz="3200" b="1" baseline="0" smtClean="0"/>
                        <a:t> đầu</a:t>
                      </a:r>
                      <a:endParaRPr lang="en-US" sz="3200" b="1"/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Vần</a:t>
                      </a:r>
                      <a:endParaRPr lang="en-US" sz="3200" b="1"/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Thanh</a:t>
                      </a:r>
                      <a:endParaRPr lang="en-US" sz="3200" b="1"/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719628870"/>
                  </a:ext>
                </a:extLst>
              </a:tr>
              <a:tr h="642517"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xuân</a:t>
                      </a:r>
                      <a:r>
                        <a:rPr lang="vi-VN" sz="3200" b="1" baseline="0" smtClean="0"/>
                        <a:t> </a:t>
                      </a:r>
                      <a:endParaRPr lang="en-US" sz="3200" b="1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extLst>
                  <a:ext uri="{0D108BD9-81ED-4DB2-BD59-A6C34878D82A}">
                    <a16:rowId xmlns="" xmlns:a16="http://schemas.microsoft.com/office/drawing/2014/main" val="3579617561"/>
                  </a:ext>
                </a:extLst>
              </a:tr>
              <a:tr h="642517"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in</a:t>
                      </a:r>
                      <a:endParaRPr lang="en-US" sz="3200" b="1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extLst>
                  <a:ext uri="{0D108BD9-81ED-4DB2-BD59-A6C34878D82A}">
                    <a16:rowId xmlns="" xmlns:a16="http://schemas.microsoft.com/office/drawing/2014/main" val="1763253180"/>
                  </a:ext>
                </a:extLst>
              </a:tr>
              <a:tr h="642517">
                <a:tc>
                  <a:txBody>
                    <a:bodyPr/>
                    <a:lstStyle/>
                    <a:p>
                      <a:pPr algn="ctr"/>
                      <a:r>
                        <a:rPr lang="vi-VN" sz="3200" b="1" smtClean="0"/>
                        <a:t>nghĩa</a:t>
                      </a:r>
                      <a:endParaRPr lang="en-US" sz="3200" b="1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 marT="60960" marB="60960" anchor="ctr"/>
                </a:tc>
                <a:extLst>
                  <a:ext uri="{0D108BD9-81ED-4DB2-BD59-A6C34878D82A}">
                    <a16:rowId xmlns="" xmlns:a16="http://schemas.microsoft.com/office/drawing/2014/main" val="3563576800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174702"/>
              </p:ext>
            </p:extLst>
          </p:nvPr>
        </p:nvGraphicFramePr>
        <p:xfrm>
          <a:off x="3728544" y="2623426"/>
          <a:ext cx="6193221" cy="1927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64407">
                  <a:extLst>
                    <a:ext uri="{9D8B030D-6E8A-4147-A177-3AD203B41FA5}">
                      <a16:colId xmlns="" xmlns:a16="http://schemas.microsoft.com/office/drawing/2014/main" val="105650010"/>
                    </a:ext>
                  </a:extLst>
                </a:gridCol>
                <a:gridCol w="2064407">
                  <a:extLst>
                    <a:ext uri="{9D8B030D-6E8A-4147-A177-3AD203B41FA5}">
                      <a16:colId xmlns="" xmlns:a16="http://schemas.microsoft.com/office/drawing/2014/main" val="1831354991"/>
                    </a:ext>
                  </a:extLst>
                </a:gridCol>
                <a:gridCol w="2064407">
                  <a:extLst>
                    <a:ext uri="{9D8B030D-6E8A-4147-A177-3AD203B41FA5}">
                      <a16:colId xmlns="" xmlns:a16="http://schemas.microsoft.com/office/drawing/2014/main" val="1719522791"/>
                    </a:ext>
                  </a:extLst>
                </a:gridCol>
              </a:tblGrid>
              <a:tr h="642517"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x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uân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ngang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extLst>
                  <a:ext uri="{0D108BD9-81ED-4DB2-BD59-A6C34878D82A}">
                    <a16:rowId xmlns="" xmlns:a16="http://schemas.microsoft.com/office/drawing/2014/main" val="3579617561"/>
                  </a:ext>
                </a:extLst>
              </a:tr>
              <a:tr h="642517">
                <a:tc>
                  <a:txBody>
                    <a:bodyPr/>
                    <a:lstStyle/>
                    <a:p>
                      <a:pPr algn="ctr"/>
                      <a:endParaRPr lang="en-US" sz="3200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in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ngang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extLst>
                  <a:ext uri="{0D108BD9-81ED-4DB2-BD59-A6C34878D82A}">
                    <a16:rowId xmlns="" xmlns:a16="http://schemas.microsoft.com/office/drawing/2014/main" val="1763253180"/>
                  </a:ext>
                </a:extLst>
              </a:tr>
              <a:tr h="642517"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ngh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ia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smtClean="0"/>
                        <a:t>ngã</a:t>
                      </a:r>
                      <a:endParaRPr lang="en-US" sz="3200"/>
                    </a:p>
                  </a:txBody>
                  <a:tcPr marL="121920" marR="121920" marT="60960" marB="60960" anchor="ctr"/>
                </a:tc>
                <a:extLst>
                  <a:ext uri="{0D108BD9-81ED-4DB2-BD59-A6C34878D82A}">
                    <a16:rowId xmlns="" xmlns:a16="http://schemas.microsoft.com/office/drawing/2014/main" val="35635768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348917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p23"/>
          <p:cNvSpPr txBox="1">
            <a:spLocks noGrp="1"/>
          </p:cNvSpPr>
          <p:nvPr>
            <p:ph type="ctrTitle"/>
          </p:nvPr>
        </p:nvSpPr>
        <p:spPr>
          <a:xfrm>
            <a:off x="1143088" y="1593833"/>
            <a:ext cx="9611600" cy="2558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vi-VN" sz="8000" dirty="0"/>
              <a:t>Luyện tập </a:t>
            </a:r>
            <a:r>
              <a:rPr lang="vi-VN" sz="8000" dirty="0" smtClean="0"/>
              <a:t>về </a:t>
            </a:r>
            <a:br>
              <a:rPr lang="vi-VN" sz="8000" dirty="0" smtClean="0"/>
            </a:br>
            <a:r>
              <a:rPr lang="vi-VN" sz="8000" dirty="0" smtClean="0"/>
              <a:t>cấu </a:t>
            </a:r>
            <a:r>
              <a:rPr lang="vi-VN" sz="8000" dirty="0"/>
              <a:t>tạo tiếng</a:t>
            </a:r>
            <a:endParaRPr sz="8000" dirty="0"/>
          </a:p>
        </p:txBody>
      </p:sp>
      <p:sp>
        <p:nvSpPr>
          <p:cNvPr id="1731" name="Google Shape;1731;p23"/>
          <p:cNvSpPr txBox="1">
            <a:spLocks noGrp="1"/>
          </p:cNvSpPr>
          <p:nvPr>
            <p:ph type="subTitle" idx="1"/>
          </p:nvPr>
        </p:nvSpPr>
        <p:spPr>
          <a:xfrm>
            <a:off x="1518233" y="4152233"/>
            <a:ext cx="9155600" cy="79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endParaRPr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40721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" name="Google Shape;1742;p25"/>
          <p:cNvSpPr txBox="1">
            <a:spLocks noGrp="1"/>
          </p:cNvSpPr>
          <p:nvPr>
            <p:ph type="title"/>
          </p:nvPr>
        </p:nvSpPr>
        <p:spPr>
          <a:xfrm>
            <a:off x="1147520" y="618139"/>
            <a:ext cx="102752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vi-VN" sz="4000" smtClean="0">
                <a:latin typeface="+mn-lt"/>
              </a:rPr>
              <a:t>Mục tiêu bài học</a:t>
            </a:r>
            <a:endParaRPr sz="4000">
              <a:latin typeface="+mn-lt"/>
            </a:endParaRPr>
          </a:p>
        </p:txBody>
      </p:sp>
      <p:sp>
        <p:nvSpPr>
          <p:cNvPr id="1746" name="Google Shape;1746;p25"/>
          <p:cNvSpPr txBox="1">
            <a:spLocks noGrp="1"/>
          </p:cNvSpPr>
          <p:nvPr>
            <p:ph type="subTitle" idx="4"/>
          </p:nvPr>
        </p:nvSpPr>
        <p:spPr>
          <a:xfrm>
            <a:off x="2245514" y="2776271"/>
            <a:ext cx="8079212" cy="524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pt-BR"/>
              <a:t>- Điền đúng cấu tạo của tiếng theo 3 phần đã học (âm đầu, vần, thanh) theo bảng mẫu BT1</a:t>
            </a:r>
            <a:r>
              <a:rPr lang="pt-BR" smtClean="0"/>
              <a:t>.</a:t>
            </a:r>
            <a:endParaRPr/>
          </a:p>
        </p:txBody>
      </p:sp>
      <p:sp>
        <p:nvSpPr>
          <p:cNvPr id="1748" name="Google Shape;1748;p25"/>
          <p:cNvSpPr txBox="1">
            <a:spLocks noGrp="1"/>
          </p:cNvSpPr>
          <p:nvPr>
            <p:ph type="subTitle" idx="1"/>
          </p:nvPr>
        </p:nvSpPr>
        <p:spPr>
          <a:xfrm>
            <a:off x="2245515" y="1683329"/>
            <a:ext cx="8079212" cy="92888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it-IT"/>
              <a:t>- </a:t>
            </a:r>
            <a:r>
              <a:rPr lang="pt-BR" smtClean="0"/>
              <a:t>Nắm </a:t>
            </a:r>
            <a:r>
              <a:rPr lang="pt-BR"/>
              <a:t>cấu tạo ba phần của tiếng (âm đầu, vần, thanh)</a:t>
            </a:r>
            <a:endParaRPr lang="en-US"/>
          </a:p>
          <a:p>
            <a:pPr marL="0" indent="0"/>
            <a:endParaRPr/>
          </a:p>
        </p:txBody>
      </p:sp>
      <p:sp>
        <p:nvSpPr>
          <p:cNvPr id="1750" name="Google Shape;1750;p25"/>
          <p:cNvSpPr txBox="1">
            <a:spLocks noGrp="1"/>
          </p:cNvSpPr>
          <p:nvPr>
            <p:ph type="subTitle" idx="7"/>
          </p:nvPr>
        </p:nvSpPr>
        <p:spPr>
          <a:xfrm>
            <a:off x="2245513" y="4062675"/>
            <a:ext cx="7695424" cy="524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pt-BR"/>
              <a:t>- Nhận biết được các tiếng có âm vấn giống nhau ở BT2, BT3.</a:t>
            </a:r>
            <a:endParaRPr/>
          </a:p>
        </p:txBody>
      </p:sp>
      <p:sp>
        <p:nvSpPr>
          <p:cNvPr id="1754" name="Google Shape;1754;p25"/>
          <p:cNvSpPr txBox="1">
            <a:spLocks noGrp="1"/>
          </p:cNvSpPr>
          <p:nvPr>
            <p:ph type="title" idx="3"/>
          </p:nvPr>
        </p:nvSpPr>
        <p:spPr>
          <a:xfrm>
            <a:off x="1578504" y="1742784"/>
            <a:ext cx="843600" cy="56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01</a:t>
            </a:r>
            <a:endParaRPr/>
          </a:p>
        </p:txBody>
      </p:sp>
      <p:sp>
        <p:nvSpPr>
          <p:cNvPr id="1755" name="Google Shape;1755;p25"/>
          <p:cNvSpPr txBox="1">
            <a:spLocks noGrp="1"/>
          </p:cNvSpPr>
          <p:nvPr>
            <p:ph type="title" idx="6"/>
          </p:nvPr>
        </p:nvSpPr>
        <p:spPr>
          <a:xfrm>
            <a:off x="1574328" y="2903929"/>
            <a:ext cx="841200" cy="5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02</a:t>
            </a:r>
            <a:endParaRPr/>
          </a:p>
        </p:txBody>
      </p:sp>
      <p:sp>
        <p:nvSpPr>
          <p:cNvPr id="1756" name="Google Shape;1756;p25"/>
          <p:cNvSpPr txBox="1">
            <a:spLocks noGrp="1"/>
          </p:cNvSpPr>
          <p:nvPr>
            <p:ph type="title" idx="9"/>
          </p:nvPr>
        </p:nvSpPr>
        <p:spPr>
          <a:xfrm>
            <a:off x="1574328" y="4109732"/>
            <a:ext cx="841200" cy="5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03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19927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6" grpId="0" build="p"/>
      <p:bldP spid="1748" grpId="0" build="p"/>
      <p:bldP spid="1750" grpId="0" build="p"/>
      <p:bldP spid="1754" grpId="0"/>
      <p:bldP spid="1755" grpId="0"/>
      <p:bldP spid="17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6"/>
          <p:cNvSpPr/>
          <p:nvPr/>
        </p:nvSpPr>
        <p:spPr>
          <a:xfrm rot="126755">
            <a:off x="2840002" y="1349726"/>
            <a:ext cx="6271863" cy="44374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66" name="Google Shape;1766;p26"/>
          <p:cNvSpPr/>
          <p:nvPr/>
        </p:nvSpPr>
        <p:spPr>
          <a:xfrm rot="-135875">
            <a:off x="2546420" y="962460"/>
            <a:ext cx="1451029" cy="125390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67" name="Google Shape;1767;p26"/>
          <p:cNvSpPr/>
          <p:nvPr/>
        </p:nvSpPr>
        <p:spPr>
          <a:xfrm rot="4829593">
            <a:off x="8020405" y="1167086"/>
            <a:ext cx="1451051" cy="1253852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6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/>
          </p:nvPr>
        </p:nvSpPr>
        <p:spPr>
          <a:xfrm>
            <a:off x="3330499" y="2875457"/>
            <a:ext cx="5290800" cy="87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mtClean="0">
                <a:latin typeface="+mn-lt"/>
              </a:rPr>
              <a:t>Bài 1</a:t>
            </a:r>
            <a:endParaRPr>
              <a:latin typeface="+mn-lt"/>
            </a:endParaRPr>
          </a:p>
        </p:txBody>
      </p:sp>
      <p:grpSp>
        <p:nvGrpSpPr>
          <p:cNvPr id="1771" name="Google Shape;1771;p26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1772" name="Google Shape;1772;p2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77" name="Google Shape;1777;p26">
            <a:hlinkClick r:id="rId3" action="ppaction://hlinksldjump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1778" name="Google Shape;1778;p26">
            <a:hlinkClick r:id="rId4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1779" name="Google Shape;1779;p26">
            <a:hlinkClick r:id="" action="ppaction://noaction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1780" name="Google Shape;1780;p26">
            <a:hlinkClick r:id="" action="ppaction://noaction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1781" name="Google Shape;1781;p26">
            <a:hlinkClick r:id="" action="ppaction://noaction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1782" name="Google Shape;1782;p26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1783" name="Google Shape;1783;p26">
            <a:hlinkClick r:id="rId5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84" name="Google Shape;1784;p26">
            <a:hlinkClick r:id="rId5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85" name="Google Shape;1785;p26">
            <a:hlinkClick r:id="rId6" action="ppaction://hlinksldjump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86" name="Google Shape;1786;p26">
            <a:hlinkClick r:id="rId6" action="ppaction://hlinksldjump"/>
          </p:cNvPr>
          <p:cNvSpPr txBox="1"/>
          <p:nvPr/>
        </p:nvSpPr>
        <p:spPr>
          <a:xfrm>
            <a:off x="4373867" y="5003451"/>
            <a:ext cx="3204400" cy="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sz="2667" kern="0">
              <a:solidFill>
                <a:srgbClr val="65B96D"/>
              </a:solidFill>
              <a:latin typeface="Jua"/>
              <a:ea typeface="Jua"/>
              <a:cs typeface="Jua"/>
              <a:sym typeface="Jua"/>
            </a:endParaRPr>
          </a:p>
        </p:txBody>
      </p:sp>
    </p:spTree>
    <p:extLst>
      <p:ext uri="{BB962C8B-B14F-4D97-AF65-F5344CB8AC3E}">
        <p14:creationId xmlns:p14="http://schemas.microsoft.com/office/powerpoint/2010/main" val="364737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6" name="Google Shape;4336;p46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4337" name="Google Shape;4337;p4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4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4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4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4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42" name="Google Shape;4342;p46">
            <a:hlinkClick r:id="" action="ppaction://noaction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343" name="Google Shape;4343;p46">
            <a:hlinkClick r:id="rId3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344" name="Google Shape;4344;p46">
            <a:hlinkClick r:id="" action="ppaction://noaction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345" name="Google Shape;4345;p46">
            <a:hlinkClick r:id="" action="ppaction://noaction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346" name="Google Shape;4346;p46">
            <a:hlinkClick r:id="" action="ppaction://noaction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347" name="Google Shape;4347;p46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80000"/>
              </a:lnSpc>
              <a:buClr>
                <a:srgbClr val="000000"/>
              </a:buClr>
            </a:pPr>
            <a:r>
              <a:rPr lang="en" sz="2000" b="1" kern="0">
                <a:solidFill>
                  <a:srgbClr val="000000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 kern="0">
              <a:solidFill>
                <a:srgbClr val="000000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4348" name="Google Shape;4348;p46">
            <a:hlinkClick r:id="rId4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49" name="Google Shape;4349;p46">
            <a:hlinkClick r:id="" action="ppaction://noaction"/>
          </p:cNvPr>
          <p:cNvSpPr/>
          <p:nvPr/>
        </p:nvSpPr>
        <p:spPr>
          <a:xfrm rot="-2700000">
            <a:off x="1031915" y="801657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0" name="Google Shape;4350;p46">
            <a:hlinkClick r:id="" action="ppaction://noaction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351" name="Google Shape;4351;p46"/>
          <p:cNvGrpSpPr/>
          <p:nvPr/>
        </p:nvGrpSpPr>
        <p:grpSpPr>
          <a:xfrm>
            <a:off x="9571078" y="1670448"/>
            <a:ext cx="1084685" cy="961797"/>
            <a:chOff x="7019708" y="1127036"/>
            <a:chExt cx="813514" cy="721348"/>
          </a:xfrm>
        </p:grpSpPr>
        <p:sp>
          <p:nvSpPr>
            <p:cNvPr id="4352" name="Google Shape;4352;p46"/>
            <p:cNvSpPr/>
            <p:nvPr/>
          </p:nvSpPr>
          <p:spPr>
            <a:xfrm>
              <a:off x="7019708" y="1127036"/>
              <a:ext cx="813514" cy="721348"/>
            </a:xfrm>
            <a:custGeom>
              <a:avLst/>
              <a:gdLst/>
              <a:ahLst/>
              <a:cxnLst/>
              <a:rect l="l" t="t" r="r" b="b"/>
              <a:pathLst>
                <a:path w="28660" h="25413" extrusionOk="0">
                  <a:moveTo>
                    <a:pt x="12978" y="0"/>
                  </a:moveTo>
                  <a:cubicBezTo>
                    <a:pt x="9142" y="0"/>
                    <a:pt x="13308" y="13292"/>
                    <a:pt x="13308" y="13292"/>
                  </a:cubicBezTo>
                  <a:cubicBezTo>
                    <a:pt x="13308" y="13292"/>
                    <a:pt x="9527" y="7556"/>
                    <a:pt x="6330" y="7556"/>
                  </a:cubicBezTo>
                  <a:cubicBezTo>
                    <a:pt x="5608" y="7556"/>
                    <a:pt x="4915" y="7849"/>
                    <a:pt x="4302" y="8568"/>
                  </a:cubicBezTo>
                  <a:cubicBezTo>
                    <a:pt x="1" y="13637"/>
                    <a:pt x="12963" y="14444"/>
                    <a:pt x="12963" y="14444"/>
                  </a:cubicBezTo>
                  <a:cubicBezTo>
                    <a:pt x="12963" y="14444"/>
                    <a:pt x="3937" y="15346"/>
                    <a:pt x="3765" y="20224"/>
                  </a:cubicBezTo>
                  <a:cubicBezTo>
                    <a:pt x="3729" y="21217"/>
                    <a:pt x="4104" y="21613"/>
                    <a:pt x="4721" y="21613"/>
                  </a:cubicBezTo>
                  <a:cubicBezTo>
                    <a:pt x="7124" y="21613"/>
                    <a:pt x="13210" y="15636"/>
                    <a:pt x="13212" y="15634"/>
                  </a:cubicBezTo>
                  <a:lnTo>
                    <a:pt x="13212" y="15634"/>
                  </a:lnTo>
                  <a:cubicBezTo>
                    <a:pt x="13210" y="15636"/>
                    <a:pt x="7106" y="21952"/>
                    <a:pt x="10178" y="24948"/>
                  </a:cubicBezTo>
                  <a:cubicBezTo>
                    <a:pt x="10506" y="25269"/>
                    <a:pt x="10815" y="25413"/>
                    <a:pt x="11105" y="25413"/>
                  </a:cubicBezTo>
                  <a:cubicBezTo>
                    <a:pt x="13516" y="25413"/>
                    <a:pt x="14633" y="15502"/>
                    <a:pt x="14633" y="15500"/>
                  </a:cubicBezTo>
                  <a:lnTo>
                    <a:pt x="14633" y="15500"/>
                  </a:lnTo>
                  <a:cubicBezTo>
                    <a:pt x="14633" y="15502"/>
                    <a:pt x="14403" y="21184"/>
                    <a:pt x="19088" y="23795"/>
                  </a:cubicBezTo>
                  <a:cubicBezTo>
                    <a:pt x="19697" y="24135"/>
                    <a:pt x="20176" y="24287"/>
                    <a:pt x="20535" y="24287"/>
                  </a:cubicBezTo>
                  <a:cubicBezTo>
                    <a:pt x="22731" y="24287"/>
                    <a:pt x="20472" y="18622"/>
                    <a:pt x="16068" y="15342"/>
                  </a:cubicBezTo>
                  <a:lnTo>
                    <a:pt x="16068" y="15342"/>
                  </a:lnTo>
                  <a:cubicBezTo>
                    <a:pt x="17801" y="16403"/>
                    <a:pt x="20912" y="18045"/>
                    <a:pt x="23568" y="18045"/>
                  </a:cubicBezTo>
                  <a:cubicBezTo>
                    <a:pt x="24925" y="18045"/>
                    <a:pt x="26164" y="17616"/>
                    <a:pt x="27038" y="16460"/>
                  </a:cubicBezTo>
                  <a:cubicBezTo>
                    <a:pt x="28660" y="14337"/>
                    <a:pt x="25971" y="13779"/>
                    <a:pt x="22697" y="13779"/>
                  </a:cubicBezTo>
                  <a:cubicBezTo>
                    <a:pt x="19071" y="13779"/>
                    <a:pt x="14729" y="14463"/>
                    <a:pt x="14729" y="14463"/>
                  </a:cubicBezTo>
                  <a:cubicBezTo>
                    <a:pt x="14729" y="14463"/>
                    <a:pt x="26673" y="10738"/>
                    <a:pt x="24791" y="7320"/>
                  </a:cubicBezTo>
                  <a:cubicBezTo>
                    <a:pt x="24253" y="6350"/>
                    <a:pt x="23535" y="5956"/>
                    <a:pt x="22723" y="5956"/>
                  </a:cubicBezTo>
                  <a:cubicBezTo>
                    <a:pt x="19245" y="5956"/>
                    <a:pt x="14057" y="13177"/>
                    <a:pt x="14057" y="13177"/>
                  </a:cubicBezTo>
                  <a:cubicBezTo>
                    <a:pt x="14057" y="13177"/>
                    <a:pt x="20029" y="3115"/>
                    <a:pt x="14191" y="330"/>
                  </a:cubicBezTo>
                  <a:cubicBezTo>
                    <a:pt x="13719" y="104"/>
                    <a:pt x="13317" y="0"/>
                    <a:pt x="129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7172873" y="1201263"/>
              <a:ext cx="571731" cy="578344"/>
            </a:xfrm>
            <a:custGeom>
              <a:avLst/>
              <a:gdLst/>
              <a:ahLst/>
              <a:cxnLst/>
              <a:rect l="l" t="t" r="r" b="b"/>
              <a:pathLst>
                <a:path w="20142" h="20375" extrusionOk="0">
                  <a:moveTo>
                    <a:pt x="8251" y="0"/>
                  </a:moveTo>
                  <a:cubicBezTo>
                    <a:pt x="8247" y="0"/>
                    <a:pt x="8243" y="0"/>
                    <a:pt x="8239" y="0"/>
                  </a:cubicBezTo>
                  <a:cubicBezTo>
                    <a:pt x="6683" y="58"/>
                    <a:pt x="8392" y="11368"/>
                    <a:pt x="8392" y="11368"/>
                  </a:cubicBezTo>
                  <a:cubicBezTo>
                    <a:pt x="8392" y="11368"/>
                    <a:pt x="2769" y="7487"/>
                    <a:pt x="1279" y="7487"/>
                  </a:cubicBezTo>
                  <a:cubicBezTo>
                    <a:pt x="1069" y="7487"/>
                    <a:pt x="941" y="7564"/>
                    <a:pt x="923" y="7739"/>
                  </a:cubicBezTo>
                  <a:cubicBezTo>
                    <a:pt x="769" y="9141"/>
                    <a:pt x="7989" y="11598"/>
                    <a:pt x="7989" y="11598"/>
                  </a:cubicBezTo>
                  <a:cubicBezTo>
                    <a:pt x="7989" y="11598"/>
                    <a:pt x="1" y="16015"/>
                    <a:pt x="1326" y="16380"/>
                  </a:cubicBezTo>
                  <a:cubicBezTo>
                    <a:pt x="1376" y="16393"/>
                    <a:pt x="1432" y="16399"/>
                    <a:pt x="1495" y="16399"/>
                  </a:cubicBezTo>
                  <a:cubicBezTo>
                    <a:pt x="3071" y="16399"/>
                    <a:pt x="8488" y="12386"/>
                    <a:pt x="8488" y="12386"/>
                  </a:cubicBezTo>
                  <a:lnTo>
                    <a:pt x="8488" y="12386"/>
                  </a:lnTo>
                  <a:cubicBezTo>
                    <a:pt x="8488" y="12386"/>
                    <a:pt x="4360" y="20259"/>
                    <a:pt x="5723" y="20374"/>
                  </a:cubicBezTo>
                  <a:cubicBezTo>
                    <a:pt x="5731" y="20374"/>
                    <a:pt x="5739" y="20375"/>
                    <a:pt x="5747" y="20375"/>
                  </a:cubicBezTo>
                  <a:cubicBezTo>
                    <a:pt x="7110" y="20375"/>
                    <a:pt x="9045" y="12386"/>
                    <a:pt x="9045" y="12386"/>
                  </a:cubicBezTo>
                  <a:cubicBezTo>
                    <a:pt x="9045" y="12386"/>
                    <a:pt x="13022" y="19637"/>
                    <a:pt x="14117" y="19637"/>
                  </a:cubicBezTo>
                  <a:cubicBezTo>
                    <a:pt x="14237" y="19637"/>
                    <a:pt x="14322" y="19550"/>
                    <a:pt x="14364" y="19356"/>
                  </a:cubicBezTo>
                  <a:cubicBezTo>
                    <a:pt x="14767" y="17398"/>
                    <a:pt x="9852" y="12328"/>
                    <a:pt x="9852" y="12328"/>
                  </a:cubicBezTo>
                  <a:lnTo>
                    <a:pt x="9852" y="12328"/>
                  </a:lnTo>
                  <a:cubicBezTo>
                    <a:pt x="9852" y="12328"/>
                    <a:pt x="15775" y="13869"/>
                    <a:pt x="18554" y="13869"/>
                  </a:cubicBezTo>
                  <a:cubicBezTo>
                    <a:pt x="19550" y="13869"/>
                    <a:pt x="20141" y="13671"/>
                    <a:pt x="19914" y="13135"/>
                  </a:cubicBezTo>
                  <a:cubicBezTo>
                    <a:pt x="19418" y="11978"/>
                    <a:pt x="16084" y="11731"/>
                    <a:pt x="13331" y="11731"/>
                  </a:cubicBezTo>
                  <a:cubicBezTo>
                    <a:pt x="11287" y="11731"/>
                    <a:pt x="9564" y="11867"/>
                    <a:pt x="9564" y="11867"/>
                  </a:cubicBezTo>
                  <a:cubicBezTo>
                    <a:pt x="9564" y="11867"/>
                    <a:pt x="18896" y="5051"/>
                    <a:pt x="17341" y="4858"/>
                  </a:cubicBezTo>
                  <a:cubicBezTo>
                    <a:pt x="17314" y="4855"/>
                    <a:pt x="17287" y="4853"/>
                    <a:pt x="17257" y="4853"/>
                  </a:cubicBezTo>
                  <a:cubicBezTo>
                    <a:pt x="15543" y="4853"/>
                    <a:pt x="9045" y="10869"/>
                    <a:pt x="9045" y="10869"/>
                  </a:cubicBezTo>
                  <a:cubicBezTo>
                    <a:pt x="9045" y="10869"/>
                    <a:pt x="9809" y="0"/>
                    <a:pt x="8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46"/>
            <p:cNvSpPr/>
            <p:nvPr/>
          </p:nvSpPr>
          <p:spPr>
            <a:xfrm>
              <a:off x="7353288" y="1465811"/>
              <a:ext cx="169884" cy="129691"/>
            </a:xfrm>
            <a:custGeom>
              <a:avLst/>
              <a:gdLst/>
              <a:ahLst/>
              <a:cxnLst/>
              <a:rect l="l" t="t" r="r" b="b"/>
              <a:pathLst>
                <a:path w="5985" h="4569" extrusionOk="0">
                  <a:moveTo>
                    <a:pt x="2476" y="1"/>
                  </a:moveTo>
                  <a:cubicBezTo>
                    <a:pt x="1242" y="1"/>
                    <a:pt x="300" y="1206"/>
                    <a:pt x="481" y="2202"/>
                  </a:cubicBezTo>
                  <a:cubicBezTo>
                    <a:pt x="481" y="2202"/>
                    <a:pt x="1" y="3392"/>
                    <a:pt x="1499" y="4333"/>
                  </a:cubicBezTo>
                  <a:cubicBezTo>
                    <a:pt x="1756" y="4495"/>
                    <a:pt x="2067" y="4569"/>
                    <a:pt x="2397" y="4569"/>
                  </a:cubicBezTo>
                  <a:cubicBezTo>
                    <a:pt x="3983" y="4569"/>
                    <a:pt x="5985" y="2856"/>
                    <a:pt x="4379" y="1011"/>
                  </a:cubicBezTo>
                  <a:cubicBezTo>
                    <a:pt x="3739" y="284"/>
                    <a:pt x="3073" y="1"/>
                    <a:pt x="2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55" name="Google Shape;4355;p46"/>
          <p:cNvGrpSpPr/>
          <p:nvPr/>
        </p:nvGrpSpPr>
        <p:grpSpPr>
          <a:xfrm>
            <a:off x="1236176" y="4130691"/>
            <a:ext cx="1119467" cy="884325"/>
            <a:chOff x="1370468" y="1128882"/>
            <a:chExt cx="839600" cy="663244"/>
          </a:xfrm>
        </p:grpSpPr>
        <p:sp>
          <p:nvSpPr>
            <p:cNvPr id="4356" name="Google Shape;4356;p46"/>
            <p:cNvSpPr/>
            <p:nvPr/>
          </p:nvSpPr>
          <p:spPr>
            <a:xfrm>
              <a:off x="1454119" y="1311028"/>
              <a:ext cx="501307" cy="345445"/>
            </a:xfrm>
            <a:custGeom>
              <a:avLst/>
              <a:gdLst/>
              <a:ahLst/>
              <a:cxnLst/>
              <a:rect l="l" t="t" r="r" b="b"/>
              <a:pathLst>
                <a:path w="17661" h="12170" extrusionOk="0">
                  <a:moveTo>
                    <a:pt x="9855" y="1"/>
                  </a:moveTo>
                  <a:cubicBezTo>
                    <a:pt x="9739" y="1"/>
                    <a:pt x="9623" y="4"/>
                    <a:pt x="9506" y="12"/>
                  </a:cubicBezTo>
                  <a:cubicBezTo>
                    <a:pt x="7778" y="108"/>
                    <a:pt x="5762" y="742"/>
                    <a:pt x="4014" y="2662"/>
                  </a:cubicBezTo>
                  <a:cubicBezTo>
                    <a:pt x="1" y="7021"/>
                    <a:pt x="5570" y="11053"/>
                    <a:pt x="7317" y="11879"/>
                  </a:cubicBezTo>
                  <a:cubicBezTo>
                    <a:pt x="7697" y="12058"/>
                    <a:pt x="8346" y="12169"/>
                    <a:pt x="9119" y="12169"/>
                  </a:cubicBezTo>
                  <a:cubicBezTo>
                    <a:pt x="12323" y="12169"/>
                    <a:pt x="17660" y="10261"/>
                    <a:pt x="14844" y="3392"/>
                  </a:cubicBezTo>
                  <a:cubicBezTo>
                    <a:pt x="14006" y="1350"/>
                    <a:pt x="12025" y="1"/>
                    <a:pt x="98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46"/>
            <p:cNvSpPr/>
            <p:nvPr/>
          </p:nvSpPr>
          <p:spPr>
            <a:xfrm>
              <a:off x="1656901" y="1346793"/>
              <a:ext cx="227165" cy="385695"/>
            </a:xfrm>
            <a:custGeom>
              <a:avLst/>
              <a:gdLst/>
              <a:ahLst/>
              <a:cxnLst/>
              <a:rect l="l" t="t" r="r" b="b"/>
              <a:pathLst>
                <a:path w="8003" h="13588" extrusionOk="0">
                  <a:moveTo>
                    <a:pt x="5876" y="0"/>
                  </a:moveTo>
                  <a:lnTo>
                    <a:pt x="5876" y="0"/>
                  </a:lnTo>
                  <a:cubicBezTo>
                    <a:pt x="5876" y="0"/>
                    <a:pt x="0" y="5377"/>
                    <a:pt x="173" y="11022"/>
                  </a:cubicBezTo>
                  <a:cubicBezTo>
                    <a:pt x="231" y="12731"/>
                    <a:pt x="1061" y="13587"/>
                    <a:pt x="2104" y="13587"/>
                  </a:cubicBezTo>
                  <a:cubicBezTo>
                    <a:pt x="4495" y="13587"/>
                    <a:pt x="8002" y="9080"/>
                    <a:pt x="5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46"/>
            <p:cNvSpPr/>
            <p:nvPr/>
          </p:nvSpPr>
          <p:spPr>
            <a:xfrm>
              <a:off x="1684151" y="1346793"/>
              <a:ext cx="245956" cy="398923"/>
            </a:xfrm>
            <a:custGeom>
              <a:avLst/>
              <a:gdLst/>
              <a:ahLst/>
              <a:cxnLst/>
              <a:rect l="l" t="t" r="r" b="b"/>
              <a:pathLst>
                <a:path w="8665" h="14054" extrusionOk="0">
                  <a:moveTo>
                    <a:pt x="4916" y="0"/>
                  </a:moveTo>
                  <a:cubicBezTo>
                    <a:pt x="4916" y="0"/>
                    <a:pt x="0" y="6280"/>
                    <a:pt x="1114" y="11810"/>
                  </a:cubicBezTo>
                  <a:cubicBezTo>
                    <a:pt x="1420" y="13327"/>
                    <a:pt x="2233" y="14054"/>
                    <a:pt x="3145" y="14054"/>
                  </a:cubicBezTo>
                  <a:cubicBezTo>
                    <a:pt x="5558" y="14054"/>
                    <a:pt x="8664" y="8973"/>
                    <a:pt x="4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46"/>
            <p:cNvSpPr/>
            <p:nvPr/>
          </p:nvSpPr>
          <p:spPr>
            <a:xfrm>
              <a:off x="1787160" y="1346793"/>
              <a:ext cx="277208" cy="379564"/>
            </a:xfrm>
            <a:custGeom>
              <a:avLst/>
              <a:gdLst/>
              <a:ahLst/>
              <a:cxnLst/>
              <a:rect l="l" t="t" r="r" b="b"/>
              <a:pathLst>
                <a:path w="9766" h="13372" extrusionOk="0">
                  <a:moveTo>
                    <a:pt x="1287" y="0"/>
                  </a:moveTo>
                  <a:cubicBezTo>
                    <a:pt x="1287" y="0"/>
                    <a:pt x="1" y="7873"/>
                    <a:pt x="3649" y="12175"/>
                  </a:cubicBezTo>
                  <a:cubicBezTo>
                    <a:pt x="4347" y="13001"/>
                    <a:pt x="5075" y="13372"/>
                    <a:pt x="5723" y="13372"/>
                  </a:cubicBezTo>
                  <a:cubicBezTo>
                    <a:pt x="8462" y="13372"/>
                    <a:pt x="9765" y="6755"/>
                    <a:pt x="1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1823692" y="1346793"/>
              <a:ext cx="306927" cy="328670"/>
            </a:xfrm>
            <a:custGeom>
              <a:avLst/>
              <a:gdLst/>
              <a:ahLst/>
              <a:cxnLst/>
              <a:rect l="l" t="t" r="r" b="b"/>
              <a:pathLst>
                <a:path w="10813" h="115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075" y="7912"/>
                    <a:pt x="5818" y="10965"/>
                  </a:cubicBezTo>
                  <a:cubicBezTo>
                    <a:pt x="6476" y="11388"/>
                    <a:pt x="7079" y="11578"/>
                    <a:pt x="7597" y="11578"/>
                  </a:cubicBezTo>
                  <a:cubicBezTo>
                    <a:pt x="10812" y="11578"/>
                    <a:pt x="10734" y="425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46"/>
            <p:cNvSpPr/>
            <p:nvPr/>
          </p:nvSpPr>
          <p:spPr>
            <a:xfrm>
              <a:off x="1823692" y="1346793"/>
              <a:ext cx="386377" cy="265116"/>
            </a:xfrm>
            <a:custGeom>
              <a:avLst/>
              <a:gdLst/>
              <a:ahLst/>
              <a:cxnLst/>
              <a:rect l="l" t="t" r="r" b="b"/>
              <a:pathLst>
                <a:path w="13612" h="9340" extrusionOk="0">
                  <a:moveTo>
                    <a:pt x="0" y="0"/>
                  </a:moveTo>
                  <a:cubicBezTo>
                    <a:pt x="0" y="0"/>
                    <a:pt x="3053" y="7374"/>
                    <a:pt x="8411" y="9121"/>
                  </a:cubicBezTo>
                  <a:cubicBezTo>
                    <a:pt x="8870" y="9271"/>
                    <a:pt x="9287" y="9340"/>
                    <a:pt x="9657" y="9340"/>
                  </a:cubicBezTo>
                  <a:cubicBezTo>
                    <a:pt x="13612" y="9340"/>
                    <a:pt x="12170" y="14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46"/>
            <p:cNvSpPr/>
            <p:nvPr/>
          </p:nvSpPr>
          <p:spPr>
            <a:xfrm>
              <a:off x="1464366" y="1346793"/>
              <a:ext cx="359354" cy="288789"/>
            </a:xfrm>
            <a:custGeom>
              <a:avLst/>
              <a:gdLst/>
              <a:ahLst/>
              <a:cxnLst/>
              <a:rect l="l" t="t" r="r" b="b"/>
              <a:pathLst>
                <a:path w="12660" h="10174" extrusionOk="0">
                  <a:moveTo>
                    <a:pt x="12659" y="0"/>
                  </a:moveTo>
                  <a:cubicBezTo>
                    <a:pt x="945" y="2491"/>
                    <a:pt x="1" y="10174"/>
                    <a:pt x="3642" y="10174"/>
                  </a:cubicBezTo>
                  <a:cubicBezTo>
                    <a:pt x="4072" y="10174"/>
                    <a:pt x="4565" y="10067"/>
                    <a:pt x="5113" y="9832"/>
                  </a:cubicBezTo>
                  <a:cubicBezTo>
                    <a:pt x="10297" y="7624"/>
                    <a:pt x="12659" y="0"/>
                    <a:pt x="126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46"/>
            <p:cNvSpPr/>
            <p:nvPr/>
          </p:nvSpPr>
          <p:spPr>
            <a:xfrm>
              <a:off x="1416708" y="1346793"/>
              <a:ext cx="407013" cy="243657"/>
            </a:xfrm>
            <a:custGeom>
              <a:avLst/>
              <a:gdLst/>
              <a:ahLst/>
              <a:cxnLst/>
              <a:rect l="l" t="t" r="r" b="b"/>
              <a:pathLst>
                <a:path w="14339" h="8584" extrusionOk="0">
                  <a:moveTo>
                    <a:pt x="14338" y="0"/>
                  </a:moveTo>
                  <a:lnTo>
                    <a:pt x="14338" y="0"/>
                  </a:lnTo>
                  <a:cubicBezTo>
                    <a:pt x="1880" y="537"/>
                    <a:pt x="0" y="8583"/>
                    <a:pt x="4251" y="8583"/>
                  </a:cubicBezTo>
                  <a:cubicBezTo>
                    <a:pt x="4560" y="8583"/>
                    <a:pt x="4902" y="8540"/>
                    <a:pt x="5275" y="8449"/>
                  </a:cubicBezTo>
                  <a:cubicBezTo>
                    <a:pt x="10747" y="7124"/>
                    <a:pt x="14338" y="0"/>
                    <a:pt x="14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1370468" y="1282558"/>
              <a:ext cx="453252" cy="158644"/>
            </a:xfrm>
            <a:custGeom>
              <a:avLst/>
              <a:gdLst/>
              <a:ahLst/>
              <a:cxnLst/>
              <a:rect l="l" t="t" r="r" b="b"/>
              <a:pathLst>
                <a:path w="15968" h="5589" extrusionOk="0">
                  <a:moveTo>
                    <a:pt x="7612" y="1"/>
                  </a:moveTo>
                  <a:cubicBezTo>
                    <a:pt x="1785" y="1"/>
                    <a:pt x="0" y="4227"/>
                    <a:pt x="3946" y="5297"/>
                  </a:cubicBezTo>
                  <a:cubicBezTo>
                    <a:pt x="4708" y="5501"/>
                    <a:pt x="5492" y="5589"/>
                    <a:pt x="6276" y="5589"/>
                  </a:cubicBezTo>
                  <a:cubicBezTo>
                    <a:pt x="11107" y="5589"/>
                    <a:pt x="15967" y="2263"/>
                    <a:pt x="15967" y="2263"/>
                  </a:cubicBezTo>
                  <a:cubicBezTo>
                    <a:pt x="12655" y="618"/>
                    <a:pt x="9838" y="1"/>
                    <a:pt x="7612" y="1"/>
                  </a:cubicBez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1391984" y="1203307"/>
              <a:ext cx="431736" cy="168976"/>
            </a:xfrm>
            <a:custGeom>
              <a:avLst/>
              <a:gdLst/>
              <a:ahLst/>
              <a:cxnLst/>
              <a:rect l="l" t="t" r="r" b="b"/>
              <a:pathLst>
                <a:path w="15210" h="5953" extrusionOk="0">
                  <a:moveTo>
                    <a:pt x="5085" y="1"/>
                  </a:moveTo>
                  <a:cubicBezTo>
                    <a:pt x="1434" y="1"/>
                    <a:pt x="1" y="2672"/>
                    <a:pt x="2824" y="4441"/>
                  </a:cubicBezTo>
                  <a:cubicBezTo>
                    <a:pt x="4670" y="5598"/>
                    <a:pt x="6937" y="5953"/>
                    <a:pt x="9025" y="5953"/>
                  </a:cubicBezTo>
                  <a:cubicBezTo>
                    <a:pt x="12344" y="5953"/>
                    <a:pt x="15209" y="5055"/>
                    <a:pt x="15209" y="5055"/>
                  </a:cubicBezTo>
                  <a:cubicBezTo>
                    <a:pt x="11221" y="1287"/>
                    <a:pt x="7619" y="1"/>
                    <a:pt x="5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46"/>
            <p:cNvSpPr/>
            <p:nvPr/>
          </p:nvSpPr>
          <p:spPr>
            <a:xfrm>
              <a:off x="1434108" y="1128882"/>
              <a:ext cx="389613" cy="218167"/>
            </a:xfrm>
            <a:custGeom>
              <a:avLst/>
              <a:gdLst/>
              <a:ahLst/>
              <a:cxnLst/>
              <a:rect l="l" t="t" r="r" b="b"/>
              <a:pathLst>
                <a:path w="13726" h="7686" extrusionOk="0">
                  <a:moveTo>
                    <a:pt x="3666" y="1"/>
                  </a:moveTo>
                  <a:cubicBezTo>
                    <a:pt x="1154" y="1"/>
                    <a:pt x="0" y="1894"/>
                    <a:pt x="1916" y="3933"/>
                  </a:cubicBezTo>
                  <a:cubicBezTo>
                    <a:pt x="5193" y="7422"/>
                    <a:pt x="11420" y="7686"/>
                    <a:pt x="13224" y="7686"/>
                  </a:cubicBezTo>
                  <a:cubicBezTo>
                    <a:pt x="13544" y="7686"/>
                    <a:pt x="13725" y="7677"/>
                    <a:pt x="13725" y="7677"/>
                  </a:cubicBezTo>
                  <a:cubicBezTo>
                    <a:pt x="10165" y="1951"/>
                    <a:pt x="6216" y="1"/>
                    <a:pt x="3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46"/>
            <p:cNvSpPr/>
            <p:nvPr/>
          </p:nvSpPr>
          <p:spPr>
            <a:xfrm>
              <a:off x="1739729" y="1294025"/>
              <a:ext cx="170651" cy="141102"/>
            </a:xfrm>
            <a:custGeom>
              <a:avLst/>
              <a:gdLst/>
              <a:ahLst/>
              <a:cxnLst/>
              <a:rect l="l" t="t" r="r" b="b"/>
              <a:pathLst>
                <a:path w="6012" h="4971" extrusionOk="0">
                  <a:moveTo>
                    <a:pt x="2691" y="1"/>
                  </a:moveTo>
                  <a:cubicBezTo>
                    <a:pt x="1337" y="1"/>
                    <a:pt x="1" y="1206"/>
                    <a:pt x="1" y="1206"/>
                  </a:cubicBezTo>
                  <a:lnTo>
                    <a:pt x="4494" y="4970"/>
                  </a:lnTo>
                  <a:cubicBezTo>
                    <a:pt x="4494" y="4970"/>
                    <a:pt x="6011" y="1802"/>
                    <a:pt x="3784" y="323"/>
                  </a:cubicBezTo>
                  <a:cubicBezTo>
                    <a:pt x="3436" y="92"/>
                    <a:pt x="3063" y="1"/>
                    <a:pt x="2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46"/>
            <p:cNvSpPr/>
            <p:nvPr/>
          </p:nvSpPr>
          <p:spPr>
            <a:xfrm>
              <a:off x="1672712" y="1336972"/>
              <a:ext cx="429522" cy="455153"/>
            </a:xfrm>
            <a:custGeom>
              <a:avLst/>
              <a:gdLst/>
              <a:ahLst/>
              <a:cxnLst/>
              <a:rect l="l" t="t" r="r" b="b"/>
              <a:pathLst>
                <a:path w="15132" h="16035" extrusionOk="0">
                  <a:moveTo>
                    <a:pt x="5549" y="1"/>
                  </a:moveTo>
                  <a:lnTo>
                    <a:pt x="5549" y="1"/>
                  </a:lnTo>
                  <a:cubicBezTo>
                    <a:pt x="5549" y="1"/>
                    <a:pt x="0" y="8027"/>
                    <a:pt x="5722" y="16035"/>
                  </a:cubicBezTo>
                  <a:cubicBezTo>
                    <a:pt x="5722" y="16035"/>
                    <a:pt x="15131" y="10562"/>
                    <a:pt x="5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1768625" y="1490565"/>
              <a:ext cx="77434" cy="69032"/>
            </a:xfrm>
            <a:custGeom>
              <a:avLst/>
              <a:gdLst/>
              <a:ahLst/>
              <a:cxnLst/>
              <a:rect l="l" t="t" r="r" b="b"/>
              <a:pathLst>
                <a:path w="2728" h="2432" extrusionOk="0">
                  <a:moveTo>
                    <a:pt x="1366" y="0"/>
                  </a:moveTo>
                  <a:cubicBezTo>
                    <a:pt x="1232" y="0"/>
                    <a:pt x="1095" y="23"/>
                    <a:pt x="961" y="72"/>
                  </a:cubicBezTo>
                  <a:cubicBezTo>
                    <a:pt x="327" y="303"/>
                    <a:pt x="0" y="994"/>
                    <a:pt x="231" y="1628"/>
                  </a:cubicBezTo>
                  <a:cubicBezTo>
                    <a:pt x="411" y="2123"/>
                    <a:pt x="874" y="2431"/>
                    <a:pt x="1370" y="2431"/>
                  </a:cubicBezTo>
                  <a:cubicBezTo>
                    <a:pt x="1508" y="2431"/>
                    <a:pt x="1648" y="2407"/>
                    <a:pt x="1786" y="2357"/>
                  </a:cubicBezTo>
                  <a:cubicBezTo>
                    <a:pt x="2401" y="2127"/>
                    <a:pt x="2727" y="1436"/>
                    <a:pt x="2516" y="802"/>
                  </a:cubicBezTo>
                  <a:cubicBezTo>
                    <a:pt x="2334" y="318"/>
                    <a:pt x="1867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46"/>
            <p:cNvSpPr/>
            <p:nvPr/>
          </p:nvSpPr>
          <p:spPr>
            <a:xfrm>
              <a:off x="1865112" y="1466782"/>
              <a:ext cx="38172" cy="33937"/>
            </a:xfrm>
            <a:custGeom>
              <a:avLst/>
              <a:gdLst/>
              <a:ahLst/>
              <a:cxnLst/>
              <a:rect l="l" t="t" r="r" b="b"/>
              <a:pathLst>
                <a:path w="2862" h="2544" extrusionOk="0">
                  <a:moveTo>
                    <a:pt x="1416" y="1"/>
                  </a:moveTo>
                  <a:cubicBezTo>
                    <a:pt x="1277" y="1"/>
                    <a:pt x="1136" y="24"/>
                    <a:pt x="999" y="72"/>
                  </a:cubicBezTo>
                  <a:cubicBezTo>
                    <a:pt x="346" y="322"/>
                    <a:pt x="0" y="1032"/>
                    <a:pt x="231" y="1704"/>
                  </a:cubicBezTo>
                  <a:cubicBezTo>
                    <a:pt x="413" y="2220"/>
                    <a:pt x="906" y="2544"/>
                    <a:pt x="1436" y="2544"/>
                  </a:cubicBezTo>
                  <a:cubicBezTo>
                    <a:pt x="1578" y="2544"/>
                    <a:pt x="1722" y="2521"/>
                    <a:pt x="1863" y="2472"/>
                  </a:cubicBezTo>
                  <a:cubicBezTo>
                    <a:pt x="2516" y="2223"/>
                    <a:pt x="2862" y="1512"/>
                    <a:pt x="2631" y="840"/>
                  </a:cubicBezTo>
                  <a:cubicBezTo>
                    <a:pt x="2434" y="325"/>
                    <a:pt x="1937" y="1"/>
                    <a:pt x="1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46"/>
            <p:cNvSpPr/>
            <p:nvPr/>
          </p:nvSpPr>
          <p:spPr>
            <a:xfrm>
              <a:off x="1816059" y="1408198"/>
              <a:ext cx="52342" cy="46466"/>
            </a:xfrm>
            <a:custGeom>
              <a:avLst/>
              <a:gdLst/>
              <a:ahLst/>
              <a:cxnLst/>
              <a:rect l="l" t="t" r="r" b="b"/>
              <a:pathLst>
                <a:path w="1844" h="1637" extrusionOk="0">
                  <a:moveTo>
                    <a:pt x="933" y="1"/>
                  </a:moveTo>
                  <a:cubicBezTo>
                    <a:pt x="840" y="1"/>
                    <a:pt x="746" y="17"/>
                    <a:pt x="653" y="51"/>
                  </a:cubicBezTo>
                  <a:cubicBezTo>
                    <a:pt x="211" y="204"/>
                    <a:pt x="0" y="665"/>
                    <a:pt x="154" y="1088"/>
                  </a:cubicBezTo>
                  <a:cubicBezTo>
                    <a:pt x="274" y="1432"/>
                    <a:pt x="581" y="1637"/>
                    <a:pt x="911" y="1637"/>
                  </a:cubicBezTo>
                  <a:cubicBezTo>
                    <a:pt x="1004" y="1637"/>
                    <a:pt x="1098" y="1620"/>
                    <a:pt x="1191" y="1587"/>
                  </a:cubicBezTo>
                  <a:cubicBezTo>
                    <a:pt x="1632" y="1433"/>
                    <a:pt x="1844" y="972"/>
                    <a:pt x="1690" y="550"/>
                  </a:cubicBezTo>
                  <a:cubicBezTo>
                    <a:pt x="1570" y="205"/>
                    <a:pt x="1263" y="1"/>
                    <a:pt x="9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46"/>
            <p:cNvSpPr/>
            <p:nvPr/>
          </p:nvSpPr>
          <p:spPr>
            <a:xfrm>
              <a:off x="1849300" y="1530622"/>
              <a:ext cx="88873" cy="78807"/>
            </a:xfrm>
            <a:custGeom>
              <a:avLst/>
              <a:gdLst/>
              <a:ahLst/>
              <a:cxnLst/>
              <a:rect l="l" t="t" r="r" b="b"/>
              <a:pathLst>
                <a:path w="3476" h="3082" extrusionOk="0">
                  <a:moveTo>
                    <a:pt x="1731" y="1"/>
                  </a:moveTo>
                  <a:cubicBezTo>
                    <a:pt x="1558" y="1"/>
                    <a:pt x="1382" y="30"/>
                    <a:pt x="1210" y="92"/>
                  </a:cubicBezTo>
                  <a:cubicBezTo>
                    <a:pt x="423" y="380"/>
                    <a:pt x="0" y="1263"/>
                    <a:pt x="288" y="2069"/>
                  </a:cubicBezTo>
                  <a:cubicBezTo>
                    <a:pt x="515" y="2688"/>
                    <a:pt x="1109" y="3082"/>
                    <a:pt x="1735" y="3082"/>
                  </a:cubicBezTo>
                  <a:cubicBezTo>
                    <a:pt x="1906" y="3082"/>
                    <a:pt x="2079" y="3053"/>
                    <a:pt x="2247" y="2991"/>
                  </a:cubicBezTo>
                  <a:cubicBezTo>
                    <a:pt x="3053" y="2703"/>
                    <a:pt x="3476" y="1820"/>
                    <a:pt x="3188" y="1013"/>
                  </a:cubicBezTo>
                  <a:cubicBezTo>
                    <a:pt x="2961" y="394"/>
                    <a:pt x="2367" y="1"/>
                    <a:pt x="17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46"/>
            <p:cNvSpPr/>
            <p:nvPr/>
          </p:nvSpPr>
          <p:spPr>
            <a:xfrm>
              <a:off x="1781164" y="1587706"/>
              <a:ext cx="52347" cy="46417"/>
            </a:xfrm>
            <a:custGeom>
              <a:avLst/>
              <a:gdLst/>
              <a:ahLst/>
              <a:cxnLst/>
              <a:rect l="l" t="t" r="r" b="b"/>
              <a:pathLst>
                <a:path w="2766" h="2453" extrusionOk="0">
                  <a:moveTo>
                    <a:pt x="1397" y="1"/>
                  </a:moveTo>
                  <a:cubicBezTo>
                    <a:pt x="1258" y="1"/>
                    <a:pt x="1117" y="25"/>
                    <a:pt x="980" y="74"/>
                  </a:cubicBezTo>
                  <a:cubicBezTo>
                    <a:pt x="346" y="305"/>
                    <a:pt x="0" y="996"/>
                    <a:pt x="231" y="1649"/>
                  </a:cubicBezTo>
                  <a:cubicBezTo>
                    <a:pt x="411" y="2145"/>
                    <a:pt x="885" y="2453"/>
                    <a:pt x="1387" y="2453"/>
                  </a:cubicBezTo>
                  <a:cubicBezTo>
                    <a:pt x="1526" y="2453"/>
                    <a:pt x="1668" y="2429"/>
                    <a:pt x="1805" y="2379"/>
                  </a:cubicBezTo>
                  <a:cubicBezTo>
                    <a:pt x="2439" y="2148"/>
                    <a:pt x="2766" y="1457"/>
                    <a:pt x="2554" y="823"/>
                  </a:cubicBezTo>
                  <a:cubicBezTo>
                    <a:pt x="2374" y="312"/>
                    <a:pt x="1899" y="1"/>
                    <a:pt x="1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1806216" y="1639959"/>
              <a:ext cx="110673" cy="98269"/>
            </a:xfrm>
            <a:custGeom>
              <a:avLst/>
              <a:gdLst/>
              <a:ahLst/>
              <a:cxnLst/>
              <a:rect l="l" t="t" r="r" b="b"/>
              <a:pathLst>
                <a:path w="3899" h="3462" extrusionOk="0">
                  <a:moveTo>
                    <a:pt x="1946" y="0"/>
                  </a:moveTo>
                  <a:cubicBezTo>
                    <a:pt x="1753" y="0"/>
                    <a:pt x="1556" y="33"/>
                    <a:pt x="1364" y="103"/>
                  </a:cubicBezTo>
                  <a:cubicBezTo>
                    <a:pt x="480" y="429"/>
                    <a:pt x="0" y="1408"/>
                    <a:pt x="327" y="2311"/>
                  </a:cubicBezTo>
                  <a:cubicBezTo>
                    <a:pt x="585" y="3024"/>
                    <a:pt x="1251" y="3462"/>
                    <a:pt x="1965" y="3462"/>
                  </a:cubicBezTo>
                  <a:cubicBezTo>
                    <a:pt x="2154" y="3462"/>
                    <a:pt x="2346" y="3431"/>
                    <a:pt x="2535" y="3367"/>
                  </a:cubicBezTo>
                  <a:cubicBezTo>
                    <a:pt x="3437" y="3041"/>
                    <a:pt x="3898" y="2042"/>
                    <a:pt x="3591" y="1159"/>
                  </a:cubicBezTo>
                  <a:cubicBezTo>
                    <a:pt x="3334" y="449"/>
                    <a:pt x="2661" y="0"/>
                    <a:pt x="1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46"/>
            <p:cNvSpPr/>
            <p:nvPr/>
          </p:nvSpPr>
          <p:spPr>
            <a:xfrm>
              <a:off x="1823692" y="1207252"/>
              <a:ext cx="28357" cy="91059"/>
            </a:xfrm>
            <a:custGeom>
              <a:avLst/>
              <a:gdLst/>
              <a:ahLst/>
              <a:cxnLst/>
              <a:rect l="l" t="t" r="r" b="b"/>
              <a:pathLst>
                <a:path w="999" h="3208" extrusionOk="0">
                  <a:moveTo>
                    <a:pt x="845" y="1"/>
                  </a:moveTo>
                  <a:lnTo>
                    <a:pt x="0" y="3169"/>
                  </a:lnTo>
                  <a:lnTo>
                    <a:pt x="134" y="3207"/>
                  </a:lnTo>
                  <a:lnTo>
                    <a:pt x="999" y="3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46"/>
            <p:cNvSpPr/>
            <p:nvPr/>
          </p:nvSpPr>
          <p:spPr>
            <a:xfrm>
              <a:off x="1840041" y="1199078"/>
              <a:ext cx="19642" cy="17457"/>
            </a:xfrm>
            <a:custGeom>
              <a:avLst/>
              <a:gdLst/>
              <a:ahLst/>
              <a:cxnLst/>
              <a:rect l="l" t="t" r="r" b="b"/>
              <a:pathLst>
                <a:path w="692" h="615" extrusionOk="0">
                  <a:moveTo>
                    <a:pt x="353" y="1"/>
                  </a:moveTo>
                  <a:cubicBezTo>
                    <a:pt x="319" y="1"/>
                    <a:pt x="284" y="7"/>
                    <a:pt x="250" y="20"/>
                  </a:cubicBezTo>
                  <a:cubicBezTo>
                    <a:pt x="77" y="77"/>
                    <a:pt x="0" y="250"/>
                    <a:pt x="58" y="423"/>
                  </a:cubicBezTo>
                  <a:cubicBezTo>
                    <a:pt x="102" y="542"/>
                    <a:pt x="216" y="615"/>
                    <a:pt x="337" y="615"/>
                  </a:cubicBezTo>
                  <a:cubicBezTo>
                    <a:pt x="372" y="615"/>
                    <a:pt x="407" y="609"/>
                    <a:pt x="442" y="596"/>
                  </a:cubicBezTo>
                  <a:cubicBezTo>
                    <a:pt x="615" y="538"/>
                    <a:pt x="691" y="365"/>
                    <a:pt x="634" y="212"/>
                  </a:cubicBezTo>
                  <a:cubicBezTo>
                    <a:pt x="589" y="77"/>
                    <a:pt x="474" y="1"/>
                    <a:pt x="3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46"/>
            <p:cNvSpPr/>
            <p:nvPr/>
          </p:nvSpPr>
          <p:spPr>
            <a:xfrm>
              <a:off x="1859656" y="1252498"/>
              <a:ext cx="68152" cy="69231"/>
            </a:xfrm>
            <a:custGeom>
              <a:avLst/>
              <a:gdLst/>
              <a:ahLst/>
              <a:cxnLst/>
              <a:rect l="l" t="t" r="r" b="b"/>
              <a:pathLst>
                <a:path w="2401" h="2439" extrusionOk="0">
                  <a:moveTo>
                    <a:pt x="2285" y="0"/>
                  </a:moveTo>
                  <a:lnTo>
                    <a:pt x="0" y="2343"/>
                  </a:lnTo>
                  <a:lnTo>
                    <a:pt x="96" y="2439"/>
                  </a:lnTo>
                  <a:lnTo>
                    <a:pt x="2401" y="96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46"/>
            <p:cNvSpPr/>
            <p:nvPr/>
          </p:nvSpPr>
          <p:spPr>
            <a:xfrm>
              <a:off x="1916880" y="1245203"/>
              <a:ext cx="19103" cy="17741"/>
            </a:xfrm>
            <a:custGeom>
              <a:avLst/>
              <a:gdLst/>
              <a:ahLst/>
              <a:cxnLst/>
              <a:rect l="l" t="t" r="r" b="b"/>
              <a:pathLst>
                <a:path w="673" h="625" extrusionOk="0">
                  <a:moveTo>
                    <a:pt x="318" y="0"/>
                  </a:moveTo>
                  <a:cubicBezTo>
                    <a:pt x="174" y="0"/>
                    <a:pt x="53" y="107"/>
                    <a:pt x="20" y="257"/>
                  </a:cubicBezTo>
                  <a:cubicBezTo>
                    <a:pt x="1" y="430"/>
                    <a:pt x="116" y="584"/>
                    <a:pt x="269" y="622"/>
                  </a:cubicBezTo>
                  <a:cubicBezTo>
                    <a:pt x="282" y="624"/>
                    <a:pt x="295" y="624"/>
                    <a:pt x="307" y="624"/>
                  </a:cubicBezTo>
                  <a:cubicBezTo>
                    <a:pt x="467" y="624"/>
                    <a:pt x="617" y="514"/>
                    <a:pt x="634" y="353"/>
                  </a:cubicBezTo>
                  <a:cubicBezTo>
                    <a:pt x="673" y="200"/>
                    <a:pt x="558" y="27"/>
                    <a:pt x="385" y="8"/>
                  </a:cubicBezTo>
                  <a:cubicBezTo>
                    <a:pt x="362" y="3"/>
                    <a:pt x="340" y="0"/>
                    <a:pt x="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46"/>
            <p:cNvSpPr/>
            <p:nvPr/>
          </p:nvSpPr>
          <p:spPr>
            <a:xfrm>
              <a:off x="1395249" y="1287099"/>
              <a:ext cx="435000" cy="205252"/>
            </a:xfrm>
            <a:custGeom>
              <a:avLst/>
              <a:gdLst/>
              <a:ahLst/>
              <a:cxnLst/>
              <a:rect l="l" t="t" r="r" b="b"/>
              <a:pathLst>
                <a:path w="15325" h="7231" extrusionOk="0">
                  <a:moveTo>
                    <a:pt x="8315" y="0"/>
                  </a:moveTo>
                  <a:cubicBezTo>
                    <a:pt x="1419" y="0"/>
                    <a:pt x="1" y="6558"/>
                    <a:pt x="1" y="6558"/>
                  </a:cubicBezTo>
                  <a:cubicBezTo>
                    <a:pt x="1504" y="7032"/>
                    <a:pt x="2919" y="7230"/>
                    <a:pt x="4235" y="7230"/>
                  </a:cubicBezTo>
                  <a:cubicBezTo>
                    <a:pt x="11139" y="7230"/>
                    <a:pt x="15324" y="1758"/>
                    <a:pt x="15324" y="1758"/>
                  </a:cubicBezTo>
                  <a:cubicBezTo>
                    <a:pt x="12518" y="495"/>
                    <a:pt x="10210" y="0"/>
                    <a:pt x="8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46"/>
            <p:cNvSpPr/>
            <p:nvPr/>
          </p:nvSpPr>
          <p:spPr>
            <a:xfrm>
              <a:off x="1588211" y="1381167"/>
              <a:ext cx="69799" cy="68720"/>
            </a:xfrm>
            <a:custGeom>
              <a:avLst/>
              <a:gdLst/>
              <a:ahLst/>
              <a:cxnLst/>
              <a:rect l="l" t="t" r="r" b="b"/>
              <a:pathLst>
                <a:path w="2459" h="2421" extrusionOk="0">
                  <a:moveTo>
                    <a:pt x="1233" y="0"/>
                  </a:moveTo>
                  <a:cubicBezTo>
                    <a:pt x="577" y="0"/>
                    <a:pt x="39" y="530"/>
                    <a:pt x="20" y="1172"/>
                  </a:cubicBezTo>
                  <a:cubicBezTo>
                    <a:pt x="1" y="1844"/>
                    <a:pt x="539" y="2401"/>
                    <a:pt x="1191" y="2420"/>
                  </a:cubicBezTo>
                  <a:cubicBezTo>
                    <a:pt x="1204" y="2420"/>
                    <a:pt x="1216" y="2421"/>
                    <a:pt x="1228" y="2421"/>
                  </a:cubicBezTo>
                  <a:cubicBezTo>
                    <a:pt x="1883" y="2421"/>
                    <a:pt x="2421" y="1909"/>
                    <a:pt x="2440" y="1249"/>
                  </a:cubicBezTo>
                  <a:cubicBezTo>
                    <a:pt x="2459" y="577"/>
                    <a:pt x="1940" y="20"/>
                    <a:pt x="1268" y="1"/>
                  </a:cubicBezTo>
                  <a:cubicBezTo>
                    <a:pt x="1257" y="0"/>
                    <a:pt x="1245" y="0"/>
                    <a:pt x="1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46"/>
            <p:cNvSpPr/>
            <p:nvPr/>
          </p:nvSpPr>
          <p:spPr>
            <a:xfrm>
              <a:off x="1642984" y="1307752"/>
              <a:ext cx="73091" cy="72041"/>
            </a:xfrm>
            <a:custGeom>
              <a:avLst/>
              <a:gdLst/>
              <a:ahLst/>
              <a:cxnLst/>
              <a:rect l="l" t="t" r="r" b="b"/>
              <a:pathLst>
                <a:path w="2575" h="2538" extrusionOk="0">
                  <a:moveTo>
                    <a:pt x="1257" y="0"/>
                  </a:moveTo>
                  <a:cubicBezTo>
                    <a:pt x="578" y="0"/>
                    <a:pt x="39" y="544"/>
                    <a:pt x="20" y="1231"/>
                  </a:cubicBezTo>
                  <a:cubicBezTo>
                    <a:pt x="1" y="1922"/>
                    <a:pt x="539" y="2518"/>
                    <a:pt x="1249" y="2537"/>
                  </a:cubicBezTo>
                  <a:cubicBezTo>
                    <a:pt x="1261" y="2537"/>
                    <a:pt x="1272" y="2537"/>
                    <a:pt x="1284" y="2537"/>
                  </a:cubicBezTo>
                  <a:cubicBezTo>
                    <a:pt x="1960" y="2537"/>
                    <a:pt x="2536" y="1988"/>
                    <a:pt x="2555" y="1308"/>
                  </a:cubicBezTo>
                  <a:cubicBezTo>
                    <a:pt x="2574" y="597"/>
                    <a:pt x="2017" y="21"/>
                    <a:pt x="1326" y="2"/>
                  </a:cubicBezTo>
                  <a:cubicBezTo>
                    <a:pt x="1303" y="1"/>
                    <a:pt x="1280" y="0"/>
                    <a:pt x="1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46"/>
            <p:cNvSpPr/>
            <p:nvPr/>
          </p:nvSpPr>
          <p:spPr>
            <a:xfrm>
              <a:off x="1743636" y="1314336"/>
              <a:ext cx="47431" cy="46381"/>
            </a:xfrm>
            <a:custGeom>
              <a:avLst/>
              <a:gdLst/>
              <a:ahLst/>
              <a:cxnLst/>
              <a:rect l="l" t="t" r="r" b="b"/>
              <a:pathLst>
                <a:path w="1671" h="1634" extrusionOk="0">
                  <a:moveTo>
                    <a:pt x="830" y="0"/>
                  </a:moveTo>
                  <a:cubicBezTo>
                    <a:pt x="384" y="0"/>
                    <a:pt x="19" y="358"/>
                    <a:pt x="19" y="788"/>
                  </a:cubicBezTo>
                  <a:cubicBezTo>
                    <a:pt x="0" y="1249"/>
                    <a:pt x="346" y="1633"/>
                    <a:pt x="807" y="1633"/>
                  </a:cubicBezTo>
                  <a:cubicBezTo>
                    <a:pt x="818" y="1634"/>
                    <a:pt x="830" y="1634"/>
                    <a:pt x="841" y="1634"/>
                  </a:cubicBezTo>
                  <a:cubicBezTo>
                    <a:pt x="1286" y="1634"/>
                    <a:pt x="1633" y="1276"/>
                    <a:pt x="1652" y="846"/>
                  </a:cubicBezTo>
                  <a:cubicBezTo>
                    <a:pt x="1671" y="385"/>
                    <a:pt x="1306" y="20"/>
                    <a:pt x="864" y="1"/>
                  </a:cubicBezTo>
                  <a:cubicBezTo>
                    <a:pt x="853" y="1"/>
                    <a:pt x="841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46"/>
            <p:cNvSpPr/>
            <p:nvPr/>
          </p:nvSpPr>
          <p:spPr>
            <a:xfrm>
              <a:off x="1505096" y="1313734"/>
              <a:ext cx="88873" cy="87284"/>
            </a:xfrm>
            <a:custGeom>
              <a:avLst/>
              <a:gdLst/>
              <a:ahLst/>
              <a:cxnLst/>
              <a:rect l="l" t="t" r="r" b="b"/>
              <a:pathLst>
                <a:path w="3131" h="3075" extrusionOk="0">
                  <a:moveTo>
                    <a:pt x="1543" y="0"/>
                  </a:moveTo>
                  <a:cubicBezTo>
                    <a:pt x="712" y="0"/>
                    <a:pt x="57" y="658"/>
                    <a:pt x="19" y="1480"/>
                  </a:cubicBezTo>
                  <a:cubicBezTo>
                    <a:pt x="0" y="2344"/>
                    <a:pt x="672" y="3055"/>
                    <a:pt x="1517" y="3074"/>
                  </a:cubicBezTo>
                  <a:cubicBezTo>
                    <a:pt x="1529" y="3074"/>
                    <a:pt x="1541" y="3074"/>
                    <a:pt x="1553" y="3074"/>
                  </a:cubicBezTo>
                  <a:cubicBezTo>
                    <a:pt x="2382" y="3074"/>
                    <a:pt x="3073" y="2428"/>
                    <a:pt x="3111" y="1576"/>
                  </a:cubicBezTo>
                  <a:cubicBezTo>
                    <a:pt x="3130" y="731"/>
                    <a:pt x="2458" y="21"/>
                    <a:pt x="1613" y="2"/>
                  </a:cubicBezTo>
                  <a:cubicBezTo>
                    <a:pt x="1590" y="1"/>
                    <a:pt x="1566" y="0"/>
                    <a:pt x="1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46"/>
            <p:cNvSpPr/>
            <p:nvPr/>
          </p:nvSpPr>
          <p:spPr>
            <a:xfrm>
              <a:off x="1491729" y="1424171"/>
              <a:ext cx="70338" cy="69827"/>
            </a:xfrm>
            <a:custGeom>
              <a:avLst/>
              <a:gdLst/>
              <a:ahLst/>
              <a:cxnLst/>
              <a:rect l="l" t="t" r="r" b="b"/>
              <a:pathLst>
                <a:path w="2478" h="2460" extrusionOk="0">
                  <a:moveTo>
                    <a:pt x="1233" y="1"/>
                  </a:moveTo>
                  <a:cubicBezTo>
                    <a:pt x="577" y="1"/>
                    <a:pt x="39" y="531"/>
                    <a:pt x="20" y="1192"/>
                  </a:cubicBezTo>
                  <a:cubicBezTo>
                    <a:pt x="1" y="1864"/>
                    <a:pt x="519" y="2440"/>
                    <a:pt x="1211" y="2459"/>
                  </a:cubicBezTo>
                  <a:cubicBezTo>
                    <a:pt x="1222" y="2459"/>
                    <a:pt x="1234" y="2459"/>
                    <a:pt x="1245" y="2459"/>
                  </a:cubicBezTo>
                  <a:cubicBezTo>
                    <a:pt x="1902" y="2459"/>
                    <a:pt x="2440" y="1929"/>
                    <a:pt x="2459" y="1268"/>
                  </a:cubicBezTo>
                  <a:cubicBezTo>
                    <a:pt x="2478" y="596"/>
                    <a:pt x="1959" y="20"/>
                    <a:pt x="1268" y="1"/>
                  </a:cubicBezTo>
                  <a:cubicBezTo>
                    <a:pt x="1257" y="1"/>
                    <a:pt x="1245" y="1"/>
                    <a:pt x="1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46"/>
            <p:cNvSpPr/>
            <p:nvPr/>
          </p:nvSpPr>
          <p:spPr>
            <a:xfrm>
              <a:off x="1448127" y="1385858"/>
              <a:ext cx="38727" cy="38317"/>
            </a:xfrm>
            <a:custGeom>
              <a:avLst/>
              <a:gdLst/>
              <a:ahLst/>
              <a:cxnLst/>
              <a:rect l="l" t="t" r="r" b="b"/>
              <a:pathLst>
                <a:path w="3496" h="3459" extrusionOk="0">
                  <a:moveTo>
                    <a:pt x="1770" y="1"/>
                  </a:moveTo>
                  <a:cubicBezTo>
                    <a:pt x="826" y="1"/>
                    <a:pt x="39" y="743"/>
                    <a:pt x="20" y="1691"/>
                  </a:cubicBezTo>
                  <a:cubicBezTo>
                    <a:pt x="1" y="2632"/>
                    <a:pt x="750" y="3438"/>
                    <a:pt x="1691" y="3457"/>
                  </a:cubicBezTo>
                  <a:cubicBezTo>
                    <a:pt x="1714" y="3458"/>
                    <a:pt x="1738" y="3459"/>
                    <a:pt x="1761" y="3459"/>
                  </a:cubicBezTo>
                  <a:cubicBezTo>
                    <a:pt x="2690" y="3459"/>
                    <a:pt x="3458" y="2723"/>
                    <a:pt x="3477" y="1787"/>
                  </a:cubicBezTo>
                  <a:cubicBezTo>
                    <a:pt x="3496" y="827"/>
                    <a:pt x="2747" y="39"/>
                    <a:pt x="1806" y="1"/>
                  </a:cubicBezTo>
                  <a:cubicBezTo>
                    <a:pt x="1794" y="1"/>
                    <a:pt x="1782" y="1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86" name="Google Shape;4386;p46"/>
          <p:cNvGrpSpPr/>
          <p:nvPr/>
        </p:nvGrpSpPr>
        <p:grpSpPr>
          <a:xfrm>
            <a:off x="10396092" y="3852943"/>
            <a:ext cx="365013" cy="445239"/>
            <a:chOff x="7165238" y="1982873"/>
            <a:chExt cx="582716" cy="710789"/>
          </a:xfrm>
        </p:grpSpPr>
        <p:sp>
          <p:nvSpPr>
            <p:cNvPr id="4387" name="Google Shape;4387;p46"/>
            <p:cNvSpPr/>
            <p:nvPr/>
          </p:nvSpPr>
          <p:spPr>
            <a:xfrm>
              <a:off x="7165238" y="1982873"/>
              <a:ext cx="582716" cy="710789"/>
            </a:xfrm>
            <a:custGeom>
              <a:avLst/>
              <a:gdLst/>
              <a:ahLst/>
              <a:cxnLst/>
              <a:rect l="l" t="t" r="r" b="b"/>
              <a:pathLst>
                <a:path w="20529" h="25041" extrusionOk="0">
                  <a:moveTo>
                    <a:pt x="14384" y="0"/>
                  </a:moveTo>
                  <a:lnTo>
                    <a:pt x="14384" y="0"/>
                  </a:lnTo>
                  <a:cubicBezTo>
                    <a:pt x="7797" y="5742"/>
                    <a:pt x="8815" y="10830"/>
                    <a:pt x="8815" y="10830"/>
                  </a:cubicBezTo>
                  <a:cubicBezTo>
                    <a:pt x="5561" y="5853"/>
                    <a:pt x="1438" y="5644"/>
                    <a:pt x="767" y="5644"/>
                  </a:cubicBezTo>
                  <a:cubicBezTo>
                    <a:pt x="706" y="5644"/>
                    <a:pt x="673" y="5646"/>
                    <a:pt x="673" y="5646"/>
                  </a:cubicBezTo>
                  <a:cubicBezTo>
                    <a:pt x="1211" y="12674"/>
                    <a:pt x="7317" y="14172"/>
                    <a:pt x="7317" y="14172"/>
                  </a:cubicBezTo>
                  <a:cubicBezTo>
                    <a:pt x="6857" y="14086"/>
                    <a:pt x="6417" y="14048"/>
                    <a:pt x="5999" y="14048"/>
                  </a:cubicBezTo>
                  <a:cubicBezTo>
                    <a:pt x="2085" y="14048"/>
                    <a:pt x="1" y="17417"/>
                    <a:pt x="1" y="17417"/>
                  </a:cubicBezTo>
                  <a:cubicBezTo>
                    <a:pt x="961" y="17755"/>
                    <a:pt x="1835" y="17892"/>
                    <a:pt x="2620" y="17892"/>
                  </a:cubicBezTo>
                  <a:cubicBezTo>
                    <a:pt x="5658" y="17892"/>
                    <a:pt x="7372" y="15839"/>
                    <a:pt x="7673" y="15446"/>
                  </a:cubicBezTo>
                  <a:lnTo>
                    <a:pt x="7673" y="15446"/>
                  </a:lnTo>
                  <a:cubicBezTo>
                    <a:pt x="3429" y="21209"/>
                    <a:pt x="4763" y="25040"/>
                    <a:pt x="4763" y="25040"/>
                  </a:cubicBezTo>
                  <a:cubicBezTo>
                    <a:pt x="8911" y="23005"/>
                    <a:pt x="9737" y="16322"/>
                    <a:pt x="9737" y="16322"/>
                  </a:cubicBezTo>
                  <a:cubicBezTo>
                    <a:pt x="9890" y="24541"/>
                    <a:pt x="14095" y="24810"/>
                    <a:pt x="14095" y="24810"/>
                  </a:cubicBezTo>
                  <a:cubicBezTo>
                    <a:pt x="15035" y="19115"/>
                    <a:pt x="11149" y="15909"/>
                    <a:pt x="11138" y="15900"/>
                  </a:cubicBezTo>
                  <a:lnTo>
                    <a:pt x="11138" y="15900"/>
                  </a:lnTo>
                  <a:cubicBezTo>
                    <a:pt x="14226" y="18439"/>
                    <a:pt x="16398" y="19160"/>
                    <a:pt x="17870" y="19160"/>
                  </a:cubicBezTo>
                  <a:cubicBezTo>
                    <a:pt x="19804" y="19160"/>
                    <a:pt x="20528" y="17916"/>
                    <a:pt x="20528" y="17916"/>
                  </a:cubicBezTo>
                  <a:cubicBezTo>
                    <a:pt x="17283" y="15286"/>
                    <a:pt x="12080" y="14172"/>
                    <a:pt x="12079" y="14172"/>
                  </a:cubicBezTo>
                  <a:lnTo>
                    <a:pt x="12079" y="14172"/>
                  </a:lnTo>
                  <a:cubicBezTo>
                    <a:pt x="12558" y="14254"/>
                    <a:pt x="13012" y="14292"/>
                    <a:pt x="13442" y="14292"/>
                  </a:cubicBezTo>
                  <a:cubicBezTo>
                    <a:pt x="18837" y="14292"/>
                    <a:pt x="20451" y="8296"/>
                    <a:pt x="20451" y="8296"/>
                  </a:cubicBezTo>
                  <a:cubicBezTo>
                    <a:pt x="20237" y="8285"/>
                    <a:pt x="20026" y="8280"/>
                    <a:pt x="19820" y="8280"/>
                  </a:cubicBezTo>
                  <a:cubicBezTo>
                    <a:pt x="15294" y="8280"/>
                    <a:pt x="12770" y="10721"/>
                    <a:pt x="11869" y="11812"/>
                  </a:cubicBezTo>
                  <a:lnTo>
                    <a:pt x="11869" y="11812"/>
                  </a:lnTo>
                  <a:cubicBezTo>
                    <a:pt x="17415" y="4189"/>
                    <a:pt x="14384" y="1"/>
                    <a:pt x="14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46"/>
            <p:cNvSpPr/>
            <p:nvPr/>
          </p:nvSpPr>
          <p:spPr>
            <a:xfrm>
              <a:off x="7235576" y="2054261"/>
              <a:ext cx="451321" cy="556005"/>
            </a:xfrm>
            <a:custGeom>
              <a:avLst/>
              <a:gdLst/>
              <a:ahLst/>
              <a:cxnLst/>
              <a:rect l="l" t="t" r="r" b="b"/>
              <a:pathLst>
                <a:path w="15900" h="19588" extrusionOk="0">
                  <a:moveTo>
                    <a:pt x="10945" y="1"/>
                  </a:moveTo>
                  <a:cubicBezTo>
                    <a:pt x="8526" y="2708"/>
                    <a:pt x="6510" y="11004"/>
                    <a:pt x="6510" y="11004"/>
                  </a:cubicBezTo>
                  <a:cubicBezTo>
                    <a:pt x="5780" y="9237"/>
                    <a:pt x="1" y="4648"/>
                    <a:pt x="0" y="4648"/>
                  </a:cubicBezTo>
                  <a:lnTo>
                    <a:pt x="0" y="4648"/>
                  </a:lnTo>
                  <a:cubicBezTo>
                    <a:pt x="1171" y="7931"/>
                    <a:pt x="6145" y="11599"/>
                    <a:pt x="6145" y="11599"/>
                  </a:cubicBezTo>
                  <a:cubicBezTo>
                    <a:pt x="4186" y="12329"/>
                    <a:pt x="96" y="14153"/>
                    <a:pt x="96" y="14153"/>
                  </a:cubicBezTo>
                  <a:cubicBezTo>
                    <a:pt x="157" y="14155"/>
                    <a:pt x="218" y="14156"/>
                    <a:pt x="279" y="14156"/>
                  </a:cubicBezTo>
                  <a:cubicBezTo>
                    <a:pt x="3134" y="14156"/>
                    <a:pt x="6336" y="12003"/>
                    <a:pt x="6337" y="12002"/>
                  </a:cubicBezTo>
                  <a:lnTo>
                    <a:pt x="6337" y="12002"/>
                  </a:lnTo>
                  <a:cubicBezTo>
                    <a:pt x="5396" y="13250"/>
                    <a:pt x="3745" y="19357"/>
                    <a:pt x="3745" y="19357"/>
                  </a:cubicBezTo>
                  <a:cubicBezTo>
                    <a:pt x="5646" y="16419"/>
                    <a:pt x="7067" y="12117"/>
                    <a:pt x="7067" y="12117"/>
                  </a:cubicBezTo>
                  <a:cubicBezTo>
                    <a:pt x="7585" y="15036"/>
                    <a:pt x="10427" y="19587"/>
                    <a:pt x="10427" y="19587"/>
                  </a:cubicBezTo>
                  <a:cubicBezTo>
                    <a:pt x="10254" y="16092"/>
                    <a:pt x="7412" y="11907"/>
                    <a:pt x="7412" y="11906"/>
                  </a:cubicBezTo>
                  <a:lnTo>
                    <a:pt x="7412" y="11906"/>
                  </a:lnTo>
                  <a:cubicBezTo>
                    <a:pt x="12002" y="14307"/>
                    <a:pt x="15900" y="15286"/>
                    <a:pt x="15900" y="15286"/>
                  </a:cubicBezTo>
                  <a:cubicBezTo>
                    <a:pt x="13576" y="13538"/>
                    <a:pt x="7374" y="11311"/>
                    <a:pt x="7374" y="11311"/>
                  </a:cubicBezTo>
                  <a:cubicBezTo>
                    <a:pt x="11387" y="11100"/>
                    <a:pt x="15477" y="7336"/>
                    <a:pt x="15477" y="7336"/>
                  </a:cubicBezTo>
                  <a:lnTo>
                    <a:pt x="15477" y="7336"/>
                  </a:lnTo>
                  <a:cubicBezTo>
                    <a:pt x="13557" y="7413"/>
                    <a:pt x="7623" y="10639"/>
                    <a:pt x="7623" y="10639"/>
                  </a:cubicBezTo>
                  <a:cubicBezTo>
                    <a:pt x="9524" y="6683"/>
                    <a:pt x="10945" y="1"/>
                    <a:pt x="109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46"/>
            <p:cNvSpPr/>
            <p:nvPr/>
          </p:nvSpPr>
          <p:spPr>
            <a:xfrm>
              <a:off x="7396462" y="2309385"/>
              <a:ext cx="119189" cy="115243"/>
            </a:xfrm>
            <a:custGeom>
              <a:avLst/>
              <a:gdLst/>
              <a:ahLst/>
              <a:cxnLst/>
              <a:rect l="l" t="t" r="r" b="b"/>
              <a:pathLst>
                <a:path w="4199" h="4060" extrusionOk="0">
                  <a:moveTo>
                    <a:pt x="1722" y="0"/>
                  </a:moveTo>
                  <a:cubicBezTo>
                    <a:pt x="837" y="0"/>
                    <a:pt x="0" y="677"/>
                    <a:pt x="35" y="2169"/>
                  </a:cubicBezTo>
                  <a:cubicBezTo>
                    <a:pt x="35" y="2169"/>
                    <a:pt x="170" y="3744"/>
                    <a:pt x="1610" y="4032"/>
                  </a:cubicBezTo>
                  <a:cubicBezTo>
                    <a:pt x="1701" y="4050"/>
                    <a:pt x="1792" y="4059"/>
                    <a:pt x="1881" y="4059"/>
                  </a:cubicBezTo>
                  <a:cubicBezTo>
                    <a:pt x="3195" y="4059"/>
                    <a:pt x="4199" y="2157"/>
                    <a:pt x="3300" y="844"/>
                  </a:cubicBezTo>
                  <a:cubicBezTo>
                    <a:pt x="2910" y="295"/>
                    <a:pt x="2305" y="0"/>
                    <a:pt x="1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90" name="Google Shape;4390;p46"/>
          <p:cNvGrpSpPr/>
          <p:nvPr/>
        </p:nvGrpSpPr>
        <p:grpSpPr>
          <a:xfrm>
            <a:off x="9732777" y="5262360"/>
            <a:ext cx="1028332" cy="1014517"/>
            <a:chOff x="1320057" y="1923520"/>
            <a:chExt cx="771249" cy="760888"/>
          </a:xfrm>
        </p:grpSpPr>
        <p:sp>
          <p:nvSpPr>
            <p:cNvPr id="4391" name="Google Shape;4391;p46"/>
            <p:cNvSpPr/>
            <p:nvPr/>
          </p:nvSpPr>
          <p:spPr>
            <a:xfrm>
              <a:off x="1833476" y="2183441"/>
              <a:ext cx="4939" cy="120494"/>
            </a:xfrm>
            <a:custGeom>
              <a:avLst/>
              <a:gdLst/>
              <a:ahLst/>
              <a:cxnLst/>
              <a:rect l="l" t="t" r="r" b="b"/>
              <a:pathLst>
                <a:path w="174" h="4245" extrusionOk="0">
                  <a:moveTo>
                    <a:pt x="1" y="1"/>
                  </a:moveTo>
                  <a:lnTo>
                    <a:pt x="1" y="4244"/>
                  </a:lnTo>
                  <a:lnTo>
                    <a:pt x="174" y="424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46"/>
            <p:cNvSpPr/>
            <p:nvPr/>
          </p:nvSpPr>
          <p:spPr>
            <a:xfrm>
              <a:off x="1823144" y="2167631"/>
              <a:ext cx="23446" cy="23474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23" y="1"/>
                  </a:moveTo>
                  <a:cubicBezTo>
                    <a:pt x="192" y="1"/>
                    <a:pt x="0" y="193"/>
                    <a:pt x="0" y="423"/>
                  </a:cubicBezTo>
                  <a:cubicBezTo>
                    <a:pt x="0" y="635"/>
                    <a:pt x="192" y="827"/>
                    <a:pt x="423" y="827"/>
                  </a:cubicBezTo>
                  <a:cubicBezTo>
                    <a:pt x="653" y="827"/>
                    <a:pt x="826" y="635"/>
                    <a:pt x="826" y="423"/>
                  </a:cubicBezTo>
                  <a:cubicBezTo>
                    <a:pt x="826" y="193"/>
                    <a:pt x="65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46"/>
            <p:cNvSpPr/>
            <p:nvPr/>
          </p:nvSpPr>
          <p:spPr>
            <a:xfrm>
              <a:off x="1804589" y="2183441"/>
              <a:ext cx="4939" cy="120494"/>
            </a:xfrm>
            <a:custGeom>
              <a:avLst/>
              <a:gdLst/>
              <a:ahLst/>
              <a:cxnLst/>
              <a:rect l="l" t="t" r="r" b="b"/>
              <a:pathLst>
                <a:path w="174" h="4245" extrusionOk="0">
                  <a:moveTo>
                    <a:pt x="1" y="1"/>
                  </a:moveTo>
                  <a:lnTo>
                    <a:pt x="1" y="4244"/>
                  </a:lnTo>
                  <a:lnTo>
                    <a:pt x="174" y="4244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46"/>
            <p:cNvSpPr/>
            <p:nvPr/>
          </p:nvSpPr>
          <p:spPr>
            <a:xfrm>
              <a:off x="1794256" y="2167631"/>
              <a:ext cx="23446" cy="23474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23" y="1"/>
                  </a:moveTo>
                  <a:cubicBezTo>
                    <a:pt x="192" y="1"/>
                    <a:pt x="0" y="193"/>
                    <a:pt x="0" y="423"/>
                  </a:cubicBezTo>
                  <a:cubicBezTo>
                    <a:pt x="0" y="635"/>
                    <a:pt x="192" y="827"/>
                    <a:pt x="423" y="827"/>
                  </a:cubicBezTo>
                  <a:cubicBezTo>
                    <a:pt x="653" y="827"/>
                    <a:pt x="826" y="635"/>
                    <a:pt x="826" y="423"/>
                  </a:cubicBezTo>
                  <a:cubicBezTo>
                    <a:pt x="826" y="193"/>
                    <a:pt x="65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46"/>
            <p:cNvSpPr/>
            <p:nvPr/>
          </p:nvSpPr>
          <p:spPr>
            <a:xfrm>
              <a:off x="1865105" y="2199251"/>
              <a:ext cx="38178" cy="117230"/>
            </a:xfrm>
            <a:custGeom>
              <a:avLst/>
              <a:gdLst/>
              <a:ahLst/>
              <a:cxnLst/>
              <a:rect l="l" t="t" r="r" b="b"/>
              <a:pathLst>
                <a:path w="1345" h="4130" extrusionOk="0">
                  <a:moveTo>
                    <a:pt x="1172" y="1"/>
                  </a:moveTo>
                  <a:lnTo>
                    <a:pt x="0" y="4091"/>
                  </a:lnTo>
                  <a:lnTo>
                    <a:pt x="173" y="4129"/>
                  </a:lnTo>
                  <a:lnTo>
                    <a:pt x="1345" y="39"/>
                  </a:lnTo>
                  <a:lnTo>
                    <a:pt x="1172" y="1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46"/>
            <p:cNvSpPr/>
            <p:nvPr/>
          </p:nvSpPr>
          <p:spPr>
            <a:xfrm>
              <a:off x="1887984" y="2184122"/>
              <a:ext cx="26199" cy="23219"/>
            </a:xfrm>
            <a:custGeom>
              <a:avLst/>
              <a:gdLst/>
              <a:ahLst/>
              <a:cxnLst/>
              <a:rect l="l" t="t" r="r" b="b"/>
              <a:pathLst>
                <a:path w="923" h="818" extrusionOk="0">
                  <a:moveTo>
                    <a:pt x="459" y="0"/>
                  </a:moveTo>
                  <a:cubicBezTo>
                    <a:pt x="273" y="0"/>
                    <a:pt x="106" y="112"/>
                    <a:pt x="59" y="303"/>
                  </a:cubicBezTo>
                  <a:cubicBezTo>
                    <a:pt x="1" y="514"/>
                    <a:pt x="116" y="745"/>
                    <a:pt x="347" y="802"/>
                  </a:cubicBezTo>
                  <a:cubicBezTo>
                    <a:pt x="383" y="812"/>
                    <a:pt x="420" y="817"/>
                    <a:pt x="456" y="817"/>
                  </a:cubicBezTo>
                  <a:cubicBezTo>
                    <a:pt x="632" y="817"/>
                    <a:pt x="798" y="705"/>
                    <a:pt x="846" y="514"/>
                  </a:cubicBezTo>
                  <a:cubicBezTo>
                    <a:pt x="923" y="303"/>
                    <a:pt x="788" y="73"/>
                    <a:pt x="577" y="15"/>
                  </a:cubicBezTo>
                  <a:cubicBezTo>
                    <a:pt x="537" y="5"/>
                    <a:pt x="498" y="0"/>
                    <a:pt x="459" y="0"/>
                  </a:cubicBezTo>
                  <a:close/>
                </a:path>
              </a:pathLst>
            </a:custGeom>
            <a:solidFill>
              <a:srgbClr val="4D23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46"/>
            <p:cNvSpPr/>
            <p:nvPr/>
          </p:nvSpPr>
          <p:spPr>
            <a:xfrm>
              <a:off x="1320057" y="2000840"/>
              <a:ext cx="461682" cy="552855"/>
            </a:xfrm>
            <a:custGeom>
              <a:avLst/>
              <a:gdLst/>
              <a:ahLst/>
              <a:cxnLst/>
              <a:rect l="l" t="t" r="r" b="b"/>
              <a:pathLst>
                <a:path w="16265" h="19477" extrusionOk="0">
                  <a:moveTo>
                    <a:pt x="4919" y="1"/>
                  </a:moveTo>
                  <a:cubicBezTo>
                    <a:pt x="4444" y="1"/>
                    <a:pt x="3934" y="129"/>
                    <a:pt x="3360" y="385"/>
                  </a:cubicBezTo>
                  <a:cubicBezTo>
                    <a:pt x="0" y="1902"/>
                    <a:pt x="4666" y="11503"/>
                    <a:pt x="4666" y="11503"/>
                  </a:cubicBezTo>
                  <a:cubicBezTo>
                    <a:pt x="4666" y="11503"/>
                    <a:pt x="1440" y="14057"/>
                    <a:pt x="1440" y="16803"/>
                  </a:cubicBezTo>
                  <a:cubicBezTo>
                    <a:pt x="1440" y="18822"/>
                    <a:pt x="3018" y="19477"/>
                    <a:pt x="5008" y="19477"/>
                  </a:cubicBezTo>
                  <a:cubicBezTo>
                    <a:pt x="8224" y="19477"/>
                    <a:pt x="12518" y="17768"/>
                    <a:pt x="12981" y="17341"/>
                  </a:cubicBezTo>
                  <a:cubicBezTo>
                    <a:pt x="13730" y="16649"/>
                    <a:pt x="16264" y="11561"/>
                    <a:pt x="16264" y="11561"/>
                  </a:cubicBezTo>
                  <a:lnTo>
                    <a:pt x="16264" y="11561"/>
                  </a:lnTo>
                  <a:cubicBezTo>
                    <a:pt x="16264" y="11561"/>
                    <a:pt x="16208" y="11574"/>
                    <a:pt x="16100" y="11574"/>
                  </a:cubicBezTo>
                  <a:cubicBezTo>
                    <a:pt x="15556" y="11574"/>
                    <a:pt x="13706" y="11239"/>
                    <a:pt x="11253" y="7183"/>
                  </a:cubicBezTo>
                  <a:cubicBezTo>
                    <a:pt x="8352" y="2395"/>
                    <a:pt x="6971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46"/>
            <p:cNvSpPr/>
            <p:nvPr/>
          </p:nvSpPr>
          <p:spPr>
            <a:xfrm>
              <a:off x="1352274" y="1923520"/>
              <a:ext cx="501421" cy="450896"/>
            </a:xfrm>
            <a:custGeom>
              <a:avLst/>
              <a:gdLst/>
              <a:ahLst/>
              <a:cxnLst/>
              <a:rect l="l" t="t" r="r" b="b"/>
              <a:pathLst>
                <a:path w="17665" h="15885" extrusionOk="0">
                  <a:moveTo>
                    <a:pt x="4348" y="1"/>
                  </a:moveTo>
                  <a:cubicBezTo>
                    <a:pt x="4278" y="1"/>
                    <a:pt x="4210" y="6"/>
                    <a:pt x="4146" y="17"/>
                  </a:cubicBezTo>
                  <a:cubicBezTo>
                    <a:pt x="1410" y="490"/>
                    <a:pt x="0" y="4413"/>
                    <a:pt x="723" y="4413"/>
                  </a:cubicBezTo>
                  <a:cubicBezTo>
                    <a:pt x="853" y="4413"/>
                    <a:pt x="1051" y="4287"/>
                    <a:pt x="1323" y="3992"/>
                  </a:cubicBezTo>
                  <a:cubicBezTo>
                    <a:pt x="1953" y="3308"/>
                    <a:pt x="2655" y="2896"/>
                    <a:pt x="3398" y="2896"/>
                  </a:cubicBezTo>
                  <a:cubicBezTo>
                    <a:pt x="4761" y="2896"/>
                    <a:pt x="6263" y="4281"/>
                    <a:pt x="7717" y="7910"/>
                  </a:cubicBezTo>
                  <a:cubicBezTo>
                    <a:pt x="10740" y="15485"/>
                    <a:pt x="14102" y="15884"/>
                    <a:pt x="14777" y="15884"/>
                  </a:cubicBezTo>
                  <a:cubicBezTo>
                    <a:pt x="14857" y="15884"/>
                    <a:pt x="14899" y="15879"/>
                    <a:pt x="14899" y="15879"/>
                  </a:cubicBezTo>
                  <a:lnTo>
                    <a:pt x="17664" y="13075"/>
                  </a:lnTo>
                  <a:cubicBezTo>
                    <a:pt x="17664" y="13075"/>
                    <a:pt x="7780" y="1"/>
                    <a:pt x="4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46"/>
            <p:cNvSpPr/>
            <p:nvPr/>
          </p:nvSpPr>
          <p:spPr>
            <a:xfrm>
              <a:off x="1394709" y="2486508"/>
              <a:ext cx="20749" cy="20182"/>
            </a:xfrm>
            <a:custGeom>
              <a:avLst/>
              <a:gdLst/>
              <a:ahLst/>
              <a:cxnLst/>
              <a:rect l="l" t="t" r="r" b="b"/>
              <a:pathLst>
                <a:path w="731" h="711" extrusionOk="0">
                  <a:moveTo>
                    <a:pt x="366" y="0"/>
                  </a:moveTo>
                  <a:cubicBezTo>
                    <a:pt x="174" y="0"/>
                    <a:pt x="1" y="154"/>
                    <a:pt x="1" y="365"/>
                  </a:cubicBezTo>
                  <a:cubicBezTo>
                    <a:pt x="1" y="557"/>
                    <a:pt x="174" y="711"/>
                    <a:pt x="366" y="711"/>
                  </a:cubicBezTo>
                  <a:cubicBezTo>
                    <a:pt x="558" y="711"/>
                    <a:pt x="730" y="557"/>
                    <a:pt x="730" y="365"/>
                  </a:cubicBezTo>
                  <a:cubicBezTo>
                    <a:pt x="730" y="154"/>
                    <a:pt x="558" y="0"/>
                    <a:pt x="3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46"/>
            <p:cNvSpPr/>
            <p:nvPr/>
          </p:nvSpPr>
          <p:spPr>
            <a:xfrm>
              <a:off x="1439416" y="2493576"/>
              <a:ext cx="31082" cy="31110"/>
            </a:xfrm>
            <a:custGeom>
              <a:avLst/>
              <a:gdLst/>
              <a:ahLst/>
              <a:cxnLst/>
              <a:rect l="l" t="t" r="r" b="b"/>
              <a:pathLst>
                <a:path w="1095" h="1096" extrusionOk="0">
                  <a:moveTo>
                    <a:pt x="538" y="1"/>
                  </a:moveTo>
                  <a:cubicBezTo>
                    <a:pt x="250" y="1"/>
                    <a:pt x="0" y="250"/>
                    <a:pt x="0" y="539"/>
                  </a:cubicBezTo>
                  <a:cubicBezTo>
                    <a:pt x="0" y="846"/>
                    <a:pt x="250" y="1095"/>
                    <a:pt x="538" y="1095"/>
                  </a:cubicBezTo>
                  <a:cubicBezTo>
                    <a:pt x="845" y="1095"/>
                    <a:pt x="1095" y="846"/>
                    <a:pt x="1095" y="539"/>
                  </a:cubicBezTo>
                  <a:cubicBezTo>
                    <a:pt x="1095" y="250"/>
                    <a:pt x="845" y="1"/>
                    <a:pt x="5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46"/>
            <p:cNvSpPr/>
            <p:nvPr/>
          </p:nvSpPr>
          <p:spPr>
            <a:xfrm>
              <a:off x="1497179" y="2480490"/>
              <a:ext cx="44735" cy="44735"/>
            </a:xfrm>
            <a:custGeom>
              <a:avLst/>
              <a:gdLst/>
              <a:ahLst/>
              <a:cxnLst/>
              <a:rect l="l" t="t" r="r" b="b"/>
              <a:pathLst>
                <a:path w="1576" h="1576" extrusionOk="0">
                  <a:moveTo>
                    <a:pt x="788" y="1"/>
                  </a:moveTo>
                  <a:cubicBezTo>
                    <a:pt x="346" y="1"/>
                    <a:pt x="1" y="347"/>
                    <a:pt x="1" y="788"/>
                  </a:cubicBezTo>
                  <a:cubicBezTo>
                    <a:pt x="1" y="1230"/>
                    <a:pt x="346" y="1576"/>
                    <a:pt x="788" y="1576"/>
                  </a:cubicBezTo>
                  <a:cubicBezTo>
                    <a:pt x="1230" y="1576"/>
                    <a:pt x="1575" y="1230"/>
                    <a:pt x="1575" y="788"/>
                  </a:cubicBezTo>
                  <a:cubicBezTo>
                    <a:pt x="1575" y="347"/>
                    <a:pt x="1230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46"/>
            <p:cNvSpPr/>
            <p:nvPr/>
          </p:nvSpPr>
          <p:spPr>
            <a:xfrm>
              <a:off x="1576231" y="2477765"/>
              <a:ext cx="26739" cy="26199"/>
            </a:xfrm>
            <a:custGeom>
              <a:avLst/>
              <a:gdLst/>
              <a:ahLst/>
              <a:cxnLst/>
              <a:rect l="l" t="t" r="r" b="b"/>
              <a:pathLst>
                <a:path w="942" h="923" extrusionOk="0">
                  <a:moveTo>
                    <a:pt x="480" y="1"/>
                  </a:moveTo>
                  <a:cubicBezTo>
                    <a:pt x="211" y="1"/>
                    <a:pt x="0" y="212"/>
                    <a:pt x="0" y="462"/>
                  </a:cubicBezTo>
                  <a:cubicBezTo>
                    <a:pt x="0" y="731"/>
                    <a:pt x="211" y="923"/>
                    <a:pt x="480" y="923"/>
                  </a:cubicBezTo>
                  <a:cubicBezTo>
                    <a:pt x="730" y="923"/>
                    <a:pt x="941" y="731"/>
                    <a:pt x="941" y="462"/>
                  </a:cubicBezTo>
                  <a:cubicBezTo>
                    <a:pt x="941" y="212"/>
                    <a:pt x="730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46"/>
            <p:cNvSpPr/>
            <p:nvPr/>
          </p:nvSpPr>
          <p:spPr>
            <a:xfrm>
              <a:off x="1628006" y="2465787"/>
              <a:ext cx="13653" cy="13653"/>
            </a:xfrm>
            <a:custGeom>
              <a:avLst/>
              <a:gdLst/>
              <a:ahLst/>
              <a:cxnLst/>
              <a:rect l="l" t="t" r="r" b="b"/>
              <a:pathLst>
                <a:path w="481" h="481" extrusionOk="0">
                  <a:moveTo>
                    <a:pt x="231" y="1"/>
                  </a:moveTo>
                  <a:cubicBezTo>
                    <a:pt x="96" y="1"/>
                    <a:pt x="0" y="116"/>
                    <a:pt x="0" y="250"/>
                  </a:cubicBezTo>
                  <a:cubicBezTo>
                    <a:pt x="0" y="365"/>
                    <a:pt x="96" y="481"/>
                    <a:pt x="231" y="481"/>
                  </a:cubicBezTo>
                  <a:cubicBezTo>
                    <a:pt x="365" y="481"/>
                    <a:pt x="480" y="365"/>
                    <a:pt x="480" y="250"/>
                  </a:cubicBezTo>
                  <a:cubicBezTo>
                    <a:pt x="480" y="116"/>
                    <a:pt x="365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46"/>
            <p:cNvSpPr/>
            <p:nvPr/>
          </p:nvSpPr>
          <p:spPr>
            <a:xfrm>
              <a:off x="1761529" y="2068425"/>
              <a:ext cx="329777" cy="495034"/>
            </a:xfrm>
            <a:custGeom>
              <a:avLst/>
              <a:gdLst/>
              <a:ahLst/>
              <a:cxnLst/>
              <a:rect l="l" t="t" r="r" b="b"/>
              <a:pathLst>
                <a:path w="11618" h="17440" extrusionOk="0">
                  <a:moveTo>
                    <a:pt x="7875" y="1"/>
                  </a:moveTo>
                  <a:cubicBezTo>
                    <a:pt x="7868" y="1"/>
                    <a:pt x="7862" y="1"/>
                    <a:pt x="7855" y="1"/>
                  </a:cubicBezTo>
                  <a:cubicBezTo>
                    <a:pt x="6280" y="59"/>
                    <a:pt x="6203" y="2325"/>
                    <a:pt x="5858" y="6587"/>
                  </a:cubicBezTo>
                  <a:cubicBezTo>
                    <a:pt x="5560" y="10256"/>
                    <a:pt x="3898" y="10511"/>
                    <a:pt x="3440" y="10511"/>
                  </a:cubicBezTo>
                  <a:cubicBezTo>
                    <a:pt x="3366" y="10511"/>
                    <a:pt x="3323" y="10505"/>
                    <a:pt x="3323" y="10505"/>
                  </a:cubicBezTo>
                  <a:cubicBezTo>
                    <a:pt x="3323" y="10505"/>
                    <a:pt x="1" y="14249"/>
                    <a:pt x="1057" y="15440"/>
                  </a:cubicBezTo>
                  <a:cubicBezTo>
                    <a:pt x="1864" y="16350"/>
                    <a:pt x="3199" y="17439"/>
                    <a:pt x="5009" y="17439"/>
                  </a:cubicBezTo>
                  <a:cubicBezTo>
                    <a:pt x="5567" y="17439"/>
                    <a:pt x="6171" y="17335"/>
                    <a:pt x="6818" y="17091"/>
                  </a:cubicBezTo>
                  <a:cubicBezTo>
                    <a:pt x="9564" y="16073"/>
                    <a:pt x="7106" y="12502"/>
                    <a:pt x="7106" y="12502"/>
                  </a:cubicBezTo>
                  <a:cubicBezTo>
                    <a:pt x="11618" y="8735"/>
                    <a:pt x="9448" y="1"/>
                    <a:pt x="78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46"/>
            <p:cNvSpPr/>
            <p:nvPr/>
          </p:nvSpPr>
          <p:spPr>
            <a:xfrm>
              <a:off x="1837317" y="1976883"/>
              <a:ext cx="225121" cy="416720"/>
            </a:xfrm>
            <a:custGeom>
              <a:avLst/>
              <a:gdLst/>
              <a:ahLst/>
              <a:cxnLst/>
              <a:rect l="l" t="t" r="r" b="b"/>
              <a:pathLst>
                <a:path w="7931" h="14681" extrusionOk="0">
                  <a:moveTo>
                    <a:pt x="2650" y="0"/>
                  </a:moveTo>
                  <a:lnTo>
                    <a:pt x="653" y="6452"/>
                  </a:lnTo>
                  <a:lnTo>
                    <a:pt x="0" y="14517"/>
                  </a:lnTo>
                  <a:cubicBezTo>
                    <a:pt x="0" y="14517"/>
                    <a:pt x="440" y="14680"/>
                    <a:pt x="1030" y="14680"/>
                  </a:cubicBezTo>
                  <a:cubicBezTo>
                    <a:pt x="1996" y="14680"/>
                    <a:pt x="3367" y="14244"/>
                    <a:pt x="3879" y="11944"/>
                  </a:cubicBezTo>
                  <a:cubicBezTo>
                    <a:pt x="4705" y="8238"/>
                    <a:pt x="3130" y="3764"/>
                    <a:pt x="5530" y="3226"/>
                  </a:cubicBezTo>
                  <a:cubicBezTo>
                    <a:pt x="7931" y="2669"/>
                    <a:pt x="2650" y="0"/>
                    <a:pt x="2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46"/>
            <p:cNvSpPr/>
            <p:nvPr/>
          </p:nvSpPr>
          <p:spPr>
            <a:xfrm>
              <a:off x="1828574" y="2503397"/>
              <a:ext cx="19103" cy="19103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347" y="0"/>
                  </a:moveTo>
                  <a:cubicBezTo>
                    <a:pt x="154" y="0"/>
                    <a:pt x="1" y="154"/>
                    <a:pt x="1" y="346"/>
                  </a:cubicBezTo>
                  <a:cubicBezTo>
                    <a:pt x="1" y="519"/>
                    <a:pt x="154" y="673"/>
                    <a:pt x="347" y="673"/>
                  </a:cubicBezTo>
                  <a:cubicBezTo>
                    <a:pt x="519" y="673"/>
                    <a:pt x="673" y="519"/>
                    <a:pt x="673" y="346"/>
                  </a:cubicBezTo>
                  <a:cubicBezTo>
                    <a:pt x="673" y="154"/>
                    <a:pt x="519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46"/>
            <p:cNvSpPr/>
            <p:nvPr/>
          </p:nvSpPr>
          <p:spPr>
            <a:xfrm>
              <a:off x="1862380" y="2519747"/>
              <a:ext cx="26739" cy="27278"/>
            </a:xfrm>
            <a:custGeom>
              <a:avLst/>
              <a:gdLst/>
              <a:ahLst/>
              <a:cxnLst/>
              <a:rect l="l" t="t" r="r" b="b"/>
              <a:pathLst>
                <a:path w="942" h="961" extrusionOk="0">
                  <a:moveTo>
                    <a:pt x="46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9"/>
                    <a:pt x="212" y="961"/>
                    <a:pt x="461" y="961"/>
                  </a:cubicBezTo>
                  <a:cubicBezTo>
                    <a:pt x="730" y="961"/>
                    <a:pt x="941" y="749"/>
                    <a:pt x="941" y="481"/>
                  </a:cubicBezTo>
                  <a:cubicBezTo>
                    <a:pt x="941" y="212"/>
                    <a:pt x="730" y="1"/>
                    <a:pt x="4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46"/>
            <p:cNvSpPr/>
            <p:nvPr/>
          </p:nvSpPr>
          <p:spPr>
            <a:xfrm>
              <a:off x="1908165" y="2520286"/>
              <a:ext cx="28357" cy="28385"/>
            </a:xfrm>
            <a:custGeom>
              <a:avLst/>
              <a:gdLst/>
              <a:ahLst/>
              <a:cxnLst/>
              <a:rect l="l" t="t" r="r" b="b"/>
              <a:pathLst>
                <a:path w="999" h="1000" extrusionOk="0">
                  <a:moveTo>
                    <a:pt x="500" y="1"/>
                  </a:moveTo>
                  <a:cubicBezTo>
                    <a:pt x="231" y="1"/>
                    <a:pt x="0" y="231"/>
                    <a:pt x="0" y="500"/>
                  </a:cubicBezTo>
                  <a:cubicBezTo>
                    <a:pt x="0" y="788"/>
                    <a:pt x="231" y="999"/>
                    <a:pt x="500" y="999"/>
                  </a:cubicBezTo>
                  <a:cubicBezTo>
                    <a:pt x="788" y="999"/>
                    <a:pt x="999" y="788"/>
                    <a:pt x="999" y="500"/>
                  </a:cubicBezTo>
                  <a:cubicBezTo>
                    <a:pt x="999" y="231"/>
                    <a:pt x="788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46"/>
            <p:cNvSpPr/>
            <p:nvPr/>
          </p:nvSpPr>
          <p:spPr>
            <a:xfrm>
              <a:off x="1953411" y="2511032"/>
              <a:ext cx="14192" cy="14192"/>
            </a:xfrm>
            <a:custGeom>
              <a:avLst/>
              <a:gdLst/>
              <a:ahLst/>
              <a:cxnLst/>
              <a:rect l="l" t="t" r="r" b="b"/>
              <a:pathLst>
                <a:path w="500" h="500" extrusionOk="0">
                  <a:moveTo>
                    <a:pt x="250" y="0"/>
                  </a:moveTo>
                  <a:cubicBezTo>
                    <a:pt x="115" y="0"/>
                    <a:pt x="0" y="116"/>
                    <a:pt x="0" y="250"/>
                  </a:cubicBezTo>
                  <a:cubicBezTo>
                    <a:pt x="0" y="384"/>
                    <a:pt x="115" y="500"/>
                    <a:pt x="250" y="500"/>
                  </a:cubicBezTo>
                  <a:cubicBezTo>
                    <a:pt x="384" y="500"/>
                    <a:pt x="499" y="384"/>
                    <a:pt x="499" y="250"/>
                  </a:cubicBezTo>
                  <a:cubicBezTo>
                    <a:pt x="499" y="116"/>
                    <a:pt x="384" y="0"/>
                    <a:pt x="2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46"/>
            <p:cNvSpPr/>
            <p:nvPr/>
          </p:nvSpPr>
          <p:spPr>
            <a:xfrm>
              <a:off x="1572939" y="2288437"/>
              <a:ext cx="331423" cy="395971"/>
            </a:xfrm>
            <a:custGeom>
              <a:avLst/>
              <a:gdLst/>
              <a:ahLst/>
              <a:cxnLst/>
              <a:rect l="l" t="t" r="r" b="b"/>
              <a:pathLst>
                <a:path w="11676" h="13950" extrusionOk="0">
                  <a:moveTo>
                    <a:pt x="9047" y="0"/>
                  </a:moveTo>
                  <a:cubicBezTo>
                    <a:pt x="8052" y="0"/>
                    <a:pt x="6221" y="718"/>
                    <a:pt x="3784" y="4751"/>
                  </a:cubicBezTo>
                  <a:cubicBezTo>
                    <a:pt x="1" y="10991"/>
                    <a:pt x="903" y="13872"/>
                    <a:pt x="2075" y="13949"/>
                  </a:cubicBezTo>
                  <a:cubicBezTo>
                    <a:pt x="2082" y="13949"/>
                    <a:pt x="2089" y="13949"/>
                    <a:pt x="2096" y="13949"/>
                  </a:cubicBezTo>
                  <a:cubicBezTo>
                    <a:pt x="3285" y="13949"/>
                    <a:pt x="8115" y="9184"/>
                    <a:pt x="9890" y="5557"/>
                  </a:cubicBezTo>
                  <a:cubicBezTo>
                    <a:pt x="11676" y="1928"/>
                    <a:pt x="10946" y="411"/>
                    <a:pt x="9890" y="219"/>
                  </a:cubicBezTo>
                  <a:cubicBezTo>
                    <a:pt x="9890" y="219"/>
                    <a:pt x="9596" y="0"/>
                    <a:pt x="90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11" name="Google Shape;4411;p46"/>
          <p:cNvGrpSpPr/>
          <p:nvPr/>
        </p:nvGrpSpPr>
        <p:grpSpPr>
          <a:xfrm>
            <a:off x="1582871" y="576622"/>
            <a:ext cx="666840" cy="608741"/>
            <a:chOff x="7132879" y="2876092"/>
            <a:chExt cx="652145" cy="595404"/>
          </a:xfrm>
        </p:grpSpPr>
        <p:sp>
          <p:nvSpPr>
            <p:cNvPr id="4412" name="Google Shape;4412;p46"/>
            <p:cNvSpPr/>
            <p:nvPr/>
          </p:nvSpPr>
          <p:spPr>
            <a:xfrm>
              <a:off x="7132879" y="2876092"/>
              <a:ext cx="652145" cy="595404"/>
            </a:xfrm>
            <a:custGeom>
              <a:avLst/>
              <a:gdLst/>
              <a:ahLst/>
              <a:cxnLst/>
              <a:rect l="l" t="t" r="r" b="b"/>
              <a:pathLst>
                <a:path w="22975" h="20976" extrusionOk="0">
                  <a:moveTo>
                    <a:pt x="8902" y="1"/>
                  </a:moveTo>
                  <a:cubicBezTo>
                    <a:pt x="8790" y="1"/>
                    <a:pt x="8673" y="8"/>
                    <a:pt x="8553" y="24"/>
                  </a:cubicBezTo>
                  <a:cubicBezTo>
                    <a:pt x="2831" y="773"/>
                    <a:pt x="8745" y="10470"/>
                    <a:pt x="8745" y="10470"/>
                  </a:cubicBezTo>
                  <a:cubicBezTo>
                    <a:pt x="8745" y="10470"/>
                    <a:pt x="6771" y="10074"/>
                    <a:pt x="4739" y="10074"/>
                  </a:cubicBezTo>
                  <a:cubicBezTo>
                    <a:pt x="2408" y="10074"/>
                    <a:pt x="1" y="10595"/>
                    <a:pt x="411" y="12832"/>
                  </a:cubicBezTo>
                  <a:cubicBezTo>
                    <a:pt x="684" y="14325"/>
                    <a:pt x="1886" y="14806"/>
                    <a:pt x="3322" y="14806"/>
                  </a:cubicBezTo>
                  <a:cubicBezTo>
                    <a:pt x="5933" y="14806"/>
                    <a:pt x="9321" y="13216"/>
                    <a:pt x="9321" y="13216"/>
                  </a:cubicBezTo>
                  <a:lnTo>
                    <a:pt x="9321" y="13216"/>
                  </a:lnTo>
                  <a:cubicBezTo>
                    <a:pt x="9321" y="13216"/>
                    <a:pt x="2543" y="20263"/>
                    <a:pt x="7958" y="20935"/>
                  </a:cubicBezTo>
                  <a:cubicBezTo>
                    <a:pt x="8176" y="20962"/>
                    <a:pt x="8384" y="20975"/>
                    <a:pt x="8581" y="20975"/>
                  </a:cubicBezTo>
                  <a:cubicBezTo>
                    <a:pt x="13292" y="20975"/>
                    <a:pt x="12125" y="13581"/>
                    <a:pt x="12125" y="13581"/>
                  </a:cubicBezTo>
                  <a:lnTo>
                    <a:pt x="12125" y="13581"/>
                  </a:lnTo>
                  <a:cubicBezTo>
                    <a:pt x="12125" y="13581"/>
                    <a:pt x="16178" y="18870"/>
                    <a:pt x="18733" y="18870"/>
                  </a:cubicBezTo>
                  <a:cubicBezTo>
                    <a:pt x="19363" y="18870"/>
                    <a:pt x="19902" y="18549"/>
                    <a:pt x="20266" y="17748"/>
                  </a:cubicBezTo>
                  <a:cubicBezTo>
                    <a:pt x="22129" y="13677"/>
                    <a:pt x="13776" y="11449"/>
                    <a:pt x="13776" y="11449"/>
                  </a:cubicBezTo>
                  <a:cubicBezTo>
                    <a:pt x="13776" y="11449"/>
                    <a:pt x="22974" y="8838"/>
                    <a:pt x="19479" y="5631"/>
                  </a:cubicBezTo>
                  <a:cubicBezTo>
                    <a:pt x="18808" y="5016"/>
                    <a:pt x="18130" y="4768"/>
                    <a:pt x="17471" y="4768"/>
                  </a:cubicBezTo>
                  <a:cubicBezTo>
                    <a:pt x="14718" y="4768"/>
                    <a:pt x="12317" y="9107"/>
                    <a:pt x="12317" y="9107"/>
                  </a:cubicBezTo>
                  <a:cubicBezTo>
                    <a:pt x="12317" y="9107"/>
                    <a:pt x="12806" y="1"/>
                    <a:pt x="89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46"/>
            <p:cNvSpPr/>
            <p:nvPr/>
          </p:nvSpPr>
          <p:spPr>
            <a:xfrm>
              <a:off x="7179771" y="2937460"/>
              <a:ext cx="512576" cy="487257"/>
            </a:xfrm>
            <a:custGeom>
              <a:avLst/>
              <a:gdLst/>
              <a:ahLst/>
              <a:cxnLst/>
              <a:rect l="l" t="t" r="r" b="b"/>
              <a:pathLst>
                <a:path w="18058" h="17166" extrusionOk="0">
                  <a:moveTo>
                    <a:pt x="6929" y="1"/>
                  </a:moveTo>
                  <a:cubicBezTo>
                    <a:pt x="6863" y="1"/>
                    <a:pt x="6796" y="11"/>
                    <a:pt x="6728" y="32"/>
                  </a:cubicBezTo>
                  <a:cubicBezTo>
                    <a:pt x="4616" y="685"/>
                    <a:pt x="9109" y="9518"/>
                    <a:pt x="9109" y="9518"/>
                  </a:cubicBezTo>
                  <a:cubicBezTo>
                    <a:pt x="9109" y="9518"/>
                    <a:pt x="6816" y="9323"/>
                    <a:pt x="4577" y="9323"/>
                  </a:cubicBezTo>
                  <a:cubicBezTo>
                    <a:pt x="2259" y="9323"/>
                    <a:pt x="0" y="9532"/>
                    <a:pt x="411" y="10382"/>
                  </a:cubicBezTo>
                  <a:cubicBezTo>
                    <a:pt x="675" y="10930"/>
                    <a:pt x="1671" y="11115"/>
                    <a:pt x="2889" y="11115"/>
                  </a:cubicBezTo>
                  <a:cubicBezTo>
                    <a:pt x="5380" y="11115"/>
                    <a:pt x="8802" y="10344"/>
                    <a:pt x="8802" y="10343"/>
                  </a:cubicBezTo>
                  <a:lnTo>
                    <a:pt x="8802" y="10343"/>
                  </a:lnTo>
                  <a:cubicBezTo>
                    <a:pt x="8802" y="10344"/>
                    <a:pt x="4712" y="16949"/>
                    <a:pt x="6939" y="17160"/>
                  </a:cubicBezTo>
                  <a:cubicBezTo>
                    <a:pt x="6973" y="17163"/>
                    <a:pt x="7006" y="17165"/>
                    <a:pt x="7039" y="17165"/>
                  </a:cubicBezTo>
                  <a:cubicBezTo>
                    <a:pt x="9188" y="17165"/>
                    <a:pt x="9877" y="10439"/>
                    <a:pt x="9877" y="10439"/>
                  </a:cubicBezTo>
                  <a:cubicBezTo>
                    <a:pt x="9877" y="10439"/>
                    <a:pt x="15177" y="14654"/>
                    <a:pt x="16980" y="14654"/>
                  </a:cubicBezTo>
                  <a:cubicBezTo>
                    <a:pt x="17296" y="14654"/>
                    <a:pt x="17504" y="14525"/>
                    <a:pt x="17558" y="14222"/>
                  </a:cubicBezTo>
                  <a:cubicBezTo>
                    <a:pt x="17904" y="12206"/>
                    <a:pt x="10377" y="9518"/>
                    <a:pt x="10377" y="9518"/>
                  </a:cubicBezTo>
                  <a:cubicBezTo>
                    <a:pt x="10377" y="9518"/>
                    <a:pt x="18058" y="4736"/>
                    <a:pt x="15926" y="4103"/>
                  </a:cubicBezTo>
                  <a:cubicBezTo>
                    <a:pt x="15817" y="4070"/>
                    <a:pt x="15702" y="4054"/>
                    <a:pt x="15584" y="4054"/>
                  </a:cubicBezTo>
                  <a:cubicBezTo>
                    <a:pt x="13417" y="4054"/>
                    <a:pt x="9877" y="9268"/>
                    <a:pt x="9877" y="9268"/>
                  </a:cubicBezTo>
                  <a:cubicBezTo>
                    <a:pt x="9877" y="9268"/>
                    <a:pt x="8924" y="1"/>
                    <a:pt x="69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46"/>
            <p:cNvSpPr/>
            <p:nvPr/>
          </p:nvSpPr>
          <p:spPr>
            <a:xfrm>
              <a:off x="7397455" y="3147396"/>
              <a:ext cx="117202" cy="120579"/>
            </a:xfrm>
            <a:custGeom>
              <a:avLst/>
              <a:gdLst/>
              <a:ahLst/>
              <a:cxnLst/>
              <a:rect l="l" t="t" r="r" b="b"/>
              <a:pathLst>
                <a:path w="4129" h="4248" extrusionOk="0">
                  <a:moveTo>
                    <a:pt x="2073" y="1"/>
                  </a:moveTo>
                  <a:cubicBezTo>
                    <a:pt x="1095" y="1"/>
                    <a:pt x="136" y="716"/>
                    <a:pt x="19" y="1815"/>
                  </a:cubicBezTo>
                  <a:cubicBezTo>
                    <a:pt x="0" y="1911"/>
                    <a:pt x="0" y="2026"/>
                    <a:pt x="0" y="2141"/>
                  </a:cubicBezTo>
                  <a:cubicBezTo>
                    <a:pt x="0" y="3378"/>
                    <a:pt x="1124" y="4247"/>
                    <a:pt x="2158" y="4247"/>
                  </a:cubicBezTo>
                  <a:cubicBezTo>
                    <a:pt x="2746" y="4247"/>
                    <a:pt x="3304" y="3966"/>
                    <a:pt x="3610" y="3312"/>
                  </a:cubicBezTo>
                  <a:cubicBezTo>
                    <a:pt x="4129" y="2179"/>
                    <a:pt x="4052" y="1142"/>
                    <a:pt x="3418" y="547"/>
                  </a:cubicBezTo>
                  <a:cubicBezTo>
                    <a:pt x="3029" y="170"/>
                    <a:pt x="2548" y="1"/>
                    <a:pt x="2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15" name="Google Shape;4415;p46"/>
          <p:cNvGrpSpPr/>
          <p:nvPr/>
        </p:nvGrpSpPr>
        <p:grpSpPr>
          <a:xfrm>
            <a:off x="1423228" y="2388951"/>
            <a:ext cx="477181" cy="445165"/>
            <a:chOff x="7144801" y="3627187"/>
            <a:chExt cx="670198" cy="625350"/>
          </a:xfrm>
        </p:grpSpPr>
        <p:sp>
          <p:nvSpPr>
            <p:cNvPr id="4416" name="Google Shape;4416;p46"/>
            <p:cNvSpPr/>
            <p:nvPr/>
          </p:nvSpPr>
          <p:spPr>
            <a:xfrm>
              <a:off x="7144801" y="3627187"/>
              <a:ext cx="670198" cy="625350"/>
            </a:xfrm>
            <a:custGeom>
              <a:avLst/>
              <a:gdLst/>
              <a:ahLst/>
              <a:cxnLst/>
              <a:rect l="l" t="t" r="r" b="b"/>
              <a:pathLst>
                <a:path w="23611" h="22031" extrusionOk="0">
                  <a:moveTo>
                    <a:pt x="14536" y="0"/>
                  </a:moveTo>
                  <a:cubicBezTo>
                    <a:pt x="10422" y="0"/>
                    <a:pt x="9919" y="6591"/>
                    <a:pt x="9919" y="6591"/>
                  </a:cubicBezTo>
                  <a:cubicBezTo>
                    <a:pt x="9919" y="6591"/>
                    <a:pt x="8215" y="137"/>
                    <a:pt x="5484" y="137"/>
                  </a:cubicBezTo>
                  <a:cubicBezTo>
                    <a:pt x="5065" y="137"/>
                    <a:pt x="4623" y="289"/>
                    <a:pt x="4158" y="638"/>
                  </a:cubicBezTo>
                  <a:cubicBezTo>
                    <a:pt x="663" y="3288"/>
                    <a:pt x="6251" y="10066"/>
                    <a:pt x="6251" y="10066"/>
                  </a:cubicBezTo>
                  <a:cubicBezTo>
                    <a:pt x="6251" y="10066"/>
                    <a:pt x="3825" y="9134"/>
                    <a:pt x="2002" y="9134"/>
                  </a:cubicBezTo>
                  <a:cubicBezTo>
                    <a:pt x="889" y="9134"/>
                    <a:pt x="1" y="9482"/>
                    <a:pt x="30" y="10604"/>
                  </a:cubicBezTo>
                  <a:cubicBezTo>
                    <a:pt x="106" y="13561"/>
                    <a:pt x="5253" y="14214"/>
                    <a:pt x="5253" y="14214"/>
                  </a:cubicBezTo>
                  <a:cubicBezTo>
                    <a:pt x="3774" y="14464"/>
                    <a:pt x="1278" y="20013"/>
                    <a:pt x="4312" y="20628"/>
                  </a:cubicBezTo>
                  <a:cubicBezTo>
                    <a:pt x="4530" y="20673"/>
                    <a:pt x="4742" y="20694"/>
                    <a:pt x="4947" y="20694"/>
                  </a:cubicBezTo>
                  <a:cubicBezTo>
                    <a:pt x="7593" y="20694"/>
                    <a:pt x="9131" y="17172"/>
                    <a:pt x="9132" y="17171"/>
                  </a:cubicBezTo>
                  <a:lnTo>
                    <a:pt x="9132" y="17171"/>
                  </a:lnTo>
                  <a:cubicBezTo>
                    <a:pt x="9132" y="17172"/>
                    <a:pt x="8825" y="21953"/>
                    <a:pt x="11858" y="22030"/>
                  </a:cubicBezTo>
                  <a:cubicBezTo>
                    <a:pt x="11885" y="22030"/>
                    <a:pt x="11911" y="22030"/>
                    <a:pt x="11936" y="22030"/>
                  </a:cubicBezTo>
                  <a:cubicBezTo>
                    <a:pt x="14875" y="22030"/>
                    <a:pt x="13875" y="17709"/>
                    <a:pt x="13875" y="17709"/>
                  </a:cubicBezTo>
                  <a:lnTo>
                    <a:pt x="13875" y="17709"/>
                  </a:lnTo>
                  <a:cubicBezTo>
                    <a:pt x="13875" y="17709"/>
                    <a:pt x="17080" y="20285"/>
                    <a:pt x="19251" y="20285"/>
                  </a:cubicBezTo>
                  <a:cubicBezTo>
                    <a:pt x="20068" y="20285"/>
                    <a:pt x="20738" y="19921"/>
                    <a:pt x="21037" y="18919"/>
                  </a:cubicBezTo>
                  <a:cubicBezTo>
                    <a:pt x="22132" y="15270"/>
                    <a:pt x="16909" y="12774"/>
                    <a:pt x="16909" y="12774"/>
                  </a:cubicBezTo>
                  <a:cubicBezTo>
                    <a:pt x="16909" y="12774"/>
                    <a:pt x="23610" y="11929"/>
                    <a:pt x="21882" y="8454"/>
                  </a:cubicBezTo>
                  <a:cubicBezTo>
                    <a:pt x="21312" y="7295"/>
                    <a:pt x="20354" y="6909"/>
                    <a:pt x="19330" y="6909"/>
                  </a:cubicBezTo>
                  <a:cubicBezTo>
                    <a:pt x="17282" y="6909"/>
                    <a:pt x="14969" y="8454"/>
                    <a:pt x="14969" y="8454"/>
                  </a:cubicBezTo>
                  <a:cubicBezTo>
                    <a:pt x="14969" y="8454"/>
                    <a:pt x="19482" y="485"/>
                    <a:pt x="14969" y="24"/>
                  </a:cubicBezTo>
                  <a:cubicBezTo>
                    <a:pt x="14820" y="8"/>
                    <a:pt x="14676" y="0"/>
                    <a:pt x="14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46"/>
            <p:cNvSpPr/>
            <p:nvPr/>
          </p:nvSpPr>
          <p:spPr>
            <a:xfrm>
              <a:off x="7251528" y="3768459"/>
              <a:ext cx="439201" cy="423220"/>
            </a:xfrm>
            <a:custGeom>
              <a:avLst/>
              <a:gdLst/>
              <a:ahLst/>
              <a:cxnLst/>
              <a:rect l="l" t="t" r="r" b="b"/>
              <a:pathLst>
                <a:path w="15473" h="14910" extrusionOk="0">
                  <a:moveTo>
                    <a:pt x="8521" y="1"/>
                  </a:moveTo>
                  <a:cubicBezTo>
                    <a:pt x="6370" y="1"/>
                    <a:pt x="7081" y="6030"/>
                    <a:pt x="7081" y="6030"/>
                  </a:cubicBezTo>
                  <a:cubicBezTo>
                    <a:pt x="7081" y="6030"/>
                    <a:pt x="4240" y="763"/>
                    <a:pt x="3382" y="763"/>
                  </a:cubicBezTo>
                  <a:cubicBezTo>
                    <a:pt x="3211" y="763"/>
                    <a:pt x="3119" y="974"/>
                    <a:pt x="3144" y="1479"/>
                  </a:cubicBezTo>
                  <a:cubicBezTo>
                    <a:pt x="3279" y="4513"/>
                    <a:pt x="5832" y="6664"/>
                    <a:pt x="5832" y="6664"/>
                  </a:cubicBezTo>
                  <a:cubicBezTo>
                    <a:pt x="5832" y="6664"/>
                    <a:pt x="3352" y="6065"/>
                    <a:pt x="1667" y="6065"/>
                  </a:cubicBezTo>
                  <a:cubicBezTo>
                    <a:pt x="704" y="6065"/>
                    <a:pt x="0" y="6261"/>
                    <a:pt x="168" y="6875"/>
                  </a:cubicBezTo>
                  <a:cubicBezTo>
                    <a:pt x="648" y="8546"/>
                    <a:pt x="5352" y="8623"/>
                    <a:pt x="5352" y="8623"/>
                  </a:cubicBezTo>
                  <a:cubicBezTo>
                    <a:pt x="5352" y="8623"/>
                    <a:pt x="379" y="13135"/>
                    <a:pt x="1723" y="13596"/>
                  </a:cubicBezTo>
                  <a:cubicBezTo>
                    <a:pt x="1792" y="13621"/>
                    <a:pt x="1866" y="13632"/>
                    <a:pt x="1945" y="13632"/>
                  </a:cubicBezTo>
                  <a:cubicBezTo>
                    <a:pt x="3415" y="13632"/>
                    <a:pt x="6562" y="9622"/>
                    <a:pt x="6562" y="9621"/>
                  </a:cubicBezTo>
                  <a:lnTo>
                    <a:pt x="6562" y="9621"/>
                  </a:lnTo>
                  <a:cubicBezTo>
                    <a:pt x="6562" y="9622"/>
                    <a:pt x="6505" y="14422"/>
                    <a:pt x="8252" y="14883"/>
                  </a:cubicBezTo>
                  <a:cubicBezTo>
                    <a:pt x="8318" y="14901"/>
                    <a:pt x="8381" y="14910"/>
                    <a:pt x="8441" y="14910"/>
                  </a:cubicBezTo>
                  <a:cubicBezTo>
                    <a:pt x="9949" y="14910"/>
                    <a:pt x="9327" y="9295"/>
                    <a:pt x="9327" y="9295"/>
                  </a:cubicBezTo>
                  <a:lnTo>
                    <a:pt x="9327" y="9295"/>
                  </a:lnTo>
                  <a:cubicBezTo>
                    <a:pt x="9328" y="9295"/>
                    <a:pt x="13083" y="11815"/>
                    <a:pt x="14594" y="11815"/>
                  </a:cubicBezTo>
                  <a:cubicBezTo>
                    <a:pt x="14929" y="11815"/>
                    <a:pt x="15154" y="11691"/>
                    <a:pt x="15203" y="11388"/>
                  </a:cubicBezTo>
                  <a:cubicBezTo>
                    <a:pt x="15472" y="9698"/>
                    <a:pt x="8790" y="7202"/>
                    <a:pt x="8790" y="7202"/>
                  </a:cubicBezTo>
                  <a:cubicBezTo>
                    <a:pt x="8790" y="7202"/>
                    <a:pt x="15395" y="6606"/>
                    <a:pt x="14512" y="4571"/>
                  </a:cubicBezTo>
                  <a:cubicBezTo>
                    <a:pt x="14285" y="4040"/>
                    <a:pt x="13758" y="3845"/>
                    <a:pt x="13105" y="3845"/>
                  </a:cubicBezTo>
                  <a:cubicBezTo>
                    <a:pt x="11278" y="3845"/>
                    <a:pt x="8463" y="5378"/>
                    <a:pt x="8463" y="5378"/>
                  </a:cubicBezTo>
                  <a:cubicBezTo>
                    <a:pt x="8463" y="5378"/>
                    <a:pt x="10671" y="1"/>
                    <a:pt x="8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46"/>
            <p:cNvSpPr/>
            <p:nvPr/>
          </p:nvSpPr>
          <p:spPr>
            <a:xfrm>
              <a:off x="7368560" y="3882908"/>
              <a:ext cx="180302" cy="179564"/>
            </a:xfrm>
            <a:custGeom>
              <a:avLst/>
              <a:gdLst/>
              <a:ahLst/>
              <a:cxnLst/>
              <a:rect l="l" t="t" r="r" b="b"/>
              <a:pathLst>
                <a:path w="6352" h="6326" extrusionOk="0">
                  <a:moveTo>
                    <a:pt x="4026" y="1"/>
                  </a:moveTo>
                  <a:cubicBezTo>
                    <a:pt x="3499" y="1"/>
                    <a:pt x="2914" y="198"/>
                    <a:pt x="2382" y="443"/>
                  </a:cubicBezTo>
                  <a:cubicBezTo>
                    <a:pt x="1153" y="1019"/>
                    <a:pt x="250" y="2171"/>
                    <a:pt x="116" y="3554"/>
                  </a:cubicBezTo>
                  <a:cubicBezTo>
                    <a:pt x="0" y="4687"/>
                    <a:pt x="384" y="5916"/>
                    <a:pt x="2362" y="6261"/>
                  </a:cubicBezTo>
                  <a:cubicBezTo>
                    <a:pt x="2613" y="6305"/>
                    <a:pt x="2849" y="6325"/>
                    <a:pt x="3069" y="6325"/>
                  </a:cubicBezTo>
                  <a:cubicBezTo>
                    <a:pt x="6352" y="6325"/>
                    <a:pt x="6279" y="1758"/>
                    <a:pt x="5127" y="462"/>
                  </a:cubicBezTo>
                  <a:cubicBezTo>
                    <a:pt x="4836" y="128"/>
                    <a:pt x="4450" y="1"/>
                    <a:pt x="4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2067707" y="1267313"/>
            <a:ext cx="8093873" cy="115525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altLang="en-US" sz="2800" b="1" u="sng" smtClean="0">
                <a:solidFill>
                  <a:schemeClr val="tx1"/>
                </a:solidFill>
              </a:rPr>
              <a:t>Bài</a:t>
            </a:r>
            <a:r>
              <a:rPr lang="vi-VN" altLang="en-US" sz="2800" b="1" u="sng" smtClean="0">
                <a:solidFill>
                  <a:schemeClr val="tx1"/>
                </a:solidFill>
              </a:rPr>
              <a:t> </a:t>
            </a:r>
            <a:r>
              <a:rPr lang="en-US" altLang="en-US" sz="2800" b="1" u="sng" smtClean="0">
                <a:solidFill>
                  <a:schemeClr val="tx1"/>
                </a:solidFill>
              </a:rPr>
              <a:t>1</a:t>
            </a:r>
            <a:r>
              <a:rPr lang="en-US" altLang="en-US" sz="2800" b="1" smtClean="0">
                <a:solidFill>
                  <a:schemeClr val="tx1"/>
                </a:solidFill>
              </a:rPr>
              <a:t>:</a:t>
            </a:r>
            <a:r>
              <a:rPr lang="vi-VN" altLang="en-US" sz="2800" b="1">
                <a:solidFill>
                  <a:schemeClr val="tx1"/>
                </a:solidFill>
              </a:rPr>
              <a:t> </a:t>
            </a:r>
            <a:r>
              <a:rPr lang="en-US" altLang="en-US" sz="2800" b="1" smtClean="0">
                <a:solidFill>
                  <a:schemeClr val="tx1"/>
                </a:solidFill>
              </a:rPr>
              <a:t>Phân </a:t>
            </a:r>
            <a:r>
              <a:rPr lang="en-US" altLang="en-US" sz="2800" b="1">
                <a:solidFill>
                  <a:schemeClr val="tx1"/>
                </a:solidFill>
              </a:rPr>
              <a:t>tích cấu tạo của từng tiếng trong câu tục ngữ dưới đây: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112426" y="2902613"/>
            <a:ext cx="7620351" cy="1305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2800" b="1" i="1">
                <a:solidFill>
                  <a:srgbClr val="CF7373"/>
                </a:solidFill>
              </a:rPr>
              <a:t>Khôn ngoan đối đáp người ngoài</a:t>
            </a:r>
          </a:p>
          <a:p>
            <a:pPr algn="ctr">
              <a:lnSpc>
                <a:spcPct val="150000"/>
              </a:lnSpc>
            </a:pPr>
            <a:r>
              <a:rPr lang="en-US" altLang="en-US" sz="2800" b="1" i="1">
                <a:solidFill>
                  <a:srgbClr val="CF7373"/>
                </a:solidFill>
              </a:rPr>
              <a:t>  Gà cùng một mẹ, chớ hoài đá nhau.</a:t>
            </a:r>
          </a:p>
        </p:txBody>
      </p:sp>
    </p:spTree>
    <p:extLst>
      <p:ext uri="{BB962C8B-B14F-4D97-AF65-F5344CB8AC3E}">
        <p14:creationId xmlns:p14="http://schemas.microsoft.com/office/powerpoint/2010/main" val="174771678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13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405031"/>
              </p:ext>
            </p:extLst>
          </p:nvPr>
        </p:nvGraphicFramePr>
        <p:xfrm>
          <a:off x="1501540" y="336880"/>
          <a:ext cx="8970744" cy="6304557"/>
        </p:xfrm>
        <a:graphic>
          <a:graphicData uri="http://schemas.openxmlformats.org/drawingml/2006/table">
            <a:tbl>
              <a:tblPr/>
              <a:tblGrid>
                <a:gridCol w="224268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24268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24268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2426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472947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en-US" alt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3333FF"/>
                          </a:solidFill>
                          <a:effectLst/>
                          <a:latin typeface="+mn-lt"/>
                          <a:cs typeface="Tahoma" panose="020B0604030504040204" pitchFamily="34" charset="0"/>
                        </a:rPr>
                        <a:t> </a:t>
                      </a:r>
                      <a:r>
                        <a:rPr kumimoji="0" lang="en-US" alt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ahoma" panose="020B0604030504040204" pitchFamily="34" charset="0"/>
                        </a:rPr>
                        <a:t>Tiếng</a:t>
                      </a:r>
                      <a:endParaRPr kumimoji="0" lang="en-US" altLang="vi-VN" sz="2400" b="1" i="0" u="none" strike="noStrike" cap="none" normalizeH="0" baseline="0">
                        <a:ln>
                          <a:noFill/>
                        </a:ln>
                        <a:solidFill>
                          <a:srgbClr val="3333FF"/>
                        </a:solidFill>
                        <a:effectLst/>
                        <a:latin typeface="+mn-lt"/>
                        <a:cs typeface="Tahoma" panose="020B060403050404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vi-VN" alt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ahoma" panose="020B0604030504040204" pitchFamily="34" charset="0"/>
                        </a:rPr>
                        <a:t>Âm đầu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ahoma" panose="020B0604030504040204" pitchFamily="34" charset="0"/>
                        </a:rPr>
                        <a:t>   Vần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vi-VN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ahoma" panose="020B0604030504040204" pitchFamily="34" charset="0"/>
                        </a:rPr>
                        <a:t>Thanh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75402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khôn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ngoan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đối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đáp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người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ngoài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gà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cùng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một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mẹ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chớ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hoài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đá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nhau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3" name="Group 13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18852293"/>
              </p:ext>
            </p:extLst>
          </p:nvPr>
        </p:nvGraphicFramePr>
        <p:xfrm>
          <a:off x="3744226" y="809827"/>
          <a:ext cx="6728058" cy="5831610"/>
        </p:xfrm>
        <a:graphic>
          <a:graphicData uri="http://schemas.openxmlformats.org/drawingml/2006/table">
            <a:tbl>
              <a:tblPr/>
              <a:tblGrid>
                <a:gridCol w="224268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24268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2426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475402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kh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ôn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ngang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oan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ngang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đ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ôi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en-US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sắc</a:t>
                      </a:r>
                      <a:endParaRPr kumimoji="0" lang="en-US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đ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ap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sắc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ươi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huyền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oai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huyền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a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huyền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c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ung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0000"/>
                        <a:buFontTx/>
                        <a:buNone/>
                        <a:tabLst/>
                        <a:defRPr/>
                      </a:pPr>
                      <a:r>
                        <a:rPr kumimoji="0" lang="vi-VN" altLang="vi-VN" sz="2000" b="1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huyền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m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0000"/>
                        <a:buFontTx/>
                        <a:buNone/>
                        <a:tabLst/>
                        <a:defRPr/>
                      </a:pPr>
                      <a:r>
                        <a:rPr kumimoji="0" lang="vi-VN" altLang="vi-VN" sz="2000" b="1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ôt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nặng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m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e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20000"/>
                        <a:buFontTx/>
                        <a:buNone/>
                        <a:tabLst/>
                        <a:defRPr/>
                      </a:pPr>
                      <a:r>
                        <a:rPr kumimoji="0" lang="vi-VN" altLang="vi-VN" sz="2000" b="1" i="0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nặng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ch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ơ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sắc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h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oai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  <a:defRPr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huyền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đ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a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sắc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41201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nh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panose="020B0604020202020204" pitchFamily="34" charset="0"/>
                        </a:rPr>
                        <a:t>au</a:t>
                      </a:r>
                      <a:endParaRPr kumimoji="0" lang="vi-VN" altLang="vi-VN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20000"/>
                        <a:buFontTx/>
                        <a:buNone/>
                        <a:tabLst/>
                        <a:defRPr/>
                      </a:pPr>
                      <a:r>
                        <a:rPr kumimoji="0" lang="vi-VN" altLang="vi-VN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ngang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67857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0" name="Google Shape;2330;p29"/>
          <p:cNvSpPr/>
          <p:nvPr/>
        </p:nvSpPr>
        <p:spPr>
          <a:xfrm rot="-272599">
            <a:off x="2857710" y="1351869"/>
            <a:ext cx="6271708" cy="44375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667"/>
          </a:p>
        </p:txBody>
      </p:sp>
      <p:sp>
        <p:nvSpPr>
          <p:cNvPr id="2331" name="Google Shape;2331;p29"/>
          <p:cNvSpPr/>
          <p:nvPr/>
        </p:nvSpPr>
        <p:spPr>
          <a:xfrm rot="-535295">
            <a:off x="2352910" y="1291335"/>
            <a:ext cx="1451045" cy="12539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667"/>
          </a:p>
        </p:txBody>
      </p:sp>
      <p:sp>
        <p:nvSpPr>
          <p:cNvPr id="2332" name="Google Shape;2332;p29"/>
          <p:cNvSpPr/>
          <p:nvPr/>
        </p:nvSpPr>
        <p:spPr>
          <a:xfrm rot="4430286">
            <a:off x="7813738" y="860119"/>
            <a:ext cx="1451004" cy="1253821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667"/>
          </a:p>
        </p:txBody>
      </p:sp>
      <p:sp>
        <p:nvSpPr>
          <p:cNvPr id="2337" name="Google Shape;2337;p29">
            <a:hlinkClick r:id="rId3" action="ppaction://hlinksldjump"/>
          </p:cNvPr>
          <p:cNvSpPr/>
          <p:nvPr/>
        </p:nvSpPr>
        <p:spPr>
          <a:xfrm rot="-2700000">
            <a:off x="1261048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2338" name="Google Shape;2338;p29">
            <a:hlinkClick r:id=""/>
          </p:cNvPr>
          <p:cNvSpPr/>
          <p:nvPr/>
        </p:nvSpPr>
        <p:spPr>
          <a:xfrm rot="8100000">
            <a:off x="10702981" y="856265"/>
            <a:ext cx="227971" cy="227971"/>
          </a:xfrm>
          <a:prstGeom prst="halfFrame">
            <a:avLst>
              <a:gd name="adj1" fmla="val 33333"/>
              <a:gd name="adj2" fmla="val 3333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2339" name="Google Shape;2339;p29"/>
          <p:cNvGrpSpPr/>
          <p:nvPr/>
        </p:nvGrpSpPr>
        <p:grpSpPr>
          <a:xfrm>
            <a:off x="11425718" y="5898485"/>
            <a:ext cx="258695" cy="255316"/>
            <a:chOff x="6232000" y="1435050"/>
            <a:chExt cx="488225" cy="481850"/>
          </a:xfrm>
        </p:grpSpPr>
        <p:sp>
          <p:nvSpPr>
            <p:cNvPr id="2340" name="Google Shape;2340;p29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41" name="Google Shape;2341;p29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42" name="Google Shape;2342;p29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43" name="Google Shape;2343;p29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  <p:sp>
          <p:nvSpPr>
            <p:cNvPr id="2344" name="Google Shape;2344;p29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435D74"/>
                </a:solidFill>
              </a:endParaRPr>
            </a:p>
          </p:txBody>
        </p:sp>
      </p:grpSp>
      <p:sp>
        <p:nvSpPr>
          <p:cNvPr id="2345" name="Google Shape;2345;p29">
            <a:hlinkClick r:id="rId4" action="ppaction://hlinksldjump"/>
          </p:cNvPr>
          <p:cNvSpPr txBox="1"/>
          <p:nvPr/>
        </p:nvSpPr>
        <p:spPr>
          <a:xfrm>
            <a:off x="11221667" y="809936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2000" b="1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01</a:t>
            </a:r>
            <a:endParaRPr sz="2000" b="1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6" name="Google Shape;2346;p29">
            <a:hlinkClick r:id="rId4" action="ppaction://hlinksldjump"/>
          </p:cNvPr>
          <p:cNvSpPr txBox="1"/>
          <p:nvPr/>
        </p:nvSpPr>
        <p:spPr>
          <a:xfrm>
            <a:off x="11221667" y="1562369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2000" b="1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02</a:t>
            </a:r>
            <a:endParaRPr sz="2000" b="1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7" name="Google Shape;2347;p29">
            <a:hlinkClick r:id="rId5" action="ppaction://hlinksldjump"/>
          </p:cNvPr>
          <p:cNvSpPr txBox="1"/>
          <p:nvPr/>
        </p:nvSpPr>
        <p:spPr>
          <a:xfrm>
            <a:off x="11221667" y="2279765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2000" b="1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03</a:t>
            </a:r>
            <a:endParaRPr sz="2000" b="1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8" name="Google Shape;2348;p29">
            <a:hlinkClick r:id="rId6" action="ppaction://hlinksldjump"/>
          </p:cNvPr>
          <p:cNvSpPr txBox="1"/>
          <p:nvPr/>
        </p:nvSpPr>
        <p:spPr>
          <a:xfrm>
            <a:off x="11221667" y="3018664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2000" b="1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04</a:t>
            </a:r>
            <a:endParaRPr sz="2000" b="1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49" name="Google Shape;2349;p29">
            <a:hlinkClick r:id="rId7" action="ppaction://hlinksldjump"/>
          </p:cNvPr>
          <p:cNvSpPr txBox="1"/>
          <p:nvPr/>
        </p:nvSpPr>
        <p:spPr>
          <a:xfrm>
            <a:off x="11221667" y="377906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2000" b="1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05</a:t>
            </a:r>
            <a:endParaRPr sz="2000" b="1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50" name="Google Shape;2350;p29">
            <a:hlinkClick r:id="" action="ppaction://noaction"/>
          </p:cNvPr>
          <p:cNvSpPr txBox="1"/>
          <p:nvPr/>
        </p:nvSpPr>
        <p:spPr>
          <a:xfrm>
            <a:off x="11221667" y="4528713"/>
            <a:ext cx="6668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2000" b="1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06</a:t>
            </a:r>
            <a:endParaRPr sz="2000" b="1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351" name="Google Shape;2351;p29">
            <a:hlinkClick r:id="rId8" action="ppaction://hlinksldjump"/>
          </p:cNvPr>
          <p:cNvSpPr/>
          <p:nvPr/>
        </p:nvSpPr>
        <p:spPr>
          <a:xfrm>
            <a:off x="11297433" y="5829367"/>
            <a:ext cx="591200" cy="3944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 smtClean="0">
                <a:latin typeface="+mn-lt"/>
              </a:rPr>
              <a:t>Bài 2</a:t>
            </a:r>
            <a:endParaRPr lang="en-US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264069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9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0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Segoe Print">
      <a:majorFont>
        <a:latin typeface="Segoe Print"/>
        <a:ea typeface=""/>
        <a:cs typeface=""/>
      </a:majorFont>
      <a:minorFont>
        <a:latin typeface="Segoe Prin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TF03431377.potx" id="{56A48130-F36A-41C3-8C0C-0EF853C6708B}" vid="{0432F83B-7085-406B-BFE7-677E72A6CADA}"/>
    </a:ext>
  </a:extLst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Nature Activities Binder by Slidesgo">
  <a:themeElements>
    <a:clrScheme name="Simple Light">
      <a:dk1>
        <a:srgbClr val="000000"/>
      </a:dk1>
      <a:lt1>
        <a:srgbClr val="FFFFFF"/>
      </a:lt1>
      <a:dk2>
        <a:srgbClr val="D9D9D9"/>
      </a:dk2>
      <a:lt2>
        <a:srgbClr val="D4E7C7"/>
      </a:lt2>
      <a:accent1>
        <a:srgbClr val="65B96D"/>
      </a:accent1>
      <a:accent2>
        <a:srgbClr val="ECBABA"/>
      </a:accent2>
      <a:accent3>
        <a:srgbClr val="FDF3B4"/>
      </a:accent3>
      <a:accent4>
        <a:srgbClr val="96DDBD"/>
      </a:accent4>
      <a:accent5>
        <a:srgbClr val="FBDF66"/>
      </a:accent5>
      <a:accent6>
        <a:srgbClr val="CF737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285</TotalTime>
  <Words>616</Words>
  <Application>Microsoft Office PowerPoint</Application>
  <PresentationFormat>Custom</PresentationFormat>
  <Paragraphs>204</Paragraphs>
  <Slides>20</Slides>
  <Notes>14</Notes>
  <HiddenSlides>0</HiddenSlides>
  <MMClips>0</MMClips>
  <ScaleCrop>false</ScaleCrop>
  <HeadingPairs>
    <vt:vector size="4" baseType="variant">
      <vt:variant>
        <vt:lpstr>Theme</vt:lpstr>
      </vt:variant>
      <vt:variant>
        <vt:i4>12</vt:i4>
      </vt:variant>
      <vt:variant>
        <vt:lpstr>Slide Titles</vt:lpstr>
      </vt:variant>
      <vt:variant>
        <vt:i4>20</vt:i4>
      </vt:variant>
    </vt:vector>
  </HeadingPairs>
  <TitlesOfParts>
    <vt:vector size="32" baseType="lpstr">
      <vt:lpstr>Nature Activities Binder by Slidesgo</vt:lpstr>
      <vt:lpstr>1_Nature Activities Binder by Slidesgo</vt:lpstr>
      <vt:lpstr>2_Nature Activities Binder by Slidesgo</vt:lpstr>
      <vt:lpstr>3_Nature Activities Binder by Slidesgo</vt:lpstr>
      <vt:lpstr>4_Nature Activities Binder by Slidesgo</vt:lpstr>
      <vt:lpstr>5_Nature Activities Binder by Slidesgo</vt:lpstr>
      <vt:lpstr>6_Nature Activities Binder by Slidesgo</vt:lpstr>
      <vt:lpstr>7_Nature Activities Binder by Slidesgo</vt:lpstr>
      <vt:lpstr>8_Nature Activities Binder by Slidesgo</vt:lpstr>
      <vt:lpstr>9_Nature Activities Binder by Slidesgo</vt:lpstr>
      <vt:lpstr>10_Nature Activities Binder by Slidesgo</vt:lpstr>
      <vt:lpstr>Nature Illustration 16x9</vt:lpstr>
      <vt:lpstr>Luyện từ và câu</vt:lpstr>
      <vt:lpstr>Khởi động</vt:lpstr>
      <vt:lpstr>2. Phân tích cấu tạo của các tiếng sau: xuân,  in, nghĩa</vt:lpstr>
      <vt:lpstr>Luyện tập về  cấu tạo tiếng</vt:lpstr>
      <vt:lpstr>Mục tiêu bài học</vt:lpstr>
      <vt:lpstr>Bài 1</vt:lpstr>
      <vt:lpstr>PowerPoint Presentation</vt:lpstr>
      <vt:lpstr>PowerPoint Presentation</vt:lpstr>
      <vt:lpstr>Bài 2</vt:lpstr>
      <vt:lpstr>PowerPoint Presentation</vt:lpstr>
      <vt:lpstr>Bài 3</vt:lpstr>
      <vt:lpstr>PowerPoint Presentation</vt:lpstr>
      <vt:lpstr>PowerPoint Presentation</vt:lpstr>
      <vt:lpstr>PowerPoint Presentation</vt:lpstr>
      <vt:lpstr>Bài 4</vt:lpstr>
      <vt:lpstr>Bài 4: Qua hai bài tập trên em hiểu thế nào là hai tiếng bắt vần với nhau ? </vt:lpstr>
      <vt:lpstr>Bài 5</vt:lpstr>
      <vt:lpstr>Giải câu đố sau: </vt:lpstr>
      <vt:lpstr>Ghi nhớ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Khởi động</dc:title>
  <dc:creator>LE THI THU GIANG</dc:creator>
  <cp:lastModifiedBy>HP</cp:lastModifiedBy>
  <cp:revision>24</cp:revision>
  <dcterms:created xsi:type="dcterms:W3CDTF">2021-08-26T10:08:41Z</dcterms:created>
  <dcterms:modified xsi:type="dcterms:W3CDTF">2022-09-05T13:28:44Z</dcterms:modified>
</cp:coreProperties>
</file>