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76" r:id="rId3"/>
    <p:sldId id="295" r:id="rId4"/>
    <p:sldId id="277" r:id="rId5"/>
    <p:sldId id="292" r:id="rId6"/>
    <p:sldId id="293" r:id="rId7"/>
    <p:sldId id="278" r:id="rId8"/>
    <p:sldId id="294" r:id="rId9"/>
    <p:sldId id="287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E6F0B-0242-46E3-A33E-33357FC61F5A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51051-0D7A-4DB4-BCDB-C3FE32914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BBF2BE-4C5D-4450-89E4-3D8F53454913}" type="slidenum">
              <a:rPr lang="en-US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66B3-FF9A-4CE7-946B-8F4AD954D3DC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0480-07DC-413F-9808-6CCBCF3B3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wm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slide" Target="slide2.xml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53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 </a:t>
            </a:r>
            <a:r>
              <a:rPr lang="vi-VN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 HÒA</a:t>
            </a:r>
            <a:endParaRPr lang="vi-VN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8153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tính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>
              <a:defRPr/>
            </a:pP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170)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18160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kern="1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4E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L1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6391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320800" y="1535113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-254133">
            <a:off x="3265488" y="3248025"/>
            <a:ext cx="3036887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 rot="942075">
            <a:off x="5527675" y="2200275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6394" name="Picture 10" descr="Mat tro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09550" y="355600"/>
            <a:ext cx="19050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Line 13"/>
          <p:cNvSpPr>
            <a:spLocks noChangeShapeType="1"/>
          </p:cNvSpPr>
          <p:nvPr/>
        </p:nvSpPr>
        <p:spPr bwMode="auto">
          <a:xfrm>
            <a:off x="38100" y="304800"/>
            <a:ext cx="9144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6" name="Picture 106" descr="b25788865kk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451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MIL100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MIL100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MIL100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5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7418" name="Picture 10" descr="Mat tr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Group 1"/>
          <p:cNvGrpSpPr>
            <a:grpSpLocks/>
          </p:cNvGrpSpPr>
          <p:nvPr/>
        </p:nvGrpSpPr>
        <p:grpSpPr bwMode="auto">
          <a:xfrm>
            <a:off x="2743200" y="2759075"/>
            <a:ext cx="2057400" cy="695325"/>
            <a:chOff x="228600" y="2819400"/>
            <a:chExt cx="2057400" cy="695325"/>
          </a:xfrm>
        </p:grpSpPr>
        <p:grpSp>
          <p:nvGrpSpPr>
            <p:cNvPr id="17483" name="Group 17"/>
            <p:cNvGrpSpPr>
              <a:grpSpLocks/>
            </p:cNvGrpSpPr>
            <p:nvPr/>
          </p:nvGrpSpPr>
          <p:grpSpPr bwMode="auto">
            <a:xfrm>
              <a:off x="685800" y="2819400"/>
              <a:ext cx="1600200" cy="695325"/>
              <a:chOff x="672" y="2277"/>
              <a:chExt cx="1008" cy="438"/>
            </a:xfrm>
          </p:grpSpPr>
          <p:sp>
            <p:nvSpPr>
              <p:cNvPr id="17485" name="Text Box 18"/>
              <p:cNvSpPr txBox="1">
                <a:spLocks noChangeArrowheads="1"/>
              </p:cNvSpPr>
              <p:nvPr/>
            </p:nvSpPr>
            <p:spPr bwMode="auto">
              <a:xfrm>
                <a:off x="720" y="2283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33CC"/>
                    </a:solidFill>
                    <a:latin typeface=".VnArial Narrow" pitchFamily="34" charset="0"/>
                  </a:rPr>
                  <a:t>6</a:t>
                </a:r>
                <a:endParaRPr lang="en-US" b="1" dirty="0">
                  <a:solidFill>
                    <a:srgbClr val="0033CC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17486" name="Line 19"/>
              <p:cNvSpPr>
                <a:spLocks noChangeShapeType="1"/>
              </p:cNvSpPr>
              <p:nvPr/>
            </p:nvSpPr>
            <p:spPr bwMode="auto">
              <a:xfrm>
                <a:off x="672" y="247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Text Box 20"/>
              <p:cNvSpPr txBox="1">
                <a:spLocks noChangeArrowheads="1"/>
              </p:cNvSpPr>
              <p:nvPr/>
            </p:nvSpPr>
            <p:spPr bwMode="auto">
              <a:xfrm>
                <a:off x="726" y="2484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33CC"/>
                    </a:solidFill>
                    <a:latin typeface=".VnArial Narrow" pitchFamily="34" charset="0"/>
                  </a:rPr>
                  <a:t>7</a:t>
                </a:r>
                <a:endParaRPr lang="en-US" b="1" dirty="0">
                  <a:solidFill>
                    <a:srgbClr val="0033CC"/>
                  </a:solidFill>
                  <a:latin typeface=".VnArial Narrow" pitchFamily="34" charset="0"/>
                </a:endParaRPr>
              </a:p>
            </p:txBody>
          </p:sp>
          <p:grpSp>
            <p:nvGrpSpPr>
              <p:cNvPr id="17488" name="Group 21"/>
              <p:cNvGrpSpPr>
                <a:grpSpLocks/>
              </p:cNvGrpSpPr>
              <p:nvPr/>
            </p:nvGrpSpPr>
            <p:grpSpPr bwMode="auto">
              <a:xfrm>
                <a:off x="1146" y="2277"/>
                <a:ext cx="534" cy="423"/>
                <a:chOff x="1146" y="2277"/>
                <a:chExt cx="534" cy="423"/>
              </a:xfrm>
            </p:grpSpPr>
            <p:sp>
              <p:nvSpPr>
                <p:cNvPr id="174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94" y="2277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dirty="0" smtClean="0">
                      <a:solidFill>
                        <a:srgbClr val="0033CC"/>
                      </a:solidFill>
                      <a:latin typeface=".VnArial Narrow" pitchFamily="34" charset="0"/>
                    </a:rPr>
                    <a:t>5</a:t>
                  </a:r>
                  <a:endParaRPr lang="en-US" b="1" dirty="0">
                    <a:solidFill>
                      <a:srgbClr val="0033CC"/>
                    </a:solidFill>
                    <a:latin typeface=".VnArial Narrow" pitchFamily="34" charset="0"/>
                  </a:endParaRPr>
                </a:p>
              </p:txBody>
            </p:sp>
            <p:sp>
              <p:nvSpPr>
                <p:cNvPr id="17491" name="Line 23"/>
                <p:cNvSpPr>
                  <a:spLocks noChangeShapeType="1"/>
                </p:cNvSpPr>
                <p:nvPr/>
              </p:nvSpPr>
              <p:spPr bwMode="auto">
                <a:xfrm>
                  <a:off x="1146" y="246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173" y="2469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dirty="0" smtClean="0">
                      <a:solidFill>
                        <a:srgbClr val="0033CC"/>
                      </a:solidFill>
                      <a:latin typeface=".VnArial Narrow" pitchFamily="34" charset="0"/>
                    </a:rPr>
                    <a:t>14</a:t>
                  </a:r>
                  <a:endParaRPr lang="en-US" b="1" dirty="0">
                    <a:solidFill>
                      <a:srgbClr val="0033CC"/>
                    </a:solidFill>
                    <a:latin typeface=".VnArial Narrow" pitchFamily="34" charset="0"/>
                  </a:endParaRPr>
                </a:p>
              </p:txBody>
            </p:sp>
            <p:sp>
              <p:nvSpPr>
                <p:cNvPr id="1749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488" y="2349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33CC"/>
                      </a:solidFill>
                      <a:latin typeface=".VnArial Narrow" pitchFamily="34" charset="0"/>
                    </a:rPr>
                    <a:t>=</a:t>
                  </a:r>
                </a:p>
              </p:txBody>
            </p:sp>
          </p:grpSp>
          <p:sp>
            <p:nvSpPr>
              <p:cNvPr id="17489" name="Text Box 26"/>
              <p:cNvSpPr txBox="1">
                <a:spLocks noChangeArrowheads="1"/>
              </p:cNvSpPr>
              <p:nvPr/>
            </p:nvSpPr>
            <p:spPr bwMode="auto">
              <a:xfrm>
                <a:off x="960" y="235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CC"/>
                    </a:solidFill>
                    <a:latin typeface=".VnArial Narrow" pitchFamily="34" charset="0"/>
                  </a:rPr>
                  <a:t>+</a:t>
                </a:r>
              </a:p>
            </p:txBody>
          </p:sp>
        </p:grpSp>
        <p:sp>
          <p:nvSpPr>
            <p:cNvPr id="17484" name="Text Box 27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a)</a:t>
              </a:r>
            </a:p>
          </p:txBody>
        </p:sp>
      </p:grp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3305175" y="3640138"/>
            <a:ext cx="1000125" cy="671512"/>
            <a:chOff x="336" y="2256"/>
            <a:chExt cx="630" cy="423"/>
          </a:xfrm>
        </p:grpSpPr>
        <p:sp>
          <p:nvSpPr>
            <p:cNvPr id="17479" name="Text Box 29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  </a:t>
              </a:r>
            </a:p>
          </p:txBody>
        </p:sp>
        <p:sp>
          <p:nvSpPr>
            <p:cNvPr id="17480" name="Text Box 30"/>
            <p:cNvSpPr txBox="1">
              <a:spLocks noChangeArrowheads="1"/>
            </p:cNvSpPr>
            <p:nvPr/>
          </p:nvSpPr>
          <p:spPr bwMode="auto">
            <a:xfrm>
              <a:off x="672" y="2256"/>
              <a:ext cx="2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11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7481" name="Line 31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Text Box 32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21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7422" name="Group 2"/>
          <p:cNvGrpSpPr>
            <a:grpSpLocks/>
          </p:cNvGrpSpPr>
          <p:nvPr/>
        </p:nvGrpSpPr>
        <p:grpSpPr bwMode="auto">
          <a:xfrm>
            <a:off x="3238500" y="4456113"/>
            <a:ext cx="1066800" cy="750332"/>
            <a:chOff x="533400" y="3976688"/>
            <a:chExt cx="1066800" cy="750332"/>
          </a:xfrm>
        </p:grpSpPr>
        <p:sp>
          <p:nvSpPr>
            <p:cNvPr id="17475" name="Text Box 33"/>
            <p:cNvSpPr txBox="1">
              <a:spLocks noChangeArrowheads="1"/>
            </p:cNvSpPr>
            <p:nvPr/>
          </p:nvSpPr>
          <p:spPr bwMode="auto">
            <a:xfrm>
              <a:off x="533400" y="4129088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B</a:t>
              </a:r>
            </a:p>
          </p:txBody>
        </p:sp>
        <p:sp>
          <p:nvSpPr>
            <p:cNvPr id="17476" name="Text Box 34"/>
            <p:cNvSpPr txBox="1">
              <a:spLocks noChangeArrowheads="1"/>
            </p:cNvSpPr>
            <p:nvPr/>
          </p:nvSpPr>
          <p:spPr bwMode="auto">
            <a:xfrm>
              <a:off x="1066800" y="39766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11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7477" name="Line 35"/>
            <p:cNvSpPr>
              <a:spLocks noChangeShapeType="1"/>
            </p:cNvSpPr>
            <p:nvPr/>
          </p:nvSpPr>
          <p:spPr bwMode="auto">
            <a:xfrm>
              <a:off x="990600" y="4343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Text Box 36"/>
            <p:cNvSpPr txBox="1">
              <a:spLocks noChangeArrowheads="1"/>
            </p:cNvSpPr>
            <p:nvPr/>
          </p:nvSpPr>
          <p:spPr bwMode="auto">
            <a:xfrm>
              <a:off x="1066800" y="4357688"/>
              <a:ext cx="4905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14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</p:grpSp>
      <p:grpSp>
        <p:nvGrpSpPr>
          <p:cNvPr id="17423" name="Group 3"/>
          <p:cNvGrpSpPr>
            <a:grpSpLocks/>
          </p:cNvGrpSpPr>
          <p:nvPr/>
        </p:nvGrpSpPr>
        <p:grpSpPr bwMode="auto">
          <a:xfrm>
            <a:off x="3238500" y="5383213"/>
            <a:ext cx="1066800" cy="750331"/>
            <a:chOff x="609600" y="4800600"/>
            <a:chExt cx="1066800" cy="750332"/>
          </a:xfrm>
        </p:grpSpPr>
        <p:sp>
          <p:nvSpPr>
            <p:cNvPr id="17471" name="Text Box 37"/>
            <p:cNvSpPr txBox="1">
              <a:spLocks noChangeArrowheads="1"/>
            </p:cNvSpPr>
            <p:nvPr/>
          </p:nvSpPr>
          <p:spPr bwMode="auto">
            <a:xfrm>
              <a:off x="609600" y="48768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C</a:t>
              </a:r>
            </a:p>
          </p:txBody>
        </p:sp>
        <p:sp>
          <p:nvSpPr>
            <p:cNvPr id="17472" name="Text Box 38"/>
            <p:cNvSpPr txBox="1">
              <a:spLocks noChangeArrowheads="1"/>
            </p:cNvSpPr>
            <p:nvPr/>
          </p:nvSpPr>
          <p:spPr bwMode="auto">
            <a:xfrm>
              <a:off x="1143000" y="48006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17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7473" name="Line 39"/>
            <p:cNvSpPr>
              <a:spLocks noChangeShapeType="1"/>
            </p:cNvSpPr>
            <p:nvPr/>
          </p:nvSpPr>
          <p:spPr bwMode="auto">
            <a:xfrm>
              <a:off x="1066800" y="5105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Text Box 40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4905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14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</p:grp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3152775" y="4595813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b="1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17425" name="Picture 106" descr="b25788865kk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5920581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Group 29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69" name="Picture 3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0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135" name="Group 32"/>
          <p:cNvGrpSpPr>
            <a:grpSpLocks/>
          </p:cNvGrpSpPr>
          <p:nvPr/>
        </p:nvGrpSpPr>
        <p:grpSpPr bwMode="auto">
          <a:xfrm>
            <a:off x="7108825" y="4722813"/>
            <a:ext cx="1774825" cy="1371600"/>
            <a:chOff x="4450" y="0"/>
            <a:chExt cx="1118" cy="1104"/>
          </a:xfrm>
        </p:grpSpPr>
        <p:pic>
          <p:nvPicPr>
            <p:cNvPr id="17467" name="Picture 3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8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138" name="Group 35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65" name="Picture 3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6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141" name="Group 38"/>
          <p:cNvGrpSpPr>
            <a:grpSpLocks/>
          </p:cNvGrpSpPr>
          <p:nvPr/>
        </p:nvGrpSpPr>
        <p:grpSpPr bwMode="auto">
          <a:xfrm>
            <a:off x="7108825" y="4722813"/>
            <a:ext cx="1774825" cy="1371600"/>
            <a:chOff x="4450" y="0"/>
            <a:chExt cx="1118" cy="1104"/>
          </a:xfrm>
        </p:grpSpPr>
        <p:pic>
          <p:nvPicPr>
            <p:cNvPr id="17463" name="Picture 3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4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144" name="Group 41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61" name="Picture 4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2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147" name="Group 44"/>
          <p:cNvGrpSpPr>
            <a:grpSpLocks/>
          </p:cNvGrpSpPr>
          <p:nvPr/>
        </p:nvGrpSpPr>
        <p:grpSpPr bwMode="auto">
          <a:xfrm>
            <a:off x="7108825" y="4716463"/>
            <a:ext cx="1774825" cy="1371600"/>
            <a:chOff x="4450" y="0"/>
            <a:chExt cx="1118" cy="1104"/>
          </a:xfrm>
        </p:grpSpPr>
        <p:pic>
          <p:nvPicPr>
            <p:cNvPr id="17459" name="Picture 4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0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50" name="Group 47"/>
          <p:cNvGrpSpPr>
            <a:grpSpLocks/>
          </p:cNvGrpSpPr>
          <p:nvPr/>
        </p:nvGrpSpPr>
        <p:grpSpPr bwMode="auto">
          <a:xfrm>
            <a:off x="7073900" y="4722813"/>
            <a:ext cx="1774825" cy="1371600"/>
            <a:chOff x="4450" y="0"/>
            <a:chExt cx="1118" cy="1104"/>
          </a:xfrm>
        </p:grpSpPr>
        <p:pic>
          <p:nvPicPr>
            <p:cNvPr id="17457" name="Picture 4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8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53" name="Group 50"/>
          <p:cNvGrpSpPr>
            <a:grpSpLocks/>
          </p:cNvGrpSpPr>
          <p:nvPr/>
        </p:nvGrpSpPr>
        <p:grpSpPr bwMode="auto">
          <a:xfrm>
            <a:off x="7073900" y="4722813"/>
            <a:ext cx="1774825" cy="1371600"/>
            <a:chOff x="4450" y="0"/>
            <a:chExt cx="1118" cy="1104"/>
          </a:xfrm>
        </p:grpSpPr>
        <p:pic>
          <p:nvPicPr>
            <p:cNvPr id="17455" name="Picture 5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6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56" name="Group 53"/>
          <p:cNvGrpSpPr>
            <a:grpSpLocks/>
          </p:cNvGrpSpPr>
          <p:nvPr/>
        </p:nvGrpSpPr>
        <p:grpSpPr bwMode="auto">
          <a:xfrm>
            <a:off x="7088188" y="4718050"/>
            <a:ext cx="1774825" cy="1371600"/>
            <a:chOff x="4450" y="0"/>
            <a:chExt cx="1118" cy="1104"/>
          </a:xfrm>
        </p:grpSpPr>
        <p:pic>
          <p:nvPicPr>
            <p:cNvPr id="17453" name="Picture 5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4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59" name="Group 56"/>
          <p:cNvGrpSpPr>
            <a:grpSpLocks/>
          </p:cNvGrpSpPr>
          <p:nvPr/>
        </p:nvGrpSpPr>
        <p:grpSpPr bwMode="auto">
          <a:xfrm>
            <a:off x="7088188" y="4741863"/>
            <a:ext cx="1774825" cy="1371600"/>
            <a:chOff x="4450" y="0"/>
            <a:chExt cx="1118" cy="1104"/>
          </a:xfrm>
        </p:grpSpPr>
        <p:pic>
          <p:nvPicPr>
            <p:cNvPr id="17451" name="Picture 5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2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62" name="Group 59"/>
          <p:cNvGrpSpPr>
            <a:grpSpLocks/>
          </p:cNvGrpSpPr>
          <p:nvPr/>
        </p:nvGrpSpPr>
        <p:grpSpPr bwMode="auto">
          <a:xfrm>
            <a:off x="7108825" y="4725988"/>
            <a:ext cx="1774825" cy="1371600"/>
            <a:chOff x="4450" y="0"/>
            <a:chExt cx="1118" cy="1104"/>
          </a:xfrm>
        </p:grpSpPr>
        <p:pic>
          <p:nvPicPr>
            <p:cNvPr id="17449" name="Picture 6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65" name="Group 62"/>
          <p:cNvGrpSpPr>
            <a:grpSpLocks/>
          </p:cNvGrpSpPr>
          <p:nvPr/>
        </p:nvGrpSpPr>
        <p:grpSpPr bwMode="auto">
          <a:xfrm>
            <a:off x="7137400" y="4722813"/>
            <a:ext cx="1774825" cy="1371600"/>
            <a:chOff x="4450" y="0"/>
            <a:chExt cx="1118" cy="1104"/>
          </a:xfrm>
        </p:grpSpPr>
        <p:pic>
          <p:nvPicPr>
            <p:cNvPr id="17447" name="Picture 6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8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68" name="Group 65"/>
          <p:cNvGrpSpPr>
            <a:grpSpLocks/>
          </p:cNvGrpSpPr>
          <p:nvPr/>
        </p:nvGrpSpPr>
        <p:grpSpPr bwMode="auto">
          <a:xfrm>
            <a:off x="7105650" y="4741863"/>
            <a:ext cx="1774825" cy="1371600"/>
            <a:chOff x="4450" y="0"/>
            <a:chExt cx="1118" cy="1104"/>
          </a:xfrm>
        </p:grpSpPr>
        <p:pic>
          <p:nvPicPr>
            <p:cNvPr id="17445" name="Picture 6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6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71" name="Group 68"/>
          <p:cNvGrpSpPr>
            <a:grpSpLocks/>
          </p:cNvGrpSpPr>
          <p:nvPr/>
        </p:nvGrpSpPr>
        <p:grpSpPr bwMode="auto">
          <a:xfrm>
            <a:off x="7108825" y="4684713"/>
            <a:ext cx="1774825" cy="1371600"/>
            <a:chOff x="4450" y="0"/>
            <a:chExt cx="1118" cy="1104"/>
          </a:xfrm>
        </p:grpSpPr>
        <p:pic>
          <p:nvPicPr>
            <p:cNvPr id="17443" name="Picture 6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74" name="Group 71"/>
          <p:cNvGrpSpPr>
            <a:grpSpLocks/>
          </p:cNvGrpSpPr>
          <p:nvPr/>
        </p:nvGrpSpPr>
        <p:grpSpPr bwMode="auto">
          <a:xfrm>
            <a:off x="7108825" y="4689475"/>
            <a:ext cx="1774825" cy="1371600"/>
            <a:chOff x="4450" y="0"/>
            <a:chExt cx="1118" cy="1104"/>
          </a:xfrm>
        </p:grpSpPr>
        <p:pic>
          <p:nvPicPr>
            <p:cNvPr id="17441" name="Picture 7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MIL100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MIL100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IL100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8439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8442" name="Picture 10" descr="Mat tr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44196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7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43434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4390572" y="3276600"/>
            <a:ext cx="452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15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51816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2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5105400" y="3198813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5181600" y="32146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5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4857295" y="3000828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-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5562600" y="298608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=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b)</a:t>
            </a:r>
          </a:p>
        </p:txBody>
      </p:sp>
      <p:grpSp>
        <p:nvGrpSpPr>
          <p:cNvPr id="32819" name="Group 51"/>
          <p:cNvGrpSpPr>
            <a:grpSpLocks/>
          </p:cNvGrpSpPr>
          <p:nvPr/>
        </p:nvGrpSpPr>
        <p:grpSpPr bwMode="auto">
          <a:xfrm>
            <a:off x="4191000" y="3505200"/>
            <a:ext cx="1000125" cy="671513"/>
            <a:chOff x="336" y="2256"/>
            <a:chExt cx="630" cy="423"/>
          </a:xfrm>
        </p:grpSpPr>
        <p:sp>
          <p:nvSpPr>
            <p:cNvPr id="18509" name="Text Box 52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  </a:t>
              </a:r>
            </a:p>
          </p:txBody>
        </p:sp>
        <p:sp>
          <p:nvSpPr>
            <p:cNvPr id="18510" name="Text Box 53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8511" name="Line 54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Text Box 55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</p:grp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4191000" y="4281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B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4724400" y="4129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5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>
            <a:off x="46482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4695372" y="4510088"/>
            <a:ext cx="529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15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41910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C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4724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1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46482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4735284" y="5181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.VnArial Narrow" pitchFamily="34" charset="0"/>
              </a:rPr>
              <a:t>5</a:t>
            </a:r>
            <a:endParaRPr lang="en-US" b="1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sp>
        <p:nvSpPr>
          <p:cNvPr id="32866" name="Oval 98"/>
          <p:cNvSpPr>
            <a:spLocks noChangeArrowheads="1"/>
          </p:cNvSpPr>
          <p:nvPr/>
        </p:nvSpPr>
        <p:spPr bwMode="auto">
          <a:xfrm>
            <a:off x="4114800" y="3581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18463" name="Picture 106" descr="b25788865kk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451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29"/>
          <p:cNvGrpSpPr>
            <a:grpSpLocks/>
          </p:cNvGrpSpPr>
          <p:nvPr/>
        </p:nvGrpSpPr>
        <p:grpSpPr bwMode="auto">
          <a:xfrm>
            <a:off x="6978650" y="4973638"/>
            <a:ext cx="1774825" cy="1371600"/>
            <a:chOff x="4450" y="0"/>
            <a:chExt cx="1118" cy="1104"/>
          </a:xfrm>
        </p:grpSpPr>
        <p:pic>
          <p:nvPicPr>
            <p:cNvPr id="18507" name="Picture 3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8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87" name="Group 32"/>
          <p:cNvGrpSpPr>
            <a:grpSpLocks/>
          </p:cNvGrpSpPr>
          <p:nvPr/>
        </p:nvGrpSpPr>
        <p:grpSpPr bwMode="auto">
          <a:xfrm>
            <a:off x="6978650" y="4973638"/>
            <a:ext cx="1774825" cy="1371600"/>
            <a:chOff x="4450" y="0"/>
            <a:chExt cx="1118" cy="1104"/>
          </a:xfrm>
        </p:grpSpPr>
        <p:pic>
          <p:nvPicPr>
            <p:cNvPr id="18505" name="Picture 3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6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90" name="Group 35"/>
          <p:cNvGrpSpPr>
            <a:grpSpLocks/>
          </p:cNvGrpSpPr>
          <p:nvPr/>
        </p:nvGrpSpPr>
        <p:grpSpPr bwMode="auto">
          <a:xfrm>
            <a:off x="6988175" y="4983163"/>
            <a:ext cx="1774825" cy="1371600"/>
            <a:chOff x="4450" y="0"/>
            <a:chExt cx="1118" cy="1104"/>
          </a:xfrm>
        </p:grpSpPr>
        <p:pic>
          <p:nvPicPr>
            <p:cNvPr id="18503" name="Picture 3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4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93" name="Group 38"/>
          <p:cNvGrpSpPr>
            <a:grpSpLocks/>
          </p:cNvGrpSpPr>
          <p:nvPr/>
        </p:nvGrpSpPr>
        <p:grpSpPr bwMode="auto">
          <a:xfrm>
            <a:off x="6983413" y="4994275"/>
            <a:ext cx="1774825" cy="1371600"/>
            <a:chOff x="4450" y="0"/>
            <a:chExt cx="1118" cy="1104"/>
          </a:xfrm>
        </p:grpSpPr>
        <p:pic>
          <p:nvPicPr>
            <p:cNvPr id="18501" name="Picture 3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2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96" name="Group 41"/>
          <p:cNvGrpSpPr>
            <a:grpSpLocks/>
          </p:cNvGrpSpPr>
          <p:nvPr/>
        </p:nvGrpSpPr>
        <p:grpSpPr bwMode="auto">
          <a:xfrm>
            <a:off x="7018338" y="4983163"/>
            <a:ext cx="1774825" cy="1371600"/>
            <a:chOff x="4450" y="0"/>
            <a:chExt cx="1118" cy="1104"/>
          </a:xfrm>
        </p:grpSpPr>
        <p:pic>
          <p:nvPicPr>
            <p:cNvPr id="18499" name="Picture 4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0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99" name="Group 44"/>
          <p:cNvGrpSpPr>
            <a:grpSpLocks/>
          </p:cNvGrpSpPr>
          <p:nvPr/>
        </p:nvGrpSpPr>
        <p:grpSpPr bwMode="auto">
          <a:xfrm>
            <a:off x="7010400" y="4960938"/>
            <a:ext cx="1774825" cy="1371600"/>
            <a:chOff x="4450" y="0"/>
            <a:chExt cx="1118" cy="1104"/>
          </a:xfrm>
        </p:grpSpPr>
        <p:pic>
          <p:nvPicPr>
            <p:cNvPr id="18497" name="Picture 4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8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02" name="Group 47"/>
          <p:cNvGrpSpPr>
            <a:grpSpLocks/>
          </p:cNvGrpSpPr>
          <p:nvPr/>
        </p:nvGrpSpPr>
        <p:grpSpPr bwMode="auto">
          <a:xfrm>
            <a:off x="7018338" y="4973638"/>
            <a:ext cx="1774825" cy="1371600"/>
            <a:chOff x="4450" y="0"/>
            <a:chExt cx="1118" cy="1104"/>
          </a:xfrm>
        </p:grpSpPr>
        <p:pic>
          <p:nvPicPr>
            <p:cNvPr id="18495" name="Picture 4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6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05" name="Group 50"/>
          <p:cNvGrpSpPr>
            <a:grpSpLocks/>
          </p:cNvGrpSpPr>
          <p:nvPr/>
        </p:nvGrpSpPr>
        <p:grpSpPr bwMode="auto">
          <a:xfrm>
            <a:off x="7010400" y="4960938"/>
            <a:ext cx="1774825" cy="1371600"/>
            <a:chOff x="4450" y="0"/>
            <a:chExt cx="1118" cy="1104"/>
          </a:xfrm>
        </p:grpSpPr>
        <p:pic>
          <p:nvPicPr>
            <p:cNvPr id="18493" name="Picture 5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4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7018338" y="4960938"/>
            <a:ext cx="1774825" cy="1371600"/>
            <a:chOff x="4450" y="0"/>
            <a:chExt cx="1118" cy="1104"/>
          </a:xfrm>
        </p:grpSpPr>
        <p:pic>
          <p:nvPicPr>
            <p:cNvPr id="18491" name="Picture 5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2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1" name="Group 56"/>
          <p:cNvGrpSpPr>
            <a:grpSpLocks/>
          </p:cNvGrpSpPr>
          <p:nvPr/>
        </p:nvGrpSpPr>
        <p:grpSpPr bwMode="auto">
          <a:xfrm>
            <a:off x="7010400" y="4962525"/>
            <a:ext cx="1774825" cy="1371600"/>
            <a:chOff x="4450" y="0"/>
            <a:chExt cx="1118" cy="1104"/>
          </a:xfrm>
        </p:grpSpPr>
        <p:pic>
          <p:nvPicPr>
            <p:cNvPr id="18489" name="Picture 5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0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14" name="Group 59"/>
          <p:cNvGrpSpPr>
            <a:grpSpLocks/>
          </p:cNvGrpSpPr>
          <p:nvPr/>
        </p:nvGrpSpPr>
        <p:grpSpPr bwMode="auto">
          <a:xfrm>
            <a:off x="7018338" y="4940300"/>
            <a:ext cx="1774825" cy="1371600"/>
            <a:chOff x="4450" y="0"/>
            <a:chExt cx="1118" cy="1104"/>
          </a:xfrm>
        </p:grpSpPr>
        <p:pic>
          <p:nvPicPr>
            <p:cNvPr id="18487" name="Picture 6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8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17" name="Group 62"/>
          <p:cNvGrpSpPr>
            <a:grpSpLocks/>
          </p:cNvGrpSpPr>
          <p:nvPr/>
        </p:nvGrpSpPr>
        <p:grpSpPr bwMode="auto">
          <a:xfrm>
            <a:off x="7027863" y="4949825"/>
            <a:ext cx="1774825" cy="1371600"/>
            <a:chOff x="4450" y="0"/>
            <a:chExt cx="1118" cy="1104"/>
          </a:xfrm>
        </p:grpSpPr>
        <p:pic>
          <p:nvPicPr>
            <p:cNvPr id="18485" name="Picture 6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6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20" name="Group 65"/>
          <p:cNvGrpSpPr>
            <a:grpSpLocks/>
          </p:cNvGrpSpPr>
          <p:nvPr/>
        </p:nvGrpSpPr>
        <p:grpSpPr bwMode="auto">
          <a:xfrm>
            <a:off x="7016750" y="4948238"/>
            <a:ext cx="1774825" cy="1371600"/>
            <a:chOff x="4450" y="0"/>
            <a:chExt cx="1118" cy="1104"/>
          </a:xfrm>
        </p:grpSpPr>
        <p:pic>
          <p:nvPicPr>
            <p:cNvPr id="18483" name="Picture 6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4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23" name="Group 68"/>
          <p:cNvGrpSpPr>
            <a:grpSpLocks/>
          </p:cNvGrpSpPr>
          <p:nvPr/>
        </p:nvGrpSpPr>
        <p:grpSpPr bwMode="auto">
          <a:xfrm>
            <a:off x="7010400" y="4960938"/>
            <a:ext cx="1774825" cy="1371600"/>
            <a:chOff x="4450" y="0"/>
            <a:chExt cx="1118" cy="1104"/>
          </a:xfrm>
        </p:grpSpPr>
        <p:pic>
          <p:nvPicPr>
            <p:cNvPr id="18481" name="Picture 6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2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26" name="Group 71"/>
          <p:cNvGrpSpPr>
            <a:grpSpLocks/>
          </p:cNvGrpSpPr>
          <p:nvPr/>
        </p:nvGrpSpPr>
        <p:grpSpPr bwMode="auto">
          <a:xfrm>
            <a:off x="7027863" y="4926013"/>
            <a:ext cx="1774825" cy="1371600"/>
            <a:chOff x="4450" y="0"/>
            <a:chExt cx="1118" cy="1104"/>
          </a:xfrm>
        </p:grpSpPr>
        <p:pic>
          <p:nvPicPr>
            <p:cNvPr id="18479" name="Picture 7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8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0" grpId="0"/>
      <p:bldP spid="32811" grpId="0" animBg="1"/>
      <p:bldP spid="32812" grpId="0"/>
      <p:bldP spid="32813" grpId="0"/>
      <p:bldP spid="32814" grpId="0" animBg="1"/>
      <p:bldP spid="32815" grpId="0"/>
      <p:bldP spid="32816" grpId="0"/>
      <p:bldP spid="32817" grpId="0"/>
      <p:bldP spid="32818" grpId="0"/>
      <p:bldP spid="32824" grpId="0"/>
      <p:bldP spid="32825" grpId="0"/>
      <p:bldP spid="32826" grpId="0" animBg="1"/>
      <p:bldP spid="32827" grpId="0"/>
      <p:bldP spid="32828" grpId="0"/>
      <p:bldP spid="32829" grpId="0"/>
      <p:bldP spid="32830" grpId="0" animBg="1"/>
      <p:bldP spid="32831" grpId="0"/>
      <p:bldP spid="328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L1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IL1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MIL100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MIL1000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3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latin typeface="Times New Roman"/>
                <a:cs typeface="Times New Roman"/>
              </a:rPr>
              <a:t>TÌM NHANH – TÌM ĐÚNG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/>
            </a:endParaRPr>
          </a:p>
        </p:txBody>
      </p:sp>
      <p:pic>
        <p:nvPicPr>
          <p:cNvPr id="19466" name="Picture 10" descr="Mat tr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64"/>
          <p:cNvSpPr>
            <a:spLocks noChangeShapeType="1"/>
          </p:cNvSpPr>
          <p:nvPr/>
        </p:nvSpPr>
        <p:spPr bwMode="auto">
          <a:xfrm>
            <a:off x="3563938" y="3054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65"/>
          <p:cNvSpPr txBox="1">
            <a:spLocks noChangeArrowheads="1"/>
          </p:cNvSpPr>
          <p:nvPr/>
        </p:nvSpPr>
        <p:spPr bwMode="auto">
          <a:xfrm>
            <a:off x="3576638" y="30432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9470" name="Line 66"/>
          <p:cNvSpPr>
            <a:spLocks noChangeShapeType="1"/>
          </p:cNvSpPr>
          <p:nvPr/>
        </p:nvSpPr>
        <p:spPr bwMode="auto">
          <a:xfrm>
            <a:off x="4381500" y="3060700"/>
            <a:ext cx="381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67"/>
          <p:cNvSpPr txBox="1">
            <a:spLocks noChangeArrowheads="1"/>
          </p:cNvSpPr>
          <p:nvPr/>
        </p:nvSpPr>
        <p:spPr bwMode="auto">
          <a:xfrm>
            <a:off x="4397375" y="3092450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15</a:t>
            </a:r>
          </a:p>
        </p:txBody>
      </p:sp>
      <p:sp>
        <p:nvSpPr>
          <p:cNvPr id="19472" name="Text Box 68"/>
          <p:cNvSpPr txBox="1">
            <a:spLocks noChangeArrowheads="1"/>
          </p:cNvSpPr>
          <p:nvPr/>
        </p:nvSpPr>
        <p:spPr bwMode="auto">
          <a:xfrm>
            <a:off x="4048125" y="287020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+</a:t>
            </a:r>
          </a:p>
        </p:txBody>
      </p:sp>
      <p:sp>
        <p:nvSpPr>
          <p:cNvPr id="19473" name="Text Box 69"/>
          <p:cNvSpPr txBox="1">
            <a:spLocks noChangeArrowheads="1"/>
          </p:cNvSpPr>
          <p:nvPr/>
        </p:nvSpPr>
        <p:spPr bwMode="auto">
          <a:xfrm>
            <a:off x="5719437" y="2878931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=</a:t>
            </a:r>
          </a:p>
        </p:txBody>
      </p:sp>
      <p:sp>
        <p:nvSpPr>
          <p:cNvPr id="19474" name="Text Box 70"/>
          <p:cNvSpPr txBox="1">
            <a:spLocks noChangeArrowheads="1"/>
          </p:cNvSpPr>
          <p:nvPr/>
        </p:nvSpPr>
        <p:spPr bwMode="auto">
          <a:xfrm>
            <a:off x="3103563" y="28606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c)</a:t>
            </a:r>
          </a:p>
        </p:txBody>
      </p:sp>
      <p:grpSp>
        <p:nvGrpSpPr>
          <p:cNvPr id="19475" name="Group 71"/>
          <p:cNvGrpSpPr>
            <a:grpSpLocks/>
          </p:cNvGrpSpPr>
          <p:nvPr/>
        </p:nvGrpSpPr>
        <p:grpSpPr bwMode="auto">
          <a:xfrm>
            <a:off x="3359150" y="3533775"/>
            <a:ext cx="1000125" cy="671513"/>
            <a:chOff x="336" y="2256"/>
            <a:chExt cx="630" cy="423"/>
          </a:xfrm>
        </p:grpSpPr>
        <p:sp>
          <p:nvSpPr>
            <p:cNvPr id="19535" name="Text Box 72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A  </a:t>
              </a:r>
            </a:p>
          </p:txBody>
        </p:sp>
        <p:sp>
          <p:nvSpPr>
            <p:cNvPr id="19536" name="Text Box 73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4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9537" name="Line 74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Text Box 75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grpSp>
        <p:nvGrpSpPr>
          <p:cNvPr id="19476" name="Group 1"/>
          <p:cNvGrpSpPr>
            <a:grpSpLocks/>
          </p:cNvGrpSpPr>
          <p:nvPr/>
        </p:nvGrpSpPr>
        <p:grpSpPr bwMode="auto">
          <a:xfrm>
            <a:off x="3362325" y="4205288"/>
            <a:ext cx="1082675" cy="747712"/>
            <a:chOff x="6765925" y="4052888"/>
            <a:chExt cx="1082675" cy="747712"/>
          </a:xfrm>
        </p:grpSpPr>
        <p:sp>
          <p:nvSpPr>
            <p:cNvPr id="19531" name="Text Box 76"/>
            <p:cNvSpPr txBox="1">
              <a:spLocks noChangeArrowheads="1"/>
            </p:cNvSpPr>
            <p:nvPr/>
          </p:nvSpPr>
          <p:spPr bwMode="auto">
            <a:xfrm>
              <a:off x="6765925" y="4205288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B</a:t>
              </a:r>
            </a:p>
          </p:txBody>
        </p:sp>
        <p:sp>
          <p:nvSpPr>
            <p:cNvPr id="19532" name="Text Box 77"/>
            <p:cNvSpPr txBox="1">
              <a:spLocks noChangeArrowheads="1"/>
            </p:cNvSpPr>
            <p:nvPr/>
          </p:nvSpPr>
          <p:spPr bwMode="auto">
            <a:xfrm>
              <a:off x="7299325" y="40528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smtClean="0">
                  <a:solidFill>
                    <a:srgbClr val="0033CC"/>
                  </a:solidFill>
                  <a:latin typeface=".VnArial Narrow" pitchFamily="34" charset="0"/>
                </a:rPr>
                <a:t>10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9533" name="Line 78"/>
            <p:cNvSpPr>
              <a:spLocks noChangeShapeType="1"/>
            </p:cNvSpPr>
            <p:nvPr/>
          </p:nvSpPr>
          <p:spPr bwMode="auto">
            <a:xfrm>
              <a:off x="7223125" y="4419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Text Box 79"/>
            <p:cNvSpPr txBox="1">
              <a:spLocks noChangeArrowheads="1"/>
            </p:cNvSpPr>
            <p:nvPr/>
          </p:nvSpPr>
          <p:spPr bwMode="auto">
            <a:xfrm>
              <a:off x="7299325" y="4433888"/>
              <a:ext cx="5492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grpSp>
        <p:nvGrpSpPr>
          <p:cNvPr id="19477" name="Group 2"/>
          <p:cNvGrpSpPr>
            <a:grpSpLocks/>
          </p:cNvGrpSpPr>
          <p:nvPr/>
        </p:nvGrpSpPr>
        <p:grpSpPr bwMode="auto">
          <a:xfrm>
            <a:off x="3378200" y="5065713"/>
            <a:ext cx="1037772" cy="747712"/>
            <a:chOff x="6765925" y="4724400"/>
            <a:chExt cx="1037772" cy="747713"/>
          </a:xfrm>
        </p:grpSpPr>
        <p:sp>
          <p:nvSpPr>
            <p:cNvPr id="19527" name="Text Box 80"/>
            <p:cNvSpPr txBox="1">
              <a:spLocks noChangeArrowheads="1"/>
            </p:cNvSpPr>
            <p:nvPr/>
          </p:nvSpPr>
          <p:spPr bwMode="auto">
            <a:xfrm>
              <a:off x="6765925" y="4800600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C</a:t>
              </a:r>
            </a:p>
          </p:txBody>
        </p:sp>
        <p:sp>
          <p:nvSpPr>
            <p:cNvPr id="19528" name="Text Box 81"/>
            <p:cNvSpPr txBox="1">
              <a:spLocks noChangeArrowheads="1"/>
            </p:cNvSpPr>
            <p:nvPr/>
          </p:nvSpPr>
          <p:spPr bwMode="auto">
            <a:xfrm>
              <a:off x="7270297" y="47244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12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19529" name="Line 82"/>
            <p:cNvSpPr>
              <a:spLocks noChangeShapeType="1"/>
            </p:cNvSpPr>
            <p:nvPr/>
          </p:nvSpPr>
          <p:spPr bwMode="auto">
            <a:xfrm>
              <a:off x="7223125" y="5105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Text Box 83"/>
            <p:cNvSpPr txBox="1">
              <a:spLocks noChangeArrowheads="1"/>
            </p:cNvSpPr>
            <p:nvPr/>
          </p:nvSpPr>
          <p:spPr bwMode="auto">
            <a:xfrm>
              <a:off x="7239000" y="51054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itchFamily="34" charset="0"/>
                </a:rPr>
                <a:t>15</a:t>
              </a:r>
            </a:p>
          </p:txBody>
        </p:sp>
      </p:grpSp>
      <p:sp>
        <p:nvSpPr>
          <p:cNvPr id="19478" name="Text Box 84"/>
          <p:cNvSpPr txBox="1">
            <a:spLocks noChangeArrowheads="1"/>
          </p:cNvSpPr>
          <p:nvPr/>
        </p:nvSpPr>
        <p:spPr bwMode="auto">
          <a:xfrm>
            <a:off x="3592513" y="26733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19479" name="Text Box 85"/>
          <p:cNvSpPr txBox="1">
            <a:spLocks noChangeArrowheads="1"/>
          </p:cNvSpPr>
          <p:nvPr/>
        </p:nvSpPr>
        <p:spPr bwMode="auto">
          <a:xfrm>
            <a:off x="4445000" y="26781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32873" name="Oval 105"/>
          <p:cNvSpPr>
            <a:spLocks noChangeArrowheads="1"/>
          </p:cNvSpPr>
          <p:nvPr/>
        </p:nvSpPr>
        <p:spPr bwMode="auto">
          <a:xfrm>
            <a:off x="3297238" y="5106988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19481" name="Picture 106" descr="b25788865kk9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451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29"/>
          <p:cNvGrpSpPr>
            <a:grpSpLocks/>
          </p:cNvGrpSpPr>
          <p:nvPr/>
        </p:nvGrpSpPr>
        <p:grpSpPr bwMode="auto">
          <a:xfrm>
            <a:off x="7327900" y="5441950"/>
            <a:ext cx="1774825" cy="1371600"/>
            <a:chOff x="4450" y="0"/>
            <a:chExt cx="1118" cy="1104"/>
          </a:xfrm>
        </p:grpSpPr>
        <p:pic>
          <p:nvPicPr>
            <p:cNvPr id="19525" name="Picture 3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6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87" name="Group 32"/>
          <p:cNvGrpSpPr>
            <a:grpSpLocks/>
          </p:cNvGrpSpPr>
          <p:nvPr/>
        </p:nvGrpSpPr>
        <p:grpSpPr bwMode="auto">
          <a:xfrm>
            <a:off x="7334250" y="5419725"/>
            <a:ext cx="1774825" cy="1371600"/>
            <a:chOff x="4450" y="0"/>
            <a:chExt cx="1118" cy="1104"/>
          </a:xfrm>
        </p:grpSpPr>
        <p:pic>
          <p:nvPicPr>
            <p:cNvPr id="19523" name="Picture 3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4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90" name="Group 35"/>
          <p:cNvGrpSpPr>
            <a:grpSpLocks/>
          </p:cNvGrpSpPr>
          <p:nvPr/>
        </p:nvGrpSpPr>
        <p:grpSpPr bwMode="auto">
          <a:xfrm>
            <a:off x="7375525" y="5407025"/>
            <a:ext cx="1774825" cy="1371600"/>
            <a:chOff x="4450" y="0"/>
            <a:chExt cx="1118" cy="1104"/>
          </a:xfrm>
        </p:grpSpPr>
        <p:pic>
          <p:nvPicPr>
            <p:cNvPr id="19521" name="Picture 3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2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93" name="Group 38"/>
          <p:cNvGrpSpPr>
            <a:grpSpLocks/>
          </p:cNvGrpSpPr>
          <p:nvPr/>
        </p:nvGrpSpPr>
        <p:grpSpPr bwMode="auto">
          <a:xfrm>
            <a:off x="7369175" y="5411788"/>
            <a:ext cx="1774825" cy="1371600"/>
            <a:chOff x="4450" y="0"/>
            <a:chExt cx="1118" cy="1104"/>
          </a:xfrm>
        </p:grpSpPr>
        <p:pic>
          <p:nvPicPr>
            <p:cNvPr id="19519" name="Picture 3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0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96" name="Group 41"/>
          <p:cNvGrpSpPr>
            <a:grpSpLocks/>
          </p:cNvGrpSpPr>
          <p:nvPr/>
        </p:nvGrpSpPr>
        <p:grpSpPr bwMode="auto">
          <a:xfrm>
            <a:off x="7331075" y="5438775"/>
            <a:ext cx="1774825" cy="1371600"/>
            <a:chOff x="4450" y="0"/>
            <a:chExt cx="1118" cy="1104"/>
          </a:xfrm>
        </p:grpSpPr>
        <p:pic>
          <p:nvPicPr>
            <p:cNvPr id="19517" name="Picture 4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8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99" name="Group 44"/>
          <p:cNvGrpSpPr>
            <a:grpSpLocks/>
          </p:cNvGrpSpPr>
          <p:nvPr/>
        </p:nvGrpSpPr>
        <p:grpSpPr bwMode="auto">
          <a:xfrm>
            <a:off x="7378700" y="5441950"/>
            <a:ext cx="1774825" cy="1371600"/>
            <a:chOff x="4450" y="0"/>
            <a:chExt cx="1118" cy="1104"/>
          </a:xfrm>
        </p:grpSpPr>
        <p:pic>
          <p:nvPicPr>
            <p:cNvPr id="19515" name="Picture 4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6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102" name="Group 47"/>
          <p:cNvGrpSpPr>
            <a:grpSpLocks/>
          </p:cNvGrpSpPr>
          <p:nvPr/>
        </p:nvGrpSpPr>
        <p:grpSpPr bwMode="auto">
          <a:xfrm>
            <a:off x="7359650" y="5419725"/>
            <a:ext cx="1774825" cy="1371600"/>
            <a:chOff x="4450" y="0"/>
            <a:chExt cx="1118" cy="1104"/>
          </a:xfrm>
        </p:grpSpPr>
        <p:pic>
          <p:nvPicPr>
            <p:cNvPr id="19513" name="Picture 4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4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105" name="Group 50"/>
          <p:cNvGrpSpPr>
            <a:grpSpLocks/>
          </p:cNvGrpSpPr>
          <p:nvPr/>
        </p:nvGrpSpPr>
        <p:grpSpPr bwMode="auto">
          <a:xfrm>
            <a:off x="7369175" y="5405438"/>
            <a:ext cx="1774825" cy="1371600"/>
            <a:chOff x="4450" y="0"/>
            <a:chExt cx="1118" cy="1104"/>
          </a:xfrm>
        </p:grpSpPr>
        <p:pic>
          <p:nvPicPr>
            <p:cNvPr id="19511" name="Picture 5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2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8" name="Group 53"/>
          <p:cNvGrpSpPr>
            <a:grpSpLocks/>
          </p:cNvGrpSpPr>
          <p:nvPr/>
        </p:nvGrpSpPr>
        <p:grpSpPr bwMode="auto">
          <a:xfrm>
            <a:off x="7369175" y="5405438"/>
            <a:ext cx="1774825" cy="1371600"/>
            <a:chOff x="4450" y="0"/>
            <a:chExt cx="1118" cy="1104"/>
          </a:xfrm>
        </p:grpSpPr>
        <p:pic>
          <p:nvPicPr>
            <p:cNvPr id="19509" name="Picture 5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0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1" name="Group 56"/>
          <p:cNvGrpSpPr>
            <a:grpSpLocks/>
          </p:cNvGrpSpPr>
          <p:nvPr/>
        </p:nvGrpSpPr>
        <p:grpSpPr bwMode="auto">
          <a:xfrm>
            <a:off x="7342188" y="5397500"/>
            <a:ext cx="1774825" cy="1371600"/>
            <a:chOff x="4450" y="0"/>
            <a:chExt cx="1118" cy="1104"/>
          </a:xfrm>
        </p:grpSpPr>
        <p:pic>
          <p:nvPicPr>
            <p:cNvPr id="19507" name="Picture 5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14" name="Group 59"/>
          <p:cNvGrpSpPr>
            <a:grpSpLocks/>
          </p:cNvGrpSpPr>
          <p:nvPr/>
        </p:nvGrpSpPr>
        <p:grpSpPr bwMode="auto">
          <a:xfrm>
            <a:off x="7367588" y="5394325"/>
            <a:ext cx="1774825" cy="1371600"/>
            <a:chOff x="4450" y="0"/>
            <a:chExt cx="1118" cy="1104"/>
          </a:xfrm>
        </p:grpSpPr>
        <p:pic>
          <p:nvPicPr>
            <p:cNvPr id="19505" name="Picture 6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6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17" name="Group 62"/>
          <p:cNvGrpSpPr>
            <a:grpSpLocks/>
          </p:cNvGrpSpPr>
          <p:nvPr/>
        </p:nvGrpSpPr>
        <p:grpSpPr bwMode="auto">
          <a:xfrm>
            <a:off x="7367588" y="5405438"/>
            <a:ext cx="1774825" cy="1371600"/>
            <a:chOff x="4450" y="0"/>
            <a:chExt cx="1118" cy="1104"/>
          </a:xfrm>
        </p:grpSpPr>
        <p:pic>
          <p:nvPicPr>
            <p:cNvPr id="19503" name="Picture 6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4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20" name="Group 65"/>
          <p:cNvGrpSpPr>
            <a:grpSpLocks/>
          </p:cNvGrpSpPr>
          <p:nvPr/>
        </p:nvGrpSpPr>
        <p:grpSpPr bwMode="auto">
          <a:xfrm>
            <a:off x="7337425" y="5405438"/>
            <a:ext cx="1774825" cy="1371600"/>
            <a:chOff x="4450" y="0"/>
            <a:chExt cx="1118" cy="1104"/>
          </a:xfrm>
        </p:grpSpPr>
        <p:pic>
          <p:nvPicPr>
            <p:cNvPr id="19501" name="Picture 6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2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23" name="Group 68"/>
          <p:cNvGrpSpPr>
            <a:grpSpLocks/>
          </p:cNvGrpSpPr>
          <p:nvPr/>
        </p:nvGrpSpPr>
        <p:grpSpPr bwMode="auto">
          <a:xfrm>
            <a:off x="7359650" y="5411788"/>
            <a:ext cx="1774825" cy="1371600"/>
            <a:chOff x="4450" y="0"/>
            <a:chExt cx="1118" cy="1104"/>
          </a:xfrm>
        </p:grpSpPr>
        <p:pic>
          <p:nvPicPr>
            <p:cNvPr id="19499" name="Picture 6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0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26" name="Group 71"/>
          <p:cNvGrpSpPr>
            <a:grpSpLocks/>
          </p:cNvGrpSpPr>
          <p:nvPr/>
        </p:nvGrpSpPr>
        <p:grpSpPr bwMode="auto">
          <a:xfrm>
            <a:off x="7350125" y="5386388"/>
            <a:ext cx="1774825" cy="1371600"/>
            <a:chOff x="4450" y="0"/>
            <a:chExt cx="1118" cy="1104"/>
          </a:xfrm>
        </p:grpSpPr>
        <p:pic>
          <p:nvPicPr>
            <p:cNvPr id="19497" name="Picture 7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27302" y="2676979"/>
            <a:ext cx="669017" cy="781050"/>
            <a:chOff x="5880553" y="3192802"/>
            <a:chExt cx="669017" cy="781050"/>
          </a:xfrm>
        </p:grpSpPr>
        <p:sp>
          <p:nvSpPr>
            <p:cNvPr id="83" name="Text Box 67"/>
            <p:cNvSpPr txBox="1">
              <a:spLocks noChangeArrowheads="1"/>
            </p:cNvSpPr>
            <p:nvPr/>
          </p:nvSpPr>
          <p:spPr bwMode="auto">
            <a:xfrm>
              <a:off x="5924095" y="3607139"/>
              <a:ext cx="625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CC"/>
                  </a:solidFill>
                  <a:latin typeface=".VnArial Narrow" pitchFamily="34" charset="0"/>
                </a:rPr>
                <a:t>3</a:t>
              </a:r>
              <a:endParaRPr lang="en-US" b="1" dirty="0">
                <a:solidFill>
                  <a:srgbClr val="0033CC"/>
                </a:solidFill>
                <a:latin typeface=".VnArial Narrow" pitchFamily="34" charset="0"/>
              </a:endParaRPr>
            </a:p>
          </p:txBody>
        </p:sp>
        <p:sp>
          <p:nvSpPr>
            <p:cNvPr id="85" name="Text Box 85"/>
            <p:cNvSpPr txBox="1">
              <a:spLocks noChangeArrowheads="1"/>
            </p:cNvSpPr>
            <p:nvPr/>
          </p:nvSpPr>
          <p:spPr bwMode="auto">
            <a:xfrm>
              <a:off x="5899150" y="3192802"/>
              <a:ext cx="381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CC"/>
                  </a:solidFill>
                  <a:latin typeface=".VnArial Narrow" pitchFamily="34" charset="0"/>
                </a:rPr>
                <a:t>1</a:t>
              </a:r>
            </a:p>
          </p:txBody>
        </p:sp>
        <p:sp>
          <p:nvSpPr>
            <p:cNvPr id="86" name="Line 66"/>
            <p:cNvSpPr>
              <a:spLocks noChangeShapeType="1"/>
            </p:cNvSpPr>
            <p:nvPr/>
          </p:nvSpPr>
          <p:spPr bwMode="auto">
            <a:xfrm>
              <a:off x="5880553" y="3596822"/>
              <a:ext cx="381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Box 68"/>
          <p:cNvSpPr txBox="1">
            <a:spLocks noChangeArrowheads="1"/>
          </p:cNvSpPr>
          <p:nvPr/>
        </p:nvSpPr>
        <p:spPr bwMode="auto">
          <a:xfrm>
            <a:off x="4846181" y="2907959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.VnArial Narrow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263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952" cy="4320"/>
          </a:xfrm>
        </p:grpSpPr>
        <p:pic>
          <p:nvPicPr>
            <p:cNvPr id="2063" name="Picture 3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4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456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5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6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0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7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8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9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0" y="2016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10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32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1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360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12" descr="92946cxn8xmvkw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0"/>
              <a:ext cx="6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13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4" y="374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14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3792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5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3840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6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688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7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60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18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1152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19" descr="timbay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2" y="2928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0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206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21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292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22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297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23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0" y="216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24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8" y="316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25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26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352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27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336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" name="Picture 28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73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9" name="Picture 29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110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0" name="Picture 30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" y="100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1" name="Picture 31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62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32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0" y="1008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3" name="Picture 33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144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4" name="Picture 34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672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5" name="Picture 35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153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6" name="Picture 36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8" y="3360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" name="Picture 37" descr="pinksparkle6df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4" y="345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0326" name="Picture 38" descr="51408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26000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7" name="Picture 39" descr="51408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8" name="Picture 40" descr="51408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29" name="Picture 41" descr="51408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826000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31" name="AutoShape 43"/>
          <p:cNvSpPr>
            <a:spLocks noChangeArrowheads="1"/>
          </p:cNvSpPr>
          <p:nvPr/>
        </p:nvSpPr>
        <p:spPr bwMode="auto">
          <a:xfrm rot="-5400000">
            <a:off x="76200" y="-76200"/>
            <a:ext cx="2133600" cy="2286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AutoShape 44"/>
          <p:cNvSpPr>
            <a:spLocks noChangeArrowheads="1"/>
          </p:cNvSpPr>
          <p:nvPr/>
        </p:nvSpPr>
        <p:spPr bwMode="auto">
          <a:xfrm>
            <a:off x="6934200" y="0"/>
            <a:ext cx="2447925" cy="20875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AutoShape 45"/>
          <p:cNvSpPr>
            <a:spLocks noChangeArrowheads="1"/>
          </p:cNvSpPr>
          <p:nvPr/>
        </p:nvSpPr>
        <p:spPr bwMode="auto">
          <a:xfrm>
            <a:off x="0" y="4770438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AutoShape 46"/>
          <p:cNvSpPr>
            <a:spLocks noChangeArrowheads="1"/>
          </p:cNvSpPr>
          <p:nvPr/>
        </p:nvSpPr>
        <p:spPr bwMode="auto">
          <a:xfrm rot="-5400000">
            <a:off x="6958012" y="4471988"/>
            <a:ext cx="2009775" cy="2362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9" name="Picture 3" descr="kidsoftheworl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5175250"/>
            <a:ext cx="8610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AutoShape 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.VnArialH" pitchFamily="34" charset="0"/>
            </a:endParaRPr>
          </a:p>
        </p:txBody>
      </p:sp>
      <p:sp>
        <p:nvSpPr>
          <p:cNvPr id="2061" name="AutoShape 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200">
              <a:latin typeface=".VnArialH" pitchFamily="34" charset="0"/>
            </a:endParaRPr>
          </a:p>
        </p:txBody>
      </p:sp>
      <p:sp>
        <p:nvSpPr>
          <p:cNvPr id="2062" name="WordArt 52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100763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tiến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bộ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!</a:t>
            </a:r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QUE 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40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40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1" grpId="0" animBg="1"/>
      <p:bldP spid="140332" grpId="0" animBg="1"/>
      <p:bldP spid="140333" grpId="0" animBg="1"/>
      <p:bldP spid="1403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62000" y="3505200"/>
            <a:ext cx="1854892" cy="1339850"/>
            <a:chOff x="1219199" y="3413125"/>
            <a:chExt cx="2540001" cy="1339850"/>
          </a:xfrm>
        </p:grpSpPr>
        <p:grpSp>
          <p:nvGrpSpPr>
            <p:cNvPr id="4113" name="Group 2"/>
            <p:cNvGrpSpPr>
              <a:grpSpLocks/>
            </p:cNvGrpSpPr>
            <p:nvPr/>
          </p:nvGrpSpPr>
          <p:grpSpPr bwMode="auto">
            <a:xfrm>
              <a:off x="1219199" y="3413125"/>
              <a:ext cx="990600" cy="1311275"/>
              <a:chOff x="1219199" y="3413125"/>
              <a:chExt cx="990600" cy="1311275"/>
            </a:xfrm>
          </p:grpSpPr>
          <p:sp>
            <p:nvSpPr>
              <p:cNvPr id="4118" name="Text Box 10"/>
              <p:cNvSpPr txBox="1">
                <a:spLocks noChangeArrowheads="1"/>
              </p:cNvSpPr>
              <p:nvPr/>
            </p:nvSpPr>
            <p:spPr bwMode="auto">
              <a:xfrm>
                <a:off x="1219199" y="3413125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4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19" name="Line 13"/>
              <p:cNvSpPr>
                <a:spLocks noChangeShapeType="1"/>
              </p:cNvSpPr>
              <p:nvPr/>
            </p:nvSpPr>
            <p:spPr bwMode="auto">
              <a:xfrm>
                <a:off x="1408116" y="4086946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4" name="Text Box 14"/>
            <p:cNvSpPr txBox="1">
              <a:spLocks noChangeArrowheads="1"/>
            </p:cNvSpPr>
            <p:nvPr/>
          </p:nvSpPr>
          <p:spPr bwMode="auto">
            <a:xfrm>
              <a:off x="1911583" y="3797227"/>
              <a:ext cx="1295401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00"/>
                  </a:solidFill>
                  <a:cs typeface="Times New Roman" pitchFamily="18" charset="0"/>
                </a:rPr>
                <a:t>+</a:t>
              </a:r>
            </a:p>
          </p:txBody>
        </p:sp>
        <p:grpSp>
          <p:nvGrpSpPr>
            <p:cNvPr id="4115" name="Group 3"/>
            <p:cNvGrpSpPr>
              <a:grpSpLocks/>
            </p:cNvGrpSpPr>
            <p:nvPr/>
          </p:nvGrpSpPr>
          <p:grpSpPr bwMode="auto">
            <a:xfrm>
              <a:off x="2768600" y="3441700"/>
              <a:ext cx="990600" cy="1311275"/>
              <a:chOff x="2768600" y="3441700"/>
              <a:chExt cx="990600" cy="1311275"/>
            </a:xfrm>
          </p:grpSpPr>
          <p:sp>
            <p:nvSpPr>
              <p:cNvPr id="4116" name="Text Box 12"/>
              <p:cNvSpPr txBox="1">
                <a:spLocks noChangeArrowheads="1"/>
              </p:cNvSpPr>
              <p:nvPr/>
            </p:nvSpPr>
            <p:spPr bwMode="auto">
              <a:xfrm>
                <a:off x="2768600" y="3441700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7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17" name="Line 15"/>
              <p:cNvSpPr>
                <a:spLocks noChangeShapeType="1"/>
              </p:cNvSpPr>
              <p:nvPr/>
            </p:nvSpPr>
            <p:spPr bwMode="auto">
              <a:xfrm>
                <a:off x="2943225" y="4096183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486400" y="3429000"/>
            <a:ext cx="1854892" cy="1339850"/>
            <a:chOff x="1219199" y="3413125"/>
            <a:chExt cx="2540001" cy="1339850"/>
          </a:xfrm>
        </p:grpSpPr>
        <p:grpSp>
          <p:nvGrpSpPr>
            <p:cNvPr id="37" name="Group 2"/>
            <p:cNvGrpSpPr>
              <a:grpSpLocks/>
            </p:cNvGrpSpPr>
            <p:nvPr/>
          </p:nvGrpSpPr>
          <p:grpSpPr bwMode="auto">
            <a:xfrm>
              <a:off x="1219199" y="3413125"/>
              <a:ext cx="990600" cy="1311275"/>
              <a:chOff x="1219199" y="3413125"/>
              <a:chExt cx="990600" cy="1311275"/>
            </a:xfrm>
          </p:grpSpPr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1219199" y="3413125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4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>
                <a:off x="1408116" y="4086946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1877250" y="3746068"/>
              <a:ext cx="1295401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32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39" name="Group 3"/>
            <p:cNvGrpSpPr>
              <a:grpSpLocks/>
            </p:cNvGrpSpPr>
            <p:nvPr/>
          </p:nvGrpSpPr>
          <p:grpSpPr bwMode="auto">
            <a:xfrm>
              <a:off x="2768600" y="3441700"/>
              <a:ext cx="990600" cy="1311275"/>
              <a:chOff x="2768600" y="3441700"/>
              <a:chExt cx="990600" cy="1311275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2768600" y="3441700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7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2943225" y="4082328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914400" y="381000"/>
            <a:ext cx="7510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845" y="1383476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. 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43400" y="1219200"/>
            <a:ext cx="4068880" cy="1231106"/>
            <a:chOff x="3882794" y="1157296"/>
            <a:chExt cx="3816149" cy="1231106"/>
          </a:xfrm>
        </p:grpSpPr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3882794" y="1157296"/>
              <a:ext cx="3816149" cy="1231106"/>
              <a:chOff x="5235968" y="-458779"/>
              <a:chExt cx="5225658" cy="1231106"/>
            </a:xfrm>
          </p:grpSpPr>
          <p:grpSp>
            <p:nvGrpSpPr>
              <p:cNvPr id="49" name="Group 2"/>
              <p:cNvGrpSpPr>
                <a:grpSpLocks/>
              </p:cNvGrpSpPr>
              <p:nvPr/>
            </p:nvGrpSpPr>
            <p:grpSpPr bwMode="auto">
              <a:xfrm>
                <a:off x="5235968" y="-458779"/>
                <a:ext cx="737977" cy="1231106"/>
                <a:chOff x="5235968" y="-458779"/>
                <a:chExt cx="737977" cy="1231106"/>
              </a:xfrm>
            </p:grpSpPr>
            <p:sp>
              <p:nvSpPr>
                <p:cNvPr id="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35968" y="-458779"/>
                  <a:ext cx="662350" cy="1231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4</a:t>
                  </a:r>
                  <a:endParaRPr lang="en-US" sz="28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28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2" name="Line 13"/>
                <p:cNvSpPr>
                  <a:spLocks noChangeShapeType="1"/>
                </p:cNvSpPr>
                <p:nvPr/>
              </p:nvSpPr>
              <p:spPr bwMode="auto">
                <a:xfrm>
                  <a:off x="5288143" y="156774"/>
                  <a:ext cx="68580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9835556" y="-458779"/>
                <a:ext cx="62607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7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7170275" y="1766896"/>
              <a:ext cx="500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687989" y="5133975"/>
            <a:ext cx="1854892" cy="1339850"/>
            <a:chOff x="1219199" y="3413125"/>
            <a:chExt cx="2540001" cy="1339850"/>
          </a:xfrm>
        </p:grpSpPr>
        <p:grpSp>
          <p:nvGrpSpPr>
            <p:cNvPr id="54" name="Group 2"/>
            <p:cNvGrpSpPr>
              <a:grpSpLocks/>
            </p:cNvGrpSpPr>
            <p:nvPr/>
          </p:nvGrpSpPr>
          <p:grpSpPr bwMode="auto">
            <a:xfrm>
              <a:off x="1219199" y="3413125"/>
              <a:ext cx="990600" cy="1311275"/>
              <a:chOff x="1219199" y="3413125"/>
              <a:chExt cx="990600" cy="1311275"/>
            </a:xfrm>
          </p:grpSpPr>
          <p:sp>
            <p:nvSpPr>
              <p:cNvPr id="59" name="Text Box 10"/>
              <p:cNvSpPr txBox="1">
                <a:spLocks noChangeArrowheads="1"/>
              </p:cNvSpPr>
              <p:nvPr/>
            </p:nvSpPr>
            <p:spPr bwMode="auto">
              <a:xfrm>
                <a:off x="1219199" y="3413125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4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1408116" y="4086946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892610" y="3751333"/>
              <a:ext cx="1295401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0000"/>
                  </a:solidFill>
                  <a:cs typeface="Times New Roman" pitchFamily="18" charset="0"/>
                </a:rPr>
                <a:t>x</a:t>
              </a:r>
              <a:endParaRPr lang="en-US" sz="32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2768600" y="3441700"/>
              <a:ext cx="990600" cy="1311275"/>
              <a:chOff x="2768600" y="3441700"/>
              <a:chExt cx="990600" cy="1311275"/>
            </a:xfrm>
          </p:grpSpPr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768600" y="3441700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7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2943225" y="4082328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478237" y="5095008"/>
            <a:ext cx="1854892" cy="1339850"/>
            <a:chOff x="1219199" y="3413125"/>
            <a:chExt cx="2540001" cy="1339850"/>
          </a:xfrm>
        </p:grpSpPr>
        <p:grpSp>
          <p:nvGrpSpPr>
            <p:cNvPr id="62" name="Group 2"/>
            <p:cNvGrpSpPr>
              <a:grpSpLocks/>
            </p:cNvGrpSpPr>
            <p:nvPr/>
          </p:nvGrpSpPr>
          <p:grpSpPr bwMode="auto">
            <a:xfrm>
              <a:off x="1219199" y="3413125"/>
              <a:ext cx="990600" cy="1311275"/>
              <a:chOff x="1219199" y="3413125"/>
              <a:chExt cx="990600" cy="1311275"/>
            </a:xfrm>
          </p:grpSpPr>
          <p:sp>
            <p:nvSpPr>
              <p:cNvPr id="67" name="Text Box 10"/>
              <p:cNvSpPr txBox="1">
                <a:spLocks noChangeArrowheads="1"/>
              </p:cNvSpPr>
              <p:nvPr/>
            </p:nvSpPr>
            <p:spPr bwMode="auto">
              <a:xfrm>
                <a:off x="1219199" y="3413125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4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>
                <a:off x="1408116" y="4086946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1911583" y="3755662"/>
              <a:ext cx="1295401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32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64" name="Group 3"/>
            <p:cNvGrpSpPr>
              <a:grpSpLocks/>
            </p:cNvGrpSpPr>
            <p:nvPr/>
          </p:nvGrpSpPr>
          <p:grpSpPr bwMode="auto">
            <a:xfrm>
              <a:off x="2768600" y="3441700"/>
              <a:ext cx="990600" cy="1311275"/>
              <a:chOff x="2768600" y="3441700"/>
              <a:chExt cx="990600" cy="1311275"/>
            </a:xfrm>
          </p:grpSpPr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2768600" y="3441700"/>
                <a:ext cx="990600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7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>
                <a:off x="2943225" y="4082328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2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390336" y="304800"/>
            <a:ext cx="8229600" cy="1295400"/>
          </a:xfrm>
          <a:blipFill rotWithShape="1">
            <a:blip r:embed="rId3"/>
            <a:stretch>
              <a:fillRect l="-1630" t="-10798" b="-2816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39763" y="2217738"/>
            <a:ext cx="1722437" cy="946150"/>
            <a:chOff x="403" y="1061"/>
            <a:chExt cx="1085" cy="5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3" y="1061"/>
              <a:ext cx="238" cy="596"/>
              <a:chOff x="285" y="1044"/>
              <a:chExt cx="238" cy="596"/>
            </a:xfrm>
          </p:grpSpPr>
          <p:sp>
            <p:nvSpPr>
              <p:cNvPr id="4146" name="Text Box 4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4</a:t>
                </a:r>
              </a:p>
              <a:p>
                <a:r>
                  <a:rPr lang="en-US" sz="2800"/>
                  <a:t>5</a:t>
                </a:r>
              </a:p>
            </p:txBody>
          </p:sp>
          <p:sp>
            <p:nvSpPr>
              <p:cNvPr id="4147" name="Line 5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83" y="1061"/>
              <a:ext cx="238" cy="596"/>
              <a:chOff x="285" y="1044"/>
              <a:chExt cx="238" cy="596"/>
            </a:xfrm>
          </p:grpSpPr>
          <p:sp>
            <p:nvSpPr>
              <p:cNvPr id="4144" name="Text Box 8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2</a:t>
                </a:r>
              </a:p>
              <a:p>
                <a:r>
                  <a:rPr lang="en-US" sz="2800"/>
                  <a:t>7</a:t>
                </a:r>
              </a:p>
            </p:txBody>
          </p:sp>
          <p:sp>
            <p:nvSpPr>
              <p:cNvPr id="4145" name="Line 9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43" name="Text Box 10"/>
            <p:cNvSpPr txBox="1">
              <a:spLocks noChangeArrowheads="1"/>
            </p:cNvSpPr>
            <p:nvPr/>
          </p:nvSpPr>
          <p:spPr bwMode="auto">
            <a:xfrm>
              <a:off x="624" y="1151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/>
                <a:t>+    </a:t>
              </a:r>
              <a:r>
                <a:rPr lang="en-US" sz="2800" smtClean="0"/>
                <a:t>  =</a:t>
              </a:r>
              <a:endParaRPr lang="en-US" sz="2800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4803775" y="2219325"/>
            <a:ext cx="1749425" cy="946150"/>
            <a:chOff x="3026" y="1062"/>
            <a:chExt cx="1102" cy="596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026" y="1062"/>
              <a:ext cx="238" cy="596"/>
              <a:chOff x="285" y="1044"/>
              <a:chExt cx="238" cy="596"/>
            </a:xfrm>
          </p:grpSpPr>
          <p:sp>
            <p:nvSpPr>
              <p:cNvPr id="4139" name="Text Box 12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4</a:t>
                </a:r>
              </a:p>
              <a:p>
                <a:r>
                  <a:rPr lang="en-US" sz="2800"/>
                  <a:t>5</a:t>
                </a:r>
              </a:p>
            </p:txBody>
          </p:sp>
          <p:sp>
            <p:nvSpPr>
              <p:cNvPr id="4140" name="Line 13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3506" y="1062"/>
              <a:ext cx="238" cy="596"/>
              <a:chOff x="285" y="1044"/>
              <a:chExt cx="238" cy="596"/>
            </a:xfrm>
          </p:grpSpPr>
          <p:sp>
            <p:nvSpPr>
              <p:cNvPr id="4137" name="Text Box 15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2</a:t>
                </a:r>
              </a:p>
              <a:p>
                <a:r>
                  <a:rPr lang="en-US" sz="2800"/>
                  <a:t>7</a:t>
                </a:r>
              </a:p>
            </p:txBody>
          </p:sp>
          <p:sp>
            <p:nvSpPr>
              <p:cNvPr id="4138" name="Line 16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6" name="Text Box 17"/>
            <p:cNvSpPr txBox="1">
              <a:spLocks noChangeArrowheads="1"/>
            </p:cNvSpPr>
            <p:nvPr/>
          </p:nvSpPr>
          <p:spPr bwMode="auto">
            <a:xfrm>
              <a:off x="3247" y="1152"/>
              <a:ext cx="8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/>
                <a:t>-     </a:t>
              </a:r>
              <a:r>
                <a:rPr lang="en-US" sz="2800" smtClean="0"/>
                <a:t>   =</a:t>
              </a:r>
              <a:endParaRPr lang="en-US" sz="2800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09600" y="3260725"/>
            <a:ext cx="1600200" cy="946150"/>
            <a:chOff x="384" y="1718"/>
            <a:chExt cx="1008" cy="596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384" y="1718"/>
              <a:ext cx="238" cy="596"/>
              <a:chOff x="285" y="1044"/>
              <a:chExt cx="238" cy="596"/>
            </a:xfrm>
          </p:grpSpPr>
          <p:sp>
            <p:nvSpPr>
              <p:cNvPr id="4132" name="Text Box 19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4</a:t>
                </a:r>
              </a:p>
              <a:p>
                <a:r>
                  <a:rPr lang="en-US" sz="2800"/>
                  <a:t>5</a:t>
                </a:r>
              </a:p>
            </p:txBody>
          </p:sp>
          <p:sp>
            <p:nvSpPr>
              <p:cNvPr id="4133" name="Line 20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864" y="1718"/>
              <a:ext cx="238" cy="596"/>
              <a:chOff x="285" y="1044"/>
              <a:chExt cx="238" cy="596"/>
            </a:xfrm>
          </p:grpSpPr>
          <p:sp>
            <p:nvSpPr>
              <p:cNvPr id="4130" name="Text Box 22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2</a:t>
                </a:r>
              </a:p>
              <a:p>
                <a:r>
                  <a:rPr lang="en-US" sz="2800"/>
                  <a:t>7</a:t>
                </a:r>
              </a:p>
            </p:txBody>
          </p:sp>
          <p:sp>
            <p:nvSpPr>
              <p:cNvPr id="4131" name="Line 23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9" name="Text Box 24"/>
            <p:cNvSpPr txBox="1">
              <a:spLocks noChangeArrowheads="1"/>
            </p:cNvSpPr>
            <p:nvPr/>
          </p:nvSpPr>
          <p:spPr bwMode="auto">
            <a:xfrm>
              <a:off x="605" y="1808"/>
              <a:ext cx="7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/>
                <a:t>x     </a:t>
              </a:r>
              <a:r>
                <a:rPr lang="en-US" sz="2800" smtClean="0"/>
                <a:t>   =</a:t>
              </a:r>
              <a:endParaRPr lang="en-US" sz="2800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4803775" y="3228975"/>
            <a:ext cx="1749425" cy="946150"/>
            <a:chOff x="3026" y="1698"/>
            <a:chExt cx="1102" cy="596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3026" y="1698"/>
              <a:ext cx="238" cy="596"/>
              <a:chOff x="285" y="1044"/>
              <a:chExt cx="238" cy="596"/>
            </a:xfrm>
          </p:grpSpPr>
          <p:sp>
            <p:nvSpPr>
              <p:cNvPr id="4125" name="Text Box 26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4</a:t>
                </a:r>
              </a:p>
              <a:p>
                <a:r>
                  <a:rPr lang="en-US" sz="2800"/>
                  <a:t>5</a:t>
                </a:r>
              </a:p>
            </p:txBody>
          </p:sp>
          <p:sp>
            <p:nvSpPr>
              <p:cNvPr id="4126" name="Line 27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3506" y="1698"/>
              <a:ext cx="238" cy="596"/>
              <a:chOff x="285" y="1044"/>
              <a:chExt cx="238" cy="596"/>
            </a:xfrm>
          </p:grpSpPr>
          <p:sp>
            <p:nvSpPr>
              <p:cNvPr id="4123" name="Text Box 29"/>
              <p:cNvSpPr txBox="1">
                <a:spLocks noChangeArrowheads="1"/>
              </p:cNvSpPr>
              <p:nvPr/>
            </p:nvSpPr>
            <p:spPr bwMode="auto">
              <a:xfrm>
                <a:off x="285" y="1044"/>
                <a:ext cx="23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2</a:t>
                </a:r>
              </a:p>
              <a:p>
                <a:r>
                  <a:rPr lang="en-US" sz="2800"/>
                  <a:t>7</a:t>
                </a:r>
              </a:p>
            </p:txBody>
          </p:sp>
          <p:sp>
            <p:nvSpPr>
              <p:cNvPr id="4124" name="Line 30"/>
              <p:cNvSpPr>
                <a:spLocks noChangeShapeType="1"/>
              </p:cNvSpPr>
              <p:nvPr/>
            </p:nvSpPr>
            <p:spPr bwMode="auto">
              <a:xfrm>
                <a:off x="288" y="13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2" name="Text Box 31"/>
            <p:cNvSpPr txBox="1">
              <a:spLocks noChangeArrowheads="1"/>
            </p:cNvSpPr>
            <p:nvPr/>
          </p:nvSpPr>
          <p:spPr bwMode="auto">
            <a:xfrm>
              <a:off x="3247" y="1788"/>
              <a:ext cx="8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smtClean="0"/>
                <a:t>:       =</a:t>
              </a:r>
              <a:endParaRPr lang="en-US" sz="2800"/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057400" y="2219325"/>
            <a:ext cx="609600" cy="946150"/>
            <a:chOff x="1296" y="880"/>
            <a:chExt cx="384" cy="596"/>
          </a:xfrm>
        </p:grpSpPr>
        <p:sp>
          <p:nvSpPr>
            <p:cNvPr id="97313" name="Text Box 33"/>
            <p:cNvSpPr txBox="1">
              <a:spLocks noChangeArrowheads="1"/>
            </p:cNvSpPr>
            <p:nvPr/>
          </p:nvSpPr>
          <p:spPr bwMode="auto">
            <a:xfrm>
              <a:off x="1298" y="880"/>
              <a:ext cx="3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</a:p>
            <a:p>
              <a:pPr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  <p:sp>
          <p:nvSpPr>
            <p:cNvPr id="4119" name="Line 34"/>
            <p:cNvSpPr>
              <a:spLocks noChangeShapeType="1"/>
            </p:cNvSpPr>
            <p:nvPr/>
          </p:nvSpPr>
          <p:spPr bwMode="auto">
            <a:xfrm flipV="1">
              <a:off x="1296" y="1160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6172200" y="2206625"/>
            <a:ext cx="609600" cy="946150"/>
            <a:chOff x="1296" y="880"/>
            <a:chExt cx="384" cy="596"/>
          </a:xfrm>
        </p:grpSpPr>
        <p:sp>
          <p:nvSpPr>
            <p:cNvPr id="97317" name="Text Box 37"/>
            <p:cNvSpPr txBox="1">
              <a:spLocks noChangeArrowheads="1"/>
            </p:cNvSpPr>
            <p:nvPr/>
          </p:nvSpPr>
          <p:spPr bwMode="auto">
            <a:xfrm>
              <a:off x="1298" y="880"/>
              <a:ext cx="3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</a:t>
              </a:r>
            </a:p>
            <a:p>
              <a:pPr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  <p:sp>
          <p:nvSpPr>
            <p:cNvPr id="4117" name="Line 38"/>
            <p:cNvSpPr>
              <a:spLocks noChangeShapeType="1"/>
            </p:cNvSpPr>
            <p:nvPr/>
          </p:nvSpPr>
          <p:spPr bwMode="auto">
            <a:xfrm flipV="1">
              <a:off x="1296" y="1160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2057400" y="3228975"/>
            <a:ext cx="609600" cy="946150"/>
            <a:chOff x="1296" y="880"/>
            <a:chExt cx="384" cy="596"/>
          </a:xfrm>
        </p:grpSpPr>
        <p:sp>
          <p:nvSpPr>
            <p:cNvPr id="97320" name="Text Box 40"/>
            <p:cNvSpPr txBox="1">
              <a:spLocks noChangeArrowheads="1"/>
            </p:cNvSpPr>
            <p:nvPr/>
          </p:nvSpPr>
          <p:spPr bwMode="auto">
            <a:xfrm>
              <a:off x="1298" y="880"/>
              <a:ext cx="3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  <a:p>
              <a:pPr algn="ctr"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</a:t>
              </a:r>
            </a:p>
          </p:txBody>
        </p:sp>
        <p:sp>
          <p:nvSpPr>
            <p:cNvPr id="4115" name="Line 41"/>
            <p:cNvSpPr>
              <a:spLocks noChangeShapeType="1"/>
            </p:cNvSpPr>
            <p:nvPr/>
          </p:nvSpPr>
          <p:spPr bwMode="auto">
            <a:xfrm flipV="1">
              <a:off x="1296" y="1160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6172200" y="3228975"/>
            <a:ext cx="609600" cy="946150"/>
            <a:chOff x="1296" y="880"/>
            <a:chExt cx="384" cy="596"/>
          </a:xfrm>
        </p:grpSpPr>
        <p:sp>
          <p:nvSpPr>
            <p:cNvPr id="97323" name="Text Box 43"/>
            <p:cNvSpPr txBox="1">
              <a:spLocks noChangeArrowheads="1"/>
            </p:cNvSpPr>
            <p:nvPr/>
          </p:nvSpPr>
          <p:spPr bwMode="auto">
            <a:xfrm>
              <a:off x="1298" y="880"/>
              <a:ext cx="3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</a:t>
              </a:r>
            </a:p>
            <a:p>
              <a:pPr>
                <a:defRPr/>
              </a:pPr>
              <a:r>
                <a:rPr lang="en-US" sz="28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endPara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Line 44"/>
            <p:cNvSpPr>
              <a:spLocks noChangeShapeType="1"/>
            </p:cNvSpPr>
            <p:nvPr/>
          </p:nvSpPr>
          <p:spPr bwMode="auto">
            <a:xfrm flipV="1">
              <a:off x="1296" y="1160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304800" y="4403725"/>
            <a:ext cx="708025" cy="701675"/>
            <a:chOff x="370" y="2340"/>
            <a:chExt cx="446" cy="442"/>
          </a:xfrm>
        </p:grpSpPr>
        <p:sp>
          <p:nvSpPr>
            <p:cNvPr id="4110" name="Text Box 45"/>
            <p:cNvSpPr txBox="1">
              <a:spLocks noChangeArrowheads="1"/>
            </p:cNvSpPr>
            <p:nvPr/>
          </p:nvSpPr>
          <p:spPr bwMode="auto">
            <a:xfrm>
              <a:off x="416" y="2340"/>
              <a:ext cx="4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/>
                <a:t>?</a:t>
              </a:r>
            </a:p>
          </p:txBody>
        </p:sp>
        <p:sp>
          <p:nvSpPr>
            <p:cNvPr id="4111" name="Rectangle 46"/>
            <p:cNvSpPr>
              <a:spLocks noChangeArrowheads="1"/>
            </p:cNvSpPr>
            <p:nvPr/>
          </p:nvSpPr>
          <p:spPr bwMode="auto">
            <a:xfrm>
              <a:off x="370" y="2384"/>
              <a:ext cx="396" cy="3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28" name="Text Box 48"/>
          <p:cNvSpPr txBox="1">
            <a:spLocks noChangeArrowheads="1"/>
          </p:cNvSpPr>
          <p:nvPr/>
        </p:nvSpPr>
        <p:spPr bwMode="auto">
          <a:xfrm>
            <a:off x="1066800" y="4435475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/>
              <a:t>Khi thực hiện phép cộng hoặc trừ các phân số khác mẫu số ta phải làm như thế nào ?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1066800" y="547052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 thực hiện quy đồng mẫu số trước rồi mới thực hiện phép tính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8" grpId="0"/>
      <p:bldP spid="973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2027" y="1906696"/>
            <a:ext cx="2693760" cy="1379824"/>
            <a:chOff x="892027" y="1906696"/>
            <a:chExt cx="2693760" cy="1379824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92027" y="1906696"/>
              <a:ext cx="1854892" cy="1339850"/>
              <a:chOff x="1219199" y="3413125"/>
              <a:chExt cx="2540001" cy="1339850"/>
            </a:xfrm>
          </p:grpSpPr>
          <p:grpSp>
            <p:nvGrpSpPr>
              <p:cNvPr id="4113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41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119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4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97227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cs typeface="Times New Roman" pitchFamily="18" charset="0"/>
                  </a:rPr>
                  <a:t>+</a:t>
                </a:r>
              </a:p>
            </p:txBody>
          </p:sp>
          <p:grpSp>
            <p:nvGrpSpPr>
              <p:cNvPr id="4115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41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117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96183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2707275" y="1975245"/>
              <a:ext cx="878512" cy="1311275"/>
              <a:chOff x="-2492553" y="2236893"/>
              <a:chExt cx="1582290" cy="1311275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900862" y="2236893"/>
                <a:ext cx="990599" cy="1311275"/>
                <a:chOff x="-1900862" y="2236893"/>
                <a:chExt cx="990599" cy="1311275"/>
              </a:xfrm>
            </p:grpSpPr>
            <p:sp>
              <p:nvSpPr>
                <p:cNvPr id="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1900862" y="2236893"/>
                  <a:ext cx="990599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4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>
                  <a:off x="-1707263" y="285255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Text Box 14"/>
              <p:cNvSpPr txBox="1">
                <a:spLocks noChangeArrowheads="1"/>
              </p:cNvSpPr>
              <p:nvPr/>
            </p:nvSpPr>
            <p:spPr bwMode="auto">
              <a:xfrm>
                <a:off x="-2492553" y="2508860"/>
                <a:ext cx="6477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-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379845" y="138347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845" y="2133600"/>
            <a:ext cx="64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75563" y="4589967"/>
            <a:ext cx="1151285" cy="1311275"/>
            <a:chOff x="3740578" y="4557821"/>
            <a:chExt cx="1151285" cy="1311275"/>
          </a:xfrm>
        </p:grpSpPr>
        <p:sp>
          <p:nvSpPr>
            <p:cNvPr id="4" name="TextBox 3"/>
            <p:cNvSpPr txBox="1"/>
            <p:nvPr/>
          </p:nvSpPr>
          <p:spPr>
            <a:xfrm>
              <a:off x="3740578" y="4907215"/>
              <a:ext cx="489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168455" y="4557821"/>
              <a:ext cx="723408" cy="1311275"/>
              <a:chOff x="4193190" y="4027091"/>
              <a:chExt cx="723408" cy="1311275"/>
            </a:xfrm>
          </p:grpSpPr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4193190" y="4027091"/>
                <a:ext cx="723408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29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12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4370161" y="4682728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703225" y="3246546"/>
            <a:ext cx="2293455" cy="1339850"/>
            <a:chOff x="3703225" y="3246546"/>
            <a:chExt cx="2293455" cy="1339850"/>
          </a:xfrm>
        </p:grpSpPr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4141788" y="3246546"/>
              <a:ext cx="1854892" cy="1339850"/>
              <a:chOff x="1219199" y="3413125"/>
              <a:chExt cx="2540001" cy="1339850"/>
            </a:xfrm>
          </p:grpSpPr>
          <p:grpSp>
            <p:nvGrpSpPr>
              <p:cNvPr id="62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6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76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24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8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55662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-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64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6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18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24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6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82328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3703225" y="3638370"/>
              <a:ext cx="651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41936" y="4586396"/>
            <a:ext cx="1133423" cy="1311275"/>
            <a:chOff x="4953955" y="4557821"/>
            <a:chExt cx="1133423" cy="1311275"/>
          </a:xfrm>
        </p:grpSpPr>
        <p:grpSp>
          <p:nvGrpSpPr>
            <p:cNvPr id="6" name="Group 5"/>
            <p:cNvGrpSpPr/>
            <p:nvPr/>
          </p:nvGrpSpPr>
          <p:grpSpPr>
            <a:xfrm>
              <a:off x="5363970" y="4557821"/>
              <a:ext cx="723408" cy="1311275"/>
              <a:chOff x="4193190" y="4027091"/>
              <a:chExt cx="723408" cy="1311275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4193190" y="4027091"/>
                <a:ext cx="723408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58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24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4370161" y="4682728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953955" y="4921070"/>
              <a:ext cx="499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24106" y="1933247"/>
            <a:ext cx="2500775" cy="1339850"/>
            <a:chOff x="3624106" y="1933247"/>
            <a:chExt cx="2500775" cy="1339850"/>
          </a:xfrm>
        </p:grpSpPr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4077666" y="1933247"/>
              <a:ext cx="2047215" cy="1339850"/>
              <a:chOff x="1219199" y="3413125"/>
              <a:chExt cx="2540001" cy="1339850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19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6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0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1892610" y="3751333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-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5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4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82328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3624106" y="2313020"/>
              <a:ext cx="552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4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2027" y="1906696"/>
            <a:ext cx="2693760" cy="1379824"/>
            <a:chOff x="892027" y="1906696"/>
            <a:chExt cx="2693760" cy="137982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92027" y="1906696"/>
              <a:ext cx="1854892" cy="1339850"/>
              <a:chOff x="1219199" y="3413125"/>
              <a:chExt cx="2540001" cy="1339850"/>
            </a:xfrm>
          </p:grpSpPr>
          <p:grpSp>
            <p:nvGrpSpPr>
              <p:cNvPr id="6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41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119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4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97227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x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41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117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96183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707275" y="1975245"/>
              <a:ext cx="878512" cy="1311275"/>
              <a:chOff x="-2492553" y="2236893"/>
              <a:chExt cx="1582290" cy="1311275"/>
            </a:xfrm>
          </p:grpSpPr>
          <p:grpSp>
            <p:nvGrpSpPr>
              <p:cNvPr id="9" name="Group 2"/>
              <p:cNvGrpSpPr>
                <a:grpSpLocks/>
              </p:cNvGrpSpPr>
              <p:nvPr/>
            </p:nvGrpSpPr>
            <p:grpSpPr bwMode="auto">
              <a:xfrm>
                <a:off x="-1900862" y="2236893"/>
                <a:ext cx="990599" cy="1311275"/>
                <a:chOff x="-1900862" y="2236893"/>
                <a:chExt cx="990599" cy="1311275"/>
              </a:xfrm>
            </p:grpSpPr>
            <p:sp>
              <p:nvSpPr>
                <p:cNvPr id="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1900862" y="2236893"/>
                  <a:ext cx="990599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>
                  <a:off x="-1707263" y="285255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Text Box 14"/>
              <p:cNvSpPr txBox="1">
                <a:spLocks noChangeArrowheads="1"/>
              </p:cNvSpPr>
              <p:nvPr/>
            </p:nvSpPr>
            <p:spPr bwMode="auto">
              <a:xfrm>
                <a:off x="-2492553" y="2508860"/>
                <a:ext cx="6477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379845" y="138347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845" y="2133600"/>
            <a:ext cx="64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75563" y="4589967"/>
            <a:ext cx="1151285" cy="1311275"/>
            <a:chOff x="3740578" y="4557821"/>
            <a:chExt cx="1151285" cy="1311275"/>
          </a:xfrm>
        </p:grpSpPr>
        <p:sp>
          <p:nvSpPr>
            <p:cNvPr id="4" name="TextBox 3"/>
            <p:cNvSpPr txBox="1"/>
            <p:nvPr/>
          </p:nvSpPr>
          <p:spPr>
            <a:xfrm>
              <a:off x="3740578" y="4907215"/>
              <a:ext cx="489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70"/>
            <p:cNvGrpSpPr/>
            <p:nvPr/>
          </p:nvGrpSpPr>
          <p:grpSpPr>
            <a:xfrm>
              <a:off x="4168455" y="4557821"/>
              <a:ext cx="723408" cy="1311275"/>
              <a:chOff x="4193190" y="4027091"/>
              <a:chExt cx="723408" cy="1311275"/>
            </a:xfrm>
          </p:grpSpPr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4193190" y="4027091"/>
                <a:ext cx="723408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3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4370161" y="4682728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3703225" y="3246546"/>
            <a:ext cx="2293455" cy="1339850"/>
            <a:chOff x="3703225" y="3246546"/>
            <a:chExt cx="2293455" cy="1339850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4141788" y="3246546"/>
              <a:ext cx="1854892" cy="1339850"/>
              <a:chOff x="1219199" y="3413125"/>
              <a:chExt cx="2540001" cy="1339850"/>
            </a:xfrm>
          </p:grpSpPr>
          <p:grpSp>
            <p:nvGrpSpPr>
              <p:cNvPr id="14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6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10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8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55662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x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15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6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6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82328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3703225" y="3638370"/>
              <a:ext cx="651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3741936" y="4586396"/>
            <a:ext cx="1133423" cy="1311275"/>
            <a:chOff x="4953955" y="4557821"/>
            <a:chExt cx="1133423" cy="1311275"/>
          </a:xfrm>
        </p:grpSpPr>
        <p:grpSp>
          <p:nvGrpSpPr>
            <p:cNvPr id="17" name="Group 5"/>
            <p:cNvGrpSpPr/>
            <p:nvPr/>
          </p:nvGrpSpPr>
          <p:grpSpPr>
            <a:xfrm>
              <a:off x="5363970" y="4557821"/>
              <a:ext cx="723408" cy="1311275"/>
              <a:chOff x="4193190" y="4027091"/>
              <a:chExt cx="723408" cy="1311275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4193190" y="4027091"/>
                <a:ext cx="723408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6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10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4370161" y="4682728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953955" y="4921070"/>
              <a:ext cx="499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3624106" y="1933247"/>
            <a:ext cx="2500775" cy="1339850"/>
            <a:chOff x="3624106" y="1933247"/>
            <a:chExt cx="2500775" cy="1339850"/>
          </a:xfrm>
        </p:grpSpPr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4077666" y="1933247"/>
              <a:ext cx="2047215" cy="1339850"/>
              <a:chOff x="1219199" y="3413125"/>
              <a:chExt cx="2540001" cy="1339850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10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0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1892610" y="3751333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5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82328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3624106" y="2313020"/>
              <a:ext cx="552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4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2027" y="1906696"/>
            <a:ext cx="2693760" cy="1379824"/>
            <a:chOff x="892027" y="1906696"/>
            <a:chExt cx="2693760" cy="137982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92027" y="1906696"/>
              <a:ext cx="1854892" cy="1339850"/>
              <a:chOff x="1219199" y="3413125"/>
              <a:chExt cx="2540001" cy="1339850"/>
            </a:xfrm>
          </p:grpSpPr>
          <p:grpSp>
            <p:nvGrpSpPr>
              <p:cNvPr id="6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41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9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119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4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97227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: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41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9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117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96183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707275" y="1975245"/>
              <a:ext cx="878512" cy="1311275"/>
              <a:chOff x="-2492553" y="2236893"/>
              <a:chExt cx="1582290" cy="1311275"/>
            </a:xfrm>
          </p:grpSpPr>
          <p:grpSp>
            <p:nvGrpSpPr>
              <p:cNvPr id="9" name="Group 2"/>
              <p:cNvGrpSpPr>
                <a:grpSpLocks/>
              </p:cNvGrpSpPr>
              <p:nvPr/>
            </p:nvGrpSpPr>
            <p:grpSpPr bwMode="auto">
              <a:xfrm>
                <a:off x="-1900862" y="2236893"/>
                <a:ext cx="990599" cy="1311275"/>
                <a:chOff x="-1900862" y="2236893"/>
                <a:chExt cx="990599" cy="1311275"/>
              </a:xfrm>
            </p:grpSpPr>
            <p:sp>
              <p:nvSpPr>
                <p:cNvPr id="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-1900862" y="2236893"/>
                  <a:ext cx="990599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>
                  <a:off x="-1707263" y="285255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Text Box 14"/>
              <p:cNvSpPr txBox="1">
                <a:spLocks noChangeArrowheads="1"/>
              </p:cNvSpPr>
              <p:nvPr/>
            </p:nvSpPr>
            <p:spPr bwMode="auto">
              <a:xfrm>
                <a:off x="-2492553" y="2508860"/>
                <a:ext cx="6477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x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379845" y="138347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845" y="2133600"/>
            <a:ext cx="64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29200" y="3429000"/>
            <a:ext cx="1151285" cy="1311275"/>
            <a:chOff x="3740578" y="4557821"/>
            <a:chExt cx="1151285" cy="1311275"/>
          </a:xfrm>
        </p:grpSpPr>
        <p:sp>
          <p:nvSpPr>
            <p:cNvPr id="4" name="TextBox 3"/>
            <p:cNvSpPr txBox="1"/>
            <p:nvPr/>
          </p:nvSpPr>
          <p:spPr>
            <a:xfrm>
              <a:off x="3740578" y="4907215"/>
              <a:ext cx="489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70"/>
            <p:cNvGrpSpPr/>
            <p:nvPr/>
          </p:nvGrpSpPr>
          <p:grpSpPr>
            <a:xfrm>
              <a:off x="4168455" y="4557821"/>
              <a:ext cx="723408" cy="1311275"/>
              <a:chOff x="4193190" y="4027091"/>
              <a:chExt cx="723408" cy="1311275"/>
            </a:xfrm>
          </p:grpSpPr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4193190" y="4027091"/>
                <a:ext cx="723408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1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4370161" y="4682728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0"/>
          <p:cNvGrpSpPr/>
          <p:nvPr/>
        </p:nvGrpSpPr>
        <p:grpSpPr>
          <a:xfrm>
            <a:off x="3733800" y="3429000"/>
            <a:ext cx="1133423" cy="1311275"/>
            <a:chOff x="4953955" y="4557821"/>
            <a:chExt cx="1133423" cy="1311275"/>
          </a:xfrm>
        </p:grpSpPr>
        <p:grpSp>
          <p:nvGrpSpPr>
            <p:cNvPr id="17" name="Group 5"/>
            <p:cNvGrpSpPr/>
            <p:nvPr/>
          </p:nvGrpSpPr>
          <p:grpSpPr>
            <a:xfrm>
              <a:off x="5363970" y="4557821"/>
              <a:ext cx="723408" cy="1311275"/>
              <a:chOff x="4193190" y="4027091"/>
              <a:chExt cx="723408" cy="1311275"/>
            </a:xfrm>
          </p:grpSpPr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4193190" y="4027091"/>
                <a:ext cx="723408" cy="131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18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36</a:t>
                </a:r>
                <a:endParaRPr lang="en-US" sz="32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4370161" y="4682728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953955" y="4921070"/>
              <a:ext cx="499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3624106" y="1933247"/>
            <a:ext cx="2500775" cy="1339850"/>
            <a:chOff x="3624106" y="1933247"/>
            <a:chExt cx="2500775" cy="1339850"/>
          </a:xfrm>
        </p:grpSpPr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4077666" y="1933247"/>
              <a:ext cx="2047215" cy="1339850"/>
              <a:chOff x="1219199" y="3413125"/>
              <a:chExt cx="2540001" cy="1339850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18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18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60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1892610" y="3751333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itchFamily="18" charset="0"/>
                  </a:rPr>
                  <a:t>x</a:t>
                </a:r>
                <a:endParaRPr lang="en-US" sz="32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5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82328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3624106" y="2313020"/>
              <a:ext cx="552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4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1212272"/>
            <a:ext cx="8915400" cy="2246769"/>
            <a:chOff x="76200" y="1212272"/>
            <a:chExt cx="8915400" cy="2246769"/>
          </a:xfrm>
        </p:grpSpPr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76200" y="1212272"/>
              <a:ext cx="8915400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4.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Người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ta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cho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một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vòi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vào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chưa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có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,</a:t>
              </a:r>
            </a:p>
            <a:p>
              <a:endParaRPr lang="en-US" sz="2800" dirty="0">
                <a:solidFill>
                  <a:srgbClr val="0070C0"/>
                </a:solidFill>
                <a:latin typeface="Times New Roman" charset="0"/>
                <a:cs typeface="Times New Roman" charset="0"/>
              </a:endParaRPr>
            </a:p>
            <a:p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giờ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thứ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nhất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được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        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,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giờ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thứ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hai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được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            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.</a:t>
              </a:r>
            </a:p>
            <a:p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a)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Hỏi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sau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2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giờ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vòi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đó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vào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được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mấy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phần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?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46488" y="1776266"/>
              <a:ext cx="723408" cy="1231106"/>
              <a:chOff x="892027" y="1906696"/>
              <a:chExt cx="723408" cy="1231106"/>
            </a:xfrm>
          </p:grpSpPr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892027" y="1906696"/>
                <a:ext cx="723408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/>
            </p:nvSpPr>
            <p:spPr bwMode="auto">
              <a:xfrm>
                <a:off x="1029988" y="2580517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8077200" y="1737587"/>
              <a:ext cx="723408" cy="1231106"/>
              <a:chOff x="892027" y="1906696"/>
              <a:chExt cx="723408" cy="1231106"/>
            </a:xfrm>
          </p:grpSpPr>
          <p:sp>
            <p:nvSpPr>
              <p:cNvPr id="79" name="Text Box 10"/>
              <p:cNvSpPr txBox="1">
                <a:spLocks noChangeArrowheads="1"/>
              </p:cNvSpPr>
              <p:nvPr/>
            </p:nvSpPr>
            <p:spPr bwMode="auto">
              <a:xfrm>
                <a:off x="892027" y="1906696"/>
                <a:ext cx="723408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0" name="Line 13"/>
              <p:cNvSpPr>
                <a:spLocks noChangeShapeType="1"/>
              </p:cNvSpPr>
              <p:nvPr/>
            </p:nvSpPr>
            <p:spPr bwMode="auto">
              <a:xfrm>
                <a:off x="1029988" y="2580517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05806" y="3459041"/>
            <a:ext cx="7691676" cy="3403109"/>
            <a:chOff x="523485" y="3487210"/>
            <a:chExt cx="7691676" cy="3403109"/>
          </a:xfrm>
        </p:grpSpPr>
        <p:sp>
          <p:nvSpPr>
            <p:cNvPr id="13" name="TextBox 12"/>
            <p:cNvSpPr txBox="1"/>
            <p:nvPr/>
          </p:nvSpPr>
          <p:spPr>
            <a:xfrm>
              <a:off x="523485" y="3487210"/>
              <a:ext cx="76916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8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1515428" y="4316083"/>
              <a:ext cx="1854892" cy="1339850"/>
              <a:chOff x="1219199" y="3413125"/>
              <a:chExt cx="2540001" cy="1339850"/>
            </a:xfrm>
          </p:grpSpPr>
          <p:grpSp>
            <p:nvGrpSpPr>
              <p:cNvPr id="88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94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97227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cs typeface="Times New Roman" pitchFamily="18" charset="0"/>
                  </a:rPr>
                  <a:t>+</a:t>
                </a:r>
              </a:p>
            </p:txBody>
          </p:sp>
          <p:grpSp>
            <p:nvGrpSpPr>
              <p:cNvPr id="90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9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92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96183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3357357" y="4339430"/>
              <a:ext cx="1251975" cy="1311275"/>
              <a:chOff x="3624106" y="1933247"/>
              <a:chExt cx="1251975" cy="1311275"/>
            </a:xfrm>
          </p:grpSpPr>
          <p:grpSp>
            <p:nvGrpSpPr>
              <p:cNvPr id="98" name="Group 2"/>
              <p:cNvGrpSpPr>
                <a:grpSpLocks/>
              </p:cNvGrpSpPr>
              <p:nvPr/>
            </p:nvGrpSpPr>
            <p:grpSpPr bwMode="auto">
              <a:xfrm>
                <a:off x="4077667" y="1933247"/>
                <a:ext cx="798414" cy="1311275"/>
                <a:chOff x="1219199" y="3413125"/>
                <a:chExt cx="990600" cy="1311275"/>
              </a:xfrm>
            </p:grpSpPr>
            <p:sp>
              <p:nvSpPr>
                <p:cNvPr id="10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4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04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3624106" y="2313020"/>
                <a:ext cx="552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51644" y="4689861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7897" y="5765117"/>
              <a:ext cx="3666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 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 Box 10"/>
            <p:cNvSpPr txBox="1">
              <a:spLocks noChangeArrowheads="1"/>
            </p:cNvSpPr>
            <p:nvPr/>
          </p:nvSpPr>
          <p:spPr bwMode="auto">
            <a:xfrm>
              <a:off x="4247580" y="5579044"/>
              <a:ext cx="798414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3200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6" name="Line 13"/>
            <p:cNvSpPr>
              <a:spLocks noChangeShapeType="1"/>
            </p:cNvSpPr>
            <p:nvPr/>
          </p:nvSpPr>
          <p:spPr bwMode="auto">
            <a:xfrm>
              <a:off x="4423279" y="6212273"/>
              <a:ext cx="5527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5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609600"/>
            <a:ext cx="8915400" cy="2677656"/>
            <a:chOff x="76200" y="1212272"/>
            <a:chExt cx="8915400" cy="2677656"/>
          </a:xfrm>
        </p:grpSpPr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76200" y="1212272"/>
              <a:ext cx="891540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4.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Người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ta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cho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một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vòi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vào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chưa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có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,</a:t>
              </a:r>
            </a:p>
            <a:p>
              <a:endParaRPr lang="en-US" sz="2800" dirty="0">
                <a:solidFill>
                  <a:srgbClr val="0070C0"/>
                </a:solidFill>
                <a:latin typeface="Times New Roman" charset="0"/>
                <a:cs typeface="Times New Roman" charset="0"/>
              </a:endParaRPr>
            </a:p>
            <a:p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giờ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thứ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nhất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được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        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,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giờ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thứ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hai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chảy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được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            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.</a:t>
              </a:r>
            </a:p>
            <a:p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b)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Nếu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đã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dùng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hết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một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lượng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bằng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        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thì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số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nước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còn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lại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là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mấy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phần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bể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cs typeface="Times New Roman" charset="0"/>
                </a:rPr>
                <a:t> ?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>
            <a:xfrm>
              <a:off x="3646488" y="1776266"/>
              <a:ext cx="723408" cy="1231106"/>
              <a:chOff x="892027" y="1906696"/>
              <a:chExt cx="723408" cy="1231106"/>
            </a:xfrm>
          </p:grpSpPr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892027" y="1906696"/>
                <a:ext cx="723408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/>
            </p:nvSpPr>
            <p:spPr bwMode="auto">
              <a:xfrm>
                <a:off x="1029988" y="2580517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7"/>
            <p:cNvGrpSpPr/>
            <p:nvPr/>
          </p:nvGrpSpPr>
          <p:grpSpPr>
            <a:xfrm>
              <a:off x="8077200" y="1737587"/>
              <a:ext cx="723408" cy="1231106"/>
              <a:chOff x="892027" y="1906696"/>
              <a:chExt cx="723408" cy="1231106"/>
            </a:xfrm>
          </p:grpSpPr>
          <p:sp>
            <p:nvSpPr>
              <p:cNvPr id="79" name="Text Box 10"/>
              <p:cNvSpPr txBox="1">
                <a:spLocks noChangeArrowheads="1"/>
              </p:cNvSpPr>
              <p:nvPr/>
            </p:nvSpPr>
            <p:spPr bwMode="auto">
              <a:xfrm>
                <a:off x="892027" y="1906696"/>
                <a:ext cx="723408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2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00"/>
                    </a:solidFill>
                    <a:latin typeface="VNI-Times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5</a:t>
                </a:r>
                <a:endParaRPr lang="en-US" sz="2800" b="1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0" name="Line 13"/>
              <p:cNvSpPr>
                <a:spLocks noChangeShapeType="1"/>
              </p:cNvSpPr>
              <p:nvPr/>
            </p:nvSpPr>
            <p:spPr bwMode="auto">
              <a:xfrm>
                <a:off x="1029988" y="2580517"/>
                <a:ext cx="50082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5"/>
          <p:cNvGrpSpPr/>
          <p:nvPr/>
        </p:nvGrpSpPr>
        <p:grpSpPr>
          <a:xfrm>
            <a:off x="905806" y="3459041"/>
            <a:ext cx="7691676" cy="3403109"/>
            <a:chOff x="523485" y="3487210"/>
            <a:chExt cx="7691676" cy="3403109"/>
          </a:xfrm>
        </p:grpSpPr>
        <p:sp>
          <p:nvSpPr>
            <p:cNvPr id="13" name="TextBox 12"/>
            <p:cNvSpPr txBox="1"/>
            <p:nvPr/>
          </p:nvSpPr>
          <p:spPr>
            <a:xfrm>
              <a:off x="523485" y="3487210"/>
              <a:ext cx="76916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8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81"/>
            <p:cNvGrpSpPr>
              <a:grpSpLocks/>
            </p:cNvGrpSpPr>
            <p:nvPr/>
          </p:nvGrpSpPr>
          <p:grpSpPr bwMode="auto">
            <a:xfrm>
              <a:off x="1515428" y="4316083"/>
              <a:ext cx="1854892" cy="1339850"/>
              <a:chOff x="1219199" y="3413125"/>
              <a:chExt cx="2540001" cy="1339850"/>
            </a:xfrm>
          </p:grpSpPr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1219199" y="3413125"/>
                <a:ext cx="990600" cy="1311275"/>
                <a:chOff x="1219199" y="3413125"/>
                <a:chExt cx="990600" cy="1311275"/>
              </a:xfrm>
            </p:grpSpPr>
            <p:sp>
              <p:nvSpPr>
                <p:cNvPr id="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4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5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94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9" name="Text Box 14"/>
              <p:cNvSpPr txBox="1">
                <a:spLocks noChangeArrowheads="1"/>
              </p:cNvSpPr>
              <p:nvPr/>
            </p:nvSpPr>
            <p:spPr bwMode="auto">
              <a:xfrm>
                <a:off x="1911583" y="3797227"/>
                <a:ext cx="1295401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cs typeface="Times New Roman" pitchFamily="18" charset="0"/>
                  </a:rPr>
                  <a:t>-</a:t>
                </a:r>
              </a:p>
            </p:txBody>
          </p:sp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2768600" y="3441700"/>
                <a:ext cx="990600" cy="1311275"/>
                <a:chOff x="2768600" y="3441700"/>
                <a:chExt cx="990600" cy="1311275"/>
              </a:xfrm>
            </p:grpSpPr>
            <p:sp>
              <p:nvSpPr>
                <p:cNvPr id="9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768600" y="3441700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2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92" name="Line 15"/>
                <p:cNvSpPr>
                  <a:spLocks noChangeShapeType="1"/>
                </p:cNvSpPr>
                <p:nvPr/>
              </p:nvSpPr>
              <p:spPr bwMode="auto">
                <a:xfrm>
                  <a:off x="2943225" y="4096183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94"/>
            <p:cNvGrpSpPr/>
            <p:nvPr/>
          </p:nvGrpSpPr>
          <p:grpSpPr>
            <a:xfrm>
              <a:off x="3357357" y="4339430"/>
              <a:ext cx="1251975" cy="1311275"/>
              <a:chOff x="3624106" y="1933247"/>
              <a:chExt cx="1251975" cy="1311275"/>
            </a:xfrm>
          </p:grpSpPr>
          <p:grpSp>
            <p:nvGrpSpPr>
              <p:cNvPr id="10" name="Group 2"/>
              <p:cNvGrpSpPr>
                <a:grpSpLocks/>
              </p:cNvGrpSpPr>
              <p:nvPr/>
            </p:nvGrpSpPr>
            <p:grpSpPr bwMode="auto">
              <a:xfrm>
                <a:off x="4077667" y="1933247"/>
                <a:ext cx="798414" cy="1311275"/>
                <a:chOff x="1219199" y="3413125"/>
                <a:chExt cx="990600" cy="1311275"/>
              </a:xfrm>
            </p:grpSpPr>
            <p:sp>
              <p:nvSpPr>
                <p:cNvPr id="10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19199" y="3413125"/>
                  <a:ext cx="990600" cy="1311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FFFF00"/>
                      </a:solidFill>
                      <a:cs typeface="Times New Roman" pitchFamily="18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3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VNI-Times" pitchFamily="2" charset="0"/>
                    </a:rPr>
                    <a:t> </a:t>
                  </a:r>
                  <a:r>
                    <a:rPr lang="en-US" sz="3200" b="1" dirty="0" smtClean="0">
                      <a:solidFill>
                        <a:srgbClr val="000000"/>
                      </a:solidFill>
                      <a:cs typeface="Times New Roman" pitchFamily="18" charset="0"/>
                    </a:rPr>
                    <a:t>10</a:t>
                  </a:r>
                  <a:endParaRPr lang="en-US" sz="3200" b="1" dirty="0">
                    <a:solidFill>
                      <a:srgbClr val="00000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04" name="Line 13"/>
                <p:cNvSpPr>
                  <a:spLocks noChangeShapeType="1"/>
                </p:cNvSpPr>
                <p:nvPr/>
              </p:nvSpPr>
              <p:spPr bwMode="auto">
                <a:xfrm>
                  <a:off x="1408116" y="4086946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3624106" y="2313020"/>
                <a:ext cx="552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51644" y="4689861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7897" y="5765117"/>
              <a:ext cx="3666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u="sng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 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 Box 10"/>
            <p:cNvSpPr txBox="1">
              <a:spLocks noChangeArrowheads="1"/>
            </p:cNvSpPr>
            <p:nvPr/>
          </p:nvSpPr>
          <p:spPr bwMode="auto">
            <a:xfrm>
              <a:off x="4247580" y="5579044"/>
              <a:ext cx="798414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 sz="3200" b="1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6" name="Line 13"/>
            <p:cNvSpPr>
              <a:spLocks noChangeShapeType="1"/>
            </p:cNvSpPr>
            <p:nvPr/>
          </p:nvSpPr>
          <p:spPr bwMode="auto">
            <a:xfrm>
              <a:off x="4423279" y="6212273"/>
              <a:ext cx="5527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019800" y="2133600"/>
            <a:ext cx="72340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72200" y="2667000"/>
            <a:ext cx="500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819400" y="2667000"/>
            <a:ext cx="5867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 -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694</Words>
  <Application>Microsoft Office PowerPoint</Application>
  <PresentationFormat>On-screen Show (4:3)</PresentationFormat>
  <Paragraphs>303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.VnArial Narrow</vt:lpstr>
      <vt:lpstr>.VnArialH</vt:lpstr>
      <vt:lpstr>.VnTifani Heavy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30</cp:revision>
  <dcterms:created xsi:type="dcterms:W3CDTF">2014-12-28T13:11:45Z</dcterms:created>
  <dcterms:modified xsi:type="dcterms:W3CDTF">2022-04-24T23:11:25Z</dcterms:modified>
</cp:coreProperties>
</file>