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8"/>
  </p:notesMasterIdLst>
  <p:sldIdLst>
    <p:sldId id="451" r:id="rId2"/>
    <p:sldId id="396" r:id="rId3"/>
    <p:sldId id="445" r:id="rId4"/>
    <p:sldId id="447" r:id="rId5"/>
    <p:sldId id="450" r:id="rId6"/>
    <p:sldId id="314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CCFFCC"/>
    <a:srgbClr val="66FF99"/>
    <a:srgbClr val="FFFF00"/>
    <a:srgbClr val="663300"/>
    <a:srgbClr val="FF0000"/>
    <a:srgbClr val="0000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4660"/>
  </p:normalViewPr>
  <p:slideViewPr>
    <p:cSldViewPr showGuides="1">
      <p:cViewPr>
        <p:scale>
          <a:sx n="66" d="100"/>
          <a:sy n="66" d="100"/>
        </p:scale>
        <p:origin x="-102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6A86649-6AF3-46B0-9C27-3F669E8D31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6997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C223A-36A6-4377-851B-011466FADD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857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F93CC-75BA-4D9F-B029-6419F88226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616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86F24-7F9B-47A6-BC07-F7D0B2770B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533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D98FF-C6DB-4315-9FA8-8EDCA8269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74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35CD5-FB58-47C8-B377-6A97367B70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989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FAE59-64B7-43B5-9238-D41A06EF8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533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CF5B2-B405-4AFE-A10F-D1C876AD0F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48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242A5-B3E6-4A43-A20E-7119CB43F6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773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AE89C-022E-4DFC-A6C4-BCE7D8130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44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453C0-0D78-42ED-8824-2F23C3D90A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60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F663-3E5E-4239-8E12-5C9506B9AC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569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5F270EC-AD6C-4178-8984-C7CFF152DC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533400" y="1219200"/>
            <a:ext cx="8153400" cy="510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giữa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Kì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II</a:t>
            </a:r>
          </a:p>
          <a:p>
            <a:pPr algn="ctr">
              <a:defRPr/>
            </a:pP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r>
              <a:rPr lang="en-US" b="1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  <a:r>
              <a:rPr lang="en-US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en-US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endParaRPr lang="en-US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051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2054" name="Picture 6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5" name="Picture 7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6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57" name="Picture 9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8" name="Picture 10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9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0" name="Picture 12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2053" name="Picture 3" descr="ringwrlmed2_b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257800"/>
            <a:ext cx="2362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0"/>
            <a:ext cx="6400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       , ngày    tháng 3 năm 2022</a:t>
            </a:r>
          </a:p>
          <a:p>
            <a:pPr algn="ctr"/>
            <a:r>
              <a:rPr lang="en-US" sz="2800" b="1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 Việt</a:t>
            </a:r>
          </a:p>
          <a:p>
            <a:pPr algn="ctr"/>
            <a:r>
              <a:rPr lang="en-US" sz="28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   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Ôn tập giữa học kỳ II (Tiết 3)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5300" y="1730605"/>
            <a:ext cx="6972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1. Ôn luyện và học thuộc lòng.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hecker dir="vert"/>
    <p:sndAc>
      <p:stSnd>
        <p:snd r:embed="rId2" name="TRUC XANH 2-W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50000">
              <a:schemeClr val="bg1"/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9463" name="Group 87"/>
          <p:cNvGraphicFramePr>
            <a:graphicFrameLocks noGrp="1"/>
          </p:cNvGraphicFramePr>
          <p:nvPr/>
        </p:nvGraphicFramePr>
        <p:xfrm>
          <a:off x="0" y="990600"/>
          <a:ext cx="9144000" cy="5832476"/>
        </p:xfrm>
        <a:graphic>
          <a:graphicData uri="http://schemas.openxmlformats.org/drawingml/2006/table">
            <a:tbl>
              <a:tblPr/>
              <a:tblGrid>
                <a:gridCol w="2362200"/>
                <a:gridCol w="67818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Tên bài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Nội dung chính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2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3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7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9409" name="Rectangle 33"/>
          <p:cNvSpPr>
            <a:spLocks noChangeArrowheads="1"/>
          </p:cNvSpPr>
          <p:nvPr/>
        </p:nvSpPr>
        <p:spPr bwMode="auto">
          <a:xfrm>
            <a:off x="152400" y="84138"/>
            <a:ext cx="8991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2. Em hãy nêu tên các bài tập đọc thuộc chủ điểm “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Vẻ đẹp muôn màu</a:t>
            </a:r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”. Cho biết nội dung  chính của mỗi bài là gì?</a:t>
            </a:r>
            <a:endParaRPr lang="en-US" sz="24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9413" name="Text Box 37"/>
          <p:cNvSpPr txBox="1">
            <a:spLocks noChangeArrowheads="1"/>
          </p:cNvSpPr>
          <p:nvPr/>
        </p:nvSpPr>
        <p:spPr bwMode="auto">
          <a:xfrm>
            <a:off x="304800" y="1524000"/>
            <a:ext cx="123142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>
                <a:latin typeface="Times New Roman" pitchFamily="18" charset="0"/>
                <a:cs typeface="Times New Roman" pitchFamily="18" charset="0"/>
              </a:rPr>
              <a:t>Sầu riêng</a:t>
            </a:r>
          </a:p>
        </p:txBody>
      </p:sp>
      <p:sp>
        <p:nvSpPr>
          <p:cNvPr id="229419" name="Text Box 43"/>
          <p:cNvSpPr txBox="1">
            <a:spLocks noChangeArrowheads="1"/>
          </p:cNvSpPr>
          <p:nvPr/>
        </p:nvSpPr>
        <p:spPr bwMode="auto">
          <a:xfrm>
            <a:off x="2438400" y="1371600"/>
            <a:ext cx="6705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>
                <a:latin typeface="Times New Roman" pitchFamily="18" charset="0"/>
                <a:cs typeface="Times New Roman" pitchFamily="18" charset="0"/>
              </a:rPr>
              <a:t>Giá trị và vẻ đặc sắc của sầu riêng-loại cây ăn quả đặc sản của miền Nam nước ta.</a:t>
            </a:r>
          </a:p>
        </p:txBody>
      </p:sp>
      <p:sp>
        <p:nvSpPr>
          <p:cNvPr id="229420" name="Text Box 44"/>
          <p:cNvSpPr txBox="1">
            <a:spLocks noChangeArrowheads="1"/>
          </p:cNvSpPr>
          <p:nvPr/>
        </p:nvSpPr>
        <p:spPr bwMode="auto">
          <a:xfrm>
            <a:off x="304800" y="2133600"/>
            <a:ext cx="10857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>
                <a:latin typeface="Times New Roman" pitchFamily="18" charset="0"/>
                <a:cs typeface="Times New Roman" pitchFamily="18" charset="0"/>
              </a:rPr>
              <a:t>Chợ Tết</a:t>
            </a:r>
          </a:p>
        </p:txBody>
      </p:sp>
      <p:sp>
        <p:nvSpPr>
          <p:cNvPr id="229421" name="Text Box 45"/>
          <p:cNvSpPr txBox="1">
            <a:spLocks noChangeArrowheads="1"/>
          </p:cNvSpPr>
          <p:nvPr/>
        </p:nvSpPr>
        <p:spPr bwMode="auto">
          <a:xfrm>
            <a:off x="228600" y="3124200"/>
            <a:ext cx="147989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>
                <a:latin typeface="Times New Roman" pitchFamily="18" charset="0"/>
                <a:cs typeface="Times New Roman" pitchFamily="18" charset="0"/>
              </a:rPr>
              <a:t>Hoa học trò</a:t>
            </a:r>
          </a:p>
        </p:txBody>
      </p:sp>
      <p:sp>
        <p:nvSpPr>
          <p:cNvPr id="229422" name="Text Box 46"/>
          <p:cNvSpPr txBox="1">
            <a:spLocks noChangeArrowheads="1"/>
          </p:cNvSpPr>
          <p:nvPr/>
        </p:nvSpPr>
        <p:spPr bwMode="auto">
          <a:xfrm>
            <a:off x="152400" y="3657600"/>
            <a:ext cx="2286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>
                <a:latin typeface="Times New Roman" pitchFamily="18" charset="0"/>
                <a:cs typeface="Times New Roman" pitchFamily="18" charset="0"/>
              </a:rPr>
              <a:t>Khúc hát ru những em bé lớn trên lưng mẹ.</a:t>
            </a:r>
          </a:p>
        </p:txBody>
      </p:sp>
      <p:sp>
        <p:nvSpPr>
          <p:cNvPr id="229423" name="Text Box 47"/>
          <p:cNvSpPr txBox="1">
            <a:spLocks noChangeArrowheads="1"/>
          </p:cNvSpPr>
          <p:nvPr/>
        </p:nvSpPr>
        <p:spPr bwMode="auto">
          <a:xfrm>
            <a:off x="228600" y="4800600"/>
            <a:ext cx="2133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>
                <a:latin typeface="Times New Roman" pitchFamily="18" charset="0"/>
                <a:cs typeface="Times New Roman" pitchFamily="18" charset="0"/>
              </a:rPr>
              <a:t>Vẽ về cuộc sống an toàn</a:t>
            </a:r>
          </a:p>
        </p:txBody>
      </p:sp>
      <p:sp>
        <p:nvSpPr>
          <p:cNvPr id="229424" name="Text Box 48"/>
          <p:cNvSpPr txBox="1">
            <a:spLocks noChangeArrowheads="1"/>
          </p:cNvSpPr>
          <p:nvPr/>
        </p:nvSpPr>
        <p:spPr bwMode="auto">
          <a:xfrm>
            <a:off x="228600" y="6019800"/>
            <a:ext cx="2133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>
                <a:latin typeface="Times New Roman" pitchFamily="18" charset="0"/>
                <a:cs typeface="Times New Roman" pitchFamily="18" charset="0"/>
              </a:rPr>
              <a:t>Đoàn thuyền đánh cá</a:t>
            </a:r>
          </a:p>
        </p:txBody>
      </p:sp>
      <p:sp>
        <p:nvSpPr>
          <p:cNvPr id="229425" name="Text Box 49"/>
          <p:cNvSpPr txBox="1">
            <a:spLocks noChangeArrowheads="1"/>
          </p:cNvSpPr>
          <p:nvPr/>
        </p:nvSpPr>
        <p:spPr bwMode="auto">
          <a:xfrm>
            <a:off x="2438400" y="2057400"/>
            <a:ext cx="67056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>
                <a:latin typeface="Times New Roman" pitchFamily="18" charset="0"/>
                <a:cs typeface="Times New Roman" pitchFamily="18" charset="0"/>
              </a:rPr>
              <a:t>Bức tranh chợ Tết miền trung du nhiều màu sắc và vô cùng sinh động, nói lên cuộc sống nhộn nhịp ở thôn quê vào dịp Tết.</a:t>
            </a:r>
          </a:p>
        </p:txBody>
      </p:sp>
      <p:sp>
        <p:nvSpPr>
          <p:cNvPr id="229426" name="Text Box 50"/>
          <p:cNvSpPr txBox="1">
            <a:spLocks noChangeArrowheads="1"/>
          </p:cNvSpPr>
          <p:nvPr/>
        </p:nvSpPr>
        <p:spPr bwMode="auto">
          <a:xfrm>
            <a:off x="2438400" y="2971800"/>
            <a:ext cx="6705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>
                <a:latin typeface="Times New Roman" pitchFamily="18" charset="0"/>
                <a:cs typeface="Times New Roman" pitchFamily="18" charset="0"/>
              </a:rPr>
              <a:t>Ca ngợi vẻ độc đáo của hoa phượng vĩ, một loài hoa gắn với tuổi học trò.</a:t>
            </a:r>
          </a:p>
        </p:txBody>
      </p:sp>
      <p:sp>
        <p:nvSpPr>
          <p:cNvPr id="229427" name="Text Box 51"/>
          <p:cNvSpPr txBox="1">
            <a:spLocks noChangeArrowheads="1"/>
          </p:cNvSpPr>
          <p:nvPr/>
        </p:nvSpPr>
        <p:spPr bwMode="auto">
          <a:xfrm>
            <a:off x="2362200" y="3632537"/>
            <a:ext cx="6781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>
                <a:latin typeface="Times New Roman" pitchFamily="18" charset="0"/>
                <a:cs typeface="Times New Roman" pitchFamily="18" charset="0"/>
              </a:rPr>
              <a:t>Ca ngợi tình yêu nước, yêu con sâu sắc của người phụ nữ Tây Nguyên cần cù lao động, góp sức mình vào công cuộc kháng chiến chống Mĩ cứu nước.</a:t>
            </a:r>
            <a:endParaRPr lang="en-US" sz="1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9428" name="Text Box 52"/>
          <p:cNvSpPr txBox="1">
            <a:spLocks noChangeArrowheads="1"/>
          </p:cNvSpPr>
          <p:nvPr/>
        </p:nvSpPr>
        <p:spPr bwMode="auto">
          <a:xfrm>
            <a:off x="2362200" y="4648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>
                <a:latin typeface="Times New Roman" pitchFamily="18" charset="0"/>
                <a:cs typeface="Times New Roman" pitchFamily="18" charset="0"/>
              </a:rPr>
              <a:t>Kết quả cuộc thi vẽ tranh với chủ đề Em muốn sống an toàn cho thấy: Thiếu nhi VN có nhận thức đúng về an toàn, biết thể hiện nhận thức bằng ngôn ngữ hội họa sáng tạo đến bất ngờ.</a:t>
            </a:r>
          </a:p>
        </p:txBody>
      </p:sp>
      <p:sp>
        <p:nvSpPr>
          <p:cNvPr id="229429" name="Text Box 53"/>
          <p:cNvSpPr txBox="1">
            <a:spLocks noChangeArrowheads="1"/>
          </p:cNvSpPr>
          <p:nvPr/>
        </p:nvSpPr>
        <p:spPr bwMode="auto">
          <a:xfrm>
            <a:off x="2438400" y="5943600"/>
            <a:ext cx="6705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>
                <a:latin typeface="Times New Roman" pitchFamily="18" charset="0"/>
                <a:cs typeface="Times New Roman" pitchFamily="18" charset="0"/>
              </a:rPr>
              <a:t>Ca ngợi vẻ đẹp huy hoàng của biển cả, vẻ đẹp lao động của người dân biển.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9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9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94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94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li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294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li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9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9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94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9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9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94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9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9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94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9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9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94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9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9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94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9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9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294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294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294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294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294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294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294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409" grpId="0"/>
      <p:bldP spid="229413" grpId="0"/>
      <p:bldP spid="229419" grpId="0"/>
      <p:bldP spid="229420" grpId="0"/>
      <p:bldP spid="229421" grpId="0"/>
      <p:bldP spid="229422" grpId="0"/>
      <p:bldP spid="229423" grpId="0"/>
      <p:bldP spid="229424" grpId="0"/>
      <p:bldP spid="229425" grpId="0"/>
      <p:bldP spid="229426" grpId="0"/>
      <p:bldP spid="229427" grpId="0"/>
      <p:bldP spid="229428" grpId="0"/>
      <p:bldP spid="2294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886200" y="5715000"/>
            <a:ext cx="38862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3276600" y="1447800"/>
            <a:ext cx="2819400" cy="762000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24" name="Picture 6" descr="hoadon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143000"/>
            <a:ext cx="168116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7" descr="hoadon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143000"/>
            <a:ext cx="168116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8" descr="hoadon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143000"/>
            <a:ext cx="168116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1433" name="WordArt 9" descr="Green marble"/>
          <p:cNvSpPr>
            <a:spLocks noChangeArrowheads="1" noChangeShapeType="1" noTextEdit="1"/>
          </p:cNvSpPr>
          <p:nvPr/>
        </p:nvSpPr>
        <p:spPr bwMode="auto">
          <a:xfrm>
            <a:off x="1524000" y="3200400"/>
            <a:ext cx="61722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 smtClean="0">
                <a:ln w="38100">
                  <a:solidFill>
                    <a:srgbClr val="000099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3. Nghe viết </a:t>
            </a:r>
            <a:endParaRPr lang="en-US" b="1" kern="10">
              <a:ln w="38100">
                <a:solidFill>
                  <a:srgbClr val="000099"/>
                </a:solidFill>
                <a:round/>
                <a:headEnd/>
                <a:tailEnd/>
              </a:ln>
              <a:blipFill dpi="0" rotWithShape="1">
                <a:blip r:embed="rId5"/>
                <a:srcRect/>
                <a:tile tx="0" ty="0" sx="100000" sy="100000" flip="none" algn="tl"/>
              </a:blipFill>
              <a:latin typeface="Arial"/>
              <a:cs typeface="Arial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1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1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14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RUC XANH 2-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50000">
              <a:schemeClr val="accent1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4" name="Text Box 4"/>
          <p:cNvSpPr txBox="1">
            <a:spLocks noChangeArrowheads="1"/>
          </p:cNvSpPr>
          <p:nvPr/>
        </p:nvSpPr>
        <p:spPr bwMode="auto">
          <a:xfrm>
            <a:off x="609600" y="1844675"/>
            <a:ext cx="7924800" cy="769441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/>
              <a:t> 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3. Nghe - viết: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Tấm của mẹ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990600" y="1524000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5530" name="Text Box 10"/>
          <p:cNvSpPr txBox="1">
            <a:spLocks noChangeArrowheads="1"/>
          </p:cNvSpPr>
          <p:nvPr/>
        </p:nvSpPr>
        <p:spPr bwMode="auto">
          <a:xfrm>
            <a:off x="866322" y="3359150"/>
            <a:ext cx="7620000" cy="244792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66FF99"/>
              </a:gs>
            </a:gsLst>
            <a:lin ang="5400000" scaled="1"/>
          </a:gradFill>
          <a:ln w="381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000" b="1" i="1">
                <a:latin typeface="Times New Roman" pitchFamily="18" charset="0"/>
                <a:cs typeface="Times New Roman" pitchFamily="18" charset="0"/>
              </a:rPr>
              <a:t>Luyện viết từ khó:</a:t>
            </a:r>
          </a:p>
          <a:p>
            <a:pPr eaLnBrk="1" hangingPunct="1"/>
            <a:endParaRPr lang="en-US" sz="4000" b="1" i="1" u="sng"/>
          </a:p>
          <a:p>
            <a:pPr eaLnBrk="1" hangingPunct="1"/>
            <a:endParaRPr lang="en-US" b="1" i="1" u="sng"/>
          </a:p>
          <a:p>
            <a:pPr eaLnBrk="1" hangingPunct="1"/>
            <a:r>
              <a:rPr lang="en-US"/>
              <a:t> </a:t>
            </a:r>
          </a:p>
        </p:txBody>
      </p:sp>
      <p:sp>
        <p:nvSpPr>
          <p:cNvPr id="235531" name="Text Box 11"/>
          <p:cNvSpPr txBox="1">
            <a:spLocks noChangeArrowheads="1"/>
          </p:cNvSpPr>
          <p:nvPr/>
        </p:nvSpPr>
        <p:spPr bwMode="auto">
          <a:xfrm>
            <a:off x="1415143" y="4235450"/>
            <a:ext cx="11191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/>
              <a:t>Ngỡ</a:t>
            </a:r>
          </a:p>
        </p:txBody>
      </p:sp>
      <p:sp>
        <p:nvSpPr>
          <p:cNvPr id="235532" name="Text Box 12"/>
          <p:cNvSpPr txBox="1">
            <a:spLocks noChangeArrowheads="1"/>
          </p:cNvSpPr>
          <p:nvPr/>
        </p:nvSpPr>
        <p:spPr bwMode="auto">
          <a:xfrm>
            <a:off x="3672908" y="5007429"/>
            <a:ext cx="1530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/>
              <a:t>nết na</a:t>
            </a:r>
          </a:p>
        </p:txBody>
      </p:sp>
      <p:sp>
        <p:nvSpPr>
          <p:cNvPr id="235533" name="Text Box 13"/>
          <p:cNvSpPr txBox="1">
            <a:spLocks noChangeArrowheads="1"/>
          </p:cNvSpPr>
          <p:nvPr/>
        </p:nvSpPr>
        <p:spPr bwMode="auto">
          <a:xfrm>
            <a:off x="1450634" y="5029200"/>
            <a:ext cx="17287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/>
              <a:t>đỡ đần</a:t>
            </a:r>
          </a:p>
        </p:txBody>
      </p:sp>
      <p:sp>
        <p:nvSpPr>
          <p:cNvPr id="235534" name="Text Box 14"/>
          <p:cNvSpPr txBox="1">
            <a:spLocks noChangeArrowheads="1"/>
          </p:cNvSpPr>
          <p:nvPr/>
        </p:nvSpPr>
        <p:spPr bwMode="auto">
          <a:xfrm>
            <a:off x="6175375" y="4235450"/>
            <a:ext cx="2343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/>
              <a:t>lặng thầm</a:t>
            </a:r>
          </a:p>
        </p:txBody>
      </p:sp>
      <p:sp>
        <p:nvSpPr>
          <p:cNvPr id="235535" name="Text Box 15"/>
          <p:cNvSpPr txBox="1">
            <a:spLocks noChangeArrowheads="1"/>
          </p:cNvSpPr>
          <p:nvPr/>
        </p:nvSpPr>
        <p:spPr bwMode="auto">
          <a:xfrm>
            <a:off x="3164908" y="4235450"/>
            <a:ext cx="2546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/>
              <a:t>xuống trần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0"/>
            <a:ext cx="6400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       , ngày    tháng 3 năm 2022</a:t>
            </a:r>
          </a:p>
          <a:p>
            <a:pPr algn="ctr"/>
            <a:r>
              <a:rPr lang="en-US" sz="2800" b="1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 Việt</a:t>
            </a:r>
          </a:p>
          <a:p>
            <a:pPr algn="ctr"/>
            <a:r>
              <a:rPr lang="en-US" sz="28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   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Ôn tập giữa học kỳ II (Tiết 3)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355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5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5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55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5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5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55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5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5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55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5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5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55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5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5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55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4" grpId="0" animBg="1"/>
      <p:bldP spid="235530" grpId="0" animBg="1"/>
      <p:bldP spid="235531" grpId="0"/>
      <p:bldP spid="235532" grpId="0"/>
      <p:bldP spid="235533" grpId="0"/>
      <p:bldP spid="235534" grpId="0"/>
      <p:bldP spid="2355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6" descr="Picture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9" descr="dan do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04800"/>
            <a:ext cx="66294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54" name="Text Box 10"/>
          <p:cNvSpPr txBox="1">
            <a:spLocks noChangeArrowheads="1"/>
          </p:cNvSpPr>
          <p:nvPr/>
        </p:nvSpPr>
        <p:spPr bwMode="auto">
          <a:xfrm>
            <a:off x="228600" y="3581400"/>
            <a:ext cx="9220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800000"/>
                </a:solidFill>
              </a:rPr>
              <a:t> - Chuẩn bị bài ôn tập tiết 4 trang 97.</a:t>
            </a:r>
          </a:p>
        </p:txBody>
      </p:sp>
      <p:sp>
        <p:nvSpPr>
          <p:cNvPr id="82955" name="Text Box 11"/>
          <p:cNvSpPr txBox="1">
            <a:spLocks noChangeArrowheads="1"/>
          </p:cNvSpPr>
          <p:nvPr/>
        </p:nvSpPr>
        <p:spPr bwMode="auto">
          <a:xfrm>
            <a:off x="228600" y="2667000"/>
            <a:ext cx="7696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800000"/>
                </a:solidFill>
              </a:rPr>
              <a:t> - Xem lại bài ôn tập (tiết 3) .</a:t>
            </a:r>
          </a:p>
        </p:txBody>
      </p:sp>
    </p:spTree>
  </p:cSld>
  <p:clrMapOvr>
    <a:masterClrMapping/>
  </p:clrMapOvr>
  <p:transition spd="med">
    <p:comb dir="vert"/>
    <p:sndAc>
      <p:stSnd>
        <p:snd r:embed="rId2" name="Blip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29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29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4" grpId="0"/>
      <p:bldP spid="8295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4340</TotalTime>
  <Words>345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Family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Phuong Thanh</dc:creator>
  <cp:lastModifiedBy>Windows User</cp:lastModifiedBy>
  <cp:revision>483</cp:revision>
  <dcterms:created xsi:type="dcterms:W3CDTF">2006-10-23T14:17:59Z</dcterms:created>
  <dcterms:modified xsi:type="dcterms:W3CDTF">2022-03-20T04:11:34Z</dcterms:modified>
</cp:coreProperties>
</file>