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9" r:id="rId3"/>
    <p:sldId id="276" r:id="rId4"/>
    <p:sldId id="277" r:id="rId5"/>
    <p:sldId id="258" r:id="rId6"/>
    <p:sldId id="280" r:id="rId7"/>
    <p:sldId id="259" r:id="rId8"/>
    <p:sldId id="260" r:id="rId9"/>
    <p:sldId id="261" r:id="rId10"/>
    <p:sldId id="262" r:id="rId11"/>
    <p:sldId id="281" r:id="rId12"/>
    <p:sldId id="263" r:id="rId13"/>
    <p:sldId id="27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D"/>
    <a:srgbClr val="F3AB78"/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4" autoAdjust="0"/>
    <p:restoredTop sz="94660"/>
  </p:normalViewPr>
  <p:slideViewPr>
    <p:cSldViewPr>
      <p:cViewPr varScale="1">
        <p:scale>
          <a:sx n="61" d="100"/>
          <a:sy n="61" d="100"/>
        </p:scale>
        <p:origin x="84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1085750" y="762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245394"/>
            <a:ext cx="89153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i="1" dirty="0" err="1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FF3300"/>
                </a:solidFill>
                <a:latin typeface="UTM Amherst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472" y="481013"/>
            <a:ext cx="5144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400" dirty="0" err="1">
                <a:solidFill>
                  <a:srgbClr val="00B0F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solidFill>
                  <a:srgbClr val="00B0F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B0F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B0F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B0F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B0F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B0F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dirty="0">
              <a:solidFill>
                <a:srgbClr val="00B0F0"/>
              </a:solidFill>
              <a:latin typeface="UTM Akashi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46" y="2281238"/>
            <a:ext cx="10210800" cy="3331368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331579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206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kashi" panose="02040603050506020204" pitchFamily="18" charset="0"/>
                <a:cs typeface="Times New Roman" panose="02020603050405020304" pitchFamily="18" charset="0"/>
              </a:rPr>
              <a:t>nhớ</a:t>
            </a:r>
            <a:endParaRPr lang="en-US" altLang="en-US" dirty="0">
              <a:solidFill>
                <a:srgbClr val="002060"/>
              </a:solidFill>
              <a:latin typeface="UTM Akashi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037D5-545A-48E5-969D-4EED4511AF6D}"/>
              </a:ext>
            </a:extLst>
          </p:cNvPr>
          <p:cNvSpPr txBox="1"/>
          <p:nvPr/>
        </p:nvSpPr>
        <p:spPr>
          <a:xfrm>
            <a:off x="1354931" y="3048550"/>
            <a:ext cx="94821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0EF97-D235-4196-BF97-48A1E896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3BE17-9005-46D8-AF50-38742531D987}"/>
              </a:ext>
            </a:extLst>
          </p:cNvPr>
          <p:cNvSpPr txBox="1"/>
          <p:nvPr/>
        </p:nvSpPr>
        <p:spPr>
          <a:xfrm>
            <a:off x="2971800" y="1016437"/>
            <a:ext cx="6248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3AB78"/>
                </a:solidFill>
                <a:latin typeface="UTM Akashi" panose="02040603050506020204" pitchFamily="18" charset="0"/>
              </a:rPr>
              <a:t>LUYỆN</a:t>
            </a:r>
          </a:p>
          <a:p>
            <a:pPr algn="ctr"/>
            <a:r>
              <a:rPr lang="en-GB" sz="11500" b="1" dirty="0">
                <a:solidFill>
                  <a:srgbClr val="F3AB78"/>
                </a:solidFill>
                <a:latin typeface="UTM Akashi" panose="020406030505060202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275467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FF7B778-53D4-4F99-89E9-8C0799FA61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890125-1D4B-4269-99AA-A565C484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0558226-77C6-4C18-B433-BB39BFEA9799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25" name="Rectangle 9">
            <a:extLst>
              <a:ext uri="{FF2B5EF4-FFF2-40B4-BE49-F238E27FC236}">
                <a16:creationId xmlns:a16="http://schemas.microsoft.com/office/drawing/2014/main" id="{DD62A7E2-C3A2-4BBC-AD5C-EE71F056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57" y="665765"/>
            <a:ext cx="11816838" cy="16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Tìm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câu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kể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UTM Amherst" panose="02040603050506020204" pitchFamily="18" charset="0"/>
              </a:rPr>
              <a:t>Ai </a:t>
            </a:r>
            <a:r>
              <a:rPr lang="en-US" altLang="en-US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mherst" panose="02040603050506020204" pitchFamily="18" charset="0"/>
              </a:rPr>
              <a:t>gì</a:t>
            </a:r>
            <a:r>
              <a:rPr lang="en-US" altLang="en-US" dirty="0">
                <a:solidFill>
                  <a:srgbClr val="002060"/>
                </a:solidFill>
                <a:latin typeface="UTM Amherst" panose="02040603050506020204" pitchFamily="18" charset="0"/>
              </a:rPr>
              <a:t>?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trong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những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câu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thơ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sau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Xác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định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vị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ngữ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của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những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câu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tìm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UTM Amherst" panose="02040603050506020204" pitchFamily="18" charset="0"/>
              </a:rPr>
              <a:t>được</a:t>
            </a:r>
            <a:r>
              <a:rPr lang="en-US" altLang="en-US" b="0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  <a:endParaRPr lang="en-US" altLang="en-US" dirty="0">
              <a:solidFill>
                <a:srgbClr val="002060"/>
              </a:solidFill>
              <a:latin typeface="UTM Amherst" panose="02040603050506020204" pitchFamily="18" charset="0"/>
            </a:endParaRP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FF621CFB-F758-4055-AF9B-4947FE6A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8336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 b="0"/>
              <a:t>     Người là Cha, là Bác, là Anh</a:t>
            </a:r>
          </a:p>
          <a:p>
            <a:pPr>
              <a:buFontTx/>
              <a:buNone/>
            </a:pPr>
            <a:r>
              <a:rPr lang="en-US" altLang="en-US" sz="2800" b="0"/>
              <a:t>		</a:t>
            </a:r>
            <a:endParaRPr lang="en-US" altLang="en-US" sz="180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FD0B9BE-23EA-4D58-BB58-55A66878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45971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0"/>
              <a:t>b)       Quê hương là chùm khế ngọt</a:t>
            </a:r>
          </a:p>
          <a:p>
            <a:pPr lvl="1">
              <a:buFontTx/>
              <a:buNone/>
            </a:pPr>
            <a:r>
              <a:rPr lang="en-US" altLang="en-US" sz="2400" b="0"/>
              <a:t>	      </a:t>
            </a:r>
            <a:endParaRPr lang="en-US" altLang="en-US" sz="1600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5F827737-47B4-4328-8391-312A4C5EB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2650085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07439072-B375-4289-904B-795FD39BB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3" y="2716760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77CFF94E-6E44-4B42-8DA8-89BC0C0B9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7238" y="225956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24869A40-ACED-4160-A976-B74E0BE6A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5913" y="355496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FCACB42C-87A7-4CAE-A6B5-1A76DCBD7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4559848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93D6E5D3-6A6C-4876-89A9-8ACDF6C62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950248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3C86C03B-4C1A-477F-88E0-B3ED660F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4016923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130DAED8-E6BE-48C4-993E-5FDCD56A2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4974185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78773DCE-76E3-4B5B-8C92-3DE294F28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5" y="5026573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DEAE9004-8062-41F8-A301-2C551E46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71676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		 Quả tim lớn lọc trăm dòng máu nhỏ.</a:t>
            </a:r>
          </a:p>
          <a:p>
            <a:pPr algn="r">
              <a:buFontTx/>
              <a:buNone/>
            </a:pPr>
            <a:r>
              <a:rPr lang="en-US" altLang="en-US" sz="1800"/>
              <a:t>TỐ HỮU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C21ED218-4740-461D-844D-30E15AC1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99311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Cho con trèo hái mỗi ngày.</a:t>
            </a:r>
          </a:p>
          <a:p>
            <a:pPr lvl="1">
              <a:buFontTx/>
              <a:buNone/>
            </a:pPr>
            <a:r>
              <a:rPr lang="en-US" altLang="en-US" b="0"/>
              <a:t>	     </a:t>
            </a:r>
            <a:endParaRPr lang="en-US" altLang="en-US" sz="1600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D87CA0FE-10C1-4117-9800-A82D6D01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448841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	     Quê hương là đường đi học</a:t>
            </a:r>
          </a:p>
          <a:p>
            <a:pPr lvl="1">
              <a:buFontTx/>
              <a:buNone/>
            </a:pPr>
            <a:r>
              <a:rPr lang="en-US" altLang="en-US" b="0"/>
              <a:t>	</a:t>
            </a:r>
            <a:endParaRPr lang="en-US" altLang="en-US" sz="1600"/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2DF24953-901E-4522-A42F-592BFFFC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498371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	     	     Con về rợp bướm vàng bay.</a:t>
            </a:r>
          </a:p>
          <a:p>
            <a:pPr algn="r">
              <a:buFontTx/>
              <a:buNone/>
            </a:pPr>
            <a:r>
              <a:rPr lang="en-US" altLang="en-US" sz="1800"/>
              <a:t>ĐỖ TRUNG QUÂN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6" grpId="1"/>
      <p:bldP spid="9227" grpId="0"/>
      <p:bldP spid="9227" grpId="1"/>
      <p:bldP spid="9240" grpId="0"/>
      <p:bldP spid="9241" grpId="0"/>
      <p:bldP spid="9242" grpId="0"/>
      <p:bldP spid="9242" grpId="1"/>
      <p:bldP spid="9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AC193-541D-4284-8AF9-11B9AB60D9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53206C-C461-40CA-A099-93682CB0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BA138B-4239-499B-AC6F-5EE79F6D51CF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DBCB3DF-CCD8-41DE-82BF-F422D9A1FF24}"/>
              </a:ext>
            </a:extLst>
          </p:cNvPr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C000"/>
                </a:solidFill>
                <a:latin typeface="UTM Akashi" panose="02040603050506020204" pitchFamily="18" charset="0"/>
              </a:rPr>
              <a:t>GHÉP NỐI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60A0F-A300-44D5-AE06-5201CD387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72" y="3752422"/>
            <a:ext cx="2780869" cy="1856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51426-263B-4173-8BF9-DD90D3D12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34" y="1118910"/>
            <a:ext cx="2780870" cy="181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D7C79-4871-42D7-BEE1-862F47076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/>
          <a:stretch/>
        </p:blipFill>
        <p:spPr>
          <a:xfrm>
            <a:off x="762000" y="3733800"/>
            <a:ext cx="2780870" cy="1874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29C8D-6CDF-4C2F-A36E-81F4B63373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 b="44444"/>
          <a:stretch/>
        </p:blipFill>
        <p:spPr>
          <a:xfrm>
            <a:off x="725214" y="1116282"/>
            <a:ext cx="2780870" cy="178272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0439DB-9580-4FBB-B6EB-236435968E1A}"/>
              </a:ext>
            </a:extLst>
          </p:cNvPr>
          <p:cNvSpPr/>
          <p:nvPr/>
        </p:nvSpPr>
        <p:spPr>
          <a:xfrm>
            <a:off x="4033463" y="1572421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C5B13BC-0D3A-4A9E-8964-B3A437E7D31B}"/>
              </a:ext>
            </a:extLst>
          </p:cNvPr>
          <p:cNvSpPr/>
          <p:nvPr/>
        </p:nvSpPr>
        <p:spPr>
          <a:xfrm>
            <a:off x="4044217" y="2758007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5E4B937-48F8-4488-A426-D675B073FB73}"/>
              </a:ext>
            </a:extLst>
          </p:cNvPr>
          <p:cNvSpPr/>
          <p:nvPr/>
        </p:nvSpPr>
        <p:spPr>
          <a:xfrm>
            <a:off x="4059983" y="3977442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F33BC9-999C-4849-8E88-D900B548A0F9}"/>
              </a:ext>
            </a:extLst>
          </p:cNvPr>
          <p:cNvSpPr/>
          <p:nvPr/>
        </p:nvSpPr>
        <p:spPr>
          <a:xfrm>
            <a:off x="4059983" y="5168188"/>
            <a:ext cx="3913736" cy="7694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2A43AA-934B-4B29-AF21-47637515CE1D}"/>
              </a:ext>
            </a:extLst>
          </p:cNvPr>
          <p:cNvCxnSpPr>
            <a:cxnSpLocks/>
            <a:stCxn id="10" idx="3"/>
            <a:endCxn id="37" idx="1"/>
          </p:cNvCxnSpPr>
          <p:nvPr/>
        </p:nvCxnSpPr>
        <p:spPr>
          <a:xfrm>
            <a:off x="3506084" y="2007643"/>
            <a:ext cx="553899" cy="23545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493D52C-E10A-42CD-8220-497E605C2EC9}"/>
              </a:ext>
            </a:extLst>
          </p:cNvPr>
          <p:cNvCxnSpPr>
            <a:cxnSpLocks/>
            <a:stCxn id="8" idx="3"/>
            <a:endCxn id="38" idx="1"/>
          </p:cNvCxnSpPr>
          <p:nvPr/>
        </p:nvCxnSpPr>
        <p:spPr>
          <a:xfrm>
            <a:off x="3542870" y="4671180"/>
            <a:ext cx="517113" cy="88172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FE9AB1E-64D4-4031-BF84-A3352F492956}"/>
              </a:ext>
            </a:extLst>
          </p:cNvPr>
          <p:cNvCxnSpPr>
            <a:cxnSpLocks/>
            <a:stCxn id="6" idx="1"/>
            <a:endCxn id="36" idx="3"/>
          </p:cNvCxnSpPr>
          <p:nvPr/>
        </p:nvCxnSpPr>
        <p:spPr>
          <a:xfrm flipH="1">
            <a:off x="7957953" y="2027173"/>
            <a:ext cx="500581" cy="11155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9F193F3-2881-42E7-9269-AAF6471F2CD5}"/>
              </a:ext>
            </a:extLst>
          </p:cNvPr>
          <p:cNvCxnSpPr>
            <a:cxnSpLocks/>
            <a:stCxn id="4" idx="1"/>
            <a:endCxn id="11" idx="3"/>
          </p:cNvCxnSpPr>
          <p:nvPr/>
        </p:nvCxnSpPr>
        <p:spPr>
          <a:xfrm flipH="1" flipV="1">
            <a:off x="7947199" y="1957142"/>
            <a:ext cx="573873" cy="272334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94BB04D-F986-458C-A32B-991C81CDF0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F60D239-0A10-4C4F-9A24-469947CD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EE0D7C-AD35-46C0-8CE0-5042E00F4193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2D48BBEB-C475-49D2-90B3-5C5AB6C0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ECB43-059E-476F-B1D5-C1843D44B2D0}"/>
              </a:ext>
            </a:extLst>
          </p:cNvPr>
          <p:cNvSpPr txBox="1"/>
          <p:nvPr/>
        </p:nvSpPr>
        <p:spPr>
          <a:xfrm>
            <a:off x="1651973" y="381000"/>
            <a:ext cx="888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C000"/>
                </a:solidFill>
                <a:latin typeface="UTM Akashi" panose="02040603050506020204" pitchFamily="18" charset="0"/>
              </a:rPr>
              <a:t>ĐỐ EM?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1B023-F285-4DA7-9358-E363F50982F0}"/>
              </a:ext>
            </a:extLst>
          </p:cNvPr>
          <p:cNvSpPr txBox="1"/>
          <p:nvPr/>
        </p:nvSpPr>
        <p:spPr>
          <a:xfrm>
            <a:off x="1793085" y="1396601"/>
            <a:ext cx="9140058" cy="223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a)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phố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b)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quê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hương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điệu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ca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quan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họ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c)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thơ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d) …..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nhà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thơ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mherst" panose="02040603050506020204" pitchFamily="18" charset="0"/>
              </a:rPr>
              <a:t>Việt</a:t>
            </a:r>
            <a:r>
              <a:rPr lang="en-US" altLang="en-US" sz="2400" b="1" dirty="0">
                <a:solidFill>
                  <a:srgbClr val="002060"/>
                </a:solidFill>
                <a:latin typeface="UTM Amherst" panose="02040603050506020204" pitchFamily="18" charset="0"/>
              </a:rPr>
              <a:t>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CA614-4730-400F-8228-E7174BB69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960">
            <a:off x="9220318" y="3582249"/>
            <a:ext cx="1902997" cy="2537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1A717-7E4C-4771-9EF3-767C33637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37" y="3584205"/>
            <a:ext cx="1703800" cy="2643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59384-4D5C-49BD-A825-5017253A6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42" y="4133850"/>
            <a:ext cx="2932749" cy="183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0843A-6993-444C-A671-78892B404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5" y="4322823"/>
            <a:ext cx="2826005" cy="157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0EF97-D235-4196-BF97-48A1E896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3BE17-9005-46D8-AF50-38742531D987}"/>
              </a:ext>
            </a:extLst>
          </p:cNvPr>
          <p:cNvSpPr txBox="1"/>
          <p:nvPr/>
        </p:nvSpPr>
        <p:spPr>
          <a:xfrm>
            <a:off x="2971800" y="1016437"/>
            <a:ext cx="6248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3AB78"/>
                </a:solidFill>
                <a:latin typeface="UTM Akashi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7506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2B42F-C665-4299-AC5E-C7C9792501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469BDF-B153-4457-A034-FBE9AC8EAB60}"/>
              </a:ext>
            </a:extLst>
          </p:cNvPr>
          <p:cNvSpPr/>
          <p:nvPr/>
        </p:nvSpPr>
        <p:spPr>
          <a:xfrm>
            <a:off x="162790" y="145472"/>
            <a:ext cx="11866419" cy="6567055"/>
          </a:xfrm>
          <a:prstGeom prst="roundRect">
            <a:avLst>
              <a:gd name="adj" fmla="val 12237"/>
            </a:avLst>
          </a:prstGeom>
          <a:solidFill>
            <a:schemeClr val="bg1">
              <a:alpha val="94000"/>
            </a:schemeClr>
          </a:solidFill>
          <a:ln>
            <a:solidFill>
              <a:srgbClr val="32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E035E-2E37-40B4-93F4-AD299E364D89}"/>
              </a:ext>
            </a:extLst>
          </p:cNvPr>
          <p:cNvSpPr txBox="1"/>
          <p:nvPr/>
        </p:nvSpPr>
        <p:spPr>
          <a:xfrm>
            <a:off x="2507670" y="661969"/>
            <a:ext cx="717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0D2FEA-E851-4DB4-B047-F0C02C3E6A88}"/>
              </a:ext>
            </a:extLst>
          </p:cNvPr>
          <p:cNvSpPr/>
          <p:nvPr/>
        </p:nvSpPr>
        <p:spPr>
          <a:xfrm>
            <a:off x="4000500" y="1862030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9F43E4-9787-4D92-BF82-95AE62A0C29B}"/>
              </a:ext>
            </a:extLst>
          </p:cNvPr>
          <p:cNvSpPr/>
          <p:nvPr/>
        </p:nvSpPr>
        <p:spPr>
          <a:xfrm>
            <a:off x="4000500" y="3028189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9CD572-D5F1-46B2-A615-A25B0226CAF0}"/>
              </a:ext>
            </a:extLst>
          </p:cNvPr>
          <p:cNvSpPr/>
          <p:nvPr/>
        </p:nvSpPr>
        <p:spPr>
          <a:xfrm>
            <a:off x="4000500" y="4197810"/>
            <a:ext cx="41910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B74846-E097-436E-8186-0439B49F5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5" r="44152" b="19473"/>
          <a:stretch/>
        </p:blipFill>
        <p:spPr>
          <a:xfrm>
            <a:off x="7273357" y="2609086"/>
            <a:ext cx="1787514" cy="1385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8CAAF-ACED-4778-9BCC-9348B0088B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20" b="23166"/>
          <a:stretch/>
        </p:blipFill>
        <p:spPr>
          <a:xfrm>
            <a:off x="7647709" y="3887171"/>
            <a:ext cx="1413162" cy="1278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630DDA-8921-4AE6-A03A-2E07202D06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93" b="23093"/>
          <a:stretch/>
        </p:blipFill>
        <p:spPr>
          <a:xfrm>
            <a:off x="7647709" y="1527382"/>
            <a:ext cx="1413162" cy="1278085"/>
          </a:xfrm>
          <a:prstGeom prst="rect">
            <a:avLst/>
          </a:prstGeom>
        </p:spPr>
      </p:pic>
      <p:pic>
        <p:nvPicPr>
          <p:cNvPr id="16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9AD34FAF-8536-43F8-8AD5-7231792A6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54790" y="3072167"/>
            <a:ext cx="609600" cy="6096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DF9164E-8B72-4D6B-B5F4-2A019B3B0C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08033" y="1862030"/>
            <a:ext cx="609600" cy="6096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0C10170-70CE-43B3-B458-A7562C561E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54790" y="431173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3B5E0-A740-4E5F-9B9C-FD01611523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3"/>
          <a:stretch/>
        </p:blipFill>
        <p:spPr>
          <a:xfrm>
            <a:off x="361950" y="3363888"/>
            <a:ext cx="2362200" cy="3602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A9DF1-DAE8-40B8-A0C0-5F29AC8FFA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5" r="244"/>
          <a:stretch/>
        </p:blipFill>
        <p:spPr>
          <a:xfrm>
            <a:off x="9441574" y="3363888"/>
            <a:ext cx="178751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2B42F-C665-4299-AC5E-C7C9792501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469BDF-B153-4457-A034-FBE9AC8EAB60}"/>
              </a:ext>
            </a:extLst>
          </p:cNvPr>
          <p:cNvSpPr/>
          <p:nvPr/>
        </p:nvSpPr>
        <p:spPr>
          <a:xfrm>
            <a:off x="162790" y="145472"/>
            <a:ext cx="11866419" cy="6567055"/>
          </a:xfrm>
          <a:prstGeom prst="roundRect">
            <a:avLst>
              <a:gd name="adj" fmla="val 12237"/>
            </a:avLst>
          </a:prstGeom>
          <a:solidFill>
            <a:schemeClr val="bg1">
              <a:alpha val="94000"/>
            </a:schemeClr>
          </a:solidFill>
          <a:ln>
            <a:solidFill>
              <a:srgbClr val="32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E035E-2E37-40B4-93F4-AD299E364D89}"/>
              </a:ext>
            </a:extLst>
          </p:cNvPr>
          <p:cNvSpPr txBox="1"/>
          <p:nvPr/>
        </p:nvSpPr>
        <p:spPr>
          <a:xfrm>
            <a:off x="2507670" y="661969"/>
            <a:ext cx="717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0D2FEA-E851-4DB4-B047-F0C02C3E6A88}"/>
              </a:ext>
            </a:extLst>
          </p:cNvPr>
          <p:cNvSpPr/>
          <p:nvPr/>
        </p:nvSpPr>
        <p:spPr>
          <a:xfrm>
            <a:off x="2133600" y="1862030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9F43E4-9787-4D92-BF82-95AE62A0C29B}"/>
              </a:ext>
            </a:extLst>
          </p:cNvPr>
          <p:cNvSpPr/>
          <p:nvPr/>
        </p:nvSpPr>
        <p:spPr>
          <a:xfrm>
            <a:off x="2133600" y="3028189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9CD572-D5F1-46B2-A615-A25B0226CAF0}"/>
              </a:ext>
            </a:extLst>
          </p:cNvPr>
          <p:cNvSpPr/>
          <p:nvPr/>
        </p:nvSpPr>
        <p:spPr>
          <a:xfrm>
            <a:off x="2133600" y="4197810"/>
            <a:ext cx="8610600" cy="8589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B74846-E097-436E-8186-0439B49F5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5" r="44152" b="19473"/>
          <a:stretch/>
        </p:blipFill>
        <p:spPr>
          <a:xfrm>
            <a:off x="10201496" y="1569758"/>
            <a:ext cx="1787514" cy="1385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8CAAF-ACED-4778-9BCC-9348B0088B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20" b="23166"/>
          <a:stretch/>
        </p:blipFill>
        <p:spPr>
          <a:xfrm>
            <a:off x="10649679" y="3887171"/>
            <a:ext cx="1413162" cy="1278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630DDA-8921-4AE6-A03A-2E07202D06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8" t="22993" b="23093"/>
          <a:stretch/>
        </p:blipFill>
        <p:spPr>
          <a:xfrm>
            <a:off x="10518008" y="2747419"/>
            <a:ext cx="1413162" cy="1278085"/>
          </a:xfrm>
          <a:prstGeom prst="rect">
            <a:avLst/>
          </a:prstGeom>
        </p:spPr>
      </p:pic>
      <p:pic>
        <p:nvPicPr>
          <p:cNvPr id="16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9AD34FAF-8536-43F8-8AD5-7231792A6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54790" y="3072167"/>
            <a:ext cx="609600" cy="6096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DF9164E-8B72-4D6B-B5F4-2A019B3B0C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08033" y="1862030"/>
            <a:ext cx="609600" cy="6096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0C10170-70CE-43B3-B458-A7562C561E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54790" y="431173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3B5E0-A740-4E5F-9B9C-FD01611523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3"/>
          <a:stretch/>
        </p:blipFill>
        <p:spPr>
          <a:xfrm>
            <a:off x="-1" y="3363888"/>
            <a:ext cx="236220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3A43616-148F-4E5B-8BFA-31014FB3297F}"/>
              </a:ext>
            </a:extLst>
          </p:cNvPr>
          <p:cNvGrpSpPr/>
          <p:nvPr/>
        </p:nvGrpSpPr>
        <p:grpSpPr>
          <a:xfrm>
            <a:off x="0" y="-16653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7CE492-C15D-490F-846E-0249C0F4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854EBD-1174-4C4E-8272-92AAA98EC36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D6A3AFF6-BC7C-4BAD-8FA2-58799805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EE43C-82CF-4920-A493-582FA9B1C4C3}"/>
              </a:ext>
            </a:extLst>
          </p:cNvPr>
          <p:cNvSpPr txBox="1"/>
          <p:nvPr/>
        </p:nvSpPr>
        <p:spPr>
          <a:xfrm>
            <a:off x="3200400" y="533400"/>
            <a:ext cx="774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GB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4A9F0-8E34-49B3-AF8B-DBE8489AC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31" y="1865347"/>
            <a:ext cx="6261538" cy="4422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E49BA-9A03-47A4-A24D-09B2C5A05D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0" y="157655"/>
            <a:ext cx="2525719" cy="23836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1C57EC-7454-408F-BF5E-96C21FCAF7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2" y="3831357"/>
            <a:ext cx="37147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0EF97-D235-4196-BF97-48A1E896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3BE17-9005-46D8-AF50-38742531D987}"/>
              </a:ext>
            </a:extLst>
          </p:cNvPr>
          <p:cNvSpPr txBox="1"/>
          <p:nvPr/>
        </p:nvSpPr>
        <p:spPr>
          <a:xfrm>
            <a:off x="2971800" y="1016437"/>
            <a:ext cx="6248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F3AB78"/>
                </a:solidFill>
                <a:latin typeface="UTM Akashi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1670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1F05D39-EBC4-425D-9A50-2D9151C3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3FD8EC-ABC4-483E-A795-7A7D90AC25AD}"/>
              </a:ext>
            </a:extLst>
          </p:cNvPr>
          <p:cNvSpPr/>
          <p:nvPr/>
        </p:nvSpPr>
        <p:spPr>
          <a:xfrm>
            <a:off x="342900" y="342900"/>
            <a:ext cx="11506200" cy="617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1156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237208"/>
            <a:ext cx="46005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BFB9BF-0613-41BB-ABB1-B185DC6633C8}"/>
              </a:ext>
            </a:extLst>
          </p:cNvPr>
          <p:cNvSpPr txBox="1"/>
          <p:nvPr/>
        </p:nvSpPr>
        <p:spPr>
          <a:xfrm>
            <a:off x="1283576" y="1157352"/>
            <a:ext cx="9917824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E7873D-B985-4AFF-978F-F1F73EA4A83E}"/>
              </a:ext>
            </a:extLst>
          </p:cNvPr>
          <p:cNvSpPr/>
          <p:nvPr/>
        </p:nvSpPr>
        <p:spPr>
          <a:xfrm>
            <a:off x="2133600" y="4022539"/>
            <a:ext cx="7924800" cy="978584"/>
          </a:xfrm>
          <a:prstGeom prst="roundRect">
            <a:avLst/>
          </a:prstGeom>
          <a:solidFill>
            <a:srgbClr val="F8FCF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6" name="Rectangle 12">
            <a:extLst>
              <a:ext uri="{FF2B5EF4-FFF2-40B4-BE49-F238E27FC236}">
                <a16:creationId xmlns:a16="http://schemas.microsoft.com/office/drawing/2014/main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49" y="831056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590675"/>
            <a:ext cx="9601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851" y="253127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514" y="258842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3051" y="306467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9339" y="305038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8864" y="310277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751" y="252650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cháu bác Tự.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076" y="1668067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01" y="1578770"/>
            <a:ext cx="9334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851" y="308848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964" y="251222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514276" y="148352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339" y="155972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E534C9B-F3D5-48B0-8F26-B358EF3E9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3"/>
          <a:stretch/>
        </p:blipFill>
        <p:spPr>
          <a:xfrm>
            <a:off x="-1" y="3363888"/>
            <a:ext cx="2362200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9CC1157-4D90-4D90-90C6-E516223289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F614B2-C20E-431D-B124-5621EE08D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BD55566-24EB-467A-B543-CCFB721AFBBC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74" name="Rectangle 6">
            <a:extLst>
              <a:ext uri="{FF2B5EF4-FFF2-40B4-BE49-F238E27FC236}">
                <a16:creationId xmlns:a16="http://schemas.microsoft.com/office/drawing/2014/main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</a:rPr>
              <a:t>là Kim Chi.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cháu bác Tự.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44577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  <p:sp>
        <p:nvSpPr>
          <p:cNvPr id="7192" name="AutoShape 24">
            <a:extLst>
              <a:ext uri="{FF2B5EF4-FFF2-40B4-BE49-F238E27FC236}">
                <a16:creationId xmlns:a16="http://schemas.microsoft.com/office/drawing/2014/main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165220" y="3545518"/>
            <a:ext cx="199697" cy="1947862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</a:t>
            </a:r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9" name="Line 31">
            <a:extLst>
              <a:ext uri="{FF2B5EF4-FFF2-40B4-BE49-F238E27FC236}">
                <a16:creationId xmlns:a16="http://schemas.microsoft.com/office/drawing/2014/main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1B2140-C022-4F07-BD3C-A6B3870CC8C7}"/>
              </a:ext>
            </a:extLst>
          </p:cNvPr>
          <p:cNvSpPr txBox="1"/>
          <p:nvPr/>
        </p:nvSpPr>
        <p:spPr>
          <a:xfrm>
            <a:off x="671513" y="698748"/>
            <a:ext cx="1082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EAC9ED5-C5EA-4C17-B81E-D3A94F6ED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5" r="244"/>
          <a:stretch/>
        </p:blipFill>
        <p:spPr>
          <a:xfrm>
            <a:off x="9441574" y="3363888"/>
            <a:ext cx="1787515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3" grpId="0" animBg="1"/>
      <p:bldP spid="7184" grpId="0"/>
      <p:bldP spid="7189" grpId="0"/>
      <p:bldP spid="7190" grpId="0"/>
      <p:bldP spid="7191" grpId="0"/>
      <p:bldP spid="719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515</Words>
  <Application>Microsoft Office PowerPoint</Application>
  <PresentationFormat>Widescreen</PresentationFormat>
  <Paragraphs>73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Akashi</vt:lpstr>
      <vt:lpstr>UTM Amherst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241</cp:revision>
  <dcterms:created xsi:type="dcterms:W3CDTF">2011-02-15T05:04:47Z</dcterms:created>
  <dcterms:modified xsi:type="dcterms:W3CDTF">2022-02-28T12:45:04Z</dcterms:modified>
</cp:coreProperties>
</file>