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417" r:id="rId2"/>
    <p:sldId id="418" r:id="rId3"/>
    <p:sldId id="404" r:id="rId4"/>
    <p:sldId id="419" r:id="rId5"/>
    <p:sldId id="393" r:id="rId6"/>
    <p:sldId id="420" r:id="rId7"/>
    <p:sldId id="405" r:id="rId8"/>
    <p:sldId id="407" r:id="rId9"/>
    <p:sldId id="408" r:id="rId10"/>
    <p:sldId id="413" r:id="rId11"/>
    <p:sldId id="421" r:id="rId12"/>
    <p:sldId id="422" r:id="rId13"/>
    <p:sldId id="423" r:id="rId14"/>
    <p:sldId id="409" r:id="rId15"/>
    <p:sldId id="410" r:id="rId16"/>
    <p:sldId id="41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3300"/>
    <a:srgbClr val="A40000"/>
    <a:srgbClr val="CC0000"/>
    <a:srgbClr val="CC0099"/>
    <a:srgbClr val="FFFF66"/>
    <a:srgbClr val="66FFFF"/>
    <a:srgbClr val="FCF0D8"/>
    <a:srgbClr val="FA94EB"/>
    <a:srgbClr val="DAF9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525" autoAdjust="0"/>
    <p:restoredTop sz="94364" autoAdjust="0"/>
  </p:normalViewPr>
  <p:slideViewPr>
    <p:cSldViewPr>
      <p:cViewPr varScale="1">
        <p:scale>
          <a:sx n="73" d="100"/>
          <a:sy n="73" d="100"/>
        </p:scale>
        <p:origin x="1458"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08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09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09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14D3520-E0E1-40A7-94A2-28763B8AB459}" type="slidenum">
              <a:rPr lang="en-US"/>
              <a:pPr/>
              <a:t>‹#›</a:t>
            </a:fld>
            <a:endParaRPr lang="en-US"/>
          </a:p>
        </p:txBody>
      </p:sp>
    </p:spTree>
    <p:extLst>
      <p:ext uri="{BB962C8B-B14F-4D97-AF65-F5344CB8AC3E}">
        <p14:creationId xmlns:p14="http://schemas.microsoft.com/office/powerpoint/2010/main" val="1346032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1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19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1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2E8BF17-346A-4567-B98C-B6A474BAD9D5}" type="slidenum">
              <a:rPr lang="en-US"/>
              <a:pPr/>
              <a:t>‹#›</a:t>
            </a:fld>
            <a:endParaRPr lang="en-US"/>
          </a:p>
        </p:txBody>
      </p:sp>
    </p:spTree>
    <p:extLst>
      <p:ext uri="{BB962C8B-B14F-4D97-AF65-F5344CB8AC3E}">
        <p14:creationId xmlns:p14="http://schemas.microsoft.com/office/powerpoint/2010/main" val="673413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Arial" charset="0"/>
                <a:ea typeface="+mn-ea"/>
                <a:cs typeface="+mn-cs"/>
              </a:rPr>
              <a:t>Đến mùa hè hoa phượng ra hoa, hoa phượng có 4 cánh tỏa rộng và màu đỏ hoặc đỏ hơi cam.</a:t>
            </a:r>
          </a:p>
          <a:p>
            <a:r>
              <a:rPr lang="vi-VN" sz="1200" b="0" i="0" kern="1200" dirty="0" smtClean="0">
                <a:solidFill>
                  <a:schemeClr val="tx1"/>
                </a:solidFill>
                <a:effectLst/>
                <a:latin typeface="Arial" charset="0"/>
                <a:ea typeface="+mn-ea"/>
                <a:cs typeface="+mn-cs"/>
              </a:rPr>
              <a:t>Hoa phượng thường nở vào tháng 4 đến tháng 6, hoa nở đỏ rực cả góc trời, hoa phượng còn là biểu tượng của tuổi học trò.</a:t>
            </a:r>
          </a:p>
          <a:p>
            <a:r>
              <a:rPr lang="vi-VN" sz="1200" b="1" i="0" kern="1200" dirty="0" smtClean="0">
                <a:solidFill>
                  <a:schemeClr val="tx1"/>
                </a:solidFill>
                <a:effectLst/>
                <a:latin typeface="Arial" charset="0"/>
                <a:ea typeface="+mn-ea"/>
                <a:cs typeface="+mn-cs"/>
              </a:rPr>
              <a:t>Hoa phượng </a:t>
            </a:r>
            <a:r>
              <a:rPr lang="vi-VN" sz="1200" b="0" i="0" kern="1200" dirty="0" smtClean="0">
                <a:solidFill>
                  <a:schemeClr val="tx1"/>
                </a:solidFill>
                <a:effectLst/>
                <a:latin typeface="Arial" charset="0"/>
                <a:ea typeface="+mn-ea"/>
                <a:cs typeface="+mn-cs"/>
              </a:rPr>
              <a:t>là loài hoa gắn liền với tuổi học trò của hầu hết các thế hệ học sinh. Vì thời điểm hoa nở trùng hợp lại vào thời điểm kết thúc năm học và là mùa chia tay cuối cấp. Bên cạnh đó, khi phượng vĩ nở thì cũng là lúc ve sầu kêu báo hiệu mùa hè. Gốc cây </a:t>
            </a:r>
            <a:r>
              <a:rPr lang="vi-VN" sz="1200" b="1" i="0" kern="1200" dirty="0" smtClean="0">
                <a:solidFill>
                  <a:schemeClr val="tx1"/>
                </a:solidFill>
                <a:effectLst/>
                <a:latin typeface="Arial" charset="0"/>
                <a:ea typeface="+mn-ea"/>
                <a:cs typeface="+mn-cs"/>
              </a:rPr>
              <a:t>hoa phượng</a:t>
            </a:r>
            <a:r>
              <a:rPr lang="vi-VN" sz="1200" b="0" i="0" kern="1200" dirty="0" smtClean="0">
                <a:solidFill>
                  <a:schemeClr val="tx1"/>
                </a:solidFill>
                <a:effectLst/>
                <a:latin typeface="Arial" charset="0"/>
                <a:ea typeface="+mn-ea"/>
                <a:cs typeface="+mn-cs"/>
              </a:rPr>
              <a:t> đã được chứng kiến biết bao kỉ niệm vui buồn của tuổi học sinh mơ mộng.</a:t>
            </a:r>
            <a:endParaRPr lang="vi-VN" sz="1200" b="0" i="0" kern="1200" dirty="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A2E8BF17-346A-4567-B98C-B6A474BAD9D5}" type="slidenum">
              <a:rPr lang="en-US" smtClean="0"/>
              <a:pPr/>
              <a:t>12</a:t>
            </a:fld>
            <a:endParaRPr lang="en-US"/>
          </a:p>
        </p:txBody>
      </p:sp>
    </p:spTree>
    <p:extLst>
      <p:ext uri="{BB962C8B-B14F-4D97-AF65-F5344CB8AC3E}">
        <p14:creationId xmlns:p14="http://schemas.microsoft.com/office/powerpoint/2010/main" val="1819989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9DB9A8F-41FB-4312-90FC-349354EC6148}" type="slidenum">
              <a:rPr lang="en-US"/>
              <a:pPr/>
              <a:t>‹#›</a:t>
            </a:fld>
            <a:endParaRPr lang="en-US"/>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5129023-7FB7-499D-A776-519F8D8A934D}" type="slidenum">
              <a:rPr lang="en-US"/>
              <a:pPr/>
              <a:t>‹#›</a:t>
            </a:fld>
            <a:endParaRPr lang="en-US"/>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9341B6A-2A06-4F33-8255-CDB38B389A87}" type="slidenum">
              <a:rPr lang="en-US"/>
              <a:pPr/>
              <a:t>‹#›</a:t>
            </a:fld>
            <a:endParaRPr lang="en-US"/>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3392C23-44FB-4FAC-8226-4EE83E2D7F31}" type="slidenum">
              <a:rPr lang="en-US"/>
              <a:pPr/>
              <a:t>‹#›</a:t>
            </a:fld>
            <a:endParaRPr lang="en-US"/>
          </a:p>
        </p:txBody>
      </p:sp>
    </p:spTree>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4CFF8B-3909-400F-92A3-45E165EEA382}" type="slidenum">
              <a:rPr lang="en-US"/>
              <a:pPr/>
              <a:t>‹#›</a:t>
            </a:fld>
            <a:endParaRPr lang="en-US"/>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B96944-92A8-4520-A461-FBCF269575F8}" type="slidenum">
              <a:rPr lang="en-US"/>
              <a:pPr/>
              <a:t>‹#›</a:t>
            </a:fld>
            <a:endParaRPr lang="en-US"/>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0E42806-B45D-4AFC-AED8-66EB4ECAC3BD}" type="slidenum">
              <a:rPr lang="en-US"/>
              <a:pPr/>
              <a:t>‹#›</a:t>
            </a:fld>
            <a:endParaRPr lang="en-US"/>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56A848D-8D13-43DE-BB2A-E73A9B5818B2}" type="slidenum">
              <a:rPr lang="en-US"/>
              <a:pPr/>
              <a:t>‹#›</a:t>
            </a:fld>
            <a:endParaRPr lang="en-US"/>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FB1169A-9956-472E-92B1-DD34BBDE99CF}" type="slidenum">
              <a:rPr lang="en-US"/>
              <a:pPr/>
              <a:t>‹#›</a:t>
            </a:fld>
            <a:endParaRPr lang="en-US"/>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9828067-27D4-40B7-8884-60CD489B8189}" type="slidenum">
              <a:rPr lang="en-US"/>
              <a:pPr/>
              <a:t>‹#›</a:t>
            </a:fld>
            <a:endParaRPr lang="en-US"/>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82828D-ACC9-4C3C-97FF-A174549B7341}" type="slidenum">
              <a:rPr lang="en-US"/>
              <a:pPr/>
              <a:t>‹#›</a:t>
            </a:fld>
            <a:endParaRPr lang="en-US"/>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5A8CBB-5CCB-4B21-B3CB-9C2AEC27E80E}" type="slidenum">
              <a:rPr lang="en-US"/>
              <a:pPr/>
              <a:t>‹#›</a:t>
            </a:fld>
            <a:endParaRPr lang="en-US"/>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7FA8B76-E7F1-48B9-B113-A3405D8B835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advClick="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21.jpeg"/><Relationship Id="rId3" Type="http://schemas.openxmlformats.org/officeDocument/2006/relationships/image" Target="../media/image7.gif"/><Relationship Id="rId7" Type="http://schemas.openxmlformats.org/officeDocument/2006/relationships/image" Target="../media/image11.gif"/><Relationship Id="rId12" Type="http://schemas.openxmlformats.org/officeDocument/2006/relationships/image" Target="../media/image20.jpeg"/><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11" Type="http://schemas.openxmlformats.org/officeDocument/2006/relationships/image" Target="../media/image19.jpeg"/><Relationship Id="rId5" Type="http://schemas.openxmlformats.org/officeDocument/2006/relationships/image" Target="../media/image9.gif"/><Relationship Id="rId10" Type="http://schemas.openxmlformats.org/officeDocument/2006/relationships/image" Target="../media/image18.jpeg"/><Relationship Id="rId4" Type="http://schemas.openxmlformats.org/officeDocument/2006/relationships/image" Target="../media/image8.gif"/><Relationship Id="rId9" Type="http://schemas.openxmlformats.org/officeDocument/2006/relationships/image" Target="../media/image17.jpeg"/><Relationship Id="rId1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8" Type="http://schemas.openxmlformats.org/officeDocument/2006/relationships/image" Target="../media/image32.gif"/><Relationship Id="rId3" Type="http://schemas.openxmlformats.org/officeDocument/2006/relationships/image" Target="../media/image28.emf"/><Relationship Id="rId7" Type="http://schemas.openxmlformats.org/officeDocument/2006/relationships/hyperlink" Target="http://s266.photobucket.com/albums/ii277/babybao_iloveu/Dividers/?action=view&amp;current=dividers_108.gif" TargetMode="External"/><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gif"/><Relationship Id="rId5" Type="http://schemas.openxmlformats.org/officeDocument/2006/relationships/image" Target="../media/image30.gif"/><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4.jpeg"/><Relationship Id="rId4" Type="http://schemas.openxmlformats.org/officeDocument/2006/relationships/image" Target="../media/image8.gif"/><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10" Type="http://schemas.openxmlformats.org/officeDocument/2006/relationships/image" Target="../media/image16.png"/><Relationship Id="rId4" Type="http://schemas.openxmlformats.org/officeDocument/2006/relationships/image" Target="../media/image8.gif"/><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8" Type="http://schemas.openxmlformats.org/officeDocument/2006/relationships/image" Target="../media/image12.gif"/><Relationship Id="rId3" Type="http://schemas.openxmlformats.org/officeDocument/2006/relationships/image" Target="../media/image7.gif"/><Relationship Id="rId7" Type="http://schemas.openxmlformats.org/officeDocument/2006/relationships/image" Target="../media/image11.gif"/><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wnloads\Các loại lớp 4B\BÀI GIẢNG POI\Tuần 22\cảnh\đẹp\49017907_2086543704990876_6629959165919887360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609600"/>
            <a:ext cx="3124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Flying Blue Bird Sticker by McHone Cartoons for iOS &amp; Android |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8150" y="-438150"/>
            <a:ext cx="22860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5562600"/>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47672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21675" y="28241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69411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7475" y="2705100"/>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841750" y="473075"/>
            <a:ext cx="822325" cy="84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3" descr="floral"/>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5986463"/>
            <a:ext cx="822325" cy="84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80113" y="3694113"/>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577975" y="5189538"/>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970338" y="6096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369175" y="2057400"/>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7650" y="3668713"/>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58" descr="addemoticons17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065963" y="5856288"/>
            <a:ext cx="1905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90939" y="886732"/>
            <a:ext cx="8584786" cy="1107996"/>
          </a:xfrm>
          <a:prstGeom prst="rect">
            <a:avLst/>
          </a:prstGeom>
          <a:noFill/>
        </p:spPr>
        <p:txBody>
          <a:bodyPr wrap="none">
            <a:spAutoFit/>
          </a:bodyPr>
          <a:lstStyle/>
          <a:p>
            <a:pPr>
              <a:defRPr/>
            </a:pPr>
            <a:r>
              <a:rPr lang="en-US" sz="6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TẬP LÀM VĂN </a:t>
            </a:r>
            <a:r>
              <a:rPr lang="en-US" sz="6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 4</a:t>
            </a:r>
          </a:p>
        </p:txBody>
      </p:sp>
      <p:sp>
        <p:nvSpPr>
          <p:cNvPr id="18" name="TextBox 17"/>
          <p:cNvSpPr txBox="1"/>
          <p:nvPr/>
        </p:nvSpPr>
        <p:spPr>
          <a:xfrm>
            <a:off x="-117475" y="2400300"/>
            <a:ext cx="9391650" cy="1754326"/>
          </a:xfrm>
          <a:prstGeom prst="rect">
            <a:avLst/>
          </a:prstGeom>
          <a:noFill/>
        </p:spPr>
        <p:txBody>
          <a:bodyPr>
            <a:spAutoFit/>
          </a:bodyPr>
          <a:lstStyle/>
          <a:p>
            <a:pPr algn="ctr">
              <a:defRPr/>
            </a:pPr>
            <a:r>
              <a:rPr lang="en-US" sz="5400" b="1" dirty="0" smtClean="0">
                <a:solidFill>
                  <a:srgbClr val="FFFF00"/>
                </a:solidFill>
                <a:effectLst>
                  <a:outerShdw blurRad="38100" dist="38100" dir="2700000" algn="tl">
                    <a:srgbClr val="000000">
                      <a:alpha val="43137"/>
                    </a:srgbClr>
                  </a:outerShdw>
                </a:effectLst>
                <a:cs typeface="Times New Roman" pitchFamily="18" charset="0"/>
              </a:rPr>
              <a:t>LUYỆN TẬP MIÊU TẢ CÁC BỘ PHẬN CỦA CÂY CỐI</a:t>
            </a:r>
            <a:endParaRPr lang="en-US" sz="54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TextBox 18"/>
          <p:cNvSpPr txBox="1"/>
          <p:nvPr/>
        </p:nvSpPr>
        <p:spPr>
          <a:xfrm>
            <a:off x="4794250" y="4431625"/>
            <a:ext cx="4479925" cy="707886"/>
          </a:xfrm>
          <a:prstGeom prst="rect">
            <a:avLst/>
          </a:prstGeom>
          <a:noFill/>
        </p:spPr>
        <p:txBody>
          <a:bodyPr>
            <a:spAutoFit/>
          </a:bodyPr>
          <a:lstStyle/>
          <a:p>
            <a:pPr algn="ctr">
              <a:defRPr/>
            </a:pPr>
            <a:r>
              <a:rPr lang="en-US" sz="4000" b="1" dirty="0" err="1">
                <a:solidFill>
                  <a:srgbClr val="0033CC"/>
                </a:solidFill>
                <a:effectLst>
                  <a:outerShdw blurRad="38100" dist="38100" dir="2700000" algn="tl">
                    <a:srgbClr val="000000">
                      <a:alpha val="43137"/>
                    </a:srgbClr>
                  </a:outerShdw>
                </a:effectLst>
                <a:latin typeface="Arial" pitchFamily="34" charset="0"/>
              </a:rPr>
              <a:t>Trang</a:t>
            </a:r>
            <a:r>
              <a:rPr lang="en-US" sz="4000" b="1" dirty="0">
                <a:solidFill>
                  <a:srgbClr val="0033CC"/>
                </a:solidFill>
                <a:effectLst>
                  <a:outerShdw blurRad="38100" dist="38100" dir="2700000" algn="tl">
                    <a:srgbClr val="000000">
                      <a:alpha val="43137"/>
                    </a:srgbClr>
                  </a:outerShdw>
                </a:effectLst>
                <a:latin typeface="Arial" pitchFamily="34" charset="0"/>
              </a:rPr>
              <a:t> </a:t>
            </a:r>
            <a:r>
              <a:rPr lang="en-US" sz="4000" b="1" dirty="0" smtClean="0">
                <a:solidFill>
                  <a:srgbClr val="0033CC"/>
                </a:solidFill>
                <a:effectLst>
                  <a:outerShdw blurRad="38100" dist="38100" dir="2700000" algn="tl">
                    <a:srgbClr val="000000">
                      <a:alpha val="43137"/>
                    </a:srgbClr>
                  </a:outerShdw>
                </a:effectLst>
                <a:latin typeface="Arial" pitchFamily="34" charset="0"/>
              </a:rPr>
              <a:t>50</a:t>
            </a:r>
            <a:endParaRPr lang="en-US" sz="4000" b="1" dirty="0">
              <a:solidFill>
                <a:srgbClr val="0033CC"/>
              </a:solidFill>
              <a:effectLst>
                <a:outerShdw blurRad="38100" dist="38100" dir="2700000" algn="tl">
                  <a:srgbClr val="000000">
                    <a:alpha val="43137"/>
                  </a:srgbClr>
                </a:outerShdw>
              </a:effectLst>
              <a:latin typeface="Arial" pitchFamily="34" charset="0"/>
            </a:endParaRPr>
          </a:p>
        </p:txBody>
      </p:sp>
    </p:spTree>
    <p:extLst>
      <p:ext uri="{BB962C8B-B14F-4D97-AF65-F5344CB8AC3E}">
        <p14:creationId xmlns:p14="http://schemas.microsoft.com/office/powerpoint/2010/main" val="305606425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308435" y="1532690"/>
            <a:ext cx="1255472" cy="584775"/>
          </a:xfrm>
          <a:prstGeom prst="rect">
            <a:avLst/>
          </a:prstGeom>
        </p:spPr>
        <p:txBody>
          <a:bodyPr wrap="none">
            <a:spAutoFit/>
          </a:bodyPr>
          <a:lstStyle/>
          <a:p>
            <a:pPr>
              <a:defRPr/>
            </a:pPr>
            <a:r>
              <a:rPr lang="en-US" sz="3200" b="1"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Gợi</a:t>
            </a:r>
            <a:r>
              <a:rPr lang="en-US" sz="3200" b="1" u="sng" dirty="0" smtClean="0">
                <a:solidFill>
                  <a:srgbClr val="FF0000"/>
                </a:solidFill>
                <a:latin typeface="Times New Roman" pitchFamily="18" charset="0"/>
                <a:cs typeface="Times New Roman" pitchFamily="18" charset="0"/>
              </a:rPr>
              <a:t> ý</a:t>
            </a:r>
            <a:endParaRPr lang="en-US" sz="3200" b="1" u="sng" dirty="0">
              <a:solidFill>
                <a:srgbClr val="FF0000"/>
              </a:solidFill>
              <a:latin typeface="Times New Roman" pitchFamily="18" charset="0"/>
              <a:cs typeface="Times New Roman" pitchFamily="18" charset="0"/>
            </a:endParaRPr>
          </a:p>
        </p:txBody>
      </p:sp>
      <p:sp>
        <p:nvSpPr>
          <p:cNvPr id="2" name="Rectangle 1"/>
          <p:cNvSpPr/>
          <p:nvPr/>
        </p:nvSpPr>
        <p:spPr>
          <a:xfrm>
            <a:off x="609600" y="2117465"/>
            <a:ext cx="7696200" cy="461665"/>
          </a:xfrm>
          <a:prstGeom prst="rect">
            <a:avLst/>
          </a:prstGeom>
        </p:spPr>
        <p:txBody>
          <a:bodyPr wrap="square">
            <a:spAutoFit/>
          </a:bodyPr>
          <a:lstStyle/>
          <a:p>
            <a:r>
              <a:rPr lang="en-US" sz="2400" b="1" i="1" kern="0" dirty="0" smtClean="0">
                <a:solidFill>
                  <a:srgbClr val="002060"/>
                </a:solidFill>
                <a:cs typeface="Arial" charset="0"/>
                <a:sym typeface="Wingdings"/>
              </a:rPr>
              <a:t> </a:t>
            </a:r>
            <a:r>
              <a:rPr lang="en-US" sz="2400" b="1" i="1" kern="0" dirty="0" err="1" smtClean="0">
                <a:solidFill>
                  <a:srgbClr val="002060"/>
                </a:solidFill>
                <a:cs typeface="Arial" charset="0"/>
              </a:rPr>
              <a:t>Em</a:t>
            </a:r>
            <a:r>
              <a:rPr lang="en-US" sz="2400" b="1" i="1" kern="0" dirty="0" smtClean="0">
                <a:solidFill>
                  <a:srgbClr val="002060"/>
                </a:solidFill>
                <a:cs typeface="Arial" charset="0"/>
              </a:rPr>
              <a:t> </a:t>
            </a:r>
            <a:r>
              <a:rPr lang="en-US" sz="2400" b="1" i="1" kern="0" dirty="0" err="1" smtClean="0">
                <a:solidFill>
                  <a:srgbClr val="002060"/>
                </a:solidFill>
                <a:cs typeface="Arial" charset="0"/>
              </a:rPr>
              <a:t>thích</a:t>
            </a:r>
            <a:r>
              <a:rPr lang="en-US" sz="2400" b="1" i="1" kern="0" dirty="0" smtClean="0">
                <a:solidFill>
                  <a:srgbClr val="002060"/>
                </a:solidFill>
                <a:cs typeface="Arial" charset="0"/>
              </a:rPr>
              <a:t> </a:t>
            </a:r>
            <a:r>
              <a:rPr lang="en-US" sz="2400" b="1" i="1" kern="0" dirty="0" err="1" smtClean="0">
                <a:solidFill>
                  <a:srgbClr val="002060"/>
                </a:solidFill>
                <a:cs typeface="Arial" charset="0"/>
              </a:rPr>
              <a:t>một</a:t>
            </a:r>
            <a:r>
              <a:rPr lang="en-US" sz="2400" b="1" i="1" kern="0" dirty="0" smtClean="0">
                <a:solidFill>
                  <a:srgbClr val="002060"/>
                </a:solidFill>
                <a:cs typeface="Arial" charset="0"/>
              </a:rPr>
              <a:t> </a:t>
            </a:r>
            <a:r>
              <a:rPr lang="en-US" sz="2400" b="1" i="1" kern="0" dirty="0" err="1" smtClean="0">
                <a:solidFill>
                  <a:srgbClr val="002060"/>
                </a:solidFill>
                <a:cs typeface="Arial" charset="0"/>
              </a:rPr>
              <a:t>loài</a:t>
            </a:r>
            <a:r>
              <a:rPr lang="en-US" sz="2400" b="1" i="1" kern="0" dirty="0" smtClean="0">
                <a:solidFill>
                  <a:srgbClr val="002060"/>
                </a:solidFill>
                <a:cs typeface="Arial" charset="0"/>
              </a:rPr>
              <a:t> </a:t>
            </a:r>
            <a:r>
              <a:rPr lang="en-US" sz="2400" b="1" i="1" kern="0" dirty="0" err="1" smtClean="0">
                <a:solidFill>
                  <a:srgbClr val="002060"/>
                </a:solidFill>
                <a:cs typeface="Arial" charset="0"/>
              </a:rPr>
              <a:t>hoa</a:t>
            </a:r>
            <a:r>
              <a:rPr lang="en-US" sz="2400" b="1" i="1" kern="0" dirty="0" smtClean="0">
                <a:solidFill>
                  <a:srgbClr val="002060"/>
                </a:solidFill>
                <a:cs typeface="Arial" charset="0"/>
              </a:rPr>
              <a:t> hay </a:t>
            </a:r>
            <a:r>
              <a:rPr lang="en-US" sz="2400" b="1" i="1" kern="0" dirty="0" err="1" smtClean="0">
                <a:solidFill>
                  <a:srgbClr val="002060"/>
                </a:solidFill>
                <a:cs typeface="Arial" charset="0"/>
              </a:rPr>
              <a:t>một</a:t>
            </a:r>
            <a:r>
              <a:rPr lang="en-US" sz="2400" b="1" i="1" kern="0" dirty="0" smtClean="0">
                <a:solidFill>
                  <a:srgbClr val="002060"/>
                </a:solidFill>
                <a:cs typeface="Arial" charset="0"/>
              </a:rPr>
              <a:t> </a:t>
            </a:r>
            <a:r>
              <a:rPr lang="en-US" sz="2400" b="1" i="1" kern="0" dirty="0" err="1" smtClean="0">
                <a:solidFill>
                  <a:srgbClr val="002060"/>
                </a:solidFill>
                <a:cs typeface="Arial" charset="0"/>
              </a:rPr>
              <a:t>thứ</a:t>
            </a:r>
            <a:r>
              <a:rPr lang="en-US" sz="2400" b="1" i="1" kern="0" dirty="0" smtClean="0">
                <a:solidFill>
                  <a:srgbClr val="002060"/>
                </a:solidFill>
                <a:cs typeface="Arial" charset="0"/>
              </a:rPr>
              <a:t> </a:t>
            </a:r>
            <a:r>
              <a:rPr lang="en-US" sz="2400" b="1" i="1" kern="0" dirty="0" err="1" smtClean="0">
                <a:solidFill>
                  <a:srgbClr val="002060"/>
                </a:solidFill>
                <a:cs typeface="Arial" charset="0"/>
              </a:rPr>
              <a:t>quả</a:t>
            </a:r>
            <a:r>
              <a:rPr lang="en-US" sz="2400" b="1" i="1" kern="0" dirty="0" smtClean="0">
                <a:solidFill>
                  <a:srgbClr val="002060"/>
                </a:solidFill>
                <a:cs typeface="Arial" charset="0"/>
              </a:rPr>
              <a:t> </a:t>
            </a:r>
            <a:r>
              <a:rPr lang="en-US" sz="2400" b="1" i="1" kern="0" dirty="0" err="1" smtClean="0">
                <a:solidFill>
                  <a:srgbClr val="002060"/>
                </a:solidFill>
                <a:cs typeface="Arial" charset="0"/>
              </a:rPr>
              <a:t>nào</a:t>
            </a:r>
            <a:r>
              <a:rPr lang="en-US" sz="2400" b="1" i="1" kern="0" dirty="0" smtClean="0">
                <a:solidFill>
                  <a:srgbClr val="002060"/>
                </a:solidFill>
                <a:cs typeface="Arial" charset="0"/>
              </a:rPr>
              <a:t>?</a:t>
            </a:r>
            <a:endParaRPr lang="en-US" sz="2400" dirty="0"/>
          </a:p>
        </p:txBody>
      </p:sp>
      <p:sp>
        <p:nvSpPr>
          <p:cNvPr id="3" name="Rectangle 2"/>
          <p:cNvSpPr/>
          <p:nvPr/>
        </p:nvSpPr>
        <p:spPr>
          <a:xfrm>
            <a:off x="1393371" y="3106893"/>
            <a:ext cx="3510038" cy="461665"/>
          </a:xfrm>
          <a:prstGeom prst="rect">
            <a:avLst/>
          </a:prstGeom>
        </p:spPr>
        <p:txBody>
          <a:bodyPr wrap="square">
            <a:spAutoFit/>
          </a:bodyPr>
          <a:lstStyle/>
          <a:p>
            <a:pPr lvl="0" algn="just">
              <a:defRPr/>
            </a:pPr>
            <a:r>
              <a:rPr lang="en-US" sz="2400" b="1" i="1" kern="0" dirty="0">
                <a:solidFill>
                  <a:srgbClr val="0070C0"/>
                </a:solidFill>
                <a:cs typeface="Arial" charset="0"/>
              </a:rPr>
              <a:t>- </a:t>
            </a:r>
            <a:r>
              <a:rPr lang="en-US" sz="2400" b="1" i="1" kern="0" dirty="0" err="1">
                <a:solidFill>
                  <a:srgbClr val="0070C0"/>
                </a:solidFill>
                <a:cs typeface="Arial" charset="0"/>
              </a:rPr>
              <a:t>Tả</a:t>
            </a:r>
            <a:r>
              <a:rPr lang="en-US" sz="2400" b="1" i="1" kern="0" dirty="0">
                <a:solidFill>
                  <a:srgbClr val="0070C0"/>
                </a:solidFill>
                <a:cs typeface="Arial" charset="0"/>
              </a:rPr>
              <a:t> </a:t>
            </a:r>
            <a:r>
              <a:rPr lang="en-US" sz="2400" b="1" i="1" kern="0" dirty="0" err="1">
                <a:solidFill>
                  <a:srgbClr val="0070C0"/>
                </a:solidFill>
                <a:cs typeface="Arial" charset="0"/>
              </a:rPr>
              <a:t>từng</a:t>
            </a:r>
            <a:r>
              <a:rPr lang="en-US" sz="2400" b="1" i="1" kern="0" dirty="0">
                <a:solidFill>
                  <a:srgbClr val="0070C0"/>
                </a:solidFill>
                <a:cs typeface="Arial" charset="0"/>
              </a:rPr>
              <a:t> </a:t>
            </a:r>
            <a:r>
              <a:rPr lang="en-US" sz="2400" b="1" i="1" kern="0" dirty="0" err="1">
                <a:solidFill>
                  <a:srgbClr val="0070C0"/>
                </a:solidFill>
                <a:cs typeface="Arial" charset="0"/>
              </a:rPr>
              <a:t>bộ</a:t>
            </a:r>
            <a:r>
              <a:rPr lang="en-US" sz="2400" b="1" i="1" kern="0" dirty="0">
                <a:solidFill>
                  <a:srgbClr val="0070C0"/>
                </a:solidFill>
                <a:cs typeface="Arial" charset="0"/>
              </a:rPr>
              <a:t> </a:t>
            </a:r>
            <a:r>
              <a:rPr lang="en-US" sz="2400" b="1" i="1" kern="0" dirty="0" err="1" smtClean="0">
                <a:solidFill>
                  <a:srgbClr val="0070C0"/>
                </a:solidFill>
                <a:cs typeface="Arial" charset="0"/>
              </a:rPr>
              <a:t>phận</a:t>
            </a:r>
            <a:r>
              <a:rPr lang="en-US" sz="2400" b="1" i="1" kern="0" dirty="0" smtClean="0">
                <a:solidFill>
                  <a:srgbClr val="0070C0"/>
                </a:solidFill>
                <a:cs typeface="Arial" charset="0"/>
              </a:rPr>
              <a:t>;</a:t>
            </a:r>
            <a:endParaRPr lang="en-US" sz="2400" b="1" i="1" kern="0" dirty="0">
              <a:solidFill>
                <a:srgbClr val="0070C0"/>
              </a:solidFill>
              <a:cs typeface="Arial" charset="0"/>
            </a:endParaRPr>
          </a:p>
        </p:txBody>
      </p:sp>
      <p:sp>
        <p:nvSpPr>
          <p:cNvPr id="4" name="Rectangle 3"/>
          <p:cNvSpPr/>
          <p:nvPr/>
        </p:nvSpPr>
        <p:spPr>
          <a:xfrm>
            <a:off x="1349829" y="3576935"/>
            <a:ext cx="5987537" cy="461665"/>
          </a:xfrm>
          <a:prstGeom prst="rect">
            <a:avLst/>
          </a:prstGeom>
        </p:spPr>
        <p:txBody>
          <a:bodyPr wrap="none">
            <a:spAutoFit/>
          </a:bodyPr>
          <a:lstStyle/>
          <a:p>
            <a:pPr lvl="0" algn="just">
              <a:defRPr/>
            </a:pPr>
            <a:r>
              <a:rPr lang="en-US" sz="2400" b="1" i="1" kern="0" dirty="0">
                <a:solidFill>
                  <a:srgbClr val="0070C0"/>
                </a:solidFill>
                <a:cs typeface="Arial" charset="0"/>
              </a:rPr>
              <a:t>- </a:t>
            </a:r>
            <a:r>
              <a:rPr lang="en-US" sz="2400" b="1" i="1" kern="0" dirty="0" err="1">
                <a:solidFill>
                  <a:srgbClr val="0070C0"/>
                </a:solidFill>
                <a:cs typeface="Arial" charset="0"/>
              </a:rPr>
              <a:t>Tả</a:t>
            </a:r>
            <a:r>
              <a:rPr lang="en-US" sz="2400" b="1" i="1" kern="0" dirty="0">
                <a:solidFill>
                  <a:srgbClr val="0070C0"/>
                </a:solidFill>
                <a:cs typeface="Arial" charset="0"/>
              </a:rPr>
              <a:t> </a:t>
            </a:r>
            <a:r>
              <a:rPr lang="en-US" sz="2400" b="1" i="1" kern="0" dirty="0" err="1">
                <a:solidFill>
                  <a:srgbClr val="0070C0"/>
                </a:solidFill>
                <a:cs typeface="Arial" charset="0"/>
              </a:rPr>
              <a:t>từng</a:t>
            </a:r>
            <a:r>
              <a:rPr lang="en-US" sz="2400" b="1" i="1" kern="0" dirty="0">
                <a:solidFill>
                  <a:srgbClr val="0070C0"/>
                </a:solidFill>
                <a:cs typeface="Arial" charset="0"/>
              </a:rPr>
              <a:t> </a:t>
            </a:r>
            <a:r>
              <a:rPr lang="en-US" sz="2400" b="1" i="1" kern="0" dirty="0" err="1">
                <a:solidFill>
                  <a:srgbClr val="0070C0"/>
                </a:solidFill>
                <a:cs typeface="Arial" charset="0"/>
              </a:rPr>
              <a:t>thời</a:t>
            </a:r>
            <a:r>
              <a:rPr lang="en-US" sz="2400" b="1" i="1" kern="0" dirty="0">
                <a:solidFill>
                  <a:srgbClr val="0070C0"/>
                </a:solidFill>
                <a:cs typeface="Arial" charset="0"/>
              </a:rPr>
              <a:t> </a:t>
            </a:r>
            <a:r>
              <a:rPr lang="en-US" sz="2400" b="1" i="1" kern="0" dirty="0" err="1">
                <a:solidFill>
                  <a:srgbClr val="0070C0"/>
                </a:solidFill>
                <a:cs typeface="Arial" charset="0"/>
              </a:rPr>
              <a:t>kì</a:t>
            </a:r>
            <a:r>
              <a:rPr lang="en-US" sz="2400" b="1" i="1" kern="0" dirty="0">
                <a:solidFill>
                  <a:srgbClr val="0070C0"/>
                </a:solidFill>
                <a:cs typeface="Arial" charset="0"/>
              </a:rPr>
              <a:t> </a:t>
            </a:r>
            <a:r>
              <a:rPr lang="en-US" sz="2400" b="1" i="1" kern="0" dirty="0" err="1">
                <a:solidFill>
                  <a:srgbClr val="0070C0"/>
                </a:solidFill>
                <a:cs typeface="Arial" charset="0"/>
              </a:rPr>
              <a:t>phát</a:t>
            </a:r>
            <a:r>
              <a:rPr lang="en-US" sz="2400" b="1" i="1" kern="0" dirty="0">
                <a:solidFill>
                  <a:srgbClr val="0070C0"/>
                </a:solidFill>
                <a:cs typeface="Arial" charset="0"/>
              </a:rPr>
              <a:t> </a:t>
            </a:r>
            <a:r>
              <a:rPr lang="en-US" sz="2400" b="1" i="1" kern="0" dirty="0" err="1">
                <a:solidFill>
                  <a:srgbClr val="0070C0"/>
                </a:solidFill>
                <a:cs typeface="Arial" charset="0"/>
              </a:rPr>
              <a:t>triển</a:t>
            </a:r>
            <a:r>
              <a:rPr lang="en-US" sz="2400" b="1" i="1" kern="0" dirty="0">
                <a:solidFill>
                  <a:srgbClr val="0070C0"/>
                </a:solidFill>
                <a:cs typeface="Arial" charset="0"/>
              </a:rPr>
              <a:t> </a:t>
            </a:r>
            <a:r>
              <a:rPr lang="en-US" sz="2400" b="1" i="1" kern="0" dirty="0" err="1">
                <a:solidFill>
                  <a:srgbClr val="0070C0"/>
                </a:solidFill>
                <a:cs typeface="Arial" charset="0"/>
              </a:rPr>
              <a:t>của</a:t>
            </a:r>
            <a:r>
              <a:rPr lang="en-US" sz="2400" b="1" i="1" kern="0" dirty="0">
                <a:solidFill>
                  <a:srgbClr val="0070C0"/>
                </a:solidFill>
                <a:cs typeface="Arial" charset="0"/>
              </a:rPr>
              <a:t> </a:t>
            </a:r>
            <a:r>
              <a:rPr lang="en-US" sz="2400" b="1" i="1" kern="0" dirty="0" err="1">
                <a:solidFill>
                  <a:srgbClr val="0070C0"/>
                </a:solidFill>
                <a:cs typeface="Arial" charset="0"/>
              </a:rPr>
              <a:t>bộ</a:t>
            </a:r>
            <a:r>
              <a:rPr lang="en-US" sz="2400" b="1" i="1" kern="0" dirty="0">
                <a:solidFill>
                  <a:srgbClr val="0070C0"/>
                </a:solidFill>
                <a:cs typeface="Arial" charset="0"/>
              </a:rPr>
              <a:t> </a:t>
            </a:r>
            <a:r>
              <a:rPr lang="en-US" sz="2400" b="1" i="1" kern="0" dirty="0" err="1">
                <a:solidFill>
                  <a:srgbClr val="0070C0"/>
                </a:solidFill>
                <a:cs typeface="Arial" charset="0"/>
              </a:rPr>
              <a:t>phận</a:t>
            </a:r>
            <a:r>
              <a:rPr lang="en-US" sz="2400" b="1" i="1" kern="0" dirty="0">
                <a:solidFill>
                  <a:srgbClr val="0070C0"/>
                </a:solidFill>
                <a:cs typeface="Arial" charset="0"/>
              </a:rPr>
              <a:t>.</a:t>
            </a:r>
            <a:endParaRPr lang="en-US" sz="2400" b="1" i="1" kern="0" dirty="0">
              <a:solidFill>
                <a:srgbClr val="0070C0"/>
              </a:solidFill>
            </a:endParaRPr>
          </a:p>
        </p:txBody>
      </p:sp>
      <p:sp>
        <p:nvSpPr>
          <p:cNvPr id="5" name="Rectangle 4"/>
          <p:cNvSpPr/>
          <p:nvPr/>
        </p:nvSpPr>
        <p:spPr>
          <a:xfrm>
            <a:off x="591864" y="4191000"/>
            <a:ext cx="7180536" cy="461665"/>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 </a:t>
            </a:r>
            <a:r>
              <a:rPr lang="en-US" sz="2400" b="1" i="1" kern="0" dirty="0" smtClean="0">
                <a:solidFill>
                  <a:srgbClr val="002060"/>
                </a:solidFill>
                <a:cs typeface="Arial" charset="0"/>
                <a:sym typeface="Wingdings"/>
              </a:rPr>
              <a:t> </a:t>
            </a:r>
            <a:r>
              <a:rPr lang="en-US" sz="2400" b="1" i="1" kern="0" dirty="0" err="1" smtClean="0">
                <a:solidFill>
                  <a:srgbClr val="002060"/>
                </a:solidFill>
                <a:cs typeface="Arial" charset="0"/>
              </a:rPr>
              <a:t>Loài</a:t>
            </a:r>
            <a:r>
              <a:rPr lang="en-US" sz="2400" b="1" i="1" kern="0" dirty="0" smtClean="0">
                <a:solidFill>
                  <a:srgbClr val="002060"/>
                </a:solidFill>
                <a:cs typeface="Arial" charset="0"/>
              </a:rPr>
              <a:t> </a:t>
            </a:r>
            <a:r>
              <a:rPr lang="en-US" sz="2400" b="1" i="1" kern="0" dirty="0" err="1" smtClean="0">
                <a:solidFill>
                  <a:srgbClr val="002060"/>
                </a:solidFill>
                <a:cs typeface="Arial" charset="0"/>
              </a:rPr>
              <a:t>hoa</a:t>
            </a:r>
            <a:r>
              <a:rPr lang="en-US" sz="2400" b="1" i="1" kern="0" dirty="0" smtClean="0">
                <a:solidFill>
                  <a:srgbClr val="002060"/>
                </a:solidFill>
                <a:cs typeface="Arial" charset="0"/>
              </a:rPr>
              <a:t> hay </a:t>
            </a:r>
            <a:r>
              <a:rPr lang="en-US" sz="2400" b="1" i="1" kern="0" dirty="0" err="1" smtClean="0">
                <a:solidFill>
                  <a:srgbClr val="002060"/>
                </a:solidFill>
                <a:cs typeface="Arial" charset="0"/>
              </a:rPr>
              <a:t>thứ</a:t>
            </a:r>
            <a:r>
              <a:rPr lang="en-US" sz="2400" b="1" i="1" kern="0" dirty="0" smtClean="0">
                <a:solidFill>
                  <a:srgbClr val="002060"/>
                </a:solidFill>
                <a:cs typeface="Arial" charset="0"/>
              </a:rPr>
              <a:t> </a:t>
            </a:r>
            <a:r>
              <a:rPr lang="en-US" sz="2400" b="1" i="1" kern="0" dirty="0" err="1" smtClean="0">
                <a:solidFill>
                  <a:srgbClr val="002060"/>
                </a:solidFill>
                <a:cs typeface="Arial" charset="0"/>
              </a:rPr>
              <a:t>quả</a:t>
            </a:r>
            <a:r>
              <a:rPr lang="en-US" sz="2400" b="1" i="1" kern="0" dirty="0" smtClean="0">
                <a:solidFill>
                  <a:srgbClr val="002060"/>
                </a:solidFill>
                <a:cs typeface="Arial" charset="0"/>
              </a:rPr>
              <a:t> </a:t>
            </a:r>
            <a:r>
              <a:rPr lang="en-US" sz="2400" b="1" i="1" kern="0" dirty="0" err="1" smtClean="0">
                <a:solidFill>
                  <a:srgbClr val="002060"/>
                </a:solidFill>
                <a:cs typeface="Arial" charset="0"/>
              </a:rPr>
              <a:t>đó</a:t>
            </a:r>
            <a:r>
              <a:rPr lang="en-US" sz="2400" b="1" i="1" kern="0" dirty="0" smtClean="0">
                <a:solidFill>
                  <a:srgbClr val="002060"/>
                </a:solidFill>
                <a:cs typeface="Arial" charset="0"/>
              </a:rPr>
              <a:t> </a:t>
            </a:r>
            <a:r>
              <a:rPr lang="en-US" sz="2400" b="1" i="1" kern="0" dirty="0" err="1" smtClean="0">
                <a:solidFill>
                  <a:srgbClr val="002060"/>
                </a:solidFill>
                <a:cs typeface="Arial" charset="0"/>
              </a:rPr>
              <a:t>có</a:t>
            </a:r>
            <a:r>
              <a:rPr lang="en-US" sz="2400" b="1" i="1" kern="0" dirty="0" smtClean="0">
                <a:solidFill>
                  <a:srgbClr val="002060"/>
                </a:solidFill>
                <a:cs typeface="Arial" charset="0"/>
              </a:rPr>
              <a:t> </a:t>
            </a:r>
            <a:r>
              <a:rPr lang="en-US" sz="2400" b="1" i="1" kern="0" dirty="0" err="1" smtClean="0">
                <a:solidFill>
                  <a:srgbClr val="002060"/>
                </a:solidFill>
                <a:cs typeface="Arial" charset="0"/>
              </a:rPr>
              <a:t>điểm</a:t>
            </a:r>
            <a:r>
              <a:rPr lang="en-US" sz="2400" b="1" i="1" kern="0" dirty="0" smtClean="0">
                <a:solidFill>
                  <a:srgbClr val="002060"/>
                </a:solidFill>
                <a:cs typeface="Arial" charset="0"/>
              </a:rPr>
              <a:t> </a:t>
            </a:r>
            <a:r>
              <a:rPr lang="en-US" sz="2400" b="1" i="1" kern="0" dirty="0" err="1" smtClean="0">
                <a:solidFill>
                  <a:srgbClr val="002060"/>
                </a:solidFill>
                <a:cs typeface="Arial" charset="0"/>
              </a:rPr>
              <a:t>gì</a:t>
            </a:r>
            <a:r>
              <a:rPr lang="en-US" sz="2400" b="1" i="1" kern="0" dirty="0" smtClean="0">
                <a:solidFill>
                  <a:srgbClr val="002060"/>
                </a:solidFill>
                <a:cs typeface="Arial" charset="0"/>
              </a:rPr>
              <a:t> </a:t>
            </a:r>
            <a:r>
              <a:rPr lang="en-US" sz="2400" b="1" i="1" kern="0" dirty="0" err="1" smtClean="0">
                <a:solidFill>
                  <a:srgbClr val="002060"/>
                </a:solidFill>
                <a:cs typeface="Arial" charset="0"/>
              </a:rPr>
              <a:t>nổi</a:t>
            </a:r>
            <a:r>
              <a:rPr lang="en-US" sz="2400" b="1" i="1" kern="0" dirty="0" smtClean="0">
                <a:solidFill>
                  <a:srgbClr val="002060"/>
                </a:solidFill>
                <a:cs typeface="Arial" charset="0"/>
              </a:rPr>
              <a:t> </a:t>
            </a:r>
            <a:r>
              <a:rPr lang="en-US" sz="2400" b="1" i="1" kern="0" dirty="0" err="1" smtClean="0">
                <a:solidFill>
                  <a:srgbClr val="002060"/>
                </a:solidFill>
                <a:cs typeface="Arial" charset="0"/>
              </a:rPr>
              <a:t>bật</a:t>
            </a:r>
            <a:r>
              <a:rPr lang="en-US" sz="2400" b="1" i="1" kern="0" dirty="0" smtClean="0">
                <a:solidFill>
                  <a:srgbClr val="002060"/>
                </a:solidFill>
                <a:cs typeface="Arial" charset="0"/>
              </a:rPr>
              <a:t>?</a:t>
            </a:r>
            <a:endParaRPr lang="en-US" sz="2400" b="1" i="1" kern="0" dirty="0">
              <a:solidFill>
                <a:srgbClr val="002060"/>
              </a:solidFill>
              <a:cs typeface="Arial" charset="0"/>
            </a:endParaRPr>
          </a:p>
        </p:txBody>
      </p:sp>
      <p:sp>
        <p:nvSpPr>
          <p:cNvPr id="17" name="Rectangle 16"/>
          <p:cNvSpPr/>
          <p:nvPr/>
        </p:nvSpPr>
        <p:spPr>
          <a:xfrm>
            <a:off x="277758" y="784407"/>
            <a:ext cx="8629212" cy="830997"/>
          </a:xfrm>
          <a:prstGeom prst="rect">
            <a:avLst/>
          </a:prstGeom>
        </p:spPr>
        <p:txBody>
          <a:bodyPr wrap="square">
            <a:spAutoFit/>
          </a:bodyPr>
          <a:lstStyle/>
          <a:p>
            <a:pPr algn="just" eaLnBrk="1" hangingPunct="1"/>
            <a:r>
              <a:rPr lang="en-US" sz="2400" b="1" i="1" kern="0" dirty="0">
                <a:solidFill>
                  <a:srgbClr val="A40000"/>
                </a:solidFill>
                <a:latin typeface="+mj-lt"/>
                <a:cs typeface="Times New Roman" pitchFamily="18" charset="0"/>
              </a:rPr>
              <a:t>2</a:t>
            </a:r>
            <a:r>
              <a:rPr lang="en-US" sz="2400" b="1" i="1" kern="0" dirty="0" smtClean="0">
                <a:solidFill>
                  <a:srgbClr val="A40000"/>
                </a:solidFill>
                <a:latin typeface="+mj-lt"/>
                <a:cs typeface="Times New Roman" pitchFamily="18" charset="0"/>
              </a:rPr>
              <a:t>. </a:t>
            </a:r>
            <a:r>
              <a:rPr lang="en-US" sz="2400" b="1" i="1" dirty="0" err="1" smtClean="0">
                <a:solidFill>
                  <a:srgbClr val="A40000"/>
                </a:solidFill>
                <a:latin typeface="+mj-lt"/>
                <a:cs typeface="Times New Roman" pitchFamily="18" charset="0"/>
              </a:rPr>
              <a:t>Viết</a:t>
            </a:r>
            <a:r>
              <a:rPr lang="en-US" sz="2400" b="1" i="1" dirty="0" smtClean="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đoạn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văn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loài</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hoa</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hoặc</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thứ</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quả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mà</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em</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yêu</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thích</a:t>
            </a:r>
            <a:r>
              <a:rPr lang="en-US" sz="2400" b="1" i="1" dirty="0">
                <a:solidFill>
                  <a:srgbClr val="A40000"/>
                </a:solidFill>
                <a:latin typeface="+mj-lt"/>
                <a:cs typeface="Times New Roman" pitchFamily="18" charset="0"/>
              </a:rPr>
              <a:t>. </a:t>
            </a:r>
          </a:p>
        </p:txBody>
      </p:sp>
      <p:sp>
        <p:nvSpPr>
          <p:cNvPr id="18" name="Rectangle 17"/>
          <p:cNvSpPr/>
          <p:nvPr/>
        </p:nvSpPr>
        <p:spPr>
          <a:xfrm>
            <a:off x="587827" y="2645228"/>
            <a:ext cx="5050973" cy="461665"/>
          </a:xfrm>
          <a:prstGeom prst="rect">
            <a:avLst/>
          </a:prstGeom>
        </p:spPr>
        <p:txBody>
          <a:bodyPr wrap="square">
            <a:spAutoFit/>
          </a:bodyPr>
          <a:lstStyle/>
          <a:p>
            <a:r>
              <a:rPr lang="en-US" sz="2400" b="1" i="1" kern="0" dirty="0" smtClean="0">
                <a:solidFill>
                  <a:srgbClr val="002060"/>
                </a:solidFill>
                <a:cs typeface="Arial" charset="0"/>
                <a:sym typeface="Wingdings"/>
              </a:rPr>
              <a:t> </a:t>
            </a:r>
            <a:r>
              <a:rPr lang="en-US" sz="2400" b="1" i="1" kern="0" dirty="0" err="1" smtClean="0">
                <a:solidFill>
                  <a:srgbClr val="002060"/>
                </a:solidFill>
                <a:cs typeface="Arial" charset="0"/>
              </a:rPr>
              <a:t>Em</a:t>
            </a:r>
            <a:r>
              <a:rPr lang="en-US" sz="2400" b="1" i="1" kern="0" dirty="0" smtClean="0">
                <a:solidFill>
                  <a:srgbClr val="002060"/>
                </a:solidFill>
                <a:cs typeface="Arial" charset="0"/>
              </a:rPr>
              <a:t> </a:t>
            </a:r>
            <a:r>
              <a:rPr lang="en-US" sz="2400" b="1" i="1" kern="0" dirty="0" err="1" smtClean="0">
                <a:solidFill>
                  <a:srgbClr val="002060"/>
                </a:solidFill>
                <a:cs typeface="Arial" charset="0"/>
              </a:rPr>
              <a:t>sẽ</a:t>
            </a:r>
            <a:r>
              <a:rPr lang="en-US" sz="2400" b="1" i="1" kern="0" dirty="0" smtClean="0">
                <a:solidFill>
                  <a:srgbClr val="002060"/>
                </a:solidFill>
                <a:cs typeface="Arial" charset="0"/>
              </a:rPr>
              <a:t> </a:t>
            </a:r>
            <a:r>
              <a:rPr lang="en-US" sz="2400" b="1" i="1" kern="0" dirty="0" err="1" smtClean="0">
                <a:solidFill>
                  <a:srgbClr val="002060"/>
                </a:solidFill>
                <a:cs typeface="Arial" charset="0"/>
              </a:rPr>
              <a:t>tả</a:t>
            </a:r>
            <a:r>
              <a:rPr lang="en-US" sz="2400" b="1" i="1" kern="0" dirty="0" smtClean="0">
                <a:solidFill>
                  <a:srgbClr val="002060"/>
                </a:solidFill>
                <a:cs typeface="Arial" charset="0"/>
              </a:rPr>
              <a:t> </a:t>
            </a:r>
            <a:r>
              <a:rPr lang="en-US" sz="2400" b="1" i="1" kern="0" dirty="0" err="1" smtClean="0">
                <a:solidFill>
                  <a:srgbClr val="002060"/>
                </a:solidFill>
                <a:cs typeface="Arial" charset="0"/>
              </a:rPr>
              <a:t>theo</a:t>
            </a:r>
            <a:r>
              <a:rPr lang="en-US" sz="2400" b="1" i="1" kern="0" dirty="0" smtClean="0">
                <a:solidFill>
                  <a:srgbClr val="002060"/>
                </a:solidFill>
                <a:cs typeface="Arial" charset="0"/>
              </a:rPr>
              <a:t> </a:t>
            </a:r>
            <a:r>
              <a:rPr lang="en-US" sz="2400" b="1" i="1" kern="0" dirty="0" err="1" smtClean="0">
                <a:solidFill>
                  <a:srgbClr val="002060"/>
                </a:solidFill>
                <a:cs typeface="Arial" charset="0"/>
              </a:rPr>
              <a:t>trình</a:t>
            </a:r>
            <a:r>
              <a:rPr lang="en-US" sz="2400" b="1" i="1" kern="0" dirty="0" smtClean="0">
                <a:solidFill>
                  <a:srgbClr val="002060"/>
                </a:solidFill>
                <a:cs typeface="Arial" charset="0"/>
              </a:rPr>
              <a:t> </a:t>
            </a:r>
            <a:r>
              <a:rPr lang="en-US" sz="2400" b="1" i="1" kern="0" dirty="0" err="1" smtClean="0">
                <a:solidFill>
                  <a:srgbClr val="002060"/>
                </a:solidFill>
                <a:cs typeface="Arial" charset="0"/>
              </a:rPr>
              <a:t>tự</a:t>
            </a:r>
            <a:r>
              <a:rPr lang="en-US" sz="2400" b="1" i="1" kern="0" dirty="0" smtClean="0">
                <a:solidFill>
                  <a:srgbClr val="002060"/>
                </a:solidFill>
                <a:cs typeface="Arial" charset="0"/>
              </a:rPr>
              <a:t> </a:t>
            </a:r>
            <a:r>
              <a:rPr lang="en-US" sz="2400" b="1" i="1" kern="0" dirty="0" err="1" smtClean="0">
                <a:solidFill>
                  <a:srgbClr val="002060"/>
                </a:solidFill>
                <a:cs typeface="Arial" charset="0"/>
              </a:rPr>
              <a:t>nào</a:t>
            </a:r>
            <a:r>
              <a:rPr lang="en-US" sz="2400" b="1" i="1" kern="0" dirty="0" smtClean="0">
                <a:solidFill>
                  <a:srgbClr val="002060"/>
                </a:solidFill>
                <a:cs typeface="Arial" charset="0"/>
              </a:rPr>
              <a:t>?</a:t>
            </a:r>
            <a:endParaRPr lang="en-US" sz="2400" dirty="0"/>
          </a:p>
        </p:txBody>
      </p:sp>
      <p:sp>
        <p:nvSpPr>
          <p:cNvPr id="19" name="Rectangle 18"/>
          <p:cNvSpPr/>
          <p:nvPr/>
        </p:nvSpPr>
        <p:spPr>
          <a:xfrm>
            <a:off x="555170" y="4805065"/>
            <a:ext cx="8055429" cy="461665"/>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 </a:t>
            </a:r>
            <a:r>
              <a:rPr lang="en-US" sz="2400" b="1" i="1" kern="0" dirty="0" smtClean="0">
                <a:solidFill>
                  <a:srgbClr val="002060"/>
                </a:solidFill>
                <a:cs typeface="Arial" charset="0"/>
                <a:sym typeface="Wingdings"/>
              </a:rPr>
              <a:t> </a:t>
            </a:r>
            <a:r>
              <a:rPr lang="en-US" sz="2400" b="1" i="1" kern="0" dirty="0" err="1" smtClean="0">
                <a:solidFill>
                  <a:srgbClr val="002060"/>
                </a:solidFill>
                <a:cs typeface="Arial" charset="0"/>
              </a:rPr>
              <a:t>Loài</a:t>
            </a:r>
            <a:r>
              <a:rPr lang="en-US" sz="2400" b="1" i="1" kern="0" dirty="0" smtClean="0">
                <a:solidFill>
                  <a:srgbClr val="002060"/>
                </a:solidFill>
                <a:cs typeface="Arial" charset="0"/>
              </a:rPr>
              <a:t> </a:t>
            </a:r>
            <a:r>
              <a:rPr lang="en-US" sz="2400" b="1" i="1" kern="0" dirty="0" err="1" smtClean="0">
                <a:solidFill>
                  <a:srgbClr val="002060"/>
                </a:solidFill>
                <a:cs typeface="Arial" charset="0"/>
              </a:rPr>
              <a:t>hoa</a:t>
            </a:r>
            <a:r>
              <a:rPr lang="en-US" sz="2400" b="1" i="1" kern="0" dirty="0" smtClean="0">
                <a:solidFill>
                  <a:srgbClr val="002060"/>
                </a:solidFill>
                <a:cs typeface="Arial" charset="0"/>
              </a:rPr>
              <a:t> hay </a:t>
            </a:r>
            <a:r>
              <a:rPr lang="en-US" sz="2400" b="1" i="1" kern="0" dirty="0" err="1" smtClean="0">
                <a:solidFill>
                  <a:srgbClr val="002060"/>
                </a:solidFill>
                <a:cs typeface="Arial" charset="0"/>
              </a:rPr>
              <a:t>thứ</a:t>
            </a:r>
            <a:r>
              <a:rPr lang="en-US" sz="2400" b="1" i="1" kern="0" dirty="0" smtClean="0">
                <a:solidFill>
                  <a:srgbClr val="002060"/>
                </a:solidFill>
                <a:cs typeface="Arial" charset="0"/>
              </a:rPr>
              <a:t> </a:t>
            </a:r>
            <a:r>
              <a:rPr lang="en-US" sz="2400" b="1" i="1" kern="0" dirty="0" err="1" smtClean="0">
                <a:solidFill>
                  <a:srgbClr val="002060"/>
                </a:solidFill>
                <a:cs typeface="Arial" charset="0"/>
              </a:rPr>
              <a:t>quả</a:t>
            </a:r>
            <a:r>
              <a:rPr lang="en-US" sz="2400" b="1" i="1" kern="0" dirty="0" smtClean="0">
                <a:solidFill>
                  <a:srgbClr val="002060"/>
                </a:solidFill>
                <a:cs typeface="Arial" charset="0"/>
              </a:rPr>
              <a:t> </a:t>
            </a:r>
            <a:r>
              <a:rPr lang="en-US" sz="2400" b="1" i="1" kern="0" dirty="0" err="1" smtClean="0">
                <a:solidFill>
                  <a:srgbClr val="002060"/>
                </a:solidFill>
                <a:cs typeface="Arial" charset="0"/>
              </a:rPr>
              <a:t>đó</a:t>
            </a:r>
            <a:r>
              <a:rPr lang="en-US" sz="2400" b="1" i="1" kern="0" dirty="0" smtClean="0">
                <a:solidFill>
                  <a:srgbClr val="002060"/>
                </a:solidFill>
                <a:cs typeface="Arial" charset="0"/>
              </a:rPr>
              <a:t> </a:t>
            </a:r>
            <a:r>
              <a:rPr lang="en-US" sz="2400" b="1" i="1" kern="0" dirty="0" err="1" smtClean="0">
                <a:solidFill>
                  <a:srgbClr val="002060"/>
                </a:solidFill>
                <a:cs typeface="Arial" charset="0"/>
              </a:rPr>
              <a:t>phát</a:t>
            </a:r>
            <a:r>
              <a:rPr lang="en-US" sz="2400" b="1" i="1" kern="0" dirty="0" smtClean="0">
                <a:solidFill>
                  <a:srgbClr val="002060"/>
                </a:solidFill>
                <a:cs typeface="Arial" charset="0"/>
              </a:rPr>
              <a:t> </a:t>
            </a:r>
            <a:r>
              <a:rPr lang="en-US" sz="2400" b="1" i="1" kern="0" dirty="0" err="1" smtClean="0">
                <a:solidFill>
                  <a:srgbClr val="002060"/>
                </a:solidFill>
                <a:cs typeface="Arial" charset="0"/>
              </a:rPr>
              <a:t>triển</a:t>
            </a:r>
            <a:r>
              <a:rPr lang="en-US" sz="2400" b="1" i="1" kern="0" dirty="0" smtClean="0">
                <a:solidFill>
                  <a:srgbClr val="002060"/>
                </a:solidFill>
                <a:cs typeface="Arial" charset="0"/>
              </a:rPr>
              <a:t> </a:t>
            </a:r>
            <a:r>
              <a:rPr lang="en-US" sz="2400" b="1" i="1" kern="0" dirty="0" err="1" smtClean="0">
                <a:solidFill>
                  <a:srgbClr val="002060"/>
                </a:solidFill>
                <a:cs typeface="Arial" charset="0"/>
              </a:rPr>
              <a:t>như</a:t>
            </a:r>
            <a:r>
              <a:rPr lang="en-US" sz="2400" b="1" i="1" kern="0" dirty="0" smtClean="0">
                <a:solidFill>
                  <a:srgbClr val="002060"/>
                </a:solidFill>
                <a:cs typeface="Arial" charset="0"/>
              </a:rPr>
              <a:t> </a:t>
            </a:r>
            <a:r>
              <a:rPr lang="en-US" sz="2400" b="1" i="1" kern="0" dirty="0" err="1" smtClean="0">
                <a:solidFill>
                  <a:srgbClr val="002060"/>
                </a:solidFill>
                <a:cs typeface="Arial" charset="0"/>
              </a:rPr>
              <a:t>thế</a:t>
            </a:r>
            <a:r>
              <a:rPr lang="en-US" sz="2400" b="1" i="1" kern="0" dirty="0" smtClean="0">
                <a:solidFill>
                  <a:srgbClr val="002060"/>
                </a:solidFill>
                <a:cs typeface="Arial" charset="0"/>
              </a:rPr>
              <a:t> </a:t>
            </a:r>
            <a:r>
              <a:rPr lang="en-US" sz="2400" b="1" i="1" kern="0" dirty="0" err="1" smtClean="0">
                <a:solidFill>
                  <a:srgbClr val="002060"/>
                </a:solidFill>
                <a:cs typeface="Arial" charset="0"/>
              </a:rPr>
              <a:t>nào</a:t>
            </a:r>
            <a:r>
              <a:rPr lang="en-US" sz="2400" b="1" i="1" kern="0" dirty="0" smtClean="0">
                <a:solidFill>
                  <a:srgbClr val="002060"/>
                </a:solidFill>
                <a:cs typeface="Arial" charset="0"/>
              </a:rPr>
              <a:t>?</a:t>
            </a:r>
            <a:endParaRPr lang="en-US" sz="2400" b="1" i="1" kern="0" dirty="0">
              <a:solidFill>
                <a:srgbClr val="002060"/>
              </a:solidFill>
              <a:cs typeface="Arial" charset="0"/>
            </a:endParaRPr>
          </a:p>
        </p:txBody>
      </p:sp>
    </p:spTree>
    <p:extLst>
      <p:ext uri="{BB962C8B-B14F-4D97-AF65-F5344CB8AC3E}">
        <p14:creationId xmlns:p14="http://schemas.microsoft.com/office/powerpoint/2010/main" val="24383061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fltVal val="0"/>
                                          </p:val>
                                        </p:tav>
                                        <p:tav tm="100000">
                                          <p:val>
                                            <p:strVal val="#ppt_w"/>
                                          </p:val>
                                        </p:tav>
                                      </p:tavLst>
                                    </p:anim>
                                    <p:anim calcmode="lin" valueType="num">
                                      <p:cBhvr>
                                        <p:cTn id="15" dur="500" fill="hold"/>
                                        <p:tgtEl>
                                          <p:spTgt spid="18"/>
                                        </p:tgtEl>
                                        <p:attrNameLst>
                                          <p:attrName>ppt_h</p:attrName>
                                        </p:attrNameLst>
                                      </p:cBhvr>
                                      <p:tavLst>
                                        <p:tav tm="0">
                                          <p:val>
                                            <p:fltVal val="0"/>
                                          </p:val>
                                        </p:tav>
                                        <p:tav tm="100000">
                                          <p:val>
                                            <p:strVal val="#ppt_h"/>
                                          </p:val>
                                        </p:tav>
                                      </p:tavLst>
                                    </p:anim>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8" presetClass="entr" presetSubtype="0" accel="50000" fill="hold" grpId="0" nodeType="clickEffect">
                                  <p:stCondLst>
                                    <p:cond delay="0"/>
                                  </p:stCondLst>
                                  <p:iterate type="lt">
                                    <p:tmPct val="50000"/>
                                  </p:iterate>
                                  <p:childTnLst>
                                    <p:set>
                                      <p:cBhvr>
                                        <p:cTn id="20" dur="1" fill="hold">
                                          <p:stCondLst>
                                            <p:cond delay="0"/>
                                          </p:stCondLst>
                                        </p:cTn>
                                        <p:tgtEl>
                                          <p:spTgt spid="3"/>
                                        </p:tgtEl>
                                        <p:attrNameLst>
                                          <p:attrName>style.visibility</p:attrName>
                                        </p:attrNameLst>
                                      </p:cBhvr>
                                      <p:to>
                                        <p:strVal val="visible"/>
                                      </p:to>
                                    </p:set>
                                    <p:set>
                                      <p:cBhvr>
                                        <p:cTn id="21" dur="137" fill="hold">
                                          <p:stCondLst>
                                            <p:cond delay="0"/>
                                          </p:stCondLst>
                                        </p:cTn>
                                        <p:tgtEl>
                                          <p:spTgt spid="3"/>
                                        </p:tgtEl>
                                        <p:attrNameLst>
                                          <p:attrName>style.rotation</p:attrName>
                                        </p:attrNameLst>
                                      </p:cBhvr>
                                      <p:to>
                                        <p:strVal val="-45.0"/>
                                      </p:to>
                                    </p:set>
                                    <p:anim calcmode="lin" valueType="num">
                                      <p:cBhvr>
                                        <p:cTn id="22" dur="137" fill="hold">
                                          <p:stCondLst>
                                            <p:cond delay="13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23" dur="13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24" dur="47" decel="50000" autoRev="1" fill="hold">
                                          <p:stCondLst>
                                            <p:cond delay="13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25" dur="41" fill="hold">
                                          <p:stCondLst>
                                            <p:cond delay="25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p:cTn id="48" dur="500" fill="hold"/>
                                        <p:tgtEl>
                                          <p:spTgt spid="5"/>
                                        </p:tgtEl>
                                        <p:attrNameLst>
                                          <p:attrName>ppt_w</p:attrName>
                                        </p:attrNameLst>
                                      </p:cBhvr>
                                      <p:tavLst>
                                        <p:tav tm="0">
                                          <p:val>
                                            <p:fltVal val="0"/>
                                          </p:val>
                                        </p:tav>
                                        <p:tav tm="100000">
                                          <p:val>
                                            <p:strVal val="#ppt_w"/>
                                          </p:val>
                                        </p:tav>
                                      </p:tavLst>
                                    </p:anim>
                                    <p:anim calcmode="lin" valueType="num">
                                      <p:cBhvr>
                                        <p:cTn id="49" dur="500" fill="hold"/>
                                        <p:tgtEl>
                                          <p:spTgt spid="5"/>
                                        </p:tgtEl>
                                        <p:attrNameLst>
                                          <p:attrName>ppt_h</p:attrName>
                                        </p:attrNameLst>
                                      </p:cBhvr>
                                      <p:tavLst>
                                        <p:tav tm="0">
                                          <p:val>
                                            <p:fltVal val="0"/>
                                          </p:val>
                                        </p:tav>
                                        <p:tav tm="100000">
                                          <p:val>
                                            <p:strVal val="#ppt_h"/>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p:cTn id="55" dur="500" fill="hold"/>
                                        <p:tgtEl>
                                          <p:spTgt spid="19"/>
                                        </p:tgtEl>
                                        <p:attrNameLst>
                                          <p:attrName>ppt_w</p:attrName>
                                        </p:attrNameLst>
                                      </p:cBhvr>
                                      <p:tavLst>
                                        <p:tav tm="0">
                                          <p:val>
                                            <p:fltVal val="0"/>
                                          </p:val>
                                        </p:tav>
                                        <p:tav tm="100000">
                                          <p:val>
                                            <p:strVal val="#ppt_w"/>
                                          </p:val>
                                        </p:tav>
                                      </p:tavLst>
                                    </p:anim>
                                    <p:anim calcmode="lin" valueType="num">
                                      <p:cBhvr>
                                        <p:cTn id="56" dur="500" fill="hold"/>
                                        <p:tgtEl>
                                          <p:spTgt spid="19"/>
                                        </p:tgtEl>
                                        <p:attrNameLst>
                                          <p:attrName>ppt_h</p:attrName>
                                        </p:attrNameLst>
                                      </p:cBhvr>
                                      <p:tavLst>
                                        <p:tav tm="0">
                                          <p:val>
                                            <p:fltVal val="0"/>
                                          </p:val>
                                        </p:tav>
                                        <p:tav tm="100000">
                                          <p:val>
                                            <p:strVal val="#ppt_h"/>
                                          </p:val>
                                        </p:tav>
                                      </p:tavLst>
                                    </p:anim>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sp>
        <p:nvSpPr>
          <p:cNvPr id="12" name="Rectangle 2"/>
          <p:cNvSpPr txBox="1">
            <a:spLocks noChangeArrowheads="1"/>
          </p:cNvSpPr>
          <p:nvPr/>
        </p:nvSpPr>
        <p:spPr>
          <a:xfrm>
            <a:off x="266700" y="252760"/>
            <a:ext cx="8651328" cy="552448"/>
          </a:xfrm>
          <a:prstGeom prst="rect">
            <a:avLst/>
          </a:prstGeom>
          <a:ln w="57150" cmpd="thinThick">
            <a:solidFill>
              <a:schemeClr val="tx1"/>
            </a:solidFill>
          </a:ln>
        </p:spPr>
        <p: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n-US" sz="2700" b="1" i="1" u="none" strike="noStrike" kern="0" cap="none" spc="0" normalizeH="0" baseline="0" noProof="0" dirty="0" smtClean="0">
              <a:ln>
                <a:noFill/>
              </a:ln>
              <a:solidFill>
                <a:srgbClr val="FF0000"/>
              </a:solidFill>
              <a:effectLst/>
              <a:uLnTx/>
              <a:uFillTx/>
              <a:latin typeface="+mj-lt"/>
              <a:ea typeface="+mj-ea"/>
              <a:cs typeface="+mj-cs"/>
            </a:endParaRPr>
          </a:p>
        </p:txBody>
      </p:sp>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9" name="TextBox 18"/>
          <p:cNvSpPr txBox="1">
            <a:spLocks noChangeArrowheads="1"/>
          </p:cNvSpPr>
          <p:nvPr/>
        </p:nvSpPr>
        <p:spPr bwMode="auto">
          <a:xfrm>
            <a:off x="844221" y="3224120"/>
            <a:ext cx="14960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cs typeface="Times New Roman" pitchFamily="18" charset="0"/>
              </a:rPr>
              <a:t>Hoa</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sen</a:t>
            </a:r>
            <a:endParaRPr lang="en-US" sz="2400" b="1" dirty="0">
              <a:solidFill>
                <a:srgbClr val="FF0000"/>
              </a:solidFill>
              <a:cs typeface="Times New Roman" pitchFamily="18" charset="0"/>
            </a:endParaRPr>
          </a:p>
        </p:txBody>
      </p:sp>
      <p:sp>
        <p:nvSpPr>
          <p:cNvPr id="21" name="TextBox 20"/>
          <p:cNvSpPr txBox="1">
            <a:spLocks noChangeArrowheads="1"/>
          </p:cNvSpPr>
          <p:nvPr/>
        </p:nvSpPr>
        <p:spPr bwMode="auto">
          <a:xfrm>
            <a:off x="3631377" y="3241506"/>
            <a:ext cx="1719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cs typeface="Times New Roman" pitchFamily="18" charset="0"/>
              </a:rPr>
              <a:t>Hoa</a:t>
            </a:r>
            <a:r>
              <a:rPr lang="en-US" sz="2400" b="1" dirty="0">
                <a:solidFill>
                  <a:srgbClr val="FF0000"/>
                </a:solidFill>
                <a:cs typeface="Times New Roman" pitchFamily="18" charset="0"/>
              </a:rPr>
              <a:t> </a:t>
            </a:r>
            <a:r>
              <a:rPr lang="en-US" sz="2400" b="1" dirty="0" err="1">
                <a:solidFill>
                  <a:srgbClr val="FF0000"/>
                </a:solidFill>
                <a:cs typeface="Times New Roman" pitchFamily="18" charset="0"/>
              </a:rPr>
              <a:t>hồng</a:t>
            </a:r>
            <a:endParaRPr lang="en-US" sz="2400" b="1" dirty="0">
              <a:solidFill>
                <a:srgbClr val="FF0000"/>
              </a:solidFill>
              <a:cs typeface="Times New Roman" pitchFamily="18" charset="0"/>
            </a:endParaRPr>
          </a:p>
        </p:txBody>
      </p:sp>
      <p:sp>
        <p:nvSpPr>
          <p:cNvPr id="22" name="TextBox 21"/>
          <p:cNvSpPr txBox="1">
            <a:spLocks noChangeArrowheads="1"/>
          </p:cNvSpPr>
          <p:nvPr/>
        </p:nvSpPr>
        <p:spPr bwMode="auto">
          <a:xfrm>
            <a:off x="6497936" y="3224121"/>
            <a:ext cx="2191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dirty="0" err="1">
                <a:solidFill>
                  <a:srgbClr val="FF0000"/>
                </a:solidFill>
                <a:cs typeface="Times New Roman" pitchFamily="18" charset="0"/>
              </a:rPr>
              <a:t>Hoa</a:t>
            </a:r>
            <a:r>
              <a:rPr lang="en-US" sz="2400" b="1" dirty="0">
                <a:solidFill>
                  <a:srgbClr val="FF0000"/>
                </a:solidFill>
                <a:cs typeface="Times New Roman" pitchFamily="18" charset="0"/>
              </a:rPr>
              <a:t> </a:t>
            </a:r>
            <a:r>
              <a:rPr lang="en-US" sz="2400" b="1" dirty="0" err="1" smtClean="0">
                <a:solidFill>
                  <a:srgbClr val="FF0000"/>
                </a:solidFill>
                <a:cs typeface="Times New Roman" pitchFamily="18" charset="0"/>
              </a:rPr>
              <a:t>mai</a:t>
            </a:r>
            <a:r>
              <a:rPr lang="en-US" sz="2400" b="1" dirty="0" smtClean="0">
                <a:solidFill>
                  <a:srgbClr val="FF0000"/>
                </a:solidFill>
                <a:cs typeface="Times New Roman" pitchFamily="18" charset="0"/>
              </a:rPr>
              <a:t> </a:t>
            </a:r>
            <a:r>
              <a:rPr lang="en-US" sz="2400" b="1" dirty="0" err="1" smtClean="0">
                <a:solidFill>
                  <a:srgbClr val="FF0000"/>
                </a:solidFill>
                <a:cs typeface="Times New Roman" pitchFamily="18" charset="0"/>
              </a:rPr>
              <a:t>vàng</a:t>
            </a:r>
            <a:endParaRPr lang="en-US" sz="2400" b="1" dirty="0">
              <a:solidFill>
                <a:srgbClr val="FF0000"/>
              </a:solidFill>
              <a:cs typeface="Times New Roman" pitchFamily="18" charset="0"/>
            </a:endParaRPr>
          </a:p>
        </p:txBody>
      </p:sp>
      <p:sp>
        <p:nvSpPr>
          <p:cNvPr id="24" name="TextBox 23"/>
          <p:cNvSpPr txBox="1"/>
          <p:nvPr/>
        </p:nvSpPr>
        <p:spPr>
          <a:xfrm>
            <a:off x="566375" y="6106840"/>
            <a:ext cx="2112532" cy="461665"/>
          </a:xfrm>
          <a:prstGeom prst="rect">
            <a:avLst/>
          </a:prstGeom>
          <a:noFill/>
        </p:spPr>
        <p:txBody>
          <a:bodyPr wrap="square">
            <a:spAutoFit/>
          </a:bodyPr>
          <a:lstStyle/>
          <a:p>
            <a:pPr>
              <a:defRPr/>
            </a:pPr>
            <a:r>
              <a:rPr lang="en-US" sz="2400" b="1" dirty="0" err="1">
                <a:solidFill>
                  <a:srgbClr val="FF0000"/>
                </a:solidFill>
                <a:latin typeface="+mj-lt"/>
                <a:cs typeface="Times New Roman" pitchFamily="18" charset="0"/>
              </a:rPr>
              <a:t>Quả</a:t>
            </a:r>
            <a:r>
              <a:rPr lang="en-US" sz="2400" b="1" dirty="0">
                <a:solidFill>
                  <a:srgbClr val="FF0000"/>
                </a:solidFill>
                <a:latin typeface="+mj-lt"/>
                <a:cs typeface="Times New Roman" pitchFamily="18" charset="0"/>
              </a:rPr>
              <a:t> </a:t>
            </a:r>
            <a:r>
              <a:rPr lang="en-US" sz="2400" b="1" dirty="0" err="1" smtClean="0">
                <a:solidFill>
                  <a:srgbClr val="FF0000"/>
                </a:solidFill>
                <a:latin typeface="+mj-lt"/>
                <a:cs typeface="Times New Roman" pitchFamily="18" charset="0"/>
              </a:rPr>
              <a:t>dưa</a:t>
            </a:r>
            <a:r>
              <a:rPr lang="en-US" sz="2400" b="1" dirty="0" smtClean="0">
                <a:solidFill>
                  <a:srgbClr val="FF0000"/>
                </a:solidFill>
                <a:latin typeface="+mj-lt"/>
                <a:cs typeface="Times New Roman" pitchFamily="18" charset="0"/>
              </a:rPr>
              <a:t> </a:t>
            </a:r>
            <a:r>
              <a:rPr lang="en-US" sz="2400" b="1" dirty="0" err="1" smtClean="0">
                <a:solidFill>
                  <a:srgbClr val="FF0000"/>
                </a:solidFill>
                <a:latin typeface="+mj-lt"/>
                <a:cs typeface="Times New Roman" pitchFamily="18" charset="0"/>
              </a:rPr>
              <a:t>hấu</a:t>
            </a:r>
            <a:endParaRPr lang="en-US" sz="2400" b="1" dirty="0">
              <a:solidFill>
                <a:srgbClr val="FF0000"/>
              </a:solidFill>
              <a:latin typeface="+mj-lt"/>
              <a:cs typeface="Times New Roman" pitchFamily="18" charset="0"/>
            </a:endParaRPr>
          </a:p>
        </p:txBody>
      </p:sp>
      <p:pic>
        <p:nvPicPr>
          <p:cNvPr id="25" name="Picture 24" descr="https://encrypted-tbn1.gstatic.com/images?q=tbn:ANd9GcSKs_yjrNX5Unw13VY8VbLiglJjsTkC4JEgbXik3frrWPb567dVE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04876" y="3733801"/>
            <a:ext cx="2730114" cy="2392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p:cNvSpPr txBox="1"/>
          <p:nvPr/>
        </p:nvSpPr>
        <p:spPr>
          <a:xfrm>
            <a:off x="3393471" y="6126731"/>
            <a:ext cx="2152924" cy="461665"/>
          </a:xfrm>
          <a:prstGeom prst="rect">
            <a:avLst/>
          </a:prstGeom>
          <a:noFill/>
        </p:spPr>
        <p:txBody>
          <a:bodyPr wrap="square">
            <a:spAutoFit/>
          </a:bodyPr>
          <a:lstStyle/>
          <a:p>
            <a:pPr algn="ctr">
              <a:defRPr/>
            </a:pPr>
            <a:r>
              <a:rPr lang="en-US" sz="2400" b="1" dirty="0" err="1">
                <a:solidFill>
                  <a:srgbClr val="FF0000"/>
                </a:solidFill>
                <a:latin typeface="+mj-lt"/>
                <a:cs typeface="Times New Roman" pitchFamily="18" charset="0"/>
              </a:rPr>
              <a:t>Quả</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khế</a:t>
            </a:r>
            <a:endParaRPr lang="en-US" sz="2400" b="1" dirty="0">
              <a:solidFill>
                <a:srgbClr val="FF0000"/>
              </a:solidFill>
              <a:latin typeface="+mj-lt"/>
              <a:cs typeface="Times New Roman" pitchFamily="18" charset="0"/>
            </a:endParaRPr>
          </a:p>
        </p:txBody>
      </p:sp>
      <p:pic>
        <p:nvPicPr>
          <p:cNvPr id="27" name="Picture 26" descr="https://encrypted-tbn0.gstatic.com/images?q=tbn:ANd9GcRPbdrMVMpHbE8mZXtf1VxY3Y9GLjuHTauygbujz7wsI6iEa4KcV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19800" y="3701685"/>
            <a:ext cx="2763564" cy="2405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Box 33"/>
          <p:cNvSpPr txBox="1"/>
          <p:nvPr/>
        </p:nvSpPr>
        <p:spPr>
          <a:xfrm>
            <a:off x="6397506" y="6106840"/>
            <a:ext cx="2418515" cy="461665"/>
          </a:xfrm>
          <a:prstGeom prst="rect">
            <a:avLst/>
          </a:prstGeom>
          <a:noFill/>
        </p:spPr>
        <p:txBody>
          <a:bodyPr wrap="square">
            <a:spAutoFit/>
          </a:bodyPr>
          <a:lstStyle/>
          <a:p>
            <a:pPr>
              <a:defRPr/>
            </a:pPr>
            <a:r>
              <a:rPr lang="en-US" sz="2400" b="1" dirty="0" err="1">
                <a:solidFill>
                  <a:srgbClr val="FF0000"/>
                </a:solidFill>
                <a:latin typeface="+mj-lt"/>
                <a:cs typeface="Times New Roman" pitchFamily="18" charset="0"/>
              </a:rPr>
              <a:t>Quả</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sầu</a:t>
            </a:r>
            <a:r>
              <a:rPr lang="en-US" sz="2400" b="1" dirty="0">
                <a:solidFill>
                  <a:srgbClr val="FF0000"/>
                </a:solidFill>
                <a:latin typeface="+mj-lt"/>
                <a:cs typeface="Times New Roman" pitchFamily="18" charset="0"/>
              </a:rPr>
              <a:t> </a:t>
            </a:r>
            <a:r>
              <a:rPr lang="en-US" sz="2400" b="1" dirty="0" err="1">
                <a:solidFill>
                  <a:srgbClr val="FF0000"/>
                </a:solidFill>
                <a:latin typeface="+mj-lt"/>
                <a:cs typeface="Times New Roman" pitchFamily="18" charset="0"/>
              </a:rPr>
              <a:t>riêng</a:t>
            </a:r>
            <a:endParaRPr lang="en-US" sz="2400" b="1" dirty="0">
              <a:solidFill>
                <a:srgbClr val="FF0000"/>
              </a:solidFill>
              <a:latin typeface="+mj-lt"/>
              <a:cs typeface="Times New Roman" pitchFamily="18" charset="0"/>
            </a:endParaRPr>
          </a:p>
        </p:txBody>
      </p:sp>
      <p:pic>
        <p:nvPicPr>
          <p:cNvPr id="35" name="Picture 4" descr="mai08"/>
          <p:cNvPicPr>
            <a:picLocks noChangeAspect="1" noChangeArrowheads="1"/>
          </p:cNvPicPr>
          <p:nvPr/>
        </p:nvPicPr>
        <p:blipFill>
          <a:blip r:embed="rId11" cstate="print">
            <a:lum bright="6000" contrast="30000"/>
            <a:extLst>
              <a:ext uri="{28A0092B-C50C-407E-A947-70E740481C1C}">
                <a14:useLocalDpi xmlns:a14="http://schemas.microsoft.com/office/drawing/2010/main" val="0"/>
              </a:ext>
            </a:extLst>
          </a:blip>
          <a:srcRect/>
          <a:stretch>
            <a:fillRect/>
          </a:stretch>
        </p:blipFill>
        <p:spPr bwMode="auto">
          <a:xfrm>
            <a:off x="6019800" y="914400"/>
            <a:ext cx="2756623" cy="2309721"/>
          </a:xfrm>
          <a:prstGeom prst="rect">
            <a:avLst/>
          </a:prstGeom>
          <a:noFill/>
          <a:ln w="9525">
            <a:solidFill>
              <a:srgbClr val="CC33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66700" y="914400"/>
            <a:ext cx="2711883" cy="2298055"/>
          </a:xfrm>
          <a:prstGeom prst="rect">
            <a:avLst/>
          </a:prstGeom>
        </p:spPr>
      </p:pic>
      <p:pic>
        <p:nvPicPr>
          <p:cNvPr id="3" name="Picture 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04876" y="914400"/>
            <a:ext cx="2838724" cy="2298055"/>
          </a:xfrm>
          <a:prstGeom prst="rect">
            <a:avLst/>
          </a:prstGeom>
        </p:spPr>
      </p:pic>
      <p:pic>
        <p:nvPicPr>
          <p:cNvPr id="36" name="Picture 5" descr="dua-hau1"/>
          <p:cNvPicPr>
            <a:picLocks noChangeAspect="1" noChangeArrowheads="1"/>
          </p:cNvPicPr>
          <p:nvPr/>
        </p:nvPicPr>
        <p:blipFill>
          <a:blip r:embed="rId14">
            <a:lum bright="12000" contrast="12000"/>
            <a:extLst>
              <a:ext uri="{28A0092B-C50C-407E-A947-70E740481C1C}">
                <a14:useLocalDpi xmlns:a14="http://schemas.microsoft.com/office/drawing/2010/main" val="0"/>
              </a:ext>
            </a:extLst>
          </a:blip>
          <a:srcRect/>
          <a:stretch>
            <a:fillRect/>
          </a:stretch>
        </p:blipFill>
        <p:spPr bwMode="auto">
          <a:xfrm>
            <a:off x="187428" y="3799362"/>
            <a:ext cx="2791156" cy="230747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257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par>
                          <p:cTn id="17" fill="hold">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barn(inVertical)">
                                      <p:cBhvr>
                                        <p:cTn id="36" dur="500"/>
                                        <p:tgtEl>
                                          <p:spTgt spid="36"/>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linds(horizont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linds(horizontal)">
                                      <p:cBhvr>
                                        <p:cTn id="45" dur="500"/>
                                        <p:tgtEl>
                                          <p:spTgt spid="25"/>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blinds(horizontal)">
                                      <p:cBhvr>
                                        <p:cTn id="54" dur="500"/>
                                        <p:tgtEl>
                                          <p:spTgt spid="27"/>
                                        </p:tgtEl>
                                      </p:cBhvr>
                                    </p:animEffect>
                                  </p:childTnLst>
                                </p:cTn>
                              </p:par>
                            </p:childTnLst>
                          </p:cTn>
                        </p:par>
                        <p:par>
                          <p:cTn id="55" fill="hold">
                            <p:stCondLst>
                              <p:cond delay="500"/>
                            </p:stCondLst>
                            <p:childTnLst>
                              <p:par>
                                <p:cTn id="56" presetID="3" presetClass="entr" presetSubtype="10"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linds(horizont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P spid="24" grpId="0"/>
      <p:bldP spid="26" grpId="0"/>
      <p:bldP spid="3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52518" y="260648"/>
            <a:ext cx="4421025" cy="3312368"/>
          </a:xfrm>
          <a:prstGeom prst="rect">
            <a:avLst/>
          </a:prstGeom>
        </p:spPr>
      </p:pic>
      <p:pic>
        <p:nvPicPr>
          <p:cNvPr id="5" name="Picture 4"/>
          <p:cNvPicPr>
            <a:picLocks noChangeAspect="1"/>
          </p:cNvPicPr>
          <p:nvPr/>
        </p:nvPicPr>
        <p:blipFill>
          <a:blip r:embed="rId4"/>
          <a:stretch>
            <a:fillRect/>
          </a:stretch>
        </p:blipFill>
        <p:spPr>
          <a:xfrm>
            <a:off x="4752518" y="3861048"/>
            <a:ext cx="4352432" cy="2888927"/>
          </a:xfrm>
          <a:prstGeom prst="rect">
            <a:avLst/>
          </a:prstGeom>
        </p:spPr>
      </p:pic>
      <p:sp>
        <p:nvSpPr>
          <p:cNvPr id="7" name="Rectangle 6"/>
          <p:cNvSpPr/>
          <p:nvPr/>
        </p:nvSpPr>
        <p:spPr>
          <a:xfrm>
            <a:off x="205061" y="4221088"/>
            <a:ext cx="4572000" cy="369332"/>
          </a:xfrm>
          <a:prstGeom prst="rect">
            <a:avLst/>
          </a:prstGeom>
        </p:spPr>
        <p:txBody>
          <a:bodyPr>
            <a:spAutoFit/>
          </a:bodyPr>
          <a:lstStyle/>
          <a:p>
            <a:endParaRPr lang="vi-VN" dirty="0"/>
          </a:p>
        </p:txBody>
      </p:sp>
      <p:sp>
        <p:nvSpPr>
          <p:cNvPr id="8" name="Rectangle 7"/>
          <p:cNvSpPr/>
          <p:nvPr/>
        </p:nvSpPr>
        <p:spPr>
          <a:xfrm>
            <a:off x="178084" y="602783"/>
            <a:ext cx="4572000" cy="5632311"/>
          </a:xfrm>
          <a:prstGeom prst="rect">
            <a:avLst/>
          </a:prstGeom>
        </p:spPr>
        <p:txBody>
          <a:bodyPr>
            <a:spAutoFit/>
          </a:bodyPr>
          <a:lstStyle/>
          <a:p>
            <a:r>
              <a:rPr lang="vi-VN" sz="2000" dirty="0" smtClean="0">
                <a:latin typeface="Arial" panose="020B0604020202020204" pitchFamily="34" charset="0"/>
              </a:rPr>
              <a:t>       Những </a:t>
            </a:r>
            <a:r>
              <a:rPr lang="vi-VN" sz="2000" dirty="0">
                <a:latin typeface="Arial" panose="020B0604020202020204" pitchFamily="34" charset="0"/>
              </a:rPr>
              <a:t>đóa hoa phượng khi nở to như bàn tay em bé. Các cánh hoa có hình cánh quạt với phần đuôi dài chừng hai đốt ngón tay. Cánh hoa phượng mỏng manh như cánh hoa mai, mềm mượt như tơ lụa, đỏ rực rỡ như ngọn lửa những đêm đông. Các cánh hoa xếp quanh đài hoa màu xanh, tạo ra một vòng cung tròn mềm mại. Ở giữa là những nhị hoa nhỏ như cây tăm, dài tựa cây tăm nhô thẳng lên </a:t>
            </a:r>
            <a:r>
              <a:rPr lang="vi-VN" sz="2000" dirty="0" smtClean="0">
                <a:latin typeface="Arial" panose="020B0604020202020204" pitchFamily="34" charset="0"/>
              </a:rPr>
              <a:t>cao . </a:t>
            </a:r>
            <a:r>
              <a:rPr lang="vi-VN" sz="2000" dirty="0"/>
              <a:t>Những bông phượng kết với nhau thành từng </a:t>
            </a:r>
            <a:r>
              <a:rPr lang="vi-VN" sz="2000" dirty="0" smtClean="0"/>
              <a:t>chùm. Vào tháng 6, </a:t>
            </a:r>
            <a:r>
              <a:rPr lang="vi-VN" sz="2000" dirty="0"/>
              <a:t>thì cả tán phượng là một màu đỏ rực, vì các chùm hoa phượng nở bung, che hết phần tán lá. Khiến cả cây phượng như là một ngọn đuốc lớn đang bốc cháy.</a:t>
            </a:r>
            <a:endParaRPr lang="vi-VN" sz="2000" dirty="0"/>
          </a:p>
        </p:txBody>
      </p:sp>
    </p:spTree>
    <p:extLst>
      <p:ext uri="{BB962C8B-B14F-4D97-AF65-F5344CB8AC3E}">
        <p14:creationId xmlns:p14="http://schemas.microsoft.com/office/powerpoint/2010/main" val="2399781373"/>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15273" y="3311455"/>
            <a:ext cx="4728727" cy="3546545"/>
          </a:xfrm>
          <a:prstGeom prst="rect">
            <a:avLst/>
          </a:prstGeom>
        </p:spPr>
      </p:pic>
      <p:sp>
        <p:nvSpPr>
          <p:cNvPr id="5" name="Rectangle 4"/>
          <p:cNvSpPr/>
          <p:nvPr/>
        </p:nvSpPr>
        <p:spPr>
          <a:xfrm>
            <a:off x="179512" y="33634"/>
            <a:ext cx="4572000" cy="6555641"/>
          </a:xfrm>
          <a:prstGeom prst="rect">
            <a:avLst/>
          </a:prstGeom>
        </p:spPr>
        <p:txBody>
          <a:bodyPr>
            <a:spAutoFit/>
          </a:bodyPr>
          <a:lstStyle/>
          <a:p>
            <a:r>
              <a:rPr lang="vi-VN" sz="2000" dirty="0" smtClean="0">
                <a:solidFill>
                  <a:srgbClr val="000000"/>
                </a:solidFill>
                <a:latin typeface="Open Sans"/>
              </a:rPr>
              <a:t>    Hoa </a:t>
            </a:r>
            <a:r>
              <a:rPr lang="vi-VN" sz="2000" dirty="0">
                <a:solidFill>
                  <a:srgbClr val="000000"/>
                </a:solidFill>
                <a:latin typeface="Open Sans"/>
              </a:rPr>
              <a:t>bưởi rụng hết cũng là lúc cây bưởi bắt đầu có quả. Bưởi thường đậu quả vào tháng </a:t>
            </a:r>
            <a:r>
              <a:rPr lang="vi-VN" sz="2000" dirty="0" smtClean="0">
                <a:solidFill>
                  <a:srgbClr val="000000"/>
                </a:solidFill>
                <a:latin typeface="Open Sans"/>
              </a:rPr>
              <a:t>ba. </a:t>
            </a:r>
            <a:r>
              <a:rPr lang="vi-VN" sz="2000" dirty="0">
                <a:solidFill>
                  <a:srgbClr val="000000"/>
                </a:solidFill>
                <a:latin typeface="Open Sans"/>
              </a:rPr>
              <a:t>Quả bưởi to bằng hoặc hơn quả bóng </a:t>
            </a:r>
            <a:r>
              <a:rPr lang="vi-VN" sz="2000" dirty="0" smtClean="0">
                <a:solidFill>
                  <a:srgbClr val="000000"/>
                </a:solidFill>
                <a:latin typeface="Open Sans"/>
              </a:rPr>
              <a:t>nhựa một </a:t>
            </a:r>
            <a:r>
              <a:rPr lang="vi-VN" sz="2000" dirty="0">
                <a:solidFill>
                  <a:srgbClr val="000000"/>
                </a:solidFill>
                <a:latin typeface="Open Sans"/>
              </a:rPr>
              <a:t>chút, nằm núp dưới những tán lá rậm rạp, xanh thẫm. Bưởi lúc chưa </a:t>
            </a:r>
            <a:r>
              <a:rPr lang="vi-VN" sz="2000" dirty="0" smtClean="0">
                <a:solidFill>
                  <a:srgbClr val="000000"/>
                </a:solidFill>
                <a:latin typeface="Open Sans"/>
              </a:rPr>
              <a:t>chín khoác trên mình chiếc áo màu </a:t>
            </a:r>
            <a:r>
              <a:rPr lang="vi-VN" sz="2000" dirty="0">
                <a:solidFill>
                  <a:srgbClr val="000000"/>
                </a:solidFill>
                <a:latin typeface="Open Sans"/>
              </a:rPr>
              <a:t>xanh đậm, da hơi sần, có những đốm li ti bao phủ đều khắp bề mặt quả. Khi chín, </a:t>
            </a:r>
            <a:r>
              <a:rPr lang="vi-VN" sz="2000" dirty="0" smtClean="0">
                <a:solidFill>
                  <a:srgbClr val="000000"/>
                </a:solidFill>
                <a:latin typeface="Open Sans"/>
              </a:rPr>
              <a:t>quả bưởi thay chiếc áo </a:t>
            </a:r>
            <a:r>
              <a:rPr lang="vi-VN" sz="2000" dirty="0">
                <a:solidFill>
                  <a:srgbClr val="000000"/>
                </a:solidFill>
                <a:latin typeface="Open Sans"/>
              </a:rPr>
              <a:t>màu vàng óng, da căng bóng, mọng nước, nhìn rất thích mắt</a:t>
            </a:r>
            <a:r>
              <a:rPr lang="vi-VN" sz="2000" dirty="0" smtClean="0">
                <a:solidFill>
                  <a:srgbClr val="000000"/>
                </a:solidFill>
                <a:latin typeface="Open Sans"/>
              </a:rPr>
              <a:t>.</a:t>
            </a:r>
            <a:r>
              <a:rPr lang="vi-VN" sz="2000" dirty="0"/>
              <a:t> Dùng tay cạo nhẹ vào vỏ bưởi, em thấy một mùi thơm mát tỏa ra thật dễ </a:t>
            </a:r>
            <a:r>
              <a:rPr lang="vi-VN" sz="2000" dirty="0" smtClean="0"/>
              <a:t>chịu.</a:t>
            </a:r>
            <a:r>
              <a:rPr lang="vi-VN" sz="2000" dirty="0"/>
              <a:t> Bên trong trái bưởi là lớp cùi trắng mềm và thơm, mẹ khéo léo tách lấy lớp cùi và dùng nấu chè bưởi</a:t>
            </a:r>
            <a:r>
              <a:rPr lang="vi-VN" sz="2000" dirty="0" smtClean="0"/>
              <a:t>.</a:t>
            </a:r>
            <a:r>
              <a:rPr lang="vi-VN" sz="2000" dirty="0"/>
              <a:t> Và khi lớp cùi trắng được bóc đi đã lộ ra những múi bưởi xếp kín thành một vòng tròn, cong cong như vầng trăng lưỡi liềm. Những tép bưởi căng </a:t>
            </a:r>
            <a:r>
              <a:rPr lang="vi-VN" sz="2000" dirty="0" smtClean="0"/>
              <a:t>mọng, </a:t>
            </a:r>
            <a:r>
              <a:rPr lang="vi-VN" sz="2000" dirty="0"/>
              <a:t>nhiều </a:t>
            </a:r>
            <a:r>
              <a:rPr lang="vi-VN" sz="2000" dirty="0" smtClean="0"/>
              <a:t>nước và ăn rất ngọt..</a:t>
            </a:r>
            <a:endParaRPr lang="vi-VN" sz="2000" dirty="0"/>
          </a:p>
        </p:txBody>
      </p:sp>
      <p:pic>
        <p:nvPicPr>
          <p:cNvPr id="1028" name="Picture 4" descr="Bưởi bị khô múi, sượng múi - Nguyên nhân và cách chữa cực hiệu quả"/>
          <p:cNvPicPr>
            <a:picLocks noChangeAspect="1" noChangeArrowheads="1"/>
          </p:cNvPicPr>
          <p:nvPr/>
        </p:nvPicPr>
        <p:blipFill rotWithShape="1">
          <a:blip r:embed="rId3">
            <a:extLst>
              <a:ext uri="{28A0092B-C50C-407E-A947-70E740481C1C}">
                <a14:useLocalDpi xmlns:a14="http://schemas.microsoft.com/office/drawing/2010/main" val="0"/>
              </a:ext>
            </a:extLst>
          </a:blip>
          <a:srcRect l="20527" t="42127" b="5352"/>
          <a:stretch/>
        </p:blipFill>
        <p:spPr bwMode="auto">
          <a:xfrm>
            <a:off x="4521157" y="-315416"/>
            <a:ext cx="4622843" cy="4076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1909754"/>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277758" y="784407"/>
            <a:ext cx="8629212" cy="830997"/>
          </a:xfrm>
          <a:prstGeom prst="rect">
            <a:avLst/>
          </a:prstGeom>
        </p:spPr>
        <p:txBody>
          <a:bodyPr wrap="square">
            <a:spAutoFit/>
          </a:bodyPr>
          <a:lstStyle/>
          <a:p>
            <a:pPr algn="just" eaLnBrk="1" hangingPunct="1"/>
            <a:r>
              <a:rPr lang="en-US" sz="2400" b="1" i="1" kern="0" dirty="0">
                <a:solidFill>
                  <a:srgbClr val="A40000"/>
                </a:solidFill>
                <a:latin typeface="+mj-lt"/>
                <a:cs typeface="Times New Roman" pitchFamily="18" charset="0"/>
              </a:rPr>
              <a:t>2</a:t>
            </a:r>
            <a:r>
              <a:rPr lang="en-US" sz="2400" b="1" i="1" kern="0" dirty="0" smtClean="0">
                <a:solidFill>
                  <a:srgbClr val="A40000"/>
                </a:solidFill>
                <a:latin typeface="+mj-lt"/>
                <a:cs typeface="Times New Roman" pitchFamily="18" charset="0"/>
              </a:rPr>
              <a:t>. </a:t>
            </a:r>
            <a:r>
              <a:rPr lang="en-US" sz="2400" b="1" i="1" dirty="0" err="1" smtClean="0">
                <a:solidFill>
                  <a:srgbClr val="A40000"/>
                </a:solidFill>
                <a:latin typeface="+mj-lt"/>
                <a:cs typeface="Times New Roman" pitchFamily="18" charset="0"/>
              </a:rPr>
              <a:t>Viết</a:t>
            </a:r>
            <a:r>
              <a:rPr lang="en-US" sz="2400" b="1" i="1" dirty="0" smtClean="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đoạn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văn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loài</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hoa</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hoặc</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thứ</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quả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mà</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em</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yêu</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thích</a:t>
            </a:r>
            <a:r>
              <a:rPr lang="en-US" sz="2400" b="1" i="1" dirty="0">
                <a:solidFill>
                  <a:srgbClr val="A40000"/>
                </a:solidFill>
                <a:latin typeface="+mj-lt"/>
                <a:cs typeface="Times New Roman" pitchFamily="18" charset="0"/>
              </a:rPr>
              <a:t>. </a:t>
            </a:r>
          </a:p>
        </p:txBody>
      </p:sp>
      <p:sp>
        <p:nvSpPr>
          <p:cNvPr id="2" name="Rectangle 1"/>
          <p:cNvSpPr/>
          <p:nvPr/>
        </p:nvSpPr>
        <p:spPr>
          <a:xfrm>
            <a:off x="349393" y="1828800"/>
            <a:ext cx="8382000" cy="3293209"/>
          </a:xfrm>
          <a:prstGeom prst="rect">
            <a:avLst/>
          </a:prstGeom>
        </p:spPr>
        <p:txBody>
          <a:bodyPr wrap="square">
            <a:spAutoFit/>
          </a:bodyPr>
          <a:lstStyle/>
          <a:p>
            <a:pPr algn="ctr" eaLnBrk="1" hangingPunct="1">
              <a:spcBef>
                <a:spcPct val="50000"/>
              </a:spcBef>
            </a:pPr>
            <a:r>
              <a:rPr lang="en-US" sz="2000" b="1" i="1" kern="0" dirty="0">
                <a:solidFill>
                  <a:srgbClr val="990000"/>
                </a:solidFill>
                <a:cs typeface="Arial" charset="0"/>
              </a:rPr>
              <a:t> </a:t>
            </a:r>
            <a:r>
              <a:rPr lang="en-US" sz="2800" b="1" dirty="0" err="1">
                <a:solidFill>
                  <a:srgbClr val="CC3300"/>
                </a:solidFill>
                <a:latin typeface="Times New Roman" pitchFamily="18" charset="0"/>
              </a:rPr>
              <a:t>Hoa</a:t>
            </a:r>
            <a:r>
              <a:rPr lang="en-US" sz="2800" b="1" dirty="0">
                <a:solidFill>
                  <a:srgbClr val="CC3300"/>
                </a:solidFill>
                <a:latin typeface="Times New Roman" pitchFamily="18" charset="0"/>
              </a:rPr>
              <a:t> </a:t>
            </a:r>
            <a:r>
              <a:rPr lang="en-US" sz="2800" b="1" dirty="0" err="1">
                <a:solidFill>
                  <a:srgbClr val="CC3300"/>
                </a:solidFill>
                <a:latin typeface="Times New Roman" pitchFamily="18" charset="0"/>
              </a:rPr>
              <a:t>mai</a:t>
            </a:r>
            <a:r>
              <a:rPr lang="en-US" sz="2800" b="1" dirty="0">
                <a:solidFill>
                  <a:srgbClr val="CC3300"/>
                </a:solidFill>
                <a:latin typeface="Times New Roman" pitchFamily="18" charset="0"/>
              </a:rPr>
              <a:t> </a:t>
            </a:r>
            <a:r>
              <a:rPr lang="en-US" sz="2800" b="1" dirty="0" err="1">
                <a:solidFill>
                  <a:srgbClr val="CC3300"/>
                </a:solidFill>
                <a:latin typeface="Times New Roman" pitchFamily="18" charset="0"/>
              </a:rPr>
              <a:t>vàng</a:t>
            </a:r>
            <a:endParaRPr lang="en-US" sz="2800" b="1" dirty="0">
              <a:solidFill>
                <a:srgbClr val="CC3300"/>
              </a:solidFill>
              <a:latin typeface="Times New Roman" pitchFamily="18" charset="0"/>
            </a:endParaRPr>
          </a:p>
          <a:p>
            <a:pPr algn="just" eaLnBrk="1" hangingPunct="1">
              <a:spcBef>
                <a:spcPct val="50000"/>
              </a:spcBef>
            </a:pPr>
            <a:r>
              <a:rPr lang="en-US" sz="16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cũng</a:t>
            </a:r>
            <a:r>
              <a:rPr lang="en-US" sz="2400" b="1" dirty="0">
                <a:latin typeface="Times New Roman" pitchFamily="18" charset="0"/>
              </a:rPr>
              <a:t> </a:t>
            </a:r>
            <a:r>
              <a:rPr lang="en-US" sz="2400" b="1" dirty="0" err="1">
                <a:latin typeface="Times New Roman" pitchFamily="18" charset="0"/>
              </a:rPr>
              <a:t>có</a:t>
            </a:r>
            <a:r>
              <a:rPr lang="en-US" sz="2400" b="1" dirty="0">
                <a:latin typeface="Times New Roman" pitchFamily="18" charset="0"/>
              </a:rPr>
              <a:t> </a:t>
            </a:r>
            <a:r>
              <a:rPr lang="en-US" sz="2400" b="1" dirty="0" err="1">
                <a:latin typeface="Times New Roman" pitchFamily="18" charset="0"/>
              </a:rPr>
              <a:t>năm</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đào</a:t>
            </a:r>
            <a:r>
              <a:rPr lang="en-US" sz="2400" b="1" dirty="0">
                <a:latin typeface="Times New Roman" pitchFamily="18" charset="0"/>
              </a:rPr>
              <a:t>, </a:t>
            </a:r>
            <a:r>
              <a:rPr lang="en-US" sz="2400" b="1" dirty="0" err="1">
                <a:latin typeface="Times New Roman" pitchFamily="18" charset="0"/>
              </a:rPr>
              <a:t>nhưng</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to </a:t>
            </a:r>
            <a:r>
              <a:rPr lang="en-US" sz="2400" b="1" dirty="0" err="1">
                <a:latin typeface="Times New Roman" pitchFamily="18" charset="0"/>
              </a:rPr>
              <a:t>hơn</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đào</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chút</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nụ</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không</a:t>
            </a:r>
            <a:r>
              <a:rPr lang="en-US" sz="2400" b="1" dirty="0">
                <a:latin typeface="Times New Roman" pitchFamily="18" charset="0"/>
              </a:rPr>
              <a:t> </a:t>
            </a:r>
            <a:r>
              <a:rPr lang="en-US" sz="2400" b="1" dirty="0" err="1">
                <a:latin typeface="Times New Roman" pitchFamily="18" charset="0"/>
              </a:rPr>
              <a:t>phô</a:t>
            </a:r>
            <a:r>
              <a:rPr lang="en-US" sz="2400" b="1" dirty="0">
                <a:latin typeface="Times New Roman" pitchFamily="18" charset="0"/>
              </a:rPr>
              <a:t> </a:t>
            </a:r>
            <a:r>
              <a:rPr lang="en-US" sz="2400" b="1" dirty="0" err="1">
                <a:latin typeface="Times New Roman" pitchFamily="18" charset="0"/>
              </a:rPr>
              <a:t>hồng</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a:t>
            </a:r>
            <a:r>
              <a:rPr lang="en-US" sz="2400" b="1" dirty="0" err="1">
                <a:latin typeface="Times New Roman" pitchFamily="18" charset="0"/>
              </a:rPr>
              <a:t>ngời</a:t>
            </a:r>
            <a:r>
              <a:rPr lang="en-US" sz="2400" b="1" dirty="0">
                <a:latin typeface="Times New Roman" pitchFamily="18" charset="0"/>
              </a:rPr>
              <a:t> </a:t>
            </a:r>
            <a:r>
              <a:rPr lang="en-US" sz="2400" b="1" dirty="0" err="1">
                <a:latin typeface="Times New Roman" pitchFamily="18" charset="0"/>
              </a:rPr>
              <a:t>xanh</a:t>
            </a:r>
            <a:r>
              <a:rPr lang="en-US" sz="2400" b="1" dirty="0">
                <a:latin typeface="Times New Roman" pitchFamily="18" charset="0"/>
              </a:rPr>
              <a:t> </a:t>
            </a:r>
            <a:r>
              <a:rPr lang="en-US" sz="2400" b="1" dirty="0" err="1">
                <a:latin typeface="Times New Roman" pitchFamily="18" charset="0"/>
              </a:rPr>
              <a:t>màu</a:t>
            </a:r>
            <a:r>
              <a:rPr lang="en-US" sz="2400" b="1" dirty="0">
                <a:latin typeface="Times New Roman" pitchFamily="18" charset="0"/>
              </a:rPr>
              <a:t> </a:t>
            </a:r>
            <a:r>
              <a:rPr lang="en-US" sz="2400" b="1" dirty="0" err="1">
                <a:latin typeface="Times New Roman" pitchFamily="18" charset="0"/>
              </a:rPr>
              <a:t>ngọc</a:t>
            </a:r>
            <a:r>
              <a:rPr lang="en-US" sz="2400" b="1" dirty="0">
                <a:latin typeface="Times New Roman" pitchFamily="18" charset="0"/>
              </a:rPr>
              <a:t> </a:t>
            </a:r>
            <a:r>
              <a:rPr lang="en-US" sz="2400" b="1" dirty="0" err="1">
                <a:latin typeface="Times New Roman" pitchFamily="18" charset="0"/>
              </a:rPr>
              <a:t>bích</a:t>
            </a:r>
            <a:r>
              <a:rPr lang="en-US" sz="2400" b="1" dirty="0">
                <a:latin typeface="Times New Roman" pitchFamily="18" charset="0"/>
              </a:rPr>
              <a:t>, </a:t>
            </a:r>
            <a:r>
              <a:rPr lang="en-US" sz="2400" b="1" dirty="0" err="1">
                <a:latin typeface="Times New Roman" pitchFamily="18" charset="0"/>
              </a:rPr>
              <a:t>Sắp</a:t>
            </a:r>
            <a:r>
              <a:rPr lang="en-US" sz="2400" b="1" dirty="0">
                <a:latin typeface="Times New Roman" pitchFamily="18" charset="0"/>
              </a:rPr>
              <a:t> </a:t>
            </a:r>
            <a:r>
              <a:rPr lang="en-US" sz="2400" b="1" dirty="0" err="1">
                <a:latin typeface="Times New Roman" pitchFamily="18" charset="0"/>
              </a:rPr>
              <a:t>nở</a:t>
            </a:r>
            <a:r>
              <a:rPr lang="en-US" sz="2400" b="1" dirty="0">
                <a:latin typeface="Times New Roman" pitchFamily="18" charset="0"/>
              </a:rPr>
              <a:t>, </a:t>
            </a:r>
            <a:r>
              <a:rPr lang="en-US" sz="2400" b="1" dirty="0" err="1">
                <a:latin typeface="Times New Roman" pitchFamily="18" charset="0"/>
              </a:rPr>
              <a:t>nụ</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mới</a:t>
            </a:r>
            <a:r>
              <a:rPr lang="en-US" sz="2400" b="1" dirty="0">
                <a:latin typeface="Times New Roman" pitchFamily="18" charset="0"/>
              </a:rPr>
              <a:t> </a:t>
            </a:r>
            <a:r>
              <a:rPr lang="en-US" sz="2400" b="1" dirty="0" err="1">
                <a:latin typeface="Times New Roman" pitchFamily="18" charset="0"/>
              </a:rPr>
              <a:t>phô</a:t>
            </a:r>
            <a:r>
              <a:rPr lang="en-US" sz="2400" b="1" dirty="0">
                <a:latin typeface="Times New Roman" pitchFamily="18" charset="0"/>
              </a:rPr>
              <a:t> </a:t>
            </a:r>
            <a:r>
              <a:rPr lang="en-US" sz="2400" b="1" dirty="0" err="1">
                <a:latin typeface="Times New Roman" pitchFamily="18" charset="0"/>
              </a:rPr>
              <a:t>vàng</a:t>
            </a:r>
            <a:r>
              <a:rPr lang="en-US" sz="2400" b="1" dirty="0">
                <a:latin typeface="Times New Roman" pitchFamily="18" charset="0"/>
              </a:rPr>
              <a:t>. </a:t>
            </a:r>
            <a:r>
              <a:rPr lang="en-US" sz="2400" b="1" dirty="0" err="1">
                <a:latin typeface="Times New Roman" pitchFamily="18" charset="0"/>
              </a:rPr>
              <a:t>Khi</a:t>
            </a:r>
            <a:r>
              <a:rPr lang="en-US" sz="2400" b="1" dirty="0">
                <a:latin typeface="Times New Roman" pitchFamily="18" charset="0"/>
              </a:rPr>
              <a:t> </a:t>
            </a:r>
            <a:r>
              <a:rPr lang="en-US" sz="2400" b="1" dirty="0" err="1">
                <a:latin typeface="Times New Roman" pitchFamily="18" charset="0"/>
              </a:rPr>
              <a:t>nở</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mai</a:t>
            </a:r>
            <a:r>
              <a:rPr lang="en-US" sz="2400" b="1" dirty="0">
                <a:latin typeface="Times New Roman" pitchFamily="18" charset="0"/>
              </a:rPr>
              <a:t> </a:t>
            </a:r>
            <a:r>
              <a:rPr lang="en-US" sz="2400" b="1" dirty="0" err="1">
                <a:latin typeface="Times New Roman" pitchFamily="18" charset="0"/>
              </a:rPr>
              <a:t>xòe</a:t>
            </a:r>
            <a:r>
              <a:rPr lang="en-US" sz="2400" b="1" dirty="0">
                <a:latin typeface="Times New Roman" pitchFamily="18" charset="0"/>
              </a:rPr>
              <a:t> </a:t>
            </a:r>
            <a:r>
              <a:rPr lang="en-US" sz="2400" b="1" dirty="0" err="1">
                <a:latin typeface="Times New Roman" pitchFamily="18" charset="0"/>
              </a:rPr>
              <a:t>ra</a:t>
            </a:r>
            <a:r>
              <a:rPr lang="en-US" sz="2400" b="1" dirty="0">
                <a:latin typeface="Times New Roman" pitchFamily="18" charset="0"/>
              </a:rPr>
              <a:t> </a:t>
            </a:r>
            <a:r>
              <a:rPr lang="en-US" sz="2400" b="1" dirty="0" err="1">
                <a:latin typeface="Times New Roman" pitchFamily="18" charset="0"/>
              </a:rPr>
              <a:t>mịn</a:t>
            </a:r>
            <a:r>
              <a:rPr lang="en-US" sz="2400" b="1" dirty="0">
                <a:latin typeface="Times New Roman" pitchFamily="18" charset="0"/>
              </a:rPr>
              <a:t> </a:t>
            </a:r>
            <a:r>
              <a:rPr lang="en-US" sz="2400" b="1" dirty="0" err="1">
                <a:latin typeface="Times New Roman" pitchFamily="18" charset="0"/>
              </a:rPr>
              <a:t>màng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lụa</a:t>
            </a:r>
            <a:r>
              <a:rPr lang="en-US" sz="2400" b="1" dirty="0">
                <a:latin typeface="Times New Roman" pitchFamily="18" charset="0"/>
              </a:rPr>
              <a:t>. </a:t>
            </a:r>
            <a:r>
              <a:rPr lang="en-US" sz="2400" b="1" dirty="0" err="1">
                <a:latin typeface="Times New Roman" pitchFamily="18" charset="0"/>
              </a:rPr>
              <a:t>Những</a:t>
            </a:r>
            <a:r>
              <a:rPr lang="en-US" sz="2400" b="1" dirty="0">
                <a:latin typeface="Times New Roman" pitchFamily="18" charset="0"/>
              </a:rPr>
              <a:t> </a:t>
            </a:r>
            <a:r>
              <a:rPr lang="en-US" sz="2400" b="1" dirty="0" err="1">
                <a:latin typeface="Times New Roman" pitchFamily="18" charset="0"/>
              </a:rPr>
              <a:t>cánh</a:t>
            </a:r>
            <a:r>
              <a:rPr lang="en-US" sz="2400" b="1" dirty="0">
                <a:latin typeface="Times New Roman" pitchFamily="18" charset="0"/>
              </a:rPr>
              <a:t> </a:t>
            </a:r>
            <a:r>
              <a:rPr lang="en-US" sz="2400" b="1" dirty="0" err="1">
                <a:latin typeface="Times New Roman" pitchFamily="18" charset="0"/>
              </a:rPr>
              <a:t>hoa</a:t>
            </a:r>
            <a:r>
              <a:rPr lang="en-US" sz="2400" b="1" dirty="0">
                <a:latin typeface="Times New Roman" pitchFamily="18" charset="0"/>
              </a:rPr>
              <a:t> </a:t>
            </a:r>
            <a:r>
              <a:rPr lang="en-US" sz="2400" b="1" dirty="0" err="1">
                <a:latin typeface="Times New Roman" pitchFamily="18" charset="0"/>
              </a:rPr>
              <a:t>ánh</a:t>
            </a:r>
            <a:r>
              <a:rPr lang="en-US" sz="2400" b="1" dirty="0">
                <a:latin typeface="Times New Roman" pitchFamily="18" charset="0"/>
              </a:rPr>
              <a:t> </a:t>
            </a:r>
            <a:r>
              <a:rPr lang="en-US" sz="2400" b="1" dirty="0" err="1">
                <a:latin typeface="Times New Roman" pitchFamily="18" charset="0"/>
              </a:rPr>
              <a:t>lên</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sắc</a:t>
            </a:r>
            <a:r>
              <a:rPr lang="en-US" sz="2400" b="1" dirty="0">
                <a:latin typeface="Times New Roman" pitchFamily="18" charset="0"/>
              </a:rPr>
              <a:t> </a:t>
            </a:r>
            <a:r>
              <a:rPr lang="en-US" sz="2400" b="1" dirty="0" err="1">
                <a:latin typeface="Times New Roman" pitchFamily="18" charset="0"/>
              </a:rPr>
              <a:t>vàng</a:t>
            </a:r>
            <a:r>
              <a:rPr lang="en-US" sz="2400" b="1" dirty="0">
                <a:latin typeface="Times New Roman" pitchFamily="18" charset="0"/>
              </a:rPr>
              <a:t> </a:t>
            </a:r>
            <a:r>
              <a:rPr lang="en-US" sz="2400" b="1" dirty="0" err="1">
                <a:latin typeface="Times New Roman" pitchFamily="18" charset="0"/>
              </a:rPr>
              <a:t>muốt</a:t>
            </a:r>
            <a:r>
              <a:rPr lang="en-US" sz="2400" b="1" dirty="0">
                <a:latin typeface="Times New Roman" pitchFamily="18" charset="0"/>
              </a:rPr>
              <a:t>, </a:t>
            </a:r>
            <a:r>
              <a:rPr lang="en-US" sz="2400" b="1" dirty="0" err="1">
                <a:latin typeface="Times New Roman" pitchFamily="18" charset="0"/>
              </a:rPr>
              <a:t>mượt</a:t>
            </a:r>
            <a:r>
              <a:rPr lang="en-US" sz="2400" b="1" dirty="0">
                <a:latin typeface="Times New Roman" pitchFamily="18" charset="0"/>
              </a:rPr>
              <a:t> </a:t>
            </a:r>
            <a:r>
              <a:rPr lang="en-US" sz="2400" b="1" dirty="0" err="1">
                <a:latin typeface="Times New Roman" pitchFamily="18" charset="0"/>
              </a:rPr>
              <a:t>mà</a:t>
            </a:r>
            <a:r>
              <a:rPr lang="en-US" sz="2400" b="1" dirty="0">
                <a:latin typeface="Times New Roman" pitchFamily="18" charset="0"/>
              </a:rPr>
              <a:t>. </a:t>
            </a:r>
            <a:r>
              <a:rPr lang="en-US" sz="2400" b="1" dirty="0" err="1">
                <a:latin typeface="Times New Roman" pitchFamily="18" charset="0"/>
              </a:rPr>
              <a:t>Một</a:t>
            </a:r>
            <a:r>
              <a:rPr lang="en-US" sz="2400" b="1" dirty="0">
                <a:latin typeface="Times New Roman" pitchFamily="18" charset="0"/>
              </a:rPr>
              <a:t> </a:t>
            </a:r>
            <a:r>
              <a:rPr lang="en-US" sz="2400" b="1" dirty="0" err="1">
                <a:latin typeface="Times New Roman" pitchFamily="18" charset="0"/>
              </a:rPr>
              <a:t>mùi</a:t>
            </a:r>
            <a:r>
              <a:rPr lang="en-US" sz="2400" b="1" dirty="0">
                <a:latin typeface="Times New Roman" pitchFamily="18" charset="0"/>
              </a:rPr>
              <a:t> </a:t>
            </a:r>
            <a:r>
              <a:rPr lang="en-US" sz="2400" b="1" dirty="0" err="1">
                <a:latin typeface="Times New Roman" pitchFamily="18" charset="0"/>
              </a:rPr>
              <a:t>hương</a:t>
            </a:r>
            <a:r>
              <a:rPr lang="en-US" sz="2400" b="1" dirty="0">
                <a:latin typeface="Times New Roman" pitchFamily="18" charset="0"/>
              </a:rPr>
              <a:t> </a:t>
            </a:r>
            <a:r>
              <a:rPr lang="en-US" sz="2400" b="1" dirty="0" err="1">
                <a:latin typeface="Times New Roman" pitchFamily="18" charset="0"/>
              </a:rPr>
              <a:t>thơm</a:t>
            </a:r>
            <a:r>
              <a:rPr lang="en-US" sz="2400" b="1" dirty="0">
                <a:latin typeface="Times New Roman" pitchFamily="18" charset="0"/>
              </a:rPr>
              <a:t> </a:t>
            </a:r>
            <a:r>
              <a:rPr lang="en-US" sz="2400" b="1" dirty="0" err="1">
                <a:latin typeface="Times New Roman" pitchFamily="18" charset="0"/>
              </a:rPr>
              <a:t>lựng</a:t>
            </a:r>
            <a:r>
              <a:rPr lang="en-US" sz="2400" b="1" dirty="0">
                <a:latin typeface="Times New Roman" pitchFamily="18" charset="0"/>
              </a:rPr>
              <a:t> </a:t>
            </a:r>
            <a:r>
              <a:rPr lang="en-US" sz="2400" b="1" dirty="0" err="1">
                <a:latin typeface="Times New Roman" pitchFamily="18" charset="0"/>
              </a:rPr>
              <a:t>như</a:t>
            </a:r>
            <a:r>
              <a:rPr lang="en-US" sz="2400" b="1" dirty="0">
                <a:latin typeface="Times New Roman" pitchFamily="18" charset="0"/>
              </a:rPr>
              <a:t> </a:t>
            </a:r>
            <a:r>
              <a:rPr lang="en-US" sz="2400" b="1" dirty="0" err="1">
                <a:latin typeface="Times New Roman" pitchFamily="18" charset="0"/>
              </a:rPr>
              <a:t>nếp</a:t>
            </a:r>
            <a:r>
              <a:rPr lang="en-US" sz="2400" b="1" dirty="0">
                <a:latin typeface="Times New Roman" pitchFamily="18" charset="0"/>
              </a:rPr>
              <a:t> </a:t>
            </a:r>
            <a:r>
              <a:rPr lang="en-US" sz="2400" b="1" dirty="0" err="1">
                <a:latin typeface="Times New Roman" pitchFamily="18" charset="0"/>
              </a:rPr>
              <a:t>hương</a:t>
            </a:r>
            <a:r>
              <a:rPr lang="en-US" sz="2400" b="1" dirty="0">
                <a:latin typeface="Times New Roman" pitchFamily="18" charset="0"/>
              </a:rPr>
              <a:t> </a:t>
            </a:r>
            <a:r>
              <a:rPr lang="en-US" sz="2400" b="1" dirty="0" err="1">
                <a:latin typeface="Times New Roman" pitchFamily="18" charset="0"/>
              </a:rPr>
              <a:t>phảng</a:t>
            </a:r>
            <a:r>
              <a:rPr lang="en-US" sz="2400" b="1" dirty="0">
                <a:latin typeface="Times New Roman" pitchFamily="18" charset="0"/>
              </a:rPr>
              <a:t> </a:t>
            </a:r>
            <a:r>
              <a:rPr lang="en-US" sz="2400" b="1" dirty="0" err="1">
                <a:latin typeface="Times New Roman" pitchFamily="18" charset="0"/>
              </a:rPr>
              <a:t>phất</a:t>
            </a:r>
            <a:r>
              <a:rPr lang="en-US" sz="2400" b="1" dirty="0">
                <a:latin typeface="Times New Roman" pitchFamily="18" charset="0"/>
              </a:rPr>
              <a:t> bay </a:t>
            </a:r>
            <a:r>
              <a:rPr lang="en-US" sz="2400" b="1" dirty="0" err="1">
                <a:latin typeface="Times New Roman" pitchFamily="18" charset="0"/>
              </a:rPr>
              <a:t>ra.</a:t>
            </a:r>
            <a:endParaRPr lang="en-US" sz="2400" b="1" dirty="0">
              <a:latin typeface="Times New Roman" pitchFamily="18" charset="0"/>
            </a:endParaRPr>
          </a:p>
          <a:p>
            <a:pPr algn="just" eaLnBrk="1" hangingPunct="1">
              <a:spcBef>
                <a:spcPct val="50000"/>
              </a:spcBef>
            </a:pPr>
            <a:r>
              <a:rPr lang="en-US" sz="1600" b="1" dirty="0">
                <a:latin typeface="Times New Roman" pitchFamily="18" charset="0"/>
              </a:rPr>
              <a:t>                                   </a:t>
            </a:r>
            <a:r>
              <a:rPr lang="en-US" sz="1100" b="1" dirty="0">
                <a:solidFill>
                  <a:srgbClr val="0070C0"/>
                </a:solidFill>
                <a:latin typeface="Times New Roman" pitchFamily="18" charset="0"/>
              </a:rPr>
              <a:t>               </a:t>
            </a:r>
            <a:r>
              <a:rPr lang="en-US" sz="1100" b="1" dirty="0" smtClean="0">
                <a:solidFill>
                  <a:srgbClr val="0070C0"/>
                </a:solidFill>
                <a:latin typeface="Times New Roman" pitchFamily="18" charset="0"/>
              </a:rPr>
              <a:t>                                       </a:t>
            </a:r>
            <a:r>
              <a:rPr lang="en-US" sz="1600" b="1" dirty="0">
                <a:solidFill>
                  <a:srgbClr val="0070C0"/>
                </a:solidFill>
                <a:latin typeface="Times New Roman" pitchFamily="18" charset="0"/>
              </a:rPr>
              <a:t>MÙA XUÂN VÀ PHONG TỤC VIỆT NAM</a:t>
            </a:r>
            <a:endParaRPr lang="en-US" sz="1600" dirty="0"/>
          </a:p>
        </p:txBody>
      </p:sp>
    </p:spTree>
    <p:extLst>
      <p:ext uri="{BB962C8B-B14F-4D97-AF65-F5344CB8AC3E}">
        <p14:creationId xmlns:p14="http://schemas.microsoft.com/office/powerpoint/2010/main" val="3759790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animEffect transition="in" filter="fade">
                                      <p:cBhvr>
                                        <p:cTn id="9"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277758" y="784407"/>
            <a:ext cx="8629212" cy="830997"/>
          </a:xfrm>
          <a:prstGeom prst="rect">
            <a:avLst/>
          </a:prstGeom>
        </p:spPr>
        <p:txBody>
          <a:bodyPr wrap="square">
            <a:spAutoFit/>
          </a:bodyPr>
          <a:lstStyle/>
          <a:p>
            <a:pPr algn="just" eaLnBrk="1" hangingPunct="1"/>
            <a:r>
              <a:rPr lang="en-US" sz="2400" b="1" i="1" kern="0" dirty="0">
                <a:solidFill>
                  <a:srgbClr val="A40000"/>
                </a:solidFill>
                <a:latin typeface="+mj-lt"/>
                <a:cs typeface="Times New Roman" pitchFamily="18" charset="0"/>
              </a:rPr>
              <a:t>2</a:t>
            </a:r>
            <a:r>
              <a:rPr lang="en-US" sz="2400" b="1" i="1" kern="0" dirty="0" smtClean="0">
                <a:solidFill>
                  <a:srgbClr val="A40000"/>
                </a:solidFill>
                <a:latin typeface="+mj-lt"/>
                <a:cs typeface="Times New Roman" pitchFamily="18" charset="0"/>
              </a:rPr>
              <a:t>. </a:t>
            </a:r>
            <a:r>
              <a:rPr lang="en-US" sz="2400" b="1" i="1" dirty="0" err="1" smtClean="0">
                <a:solidFill>
                  <a:srgbClr val="A40000"/>
                </a:solidFill>
                <a:latin typeface="+mj-lt"/>
                <a:cs typeface="Times New Roman" pitchFamily="18" charset="0"/>
              </a:rPr>
              <a:t>Viết</a:t>
            </a:r>
            <a:r>
              <a:rPr lang="en-US" sz="2400" b="1" i="1" dirty="0" smtClean="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đoạn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văn</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loài</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hoa</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hoặc</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một</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thứ</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quả</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mà</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em</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yêu</a:t>
            </a:r>
            <a:r>
              <a:rPr lang="en-US" sz="2400" b="1" i="1" dirty="0">
                <a:solidFill>
                  <a:srgbClr val="A40000"/>
                </a:solidFill>
                <a:latin typeface="+mj-lt"/>
                <a:cs typeface="Times New Roman" pitchFamily="18" charset="0"/>
              </a:rPr>
              <a:t> </a:t>
            </a:r>
            <a:r>
              <a:rPr lang="en-US" sz="2400" b="1" i="1" dirty="0" err="1">
                <a:solidFill>
                  <a:srgbClr val="A40000"/>
                </a:solidFill>
                <a:latin typeface="+mj-lt"/>
                <a:cs typeface="Times New Roman" pitchFamily="18" charset="0"/>
              </a:rPr>
              <a:t>thích</a:t>
            </a:r>
            <a:r>
              <a:rPr lang="en-US" sz="2400" b="1" i="1" dirty="0">
                <a:solidFill>
                  <a:srgbClr val="A40000"/>
                </a:solidFill>
                <a:latin typeface="+mj-lt"/>
                <a:cs typeface="Times New Roman" pitchFamily="18" charset="0"/>
              </a:rPr>
              <a:t>. </a:t>
            </a:r>
          </a:p>
        </p:txBody>
      </p:sp>
      <p:sp>
        <p:nvSpPr>
          <p:cNvPr id="2" name="Rectangle 1"/>
          <p:cNvSpPr/>
          <p:nvPr/>
        </p:nvSpPr>
        <p:spPr>
          <a:xfrm>
            <a:off x="401364" y="2006734"/>
            <a:ext cx="8285436" cy="3323987"/>
          </a:xfrm>
          <a:prstGeom prst="rect">
            <a:avLst/>
          </a:prstGeom>
        </p:spPr>
        <p:txBody>
          <a:bodyPr wrap="square">
            <a:spAutoFit/>
          </a:bodyPr>
          <a:lstStyle/>
          <a:p>
            <a:pPr algn="just" eaLnBrk="1" hangingPunct="1">
              <a:spcBef>
                <a:spcPct val="50000"/>
              </a:spcBef>
            </a:pPr>
            <a:r>
              <a:rPr lang="en-US" sz="2800" b="1" dirty="0" smtClean="0">
                <a:solidFill>
                  <a:srgbClr val="0070C0"/>
                </a:solidFill>
                <a:latin typeface="Times New Roman" pitchFamily="18" charset="0"/>
              </a:rPr>
              <a:t>    </a:t>
            </a:r>
            <a:r>
              <a:rPr lang="en-US" sz="2800" b="1" dirty="0" err="1" smtClean="0">
                <a:solidFill>
                  <a:srgbClr val="663300"/>
                </a:solidFill>
                <a:latin typeface="Times New Roman" pitchFamily="18" charset="0"/>
              </a:rPr>
              <a:t>Ví</a:t>
            </a:r>
            <a:r>
              <a:rPr lang="en-US" sz="2800" b="1" dirty="0" smtClean="0">
                <a:solidFill>
                  <a:srgbClr val="663300"/>
                </a:solidFill>
                <a:latin typeface="Times New Roman" pitchFamily="18" charset="0"/>
              </a:rPr>
              <a:t> </a:t>
            </a:r>
            <a:r>
              <a:rPr lang="en-US" sz="2800" b="1" dirty="0" err="1">
                <a:solidFill>
                  <a:srgbClr val="663300"/>
                </a:solidFill>
                <a:latin typeface="Times New Roman" pitchFamily="18" charset="0"/>
              </a:rPr>
              <a:t>dụ</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đoạn</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văn</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tả</a:t>
            </a:r>
            <a:r>
              <a:rPr lang="en-US" sz="2800" b="1" dirty="0">
                <a:solidFill>
                  <a:srgbClr val="663300"/>
                </a:solidFill>
                <a:latin typeface="Times New Roman" pitchFamily="18" charset="0"/>
              </a:rPr>
              <a:t> </a:t>
            </a:r>
            <a:r>
              <a:rPr lang="en-US" sz="2800" b="1" dirty="0" err="1">
                <a:solidFill>
                  <a:srgbClr val="663300"/>
                </a:solidFill>
                <a:latin typeface="Times New Roman" pitchFamily="18" charset="0"/>
              </a:rPr>
              <a:t>quả</a:t>
            </a:r>
            <a:r>
              <a:rPr lang="en-US" sz="2800" b="1" dirty="0">
                <a:solidFill>
                  <a:srgbClr val="663300"/>
                </a:solidFill>
                <a:latin typeface="Times New Roman" pitchFamily="18" charset="0"/>
              </a:rPr>
              <a:t> </a:t>
            </a:r>
          </a:p>
          <a:p>
            <a:pPr algn="just" eaLnBrk="1" hangingPunct="1">
              <a:spcBef>
                <a:spcPct val="50000"/>
              </a:spcBef>
            </a:pPr>
            <a:r>
              <a:rPr lang="en-US" sz="2800" b="1" dirty="0">
                <a:solidFill>
                  <a:srgbClr val="CC3300"/>
                </a:solidFill>
                <a:latin typeface="Times New Roman" pitchFamily="18" charset="0"/>
              </a:rPr>
              <a:t>	</a:t>
            </a:r>
            <a:r>
              <a:rPr lang="en-US" sz="2800" b="1" dirty="0">
                <a:solidFill>
                  <a:srgbClr val="002060"/>
                </a:solidFill>
                <a:latin typeface="Times New Roman" pitchFamily="18" charset="0"/>
              </a:rPr>
              <a:t>Theo </a:t>
            </a:r>
            <a:r>
              <a:rPr lang="en-US" sz="2800" b="1" dirty="0" err="1">
                <a:solidFill>
                  <a:srgbClr val="002060"/>
                </a:solidFill>
                <a:latin typeface="Times New Roman" pitchFamily="18" charset="0"/>
              </a:rPr>
              <a:t>thời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gian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a:t>
            </a:r>
            <a:r>
              <a:rPr lang="en-US" sz="2800" b="1" dirty="0" err="1">
                <a:solidFill>
                  <a:srgbClr val="002060"/>
                </a:solidFill>
                <a:latin typeface="Times New Roman" pitchFamily="18" charset="0"/>
              </a:rPr>
              <a:t>lớn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dần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rồi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chuyển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từ</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màu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xanh</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nhạt</a:t>
            </a:r>
            <a:r>
              <a:rPr lang="en-US" sz="2800" b="1" dirty="0">
                <a:solidFill>
                  <a:srgbClr val="002060"/>
                </a:solidFill>
                <a:latin typeface="Times New Roman" pitchFamily="18" charset="0"/>
              </a:rPr>
              <a:t> sang </a:t>
            </a:r>
            <a:r>
              <a:rPr lang="en-US" sz="2800" b="1" dirty="0" err="1">
                <a:solidFill>
                  <a:srgbClr val="002060"/>
                </a:solidFill>
                <a:latin typeface="Times New Roman" pitchFamily="18" charset="0"/>
              </a:rPr>
              <a:t>màu</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tươi</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Đến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lúc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được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thì</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nó</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khoác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chiếc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áo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ươm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a:t>
            </a:r>
            <a:r>
              <a:rPr lang="en-US" sz="2800" b="1" dirty="0" err="1">
                <a:solidFill>
                  <a:srgbClr val="002060"/>
                </a:solidFill>
                <a:latin typeface="Times New Roman" pitchFamily="18" charset="0"/>
              </a:rPr>
              <a:t>óng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lên</a:t>
            </a:r>
            <a:r>
              <a:rPr lang="en-US" sz="2800" b="1" dirty="0">
                <a:solidFill>
                  <a:srgbClr val="002060"/>
                </a:solidFill>
                <a:latin typeface="Times New Roman" pitchFamily="18" charset="0"/>
              </a:rPr>
              <a:t>, da </a:t>
            </a:r>
            <a:r>
              <a:rPr lang="en-US" sz="2800" b="1" dirty="0" err="1">
                <a:solidFill>
                  <a:srgbClr val="002060"/>
                </a:solidFill>
                <a:latin typeface="Times New Roman" pitchFamily="18" charset="0"/>
              </a:rPr>
              <a:t>căng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mọng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Chúng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như</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những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chiếc</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đèn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lồng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nhỏ</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treo</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lơ</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lửng</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trên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cây</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Ăn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quả</a:t>
            </a:r>
            <a:r>
              <a:rPr lang="en-US" sz="2800" b="1" dirty="0">
                <a:solidFill>
                  <a:srgbClr val="002060"/>
                </a:solidFill>
                <a:latin typeface="Times New Roman" pitchFamily="18" charset="0"/>
              </a:rPr>
              <a:t> cam ở </a:t>
            </a:r>
            <a:r>
              <a:rPr lang="en-US" sz="2800" b="1" dirty="0" err="1">
                <a:solidFill>
                  <a:srgbClr val="002060"/>
                </a:solidFill>
                <a:latin typeface="Times New Roman" pitchFamily="18" charset="0"/>
              </a:rPr>
              <a:t>vườn</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nhà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em</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thật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mát</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và</a:t>
            </a:r>
            <a:r>
              <a:rPr lang="en-US" sz="2800" b="1" dirty="0">
                <a:solidFill>
                  <a:srgbClr val="002060"/>
                </a:solidFill>
                <a:latin typeface="Times New Roman" pitchFamily="18" charset="0"/>
              </a:rPr>
              <a:t> </a:t>
            </a:r>
            <a:r>
              <a:rPr lang="en-US" sz="2800" b="1" dirty="0" err="1">
                <a:solidFill>
                  <a:srgbClr val="002060"/>
                </a:solidFill>
                <a:latin typeface="Times New Roman" pitchFamily="18" charset="0"/>
              </a:rPr>
              <a:t>ngọt</a:t>
            </a:r>
            <a:r>
              <a:rPr lang="en-US" sz="2800" b="1" dirty="0">
                <a:solidFill>
                  <a:srgbClr val="002060"/>
                </a:solidFill>
                <a:latin typeface="Times New Roman" pitchFamily="18" charset="0"/>
              </a:rPr>
              <a:t>.</a:t>
            </a:r>
            <a:endParaRPr lang="en-US" sz="3200" b="1" dirty="0">
              <a:solidFill>
                <a:srgbClr val="002060"/>
              </a:solidFill>
              <a:latin typeface="Times New Roman" pitchFamily="18" charset="0"/>
            </a:endParaRPr>
          </a:p>
        </p:txBody>
      </p:sp>
    </p:spTree>
    <p:extLst>
      <p:ext uri="{BB962C8B-B14F-4D97-AF65-F5344CB8AC3E}">
        <p14:creationId xmlns:p14="http://schemas.microsoft.com/office/powerpoint/2010/main" val="19257487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7"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15" descr="Picture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400" y="6245225"/>
            <a:ext cx="104298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6"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4196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17"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4196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18"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6482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9" descr="blumen-pflanzen05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419600"/>
            <a:ext cx="2743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0"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1"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22"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23" descr="Flower-06-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0"/>
            <a:ext cx="685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24" descr="Daisy-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2209800"/>
            <a:ext cx="633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25" descr="Daisy-03-june"/>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800" y="609600"/>
            <a:ext cx="6334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WordArt 34"/>
          <p:cNvSpPr>
            <a:spLocks noChangeArrowheads="1" noChangeShapeType="1" noTextEdit="1"/>
          </p:cNvSpPr>
          <p:nvPr/>
        </p:nvSpPr>
        <p:spPr bwMode="auto">
          <a:xfrm>
            <a:off x="990600" y="1371600"/>
            <a:ext cx="7162800" cy="2322513"/>
          </a:xfrm>
          <a:prstGeom prst="rect">
            <a:avLst/>
          </a:prstGeom>
        </p:spPr>
        <p:txBody>
          <a:bodyPr wrap="none" fromWordArt="1">
            <a:prstTxWarp prst="textDoubleWave1">
              <a:avLst>
                <a:gd name="adj1" fmla="val 4375"/>
                <a:gd name="adj2" fmla="val 0"/>
              </a:avLst>
            </a:prstTxWarp>
          </a:bodyPr>
          <a:lstStyle/>
          <a:p>
            <a:pPr algn="ctr">
              <a:defRPr/>
            </a:pPr>
            <a:r>
              <a:rPr lang="en-US" sz="3600" kern="10" dirty="0">
                <a:ln w="9525">
                  <a:solidFill>
                    <a:srgbClr val="FF00FF"/>
                  </a:solidFill>
                  <a:round/>
                  <a:headEnd/>
                  <a:tailEnd/>
                </a:ln>
                <a:solidFill>
                  <a:srgbClr val="FFFF00">
                    <a:alpha val="98822"/>
                  </a:srgbClr>
                </a:solidFill>
                <a:latin typeface="Arial"/>
                <a:cs typeface="Arial"/>
              </a:rPr>
              <a:t> </a:t>
            </a:r>
            <a:r>
              <a:rPr lang="en-US" sz="3600" b="1" kern="10" dirty="0" err="1">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Chào</a:t>
            </a:r>
            <a:r>
              <a:rPr lang="en-US" sz="3600" b="1" kern="10" dirty="0">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 </a:t>
            </a:r>
            <a:r>
              <a:rPr lang="en-US" sz="3600" b="1" kern="10" dirty="0" err="1">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các</a:t>
            </a:r>
            <a:r>
              <a:rPr lang="en-US" sz="3600" b="1" kern="10" dirty="0">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 </a:t>
            </a:r>
            <a:r>
              <a:rPr lang="en-US" sz="3600" b="1" kern="10" dirty="0" err="1">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em</a:t>
            </a:r>
            <a:r>
              <a:rPr lang="en-US" sz="3600" b="1" kern="10" dirty="0">
                <a:ln w="9525">
                  <a:solidFill>
                    <a:srgbClr val="FF00FF"/>
                  </a:solidFill>
                  <a:round/>
                  <a:headEnd/>
                  <a:tailEnd/>
                </a:ln>
                <a:solidFill>
                  <a:srgbClr val="FFFF00">
                    <a:alpha val="98822"/>
                  </a:srgbClr>
                </a:solidFill>
                <a:effectLst>
                  <a:outerShdw blurRad="38100" dist="38100" dir="2700000" algn="tl">
                    <a:srgbClr val="000000">
                      <a:alpha val="43137"/>
                    </a:srgbClr>
                  </a:outerShdw>
                </a:effectLst>
                <a:latin typeface="Arial"/>
                <a:cs typeface="Arial"/>
              </a:rPr>
              <a:t> !</a:t>
            </a:r>
          </a:p>
        </p:txBody>
      </p:sp>
      <p:pic>
        <p:nvPicPr>
          <p:cNvPr id="13328" name="Picture 63" descr="Photobucket">
            <a:hlinkClick r:id="rId7"/>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330200" y="6096000"/>
            <a:ext cx="868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3112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2000"/>
                                        <p:tgtEl>
                                          <p:spTgt spid="19"/>
                                        </p:tgtEl>
                                      </p:cBhvr>
                                    </p:animEffect>
                                  </p:childTnLst>
                                </p:cTn>
                              </p:par>
                            </p:childTnLst>
                          </p:cTn>
                        </p:par>
                        <p:par>
                          <p:cTn id="8" fill="hold" nodeType="afterGroup">
                            <p:stCondLst>
                              <p:cond delay="2500"/>
                            </p:stCondLst>
                            <p:childTnLst>
                              <p:par>
                                <p:cTn id="9" presetID="21" presetClass="entr" presetSubtype="4" fill="hold" nodeType="afterEffect">
                                  <p:stCondLst>
                                    <p:cond delay="500"/>
                                  </p:stCondLst>
                                  <p:childTnLst>
                                    <p:set>
                                      <p:cBhvr>
                                        <p:cTn id="10" dur="1" fill="hold">
                                          <p:stCondLst>
                                            <p:cond delay="0"/>
                                          </p:stCondLst>
                                        </p:cTn>
                                        <p:tgtEl>
                                          <p:spTgt spid="19"/>
                                        </p:tgtEl>
                                        <p:attrNameLst>
                                          <p:attrName>style.visibility</p:attrName>
                                        </p:attrNameLst>
                                      </p:cBhvr>
                                      <p:to>
                                        <p:strVal val="visible"/>
                                      </p:to>
                                    </p:set>
                                    <p:animEffect transition="in" filter="wheel(4)">
                                      <p:cBhvr>
                                        <p:cTn id="11" dur="2000"/>
                                        <p:tgtEl>
                                          <p:spTgt spid="19"/>
                                        </p:tgtEl>
                                      </p:cBhvr>
                                    </p:animEffect>
                                  </p:childTnLst>
                                </p:cTn>
                              </p:par>
                            </p:childTnLst>
                          </p:cTn>
                        </p:par>
                        <p:par>
                          <p:cTn id="12" fill="hold" nodeType="afterGroup">
                            <p:stCondLst>
                              <p:cond delay="5000"/>
                            </p:stCondLst>
                            <p:childTnLst>
                              <p:par>
                                <p:cTn id="13" presetID="29" presetClass="entr" presetSubtype="0" fill="hold" nodeType="afterEffect">
                                  <p:stCondLst>
                                    <p:cond delay="50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ppt_x</p:attrName>
                                        </p:attrNameLst>
                                      </p:cBhvr>
                                      <p:tavLst>
                                        <p:tav tm="0">
                                          <p:val>
                                            <p:strVal val="#ppt_x-.2"/>
                                          </p:val>
                                        </p:tav>
                                        <p:tav tm="100000">
                                          <p:val>
                                            <p:strVal val="#ppt_x"/>
                                          </p:val>
                                        </p:tav>
                                      </p:tavLst>
                                    </p:anim>
                                    <p:anim calcmode="lin" valueType="num">
                                      <p:cBhvr>
                                        <p:cTn id="1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9"/>
                                        </p:tgtEl>
                                      </p:cBhvr>
                                    </p:animEffect>
                                  </p:childTnLst>
                                </p:cTn>
                              </p:par>
                            </p:childTnLst>
                          </p:cTn>
                        </p:par>
                        <p:par>
                          <p:cTn id="18" fill="hold" nodeType="afterGroup">
                            <p:stCondLst>
                              <p:cond delay="6500"/>
                            </p:stCondLst>
                            <p:childTnLst>
                              <p:par>
                                <p:cTn id="19" presetID="21" presetClass="entr" presetSubtype="4" fill="hold" nodeType="after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wheel(4)">
                                      <p:cBhvr>
                                        <p:cTn id="2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42018" name="Picture 2" descr="bor27"/>
          <p:cNvPicPr>
            <a:picLocks noChangeAspect="1" noChangeArrowheads="1"/>
          </p:cNvPicPr>
          <p:nvPr/>
        </p:nvPicPr>
        <p:blipFill>
          <a:blip r:embed="rId2">
            <a:extLst>
              <a:ext uri="{28A0092B-C50C-407E-A947-70E740481C1C}">
                <a14:useLocalDpi xmlns:a14="http://schemas.microsoft.com/office/drawing/2010/main" val="0"/>
              </a:ext>
            </a:extLst>
          </a:blip>
          <a:srcRect l="1666" r="1666"/>
          <a:stretch>
            <a:fillRect/>
          </a:stretch>
        </p:blipFill>
        <p:spPr bwMode="auto">
          <a:xfrm>
            <a:off x="-50242" y="-228600"/>
            <a:ext cx="9144000" cy="7162800"/>
          </a:xfrm>
          <a:prstGeom prst="rect">
            <a:avLst/>
          </a:prstGeom>
          <a:noFill/>
          <a:extLst>
            <a:ext uri="{909E8E84-426E-40DD-AFC4-6F175D3DCCD1}">
              <a14:hiddenFill xmlns:a14="http://schemas.microsoft.com/office/drawing/2010/main">
                <a:solidFill>
                  <a:srgbClr val="FFFFFF"/>
                </a:solidFill>
              </a14:hiddenFill>
            </a:ext>
          </a:extLst>
        </p:spPr>
      </p:pic>
      <p:sp>
        <p:nvSpPr>
          <p:cNvPr id="342019" name="Rectangle 3"/>
          <p:cNvSpPr>
            <a:spLocks noChangeArrowheads="1"/>
          </p:cNvSpPr>
          <p:nvPr/>
        </p:nvSpPr>
        <p:spPr bwMode="auto">
          <a:xfrm>
            <a:off x="381000" y="146050"/>
            <a:ext cx="8305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sz="3600" b="1" dirty="0" smtClean="0">
                <a:solidFill>
                  <a:srgbClr val="0000FF"/>
                </a:solidFill>
                <a:effectLst>
                  <a:outerShdw blurRad="38100" dist="38100" dir="2700000" algn="tl">
                    <a:srgbClr val="C0C0C0"/>
                  </a:outerShdw>
                </a:effectLst>
                <a:latin typeface="+mj-lt"/>
              </a:rPr>
              <a:t>Thứ </a:t>
            </a:r>
            <a:r>
              <a:rPr lang="en-US" sz="3600" b="1" dirty="0" smtClean="0">
                <a:solidFill>
                  <a:srgbClr val="0000FF"/>
                </a:solidFill>
                <a:effectLst>
                  <a:outerShdw blurRad="38100" dist="38100" dir="2700000" algn="tl">
                    <a:srgbClr val="C0C0C0"/>
                  </a:outerShdw>
                </a:effectLst>
                <a:latin typeface="+mj-lt"/>
              </a:rPr>
              <a:t>tư</a:t>
            </a:r>
            <a:r>
              <a:rPr lang="en-US" sz="3600" b="1" dirty="0" smtClean="0">
                <a:solidFill>
                  <a:srgbClr val="0000FF"/>
                </a:solidFill>
                <a:effectLst>
                  <a:outerShdw blurRad="38100" dist="38100" dir="2700000" algn="tl">
                    <a:srgbClr val="C0C0C0"/>
                  </a:outerShdw>
                </a:effectLst>
                <a:latin typeface="+mj-lt"/>
              </a:rPr>
              <a:t> </a:t>
            </a:r>
            <a:r>
              <a:rPr lang="en-US" sz="3600" b="1" dirty="0" smtClean="0">
                <a:solidFill>
                  <a:srgbClr val="0000FF"/>
                </a:solidFill>
                <a:effectLst>
                  <a:outerShdw blurRad="38100" dist="38100" dir="2700000" algn="tl">
                    <a:srgbClr val="C0C0C0"/>
                  </a:outerShdw>
                </a:effectLst>
                <a:latin typeface="+mj-lt"/>
              </a:rPr>
              <a:t>ngày </a:t>
            </a:r>
            <a:r>
              <a:rPr lang="en-US" sz="3600" b="1" dirty="0" smtClean="0">
                <a:solidFill>
                  <a:srgbClr val="0000FF"/>
                </a:solidFill>
                <a:effectLst>
                  <a:outerShdw blurRad="38100" dist="38100" dir="2700000" algn="tl">
                    <a:srgbClr val="C0C0C0"/>
                  </a:outerShdw>
                </a:effectLst>
                <a:latin typeface="+mj-lt"/>
              </a:rPr>
              <a:t>23 tháng </a:t>
            </a:r>
            <a:r>
              <a:rPr lang="en-US" sz="3600" b="1" dirty="0" smtClean="0">
                <a:solidFill>
                  <a:srgbClr val="0000FF"/>
                </a:solidFill>
                <a:effectLst>
                  <a:outerShdw blurRad="38100" dist="38100" dir="2700000" algn="tl">
                    <a:srgbClr val="C0C0C0"/>
                  </a:outerShdw>
                </a:effectLst>
                <a:latin typeface="+mj-lt"/>
              </a:rPr>
              <a:t>2 năm 2022</a:t>
            </a:r>
            <a:endParaRPr lang="en-US" sz="3600" b="1" dirty="0">
              <a:solidFill>
                <a:srgbClr val="0000FF"/>
              </a:solidFill>
              <a:effectLst>
                <a:outerShdw blurRad="38100" dist="38100" dir="2700000" algn="tl">
                  <a:srgbClr val="C0C0C0"/>
                </a:outerShdw>
              </a:effectLst>
              <a:latin typeface="+mj-lt"/>
            </a:endParaRPr>
          </a:p>
        </p:txBody>
      </p:sp>
      <p:sp>
        <p:nvSpPr>
          <p:cNvPr id="342020" name="Rectangle 4"/>
          <p:cNvSpPr>
            <a:spLocks noChangeArrowheads="1"/>
          </p:cNvSpPr>
          <p:nvPr/>
        </p:nvSpPr>
        <p:spPr bwMode="auto">
          <a:xfrm>
            <a:off x="3203848" y="639763"/>
            <a:ext cx="239520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spcBef>
                <a:spcPct val="50000"/>
              </a:spcBef>
            </a:pPr>
            <a:r>
              <a:rPr lang="en-US" sz="3200" b="1" dirty="0" err="1" smtClean="0">
                <a:solidFill>
                  <a:srgbClr val="0033CC"/>
                </a:solidFill>
                <a:effectLst>
                  <a:outerShdw blurRad="38100" dist="38100" dir="2700000" algn="tl">
                    <a:srgbClr val="000000">
                      <a:alpha val="43137"/>
                    </a:srgbClr>
                  </a:outerShdw>
                </a:effectLst>
                <a:latin typeface="+mj-lt"/>
              </a:rPr>
              <a:t>Tập</a:t>
            </a:r>
            <a:r>
              <a:rPr lang="en-US" sz="3200" b="1" dirty="0" smtClean="0">
                <a:solidFill>
                  <a:srgbClr val="0033CC"/>
                </a:solidFill>
                <a:effectLst>
                  <a:outerShdw blurRad="38100" dist="38100" dir="2700000" algn="tl">
                    <a:srgbClr val="000000">
                      <a:alpha val="43137"/>
                    </a:srgbClr>
                  </a:outerShdw>
                </a:effectLst>
                <a:latin typeface="+mj-lt"/>
              </a:rPr>
              <a:t> </a:t>
            </a:r>
            <a:r>
              <a:rPr lang="en-US" sz="3200" b="1" dirty="0" err="1" smtClean="0">
                <a:solidFill>
                  <a:srgbClr val="0033CC"/>
                </a:solidFill>
                <a:effectLst>
                  <a:outerShdw blurRad="38100" dist="38100" dir="2700000" algn="tl">
                    <a:srgbClr val="000000">
                      <a:alpha val="43137"/>
                    </a:srgbClr>
                  </a:outerShdw>
                </a:effectLst>
                <a:latin typeface="+mj-lt"/>
              </a:rPr>
              <a:t>làm</a:t>
            </a:r>
            <a:r>
              <a:rPr lang="en-US" sz="3200" b="1" dirty="0" smtClean="0">
                <a:solidFill>
                  <a:srgbClr val="0033CC"/>
                </a:solidFill>
                <a:effectLst>
                  <a:outerShdw blurRad="38100" dist="38100" dir="2700000" algn="tl">
                    <a:srgbClr val="000000">
                      <a:alpha val="43137"/>
                    </a:srgbClr>
                  </a:outerShdw>
                </a:effectLst>
                <a:latin typeface="+mj-lt"/>
              </a:rPr>
              <a:t> </a:t>
            </a:r>
            <a:r>
              <a:rPr lang="en-US" sz="3200" b="1" dirty="0" err="1" smtClean="0">
                <a:solidFill>
                  <a:srgbClr val="0033CC"/>
                </a:solidFill>
                <a:effectLst>
                  <a:outerShdw blurRad="38100" dist="38100" dir="2700000" algn="tl">
                    <a:srgbClr val="000000">
                      <a:alpha val="43137"/>
                    </a:srgbClr>
                  </a:outerShdw>
                </a:effectLst>
                <a:latin typeface="+mj-lt"/>
              </a:rPr>
              <a:t>văn</a:t>
            </a:r>
            <a:endParaRPr lang="en-US" sz="3200" b="1" dirty="0">
              <a:solidFill>
                <a:srgbClr val="0033CC"/>
              </a:solidFill>
              <a:effectLst>
                <a:outerShdw blurRad="38100" dist="38100" dir="2700000" algn="tl">
                  <a:srgbClr val="000000">
                    <a:alpha val="43137"/>
                  </a:srgbClr>
                </a:outerShdw>
              </a:effectLst>
              <a:latin typeface="+mj-lt"/>
            </a:endParaRPr>
          </a:p>
        </p:txBody>
      </p:sp>
      <p:sp>
        <p:nvSpPr>
          <p:cNvPr id="342023" name="WordArt 7"/>
          <p:cNvSpPr>
            <a:spLocks noChangeArrowheads="1" noChangeShapeType="1" noTextEdit="1"/>
          </p:cNvSpPr>
          <p:nvPr/>
        </p:nvSpPr>
        <p:spPr bwMode="auto">
          <a:xfrm>
            <a:off x="1676400" y="1219200"/>
            <a:ext cx="6324600" cy="457200"/>
          </a:xfrm>
          <a:prstGeom prst="rect">
            <a:avLst/>
          </a:prstGeom>
        </p:spPr>
        <p:txBody>
          <a:bodyPr wrap="none" fromWordArt="1">
            <a:prstTxWarp prst="textPlain">
              <a:avLst>
                <a:gd name="adj" fmla="val 50000"/>
              </a:avLst>
            </a:prstTxWarp>
          </a:bodyPr>
          <a:lstStyle/>
          <a:p>
            <a:pPr algn="ct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Luyện</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tập</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miêu</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tả</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các</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bộ</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phận</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en-US" sz="3600" kern="10" dirty="0" err="1"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của</a:t>
            </a:r>
            <a:r>
              <a:rPr lang="en-US"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 </a:t>
            </a:r>
            <a:r>
              <a:rPr lang="vi-VN" sz="3600" kern="10" dirty="0" smtClean="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cây </a:t>
            </a:r>
            <a:r>
              <a:rPr lang="vi-VN" sz="3600" kern="10" dirty="0">
                <a:ln w="12700">
                  <a:solidFill>
                    <a:srgbClr val="CC00FF"/>
                  </a:solidFill>
                  <a:round/>
                  <a:headEnd/>
                  <a:tailEnd/>
                </a:ln>
                <a:solidFill>
                  <a:srgbClr val="FF00FF">
                    <a:alpha val="98000"/>
                  </a:srgbClr>
                </a:solidFill>
                <a:effectLst>
                  <a:outerShdw dist="35921" dir="2700000" sy="50000" kx="2115830" algn="bl" rotWithShape="0">
                    <a:srgbClr val="C0C0C0">
                      <a:alpha val="80000"/>
                    </a:srgbClr>
                  </a:outerShdw>
                </a:effectLst>
                <a:latin typeface="Arial"/>
                <a:cs typeface="Arial"/>
              </a:rPr>
              <a:t>cối</a:t>
            </a:r>
          </a:p>
        </p:txBody>
      </p:sp>
    </p:spTree>
    <p:extLst>
      <p:ext uri="{BB962C8B-B14F-4D97-AF65-F5344CB8AC3E}">
        <p14:creationId xmlns:p14="http://schemas.microsoft.com/office/powerpoint/2010/main" val="23988325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113190"/>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35" name="Rectangle 34"/>
          <p:cNvSpPr/>
          <p:nvPr/>
        </p:nvSpPr>
        <p:spPr>
          <a:xfrm>
            <a:off x="351107" y="400298"/>
            <a:ext cx="8629212" cy="830997"/>
          </a:xfrm>
          <a:prstGeom prst="rect">
            <a:avLst/>
          </a:prstGeom>
        </p:spPr>
        <p:txBody>
          <a:bodyPr wrap="square">
            <a:spAutoFit/>
          </a:bodyPr>
          <a:lstStyle/>
          <a:p>
            <a:pPr lvl="0" algn="just">
              <a:defRPr/>
            </a:pPr>
            <a:r>
              <a:rPr lang="en-US" sz="2400" b="1" i="1" kern="0" dirty="0" smtClean="0">
                <a:solidFill>
                  <a:srgbClr val="990000"/>
                </a:solidFill>
                <a:cs typeface="Arial" charset="0"/>
              </a:rPr>
              <a:t>1. </a:t>
            </a:r>
            <a:r>
              <a:rPr lang="en-US" sz="2400" b="1" i="1" kern="0" dirty="0" err="1" smtClean="0">
                <a:solidFill>
                  <a:srgbClr val="990000"/>
                </a:solidFill>
                <a:cs typeface="Arial" charset="0"/>
              </a:rPr>
              <a:t>Đọc</a:t>
            </a:r>
            <a:r>
              <a:rPr lang="en-US" sz="2400" b="1" i="1" kern="0" dirty="0" smtClean="0">
                <a:solidFill>
                  <a:srgbClr val="990000"/>
                </a:solidFill>
                <a:cs typeface="Arial" charset="0"/>
              </a:rPr>
              <a:t> </a:t>
            </a:r>
            <a:r>
              <a:rPr lang="en-US" sz="2400" b="1" i="1" kern="0" dirty="0" err="1">
                <a:solidFill>
                  <a:srgbClr val="990000"/>
                </a:solidFill>
                <a:cs typeface="Arial" charset="0"/>
              </a:rPr>
              <a:t>một</a:t>
            </a:r>
            <a:r>
              <a:rPr lang="en-US" sz="2400" b="1" i="1" kern="0" dirty="0">
                <a:solidFill>
                  <a:srgbClr val="990000"/>
                </a:solidFill>
                <a:cs typeface="Arial" charset="0"/>
              </a:rPr>
              <a:t> </a:t>
            </a:r>
            <a:r>
              <a:rPr lang="en-US" sz="2400" b="1" i="1" kern="0" dirty="0" err="1">
                <a:solidFill>
                  <a:srgbClr val="990000"/>
                </a:solidFill>
                <a:cs typeface="Arial" charset="0"/>
              </a:rPr>
              <a:t>số</a:t>
            </a:r>
            <a:r>
              <a:rPr lang="en-US" sz="2400" b="1" i="1" kern="0" dirty="0">
                <a:solidFill>
                  <a:srgbClr val="990000"/>
                </a:solidFill>
                <a:cs typeface="Arial" charset="0"/>
              </a:rPr>
              <a:t> </a:t>
            </a:r>
            <a:r>
              <a:rPr lang="en-US" sz="2400" b="1" i="1" kern="0" dirty="0" err="1">
                <a:solidFill>
                  <a:srgbClr val="990000"/>
                </a:solidFill>
                <a:cs typeface="Arial" charset="0"/>
              </a:rPr>
              <a:t>đoạn</a:t>
            </a:r>
            <a:r>
              <a:rPr lang="en-US" sz="2400" b="1" i="1" kern="0" dirty="0">
                <a:solidFill>
                  <a:srgbClr val="990000"/>
                </a:solidFill>
                <a:cs typeface="Arial" charset="0"/>
              </a:rPr>
              <a:t> </a:t>
            </a:r>
            <a:r>
              <a:rPr lang="en-US" sz="2400" b="1" i="1" kern="0" dirty="0" err="1">
                <a:solidFill>
                  <a:srgbClr val="990000"/>
                </a:solidFill>
                <a:cs typeface="Arial" charset="0"/>
              </a:rPr>
              <a:t>văn</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hoa</a:t>
            </a:r>
            <a:r>
              <a:rPr lang="en-US" sz="2400" b="1" i="1" kern="0" dirty="0">
                <a:solidFill>
                  <a:srgbClr val="990000"/>
                </a:solidFill>
                <a:cs typeface="Arial" charset="0"/>
              </a:rPr>
              <a:t>, </a:t>
            </a:r>
            <a:r>
              <a:rPr lang="en-US" sz="2400" b="1" i="1" kern="0" dirty="0" err="1">
                <a:solidFill>
                  <a:srgbClr val="990000"/>
                </a:solidFill>
                <a:cs typeface="Arial" charset="0"/>
              </a:rPr>
              <a:t>quả</a:t>
            </a:r>
            <a:r>
              <a:rPr lang="en-US" sz="2400" b="1" i="1" kern="0" dirty="0">
                <a:solidFill>
                  <a:srgbClr val="990000"/>
                </a:solidFill>
                <a:cs typeface="Arial" charset="0"/>
              </a:rPr>
              <a:t> </a:t>
            </a:r>
            <a:r>
              <a:rPr lang="en-US" sz="2400" b="1" i="1" kern="0" dirty="0" err="1">
                <a:solidFill>
                  <a:srgbClr val="990000"/>
                </a:solidFill>
                <a:cs typeface="Arial" charset="0"/>
              </a:rPr>
              <a:t>dưới</a:t>
            </a:r>
            <a:r>
              <a:rPr lang="en-US" sz="2400" b="1" i="1" kern="0" dirty="0">
                <a:solidFill>
                  <a:srgbClr val="990000"/>
                </a:solidFill>
                <a:cs typeface="Arial" charset="0"/>
              </a:rPr>
              <a:t> </a:t>
            </a:r>
            <a:r>
              <a:rPr lang="en-US" sz="2400" b="1" i="1" kern="0" dirty="0" err="1">
                <a:solidFill>
                  <a:srgbClr val="990000"/>
                </a:solidFill>
                <a:cs typeface="Arial" charset="0"/>
              </a:rPr>
              <a:t>đây</a:t>
            </a:r>
            <a:r>
              <a:rPr lang="en-US" sz="2400" b="1" i="1" kern="0" dirty="0">
                <a:solidFill>
                  <a:srgbClr val="990000"/>
                </a:solidFill>
                <a:cs typeface="Arial" charset="0"/>
              </a:rPr>
              <a:t> </a:t>
            </a:r>
            <a:r>
              <a:rPr lang="en-US" sz="2400" b="1" i="1" kern="0" dirty="0" err="1">
                <a:solidFill>
                  <a:srgbClr val="990000"/>
                </a:solidFill>
                <a:cs typeface="Arial" charset="0"/>
              </a:rPr>
              <a:t>và</a:t>
            </a:r>
            <a:r>
              <a:rPr lang="en-US" sz="2400" b="1" i="1" kern="0" dirty="0">
                <a:solidFill>
                  <a:srgbClr val="990000"/>
                </a:solidFill>
                <a:cs typeface="Arial" charset="0"/>
              </a:rPr>
              <a:t> </a:t>
            </a:r>
            <a:r>
              <a:rPr lang="en-US" sz="2400" b="1" i="1" kern="0" dirty="0" err="1">
                <a:solidFill>
                  <a:srgbClr val="990000"/>
                </a:solidFill>
                <a:cs typeface="Arial" charset="0"/>
              </a:rPr>
              <a:t>nêu</a:t>
            </a:r>
            <a:r>
              <a:rPr lang="en-US" sz="2400" b="1" i="1" kern="0" dirty="0">
                <a:solidFill>
                  <a:srgbClr val="990000"/>
                </a:solidFill>
                <a:cs typeface="Arial" charset="0"/>
              </a:rPr>
              <a:t> </a:t>
            </a:r>
            <a:r>
              <a:rPr lang="en-US" sz="2400" b="1" i="1" kern="0" dirty="0" err="1">
                <a:solidFill>
                  <a:srgbClr val="990000"/>
                </a:solidFill>
                <a:cs typeface="Arial" charset="0"/>
              </a:rPr>
              <a:t>nhận</a:t>
            </a:r>
            <a:r>
              <a:rPr lang="en-US" sz="2400" b="1" i="1" kern="0" dirty="0">
                <a:solidFill>
                  <a:srgbClr val="990000"/>
                </a:solidFill>
                <a:cs typeface="Arial" charset="0"/>
              </a:rPr>
              <a:t> </a:t>
            </a:r>
            <a:r>
              <a:rPr lang="en-US" sz="2400" b="1" i="1" kern="0" dirty="0" err="1">
                <a:solidFill>
                  <a:srgbClr val="990000"/>
                </a:solidFill>
                <a:cs typeface="Arial" charset="0"/>
              </a:rPr>
              <a:t>xét</a:t>
            </a:r>
            <a:r>
              <a:rPr lang="en-US" sz="2400" b="1" i="1" kern="0" dirty="0">
                <a:solidFill>
                  <a:srgbClr val="990000"/>
                </a:solidFill>
                <a:cs typeface="Arial" charset="0"/>
              </a:rPr>
              <a:t> </a:t>
            </a:r>
            <a:r>
              <a:rPr lang="en-US" sz="2400" b="1" i="1" kern="0" dirty="0" err="1">
                <a:solidFill>
                  <a:srgbClr val="990000"/>
                </a:solidFill>
                <a:cs typeface="Arial" charset="0"/>
              </a:rPr>
              <a:t>về</a:t>
            </a:r>
            <a:r>
              <a:rPr lang="en-US" sz="2400" b="1" i="1" kern="0" dirty="0">
                <a:solidFill>
                  <a:srgbClr val="990000"/>
                </a:solidFill>
                <a:cs typeface="Arial" charset="0"/>
              </a:rPr>
              <a:t> </a:t>
            </a:r>
            <a:r>
              <a:rPr lang="en-US" sz="2400" b="1" i="1" kern="0" dirty="0" err="1">
                <a:solidFill>
                  <a:srgbClr val="990000"/>
                </a:solidFill>
                <a:cs typeface="Arial" charset="0"/>
              </a:rPr>
              <a:t>cách</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của</a:t>
            </a:r>
            <a:r>
              <a:rPr lang="en-US" sz="2400" b="1" i="1" kern="0" dirty="0">
                <a:solidFill>
                  <a:srgbClr val="990000"/>
                </a:solidFill>
                <a:cs typeface="Arial" charset="0"/>
              </a:rPr>
              <a:t> </a:t>
            </a:r>
            <a:r>
              <a:rPr lang="en-US" sz="2400" b="1" i="1" kern="0" dirty="0" err="1">
                <a:solidFill>
                  <a:srgbClr val="990000"/>
                </a:solidFill>
                <a:cs typeface="Arial" charset="0"/>
              </a:rPr>
              <a:t>tác</a:t>
            </a:r>
            <a:r>
              <a:rPr lang="en-US" sz="2400" b="1" i="1" kern="0" dirty="0">
                <a:solidFill>
                  <a:srgbClr val="990000"/>
                </a:solidFill>
                <a:cs typeface="Arial" charset="0"/>
              </a:rPr>
              <a:t> </a:t>
            </a:r>
            <a:r>
              <a:rPr lang="en-US" sz="2400" b="1" i="1" kern="0" dirty="0" err="1">
                <a:solidFill>
                  <a:srgbClr val="990000"/>
                </a:solidFill>
                <a:cs typeface="Arial" charset="0"/>
              </a:rPr>
              <a:t>giả</a:t>
            </a:r>
            <a:r>
              <a:rPr lang="en-US" sz="2400" b="1" i="1" kern="0" dirty="0">
                <a:solidFill>
                  <a:srgbClr val="990000"/>
                </a:solidFill>
                <a:cs typeface="Arial" charset="0"/>
              </a:rPr>
              <a:t>.</a:t>
            </a:r>
            <a:endParaRPr lang="en-US" sz="2400" b="1" i="1" kern="0" dirty="0">
              <a:solidFill>
                <a:srgbClr val="990000"/>
              </a:solidFill>
            </a:endParaRPr>
          </a:p>
        </p:txBody>
      </p:sp>
      <p:sp>
        <p:nvSpPr>
          <p:cNvPr id="16" name="Rectangle 15"/>
          <p:cNvSpPr/>
          <p:nvPr/>
        </p:nvSpPr>
        <p:spPr>
          <a:xfrm>
            <a:off x="334032" y="2191775"/>
            <a:ext cx="8516664" cy="4431983"/>
          </a:xfrm>
          <a:prstGeom prst="rect">
            <a:avLst/>
          </a:prstGeom>
        </p:spPr>
        <p:txBody>
          <a:bodyPr wrap="square">
            <a:spAutoFit/>
          </a:bodyPr>
          <a:lstStyle/>
          <a:p>
            <a:pPr indent="457200" algn="just">
              <a:defRPr/>
            </a:pPr>
            <a:r>
              <a:rPr lang="en-US" sz="2200" b="1" dirty="0" err="1">
                <a:solidFill>
                  <a:srgbClr val="002060"/>
                </a:solidFill>
                <a:cs typeface="Times New Roman" pitchFamily="18" charset="0"/>
              </a:rPr>
              <a:t>Vào</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khoảng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cuối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tháng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các</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cây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sầu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đâu</a:t>
            </a:r>
            <a:r>
              <a:rPr lang="en-US" sz="2200" b="1" dirty="0">
                <a:solidFill>
                  <a:srgbClr val="002060"/>
                </a:solidFill>
                <a:cs typeface="Times New Roman" pitchFamily="18" charset="0"/>
              </a:rPr>
              <a:t> ở </a:t>
            </a:r>
            <a:r>
              <a:rPr lang="en-US" sz="2200" b="1" dirty="0" err="1">
                <a:solidFill>
                  <a:srgbClr val="002060"/>
                </a:solidFill>
                <a:cs typeface="Times New Roman" pitchFamily="18" charset="0"/>
              </a:rPr>
              <a:t>vùng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quê</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Bắc</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Bộ</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hoa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và</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người</a:t>
            </a:r>
            <a:r>
              <a:rPr lang="en-US" sz="2200" b="1" dirty="0">
                <a:solidFill>
                  <a:srgbClr val="002060"/>
                </a:solidFill>
                <a:cs typeface="Times New Roman" pitchFamily="18" charset="0"/>
              </a:rPr>
              <a:t> ta </a:t>
            </a:r>
            <a:r>
              <a:rPr lang="en-US" sz="2200" b="1" dirty="0" err="1">
                <a:solidFill>
                  <a:srgbClr val="002060"/>
                </a:solidFill>
                <a:cs typeface="Times New Roman" pitchFamily="18" charset="0"/>
              </a:rPr>
              <a:t>thấy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hoa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sầu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nở</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như</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cười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Hoa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nhỏ</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bé</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lấm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tấm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mấy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chấm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đen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nở</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từng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chùm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đưa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như</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đưa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võng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mỗi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khi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có</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gió</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Cứ</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đến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tháng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nhớ</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đến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sầu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là</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tôi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cảm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thấy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thoang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thoảng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đây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một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thơm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mát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mẻ</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dịu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dàng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mát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mẻ</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còn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hơn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cả</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hương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cau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mà</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dịu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dàng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có</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khi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hơn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cả</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thơm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hoa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mộc</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thơm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huyền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diệu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đó</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hòa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với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đất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của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ruộng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cày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vỡ</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ra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đậu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đã</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già</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mà</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người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nông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phu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hái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về</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phơi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nắng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mạ</a:t>
            </a:r>
            <a:r>
              <a:rPr lang="en-US" sz="2200" b="1" dirty="0">
                <a:solidFill>
                  <a:srgbClr val="002060"/>
                </a:solidFill>
                <a:cs typeface="Times New Roman" pitchFamily="18" charset="0"/>
              </a:rPr>
              <a:t> non </a:t>
            </a:r>
            <a:r>
              <a:rPr lang="en-US" sz="2200" b="1" dirty="0" err="1">
                <a:solidFill>
                  <a:srgbClr val="002060"/>
                </a:solidFill>
                <a:cs typeface="Times New Roman" pitchFamily="18" charset="0"/>
              </a:rPr>
              <a:t>lên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sớm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xanh</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màu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hoa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lí</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khoai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sắn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mùi</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rau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cần</a:t>
            </a:r>
            <a:r>
              <a:rPr lang="en-US" sz="2200" b="1" dirty="0">
                <a:solidFill>
                  <a:srgbClr val="002060"/>
                </a:solidFill>
                <a:cs typeface="Times New Roman" pitchFamily="18" charset="0"/>
              </a:rPr>
              <a:t> ở </a:t>
            </a:r>
            <a:r>
              <a:rPr lang="en-US" sz="2200" b="1" dirty="0" err="1">
                <a:solidFill>
                  <a:srgbClr val="002060"/>
                </a:solidFill>
                <a:cs typeface="Times New Roman" pitchFamily="18" charset="0"/>
              </a:rPr>
              <a:t>các</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ruộng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xâm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xấp</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nước</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đưa</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lên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Bao</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nhiêu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thứ</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đó</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bấy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nhiêu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thương</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yêu</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khiến</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người</a:t>
            </a:r>
            <a:r>
              <a:rPr lang="en-US" sz="2200" b="1" dirty="0">
                <a:solidFill>
                  <a:srgbClr val="002060"/>
                </a:solidFill>
                <a:cs typeface="Times New Roman" pitchFamily="18" charset="0"/>
              </a:rPr>
              <a:t> ta </a:t>
            </a:r>
            <a:r>
              <a:rPr lang="en-US" sz="2200" b="1" dirty="0" err="1">
                <a:solidFill>
                  <a:srgbClr val="002060"/>
                </a:solidFill>
                <a:cs typeface="Times New Roman" pitchFamily="18" charset="0"/>
              </a:rPr>
              <a:t>cảm</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thấy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như</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ngây</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ngất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như</a:t>
            </a:r>
            <a:r>
              <a:rPr lang="en-US" sz="2200" b="1" dirty="0">
                <a:solidFill>
                  <a:srgbClr val="002060"/>
                </a:solidFill>
                <a:cs typeface="Times New Roman" pitchFamily="18" charset="0"/>
              </a:rPr>
              <a:t> say </a:t>
            </a:r>
            <a:r>
              <a:rPr lang="en-US" sz="2200" b="1" dirty="0" err="1">
                <a:solidFill>
                  <a:srgbClr val="002060"/>
                </a:solidFill>
                <a:cs typeface="Times New Roman" pitchFamily="18" charset="0"/>
              </a:rPr>
              <a:t>một</a:t>
            </a:r>
            <a:r>
              <a:rPr lang="en-US" sz="2200" b="1" dirty="0">
                <a:solidFill>
                  <a:srgbClr val="002060"/>
                </a:solidFill>
                <a:cs typeface="Times New Roman" pitchFamily="18" charset="0"/>
              </a:rPr>
              <a:t> </a:t>
            </a:r>
            <a:r>
              <a:rPr lang="en-US" sz="2200" b="1" dirty="0" err="1">
                <a:solidFill>
                  <a:srgbClr val="002060"/>
                </a:solidFill>
                <a:cs typeface="Times New Roman" pitchFamily="18" charset="0"/>
              </a:rPr>
              <a:t>thứ</a:t>
            </a:r>
            <a:r>
              <a:rPr lang="en-US" sz="2200" b="1" dirty="0">
                <a:solidFill>
                  <a:srgbClr val="002060"/>
                </a:solidFill>
                <a:cs typeface="Times New Roman" pitchFamily="18" charset="0"/>
              </a:rPr>
              <a:t> men </a:t>
            </a:r>
            <a:r>
              <a:rPr lang="en-US" sz="2200" b="1" dirty="0" err="1">
                <a:solidFill>
                  <a:srgbClr val="002060"/>
                </a:solidFill>
                <a:cs typeface="Times New Roman" pitchFamily="18" charset="0"/>
              </a:rPr>
              <a:t>gì</a:t>
            </a:r>
            <a:r>
              <a:rPr lang="en-US" sz="2200" b="1" dirty="0">
                <a:solidFill>
                  <a:srgbClr val="002060"/>
                </a:solidFill>
                <a:cs typeface="Times New Roman" pitchFamily="18" charset="0"/>
              </a:rPr>
              <a:t>. </a:t>
            </a:r>
            <a:endParaRPr lang="en-US" sz="2200" b="1" dirty="0" smtClean="0">
              <a:solidFill>
                <a:srgbClr val="002060"/>
              </a:solidFill>
              <a:cs typeface="Times New Roman" pitchFamily="18" charset="0"/>
            </a:endParaRPr>
          </a:p>
          <a:p>
            <a:pPr indent="457200" algn="just">
              <a:defRPr/>
            </a:pPr>
            <a:r>
              <a:rPr lang="en-US" b="1" dirty="0">
                <a:solidFill>
                  <a:schemeClr val="accent1">
                    <a:lumMod val="10000"/>
                  </a:schemeClr>
                </a:solidFill>
                <a:cs typeface="Times New Roman" pitchFamily="18" charset="0"/>
              </a:rPr>
              <a:t>	</a:t>
            </a:r>
            <a:r>
              <a:rPr lang="en-US" b="1" dirty="0" smtClean="0">
                <a:solidFill>
                  <a:schemeClr val="accent1">
                    <a:lumMod val="10000"/>
                  </a:schemeClr>
                </a:solidFill>
                <a:cs typeface="Times New Roman" pitchFamily="18" charset="0"/>
              </a:rPr>
              <a:t>					</a:t>
            </a:r>
            <a:r>
              <a:rPr lang="en-US" b="1" i="1" dirty="0">
                <a:solidFill>
                  <a:srgbClr val="0070C0"/>
                </a:solidFill>
              </a:rPr>
              <a:t>Theo </a:t>
            </a:r>
            <a:r>
              <a:rPr lang="en-US" b="1" dirty="0" err="1">
                <a:solidFill>
                  <a:srgbClr val="0070C0"/>
                </a:solidFill>
              </a:rPr>
              <a:t>Vũ</a:t>
            </a:r>
            <a:r>
              <a:rPr lang="en-US" b="1" dirty="0">
                <a:solidFill>
                  <a:srgbClr val="0070C0"/>
                </a:solidFill>
              </a:rPr>
              <a:t> </a:t>
            </a:r>
            <a:r>
              <a:rPr lang="en-US" b="1" dirty="0" err="1" smtClean="0">
                <a:solidFill>
                  <a:srgbClr val="0070C0"/>
                </a:solidFill>
              </a:rPr>
              <a:t>Bằng</a:t>
            </a:r>
            <a:endParaRPr lang="en-US" b="1" dirty="0">
              <a:solidFill>
                <a:srgbClr val="0070C0"/>
              </a:solidFill>
            </a:endParaRPr>
          </a:p>
        </p:txBody>
      </p:sp>
      <p:sp>
        <p:nvSpPr>
          <p:cNvPr id="17" name="Rectangle 16"/>
          <p:cNvSpPr/>
          <p:nvPr/>
        </p:nvSpPr>
        <p:spPr>
          <a:xfrm>
            <a:off x="762000" y="1545264"/>
            <a:ext cx="1504771"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a)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hoa</a:t>
            </a:r>
            <a:r>
              <a:rPr lang="en-US" sz="2400" b="1" u="sng" dirty="0">
                <a:solidFill>
                  <a:srgbClr val="FF0000"/>
                </a:solidFill>
                <a:latin typeface="Times New Roman" pitchFamily="18" charset="0"/>
                <a:cs typeface="Times New Roman" pitchFamily="18" charset="0"/>
              </a:rPr>
              <a:t>.</a:t>
            </a:r>
          </a:p>
        </p:txBody>
      </p:sp>
      <p:sp>
        <p:nvSpPr>
          <p:cNvPr id="18" name="Rectangle 17"/>
          <p:cNvSpPr/>
          <p:nvPr/>
        </p:nvSpPr>
        <p:spPr>
          <a:xfrm>
            <a:off x="3381135" y="1644935"/>
            <a:ext cx="2422458" cy="523220"/>
          </a:xfrm>
          <a:prstGeom prst="rect">
            <a:avLst/>
          </a:prstGeom>
        </p:spPr>
        <p:txBody>
          <a:bodyPr wrap="none">
            <a:spAutoFit/>
          </a:bodyPr>
          <a:lstStyle/>
          <a:p>
            <a:r>
              <a:rPr lang="en-US" sz="2800" b="1" dirty="0" err="1">
                <a:solidFill>
                  <a:srgbClr val="FF0000"/>
                </a:solidFill>
                <a:cs typeface="Times New Roman" pitchFamily="18" charset="0"/>
              </a:rPr>
              <a:t>Hoa</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sầu</a:t>
            </a:r>
            <a:r>
              <a:rPr lang="en-US" sz="2800" b="1" dirty="0">
                <a:solidFill>
                  <a:srgbClr val="FF0000"/>
                </a:solidFill>
                <a:cs typeface="Times New Roman" pitchFamily="18" charset="0"/>
              </a:rPr>
              <a:t> </a:t>
            </a:r>
            <a:r>
              <a:rPr lang="en-US" sz="2800" b="1" dirty="0" err="1">
                <a:solidFill>
                  <a:srgbClr val="FF0000"/>
                </a:solidFill>
                <a:cs typeface="Times New Roman" pitchFamily="18" charset="0"/>
              </a:rPr>
              <a:t>đâu</a:t>
            </a:r>
            <a:r>
              <a:rPr lang="en-US" sz="2800" b="1" dirty="0">
                <a:solidFill>
                  <a:srgbClr val="FF0000"/>
                </a:solidFill>
                <a:cs typeface="Times New Roman" pitchFamily="18" charset="0"/>
              </a:rPr>
              <a:t> </a:t>
            </a:r>
            <a:endParaRPr lang="en-US" sz="2800" dirty="0"/>
          </a:p>
        </p:txBody>
      </p:sp>
    </p:spTree>
    <p:extLst>
      <p:ext uri="{BB962C8B-B14F-4D97-AF65-F5344CB8AC3E}">
        <p14:creationId xmlns:p14="http://schemas.microsoft.com/office/powerpoint/2010/main" val="42617154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27" name="Rectangle 26"/>
          <p:cNvSpPr/>
          <p:nvPr/>
        </p:nvSpPr>
        <p:spPr>
          <a:xfrm>
            <a:off x="413384" y="1132742"/>
            <a:ext cx="1504771"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a)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hoa</a:t>
            </a:r>
            <a:r>
              <a:rPr lang="en-US" sz="2400" b="1" u="sng" dirty="0">
                <a:solidFill>
                  <a:srgbClr val="FF0000"/>
                </a:solidFill>
                <a:latin typeface="Times New Roman" pitchFamily="18" charset="0"/>
                <a:cs typeface="Times New Roman" pitchFamily="18" charset="0"/>
              </a:rPr>
              <a:t>.</a:t>
            </a:r>
          </a:p>
        </p:txBody>
      </p:sp>
      <p:sp>
        <p:nvSpPr>
          <p:cNvPr id="34" name="Rectangle 33"/>
          <p:cNvSpPr/>
          <p:nvPr/>
        </p:nvSpPr>
        <p:spPr>
          <a:xfrm>
            <a:off x="3741070" y="1194297"/>
            <a:ext cx="1781257" cy="400110"/>
          </a:xfrm>
          <a:prstGeom prst="rect">
            <a:avLst/>
          </a:prstGeom>
        </p:spPr>
        <p:txBody>
          <a:bodyPr wrap="none">
            <a:spAutoFit/>
          </a:bodyPr>
          <a:lstStyle/>
          <a:p>
            <a:r>
              <a:rPr lang="en-US" sz="2000" b="1" dirty="0" err="1">
                <a:solidFill>
                  <a:srgbClr val="0070C0"/>
                </a:solidFill>
                <a:cs typeface="Times New Roman" pitchFamily="18" charset="0"/>
              </a:rPr>
              <a:t>Hoa</a:t>
            </a:r>
            <a:r>
              <a:rPr lang="en-US" sz="2000" b="1" dirty="0">
                <a:solidFill>
                  <a:srgbClr val="0070C0"/>
                </a:solidFill>
                <a:cs typeface="Times New Roman" pitchFamily="18" charset="0"/>
              </a:rPr>
              <a:t> </a:t>
            </a:r>
            <a:r>
              <a:rPr lang="en-US" sz="2000" b="1" dirty="0" err="1">
                <a:solidFill>
                  <a:srgbClr val="0070C0"/>
                </a:solidFill>
                <a:cs typeface="Times New Roman" pitchFamily="18" charset="0"/>
              </a:rPr>
              <a:t>sầu</a:t>
            </a:r>
            <a:r>
              <a:rPr lang="en-US" sz="2000" b="1" dirty="0">
                <a:solidFill>
                  <a:srgbClr val="0070C0"/>
                </a:solidFill>
                <a:cs typeface="Times New Roman" pitchFamily="18" charset="0"/>
              </a:rPr>
              <a:t> </a:t>
            </a:r>
            <a:r>
              <a:rPr lang="en-US" sz="2000" b="1" dirty="0" err="1">
                <a:solidFill>
                  <a:srgbClr val="0070C0"/>
                </a:solidFill>
                <a:cs typeface="Times New Roman" pitchFamily="18" charset="0"/>
              </a:rPr>
              <a:t>đâu</a:t>
            </a:r>
            <a:r>
              <a:rPr lang="en-US" sz="2000" b="1" dirty="0">
                <a:solidFill>
                  <a:srgbClr val="0070C0"/>
                </a:solidFill>
                <a:cs typeface="Times New Roman" pitchFamily="18" charset="0"/>
              </a:rPr>
              <a:t> </a:t>
            </a:r>
            <a:endParaRPr lang="en-US" sz="2000" dirty="0">
              <a:solidFill>
                <a:srgbClr val="0070C0"/>
              </a:solidFill>
            </a:endParaRPr>
          </a:p>
        </p:txBody>
      </p:sp>
      <p:sp>
        <p:nvSpPr>
          <p:cNvPr id="35" name="Rectangle 34"/>
          <p:cNvSpPr/>
          <p:nvPr/>
        </p:nvSpPr>
        <p:spPr>
          <a:xfrm>
            <a:off x="317093" y="288342"/>
            <a:ext cx="8629212" cy="830997"/>
          </a:xfrm>
          <a:prstGeom prst="rect">
            <a:avLst/>
          </a:prstGeom>
        </p:spPr>
        <p:txBody>
          <a:bodyPr wrap="square">
            <a:spAutoFit/>
          </a:bodyPr>
          <a:lstStyle/>
          <a:p>
            <a:pPr lvl="0" algn="just">
              <a:defRPr/>
            </a:pPr>
            <a:r>
              <a:rPr lang="en-US" sz="2400" b="1" i="1" kern="0" dirty="0" smtClean="0">
                <a:solidFill>
                  <a:srgbClr val="990000"/>
                </a:solidFill>
                <a:cs typeface="Arial" charset="0"/>
              </a:rPr>
              <a:t>1. </a:t>
            </a:r>
            <a:r>
              <a:rPr lang="en-US" sz="2400" b="1" i="1" kern="0" dirty="0" err="1" smtClean="0">
                <a:solidFill>
                  <a:srgbClr val="990000"/>
                </a:solidFill>
                <a:cs typeface="Arial" charset="0"/>
              </a:rPr>
              <a:t>Đọc</a:t>
            </a:r>
            <a:r>
              <a:rPr lang="en-US" sz="2400" b="1" i="1" kern="0" dirty="0" smtClean="0">
                <a:solidFill>
                  <a:srgbClr val="990000"/>
                </a:solidFill>
                <a:cs typeface="Arial" charset="0"/>
              </a:rPr>
              <a:t> </a:t>
            </a:r>
            <a:r>
              <a:rPr lang="en-US" sz="2400" b="1" i="1" kern="0" dirty="0" err="1">
                <a:solidFill>
                  <a:srgbClr val="990000"/>
                </a:solidFill>
                <a:cs typeface="Arial" charset="0"/>
              </a:rPr>
              <a:t>một</a:t>
            </a:r>
            <a:r>
              <a:rPr lang="en-US" sz="2400" b="1" i="1" kern="0" dirty="0">
                <a:solidFill>
                  <a:srgbClr val="990000"/>
                </a:solidFill>
                <a:cs typeface="Arial" charset="0"/>
              </a:rPr>
              <a:t> </a:t>
            </a:r>
            <a:r>
              <a:rPr lang="en-US" sz="2400" b="1" i="1" kern="0" dirty="0" err="1">
                <a:solidFill>
                  <a:srgbClr val="990000"/>
                </a:solidFill>
                <a:cs typeface="Arial" charset="0"/>
              </a:rPr>
              <a:t>số</a:t>
            </a:r>
            <a:r>
              <a:rPr lang="en-US" sz="2400" b="1" i="1" kern="0" dirty="0">
                <a:solidFill>
                  <a:srgbClr val="990000"/>
                </a:solidFill>
                <a:cs typeface="Arial" charset="0"/>
              </a:rPr>
              <a:t> </a:t>
            </a:r>
            <a:r>
              <a:rPr lang="en-US" sz="2400" b="1" i="1" kern="0" dirty="0" err="1">
                <a:solidFill>
                  <a:srgbClr val="990000"/>
                </a:solidFill>
                <a:cs typeface="Arial" charset="0"/>
              </a:rPr>
              <a:t>đoạn</a:t>
            </a:r>
            <a:r>
              <a:rPr lang="en-US" sz="2400" b="1" i="1" kern="0" dirty="0">
                <a:solidFill>
                  <a:srgbClr val="990000"/>
                </a:solidFill>
                <a:cs typeface="Arial" charset="0"/>
              </a:rPr>
              <a:t> </a:t>
            </a:r>
            <a:r>
              <a:rPr lang="en-US" sz="2400" b="1" i="1" kern="0" dirty="0" err="1">
                <a:solidFill>
                  <a:srgbClr val="990000"/>
                </a:solidFill>
                <a:cs typeface="Arial" charset="0"/>
              </a:rPr>
              <a:t>văn</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hoa</a:t>
            </a:r>
            <a:r>
              <a:rPr lang="en-US" sz="2400" b="1" i="1" kern="0" dirty="0">
                <a:solidFill>
                  <a:srgbClr val="990000"/>
                </a:solidFill>
                <a:cs typeface="Arial" charset="0"/>
              </a:rPr>
              <a:t>, </a:t>
            </a:r>
            <a:r>
              <a:rPr lang="en-US" sz="2400" b="1" i="1" kern="0" dirty="0" err="1">
                <a:solidFill>
                  <a:srgbClr val="990000"/>
                </a:solidFill>
                <a:cs typeface="Arial" charset="0"/>
              </a:rPr>
              <a:t>quả</a:t>
            </a:r>
            <a:r>
              <a:rPr lang="en-US" sz="2400" b="1" i="1" kern="0" dirty="0">
                <a:solidFill>
                  <a:srgbClr val="990000"/>
                </a:solidFill>
                <a:cs typeface="Arial" charset="0"/>
              </a:rPr>
              <a:t> </a:t>
            </a:r>
            <a:r>
              <a:rPr lang="en-US" sz="2400" b="1" i="1" kern="0" dirty="0" err="1">
                <a:solidFill>
                  <a:srgbClr val="990000"/>
                </a:solidFill>
                <a:cs typeface="Arial" charset="0"/>
              </a:rPr>
              <a:t>dưới</a:t>
            </a:r>
            <a:r>
              <a:rPr lang="en-US" sz="2400" b="1" i="1" kern="0" dirty="0">
                <a:solidFill>
                  <a:srgbClr val="990000"/>
                </a:solidFill>
                <a:cs typeface="Arial" charset="0"/>
              </a:rPr>
              <a:t> </a:t>
            </a:r>
            <a:r>
              <a:rPr lang="en-US" sz="2400" b="1" i="1" kern="0" dirty="0" err="1">
                <a:solidFill>
                  <a:srgbClr val="990000"/>
                </a:solidFill>
                <a:cs typeface="Arial" charset="0"/>
              </a:rPr>
              <a:t>đây</a:t>
            </a:r>
            <a:r>
              <a:rPr lang="en-US" sz="2400" b="1" i="1" kern="0" dirty="0">
                <a:solidFill>
                  <a:srgbClr val="990000"/>
                </a:solidFill>
                <a:cs typeface="Arial" charset="0"/>
              </a:rPr>
              <a:t> </a:t>
            </a:r>
            <a:r>
              <a:rPr lang="en-US" sz="2400" b="1" i="1" kern="0" dirty="0" err="1">
                <a:solidFill>
                  <a:srgbClr val="990000"/>
                </a:solidFill>
                <a:cs typeface="Arial" charset="0"/>
              </a:rPr>
              <a:t>và</a:t>
            </a:r>
            <a:r>
              <a:rPr lang="en-US" sz="2400" b="1" i="1" kern="0" dirty="0">
                <a:solidFill>
                  <a:srgbClr val="990000"/>
                </a:solidFill>
                <a:cs typeface="Arial" charset="0"/>
              </a:rPr>
              <a:t> </a:t>
            </a:r>
            <a:r>
              <a:rPr lang="en-US" sz="2400" b="1" i="1" kern="0" dirty="0" err="1">
                <a:solidFill>
                  <a:srgbClr val="990000"/>
                </a:solidFill>
                <a:cs typeface="Arial" charset="0"/>
              </a:rPr>
              <a:t>nêu</a:t>
            </a:r>
            <a:r>
              <a:rPr lang="en-US" sz="2400" b="1" i="1" kern="0" dirty="0">
                <a:solidFill>
                  <a:srgbClr val="990000"/>
                </a:solidFill>
                <a:cs typeface="Arial" charset="0"/>
              </a:rPr>
              <a:t> </a:t>
            </a:r>
            <a:r>
              <a:rPr lang="en-US" sz="2400" b="1" i="1" kern="0" dirty="0" err="1">
                <a:solidFill>
                  <a:srgbClr val="990000"/>
                </a:solidFill>
                <a:cs typeface="Arial" charset="0"/>
              </a:rPr>
              <a:t>nhận</a:t>
            </a:r>
            <a:r>
              <a:rPr lang="en-US" sz="2400" b="1" i="1" kern="0" dirty="0">
                <a:solidFill>
                  <a:srgbClr val="990000"/>
                </a:solidFill>
                <a:cs typeface="Arial" charset="0"/>
              </a:rPr>
              <a:t> </a:t>
            </a:r>
            <a:r>
              <a:rPr lang="en-US" sz="2400" b="1" i="1" kern="0" dirty="0" err="1">
                <a:solidFill>
                  <a:srgbClr val="990000"/>
                </a:solidFill>
                <a:cs typeface="Arial" charset="0"/>
              </a:rPr>
              <a:t>xét</a:t>
            </a:r>
            <a:r>
              <a:rPr lang="en-US" sz="2400" b="1" i="1" kern="0" dirty="0">
                <a:solidFill>
                  <a:srgbClr val="990000"/>
                </a:solidFill>
                <a:cs typeface="Arial" charset="0"/>
              </a:rPr>
              <a:t> </a:t>
            </a:r>
            <a:r>
              <a:rPr lang="en-US" sz="2400" b="1" i="1" kern="0" dirty="0" err="1">
                <a:solidFill>
                  <a:srgbClr val="990000"/>
                </a:solidFill>
                <a:cs typeface="Arial" charset="0"/>
              </a:rPr>
              <a:t>về</a:t>
            </a:r>
            <a:r>
              <a:rPr lang="en-US" sz="2400" b="1" i="1" kern="0" dirty="0">
                <a:solidFill>
                  <a:srgbClr val="990000"/>
                </a:solidFill>
                <a:cs typeface="Arial" charset="0"/>
              </a:rPr>
              <a:t> </a:t>
            </a:r>
            <a:r>
              <a:rPr lang="en-US" sz="2400" b="1" i="1" kern="0" dirty="0" err="1">
                <a:solidFill>
                  <a:srgbClr val="990000"/>
                </a:solidFill>
                <a:cs typeface="Arial" charset="0"/>
              </a:rPr>
              <a:t>cách</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của</a:t>
            </a:r>
            <a:r>
              <a:rPr lang="en-US" sz="2400" b="1" i="1" kern="0" dirty="0">
                <a:solidFill>
                  <a:srgbClr val="990000"/>
                </a:solidFill>
                <a:cs typeface="Arial" charset="0"/>
              </a:rPr>
              <a:t> </a:t>
            </a:r>
            <a:r>
              <a:rPr lang="en-US" sz="2400" b="1" i="1" kern="0" dirty="0" err="1">
                <a:solidFill>
                  <a:srgbClr val="990000"/>
                </a:solidFill>
                <a:cs typeface="Arial" charset="0"/>
              </a:rPr>
              <a:t>tác</a:t>
            </a:r>
            <a:r>
              <a:rPr lang="en-US" sz="2400" b="1" i="1" kern="0" dirty="0">
                <a:solidFill>
                  <a:srgbClr val="990000"/>
                </a:solidFill>
                <a:cs typeface="Arial" charset="0"/>
              </a:rPr>
              <a:t> </a:t>
            </a:r>
            <a:r>
              <a:rPr lang="en-US" sz="2400" b="1" i="1" kern="0" dirty="0" err="1">
                <a:solidFill>
                  <a:srgbClr val="990000"/>
                </a:solidFill>
                <a:cs typeface="Arial" charset="0"/>
              </a:rPr>
              <a:t>giả</a:t>
            </a:r>
            <a:r>
              <a:rPr lang="en-US" sz="2400" b="1" i="1" kern="0" dirty="0">
                <a:solidFill>
                  <a:srgbClr val="990000"/>
                </a:solidFill>
                <a:cs typeface="Arial" charset="0"/>
              </a:rPr>
              <a:t>.</a:t>
            </a:r>
            <a:endParaRPr lang="en-US" sz="2400" b="1" i="1" kern="0" dirty="0">
              <a:solidFill>
                <a:srgbClr val="990000"/>
              </a:solidFill>
            </a:endParaRPr>
          </a:p>
        </p:txBody>
      </p:sp>
      <p:pic>
        <p:nvPicPr>
          <p:cNvPr id="36" name="Picture 35"/>
          <p:cNvPicPr>
            <a:picLocks noChangeAspect="1"/>
          </p:cNvPicPr>
          <p:nvPr/>
        </p:nvPicPr>
        <p:blipFill>
          <a:blip r:embed="rId9">
            <a:extLst/>
          </a:blip>
          <a:stretch>
            <a:fillRect/>
          </a:stretch>
        </p:blipFill>
        <p:spPr>
          <a:xfrm>
            <a:off x="718457" y="2015273"/>
            <a:ext cx="3760842" cy="4540026"/>
          </a:xfrm>
          <a:prstGeom prst="rect">
            <a:avLst/>
          </a:prstGeom>
          <a:ln w="88900" cap="sq" cmpd="thickThin">
            <a:solidFill>
              <a:srgbClr val="FF0000"/>
            </a:solidFill>
            <a:prstDash val="solid"/>
            <a:miter lim="800000"/>
          </a:ln>
          <a:effectLst>
            <a:innerShdw blurRad="76200">
              <a:srgbClr val="000000"/>
            </a:innerShdw>
          </a:effectLst>
        </p:spPr>
      </p:pic>
      <p:pic>
        <p:nvPicPr>
          <p:cNvPr id="37" name="Picture 36"/>
          <p:cNvPicPr>
            <a:picLocks noChangeAspect="1"/>
          </p:cNvPicPr>
          <p:nvPr/>
        </p:nvPicPr>
        <p:blipFill>
          <a:blip r:embed="rId10">
            <a:extLst/>
          </a:blip>
          <a:stretch>
            <a:fillRect/>
          </a:stretch>
        </p:blipFill>
        <p:spPr>
          <a:xfrm>
            <a:off x="4631699" y="2007771"/>
            <a:ext cx="3890736" cy="4547527"/>
          </a:xfrm>
          <a:prstGeom prst="rect">
            <a:avLst/>
          </a:prstGeom>
          <a:ln w="88900" cap="sq" cmpd="thickThin">
            <a:solidFill>
              <a:srgbClr val="FF0000"/>
            </a:solidFill>
            <a:prstDash val="solid"/>
            <a:miter lim="800000"/>
          </a:ln>
          <a:effectLst>
            <a:innerShdw blurRad="76200">
              <a:srgbClr val="000000"/>
            </a:innerShdw>
          </a:effectLst>
        </p:spPr>
      </p:pic>
    </p:spTree>
    <p:extLst>
      <p:ext uri="{BB962C8B-B14F-4D97-AF65-F5344CB8AC3E}">
        <p14:creationId xmlns:p14="http://schemas.microsoft.com/office/powerpoint/2010/main" val="3116306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113190"/>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312672545"/>
              </p:ext>
            </p:extLst>
          </p:nvPr>
        </p:nvGraphicFramePr>
        <p:xfrm>
          <a:off x="288816" y="805208"/>
          <a:ext cx="8629212" cy="5616636"/>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0000"/>
                    </a:ext>
                  </a:extLst>
                </a:gridCol>
                <a:gridCol w="6914712">
                  <a:extLst>
                    <a:ext uri="{9D8B030D-6E8A-4147-A177-3AD203B41FA5}">
                      <a16:colId xmlns:a16="http://schemas.microsoft.com/office/drawing/2014/main" val="20001"/>
                    </a:ext>
                  </a:extLst>
                </a:gridCol>
              </a:tblGrid>
              <a:tr h="413992">
                <a:tc>
                  <a:txBody>
                    <a:bodyPr/>
                    <a:lstStyle/>
                    <a:p>
                      <a:pPr algn="ctr"/>
                      <a:r>
                        <a:rPr lang="en-US" sz="2400" b="1" dirty="0" smtClean="0">
                          <a:solidFill>
                            <a:srgbClr val="002060"/>
                          </a:solidFill>
                        </a:rPr>
                        <a:t>BÀI</a:t>
                      </a:r>
                      <a:endParaRPr lang="en-US" sz="2400" b="1" dirty="0">
                        <a:solidFill>
                          <a:srgbClr val="002060"/>
                        </a:solidFill>
                      </a:endParaRPr>
                    </a:p>
                  </a:txBody>
                  <a:tcPr>
                    <a:solidFill>
                      <a:schemeClr val="accent5"/>
                    </a:solidFill>
                  </a:tcPr>
                </a:tc>
                <a:tc>
                  <a:txBody>
                    <a:bodyPr/>
                    <a:lstStyle/>
                    <a:p>
                      <a:pPr algn="ctr"/>
                      <a:r>
                        <a:rPr lang="en-US" sz="2400" b="1" dirty="0" smtClean="0">
                          <a:solidFill>
                            <a:srgbClr val="002060"/>
                          </a:solidFill>
                        </a:rPr>
                        <a:t>HOA SẦU</a:t>
                      </a:r>
                      <a:r>
                        <a:rPr lang="en-US" sz="2400" b="1" baseline="0" dirty="0" smtClean="0">
                          <a:solidFill>
                            <a:srgbClr val="002060"/>
                          </a:solidFill>
                        </a:rPr>
                        <a:t> ĐÂU</a:t>
                      </a:r>
                      <a:endParaRPr lang="en-US" sz="2400" b="1" dirty="0">
                        <a:solidFill>
                          <a:srgbClr val="002060"/>
                        </a:solidFill>
                      </a:endParaRPr>
                    </a:p>
                  </a:txBody>
                  <a:tcPr>
                    <a:solidFill>
                      <a:schemeClr val="accent5"/>
                    </a:solidFill>
                  </a:tcPr>
                </a:tc>
                <a:extLst>
                  <a:ext uri="{0D108BD9-81ED-4DB2-BD59-A6C34878D82A}">
                    <a16:rowId xmlns:a16="http://schemas.microsoft.com/office/drawing/2014/main" val="10000"/>
                  </a:ext>
                </a:extLst>
              </a:tr>
              <a:tr h="1627388">
                <a:tc>
                  <a:txBody>
                    <a:bodyPr/>
                    <a:lstStyle/>
                    <a:p>
                      <a:pPr algn="ctr"/>
                      <a:r>
                        <a:rPr lang="en-US" sz="2200" b="1" dirty="0" smtClean="0">
                          <a:solidFill>
                            <a:srgbClr val="0000FF"/>
                          </a:solidFill>
                        </a:rPr>
                        <a:t>CÁCH</a:t>
                      </a:r>
                      <a:r>
                        <a:rPr lang="en-US" sz="2200" b="1" baseline="0" dirty="0" smtClean="0">
                          <a:solidFill>
                            <a:srgbClr val="0000FF"/>
                          </a:solidFill>
                        </a:rPr>
                        <a:t> TẢ</a:t>
                      </a:r>
                      <a:endParaRPr lang="en-US" sz="2200" b="1" dirty="0">
                        <a:solidFill>
                          <a:srgbClr val="0000FF"/>
                        </a:solidFill>
                      </a:endParaRPr>
                    </a:p>
                  </a:txBody>
                  <a:tcPr anchor="ctr">
                    <a:solidFill>
                      <a:schemeClr val="bg2">
                        <a:lumMod val="20000"/>
                        <a:lumOff val="80000"/>
                      </a:schemeClr>
                    </a:solidFill>
                  </a:tcPr>
                </a:tc>
                <a:tc>
                  <a:txBody>
                    <a:bodyPr/>
                    <a:lstStyle/>
                    <a:p>
                      <a:pPr marL="285750" indent="-285750" algn="just">
                        <a:buFontTx/>
                        <a:buChar char="-"/>
                      </a:pPr>
                      <a:endParaRPr lang="en-US" sz="2400" baseline="0" dirty="0" smtClean="0"/>
                    </a:p>
                    <a:p>
                      <a:pPr marL="285750" indent="-285750" algn="just">
                        <a:buFontTx/>
                        <a:buChar char="-"/>
                      </a:pPr>
                      <a:endParaRPr lang="en-US" sz="2400" baseline="0" dirty="0" smtClean="0"/>
                    </a:p>
                  </a:txBody>
                  <a:tcPr/>
                </a:tc>
                <a:extLst>
                  <a:ext uri="{0D108BD9-81ED-4DB2-BD59-A6C34878D82A}">
                    <a16:rowId xmlns:a16="http://schemas.microsoft.com/office/drawing/2014/main" val="10001"/>
                  </a:ext>
                </a:extLst>
              </a:tr>
              <a:tr h="2215604">
                <a:tc>
                  <a:txBody>
                    <a:bodyPr/>
                    <a:lstStyle/>
                    <a:p>
                      <a:pPr algn="ctr"/>
                      <a:r>
                        <a:rPr lang="en-US" sz="2200" b="1" dirty="0" smtClean="0">
                          <a:solidFill>
                            <a:srgbClr val="0000FF"/>
                          </a:solidFill>
                        </a:rPr>
                        <a:t>HÌNH</a:t>
                      </a:r>
                      <a:r>
                        <a:rPr lang="en-US" sz="2200" b="1" baseline="0" dirty="0" smtClean="0">
                          <a:solidFill>
                            <a:srgbClr val="0000FF"/>
                          </a:solidFill>
                        </a:rPr>
                        <a:t> ẢNH</a:t>
                      </a:r>
                    </a:p>
                    <a:p>
                      <a:pPr algn="ctr"/>
                      <a:r>
                        <a:rPr lang="en-US" sz="2200" b="1" baseline="0" dirty="0" smtClean="0">
                          <a:solidFill>
                            <a:srgbClr val="0000FF"/>
                          </a:solidFill>
                        </a:rPr>
                        <a:t>SO SÁNH</a:t>
                      </a:r>
                      <a:endParaRPr lang="en-US" sz="2200" b="1" dirty="0">
                        <a:solidFill>
                          <a:srgbClr val="0000FF"/>
                        </a:solidFill>
                      </a:endParaRPr>
                    </a:p>
                  </a:txBody>
                  <a:tcPr anchor="ctr">
                    <a:solidFill>
                      <a:schemeClr val="bg2">
                        <a:lumMod val="20000"/>
                        <a:lumOff val="80000"/>
                      </a:schemeClr>
                    </a:solidFill>
                  </a:tcPr>
                </a:tc>
                <a:tc>
                  <a:txBody>
                    <a:bodyPr/>
                    <a:lstStyle/>
                    <a:p>
                      <a:pPr marL="0" indent="0" algn="just">
                        <a:buFontTx/>
                        <a:buNone/>
                      </a:pPr>
                      <a:endParaRPr lang="en-US" sz="2000" baseline="0" dirty="0" smtClean="0"/>
                    </a:p>
                    <a:p>
                      <a:pPr marL="0" indent="0" algn="just">
                        <a:buFontTx/>
                        <a:buNone/>
                      </a:pPr>
                      <a:endParaRPr lang="en-US" sz="2000" baseline="0" dirty="0" smtClean="0"/>
                    </a:p>
                    <a:p>
                      <a:pPr marL="0" indent="0" algn="just">
                        <a:buFontTx/>
                        <a:buNone/>
                      </a:pPr>
                      <a:endParaRPr lang="en-US" sz="2000" baseline="0" dirty="0" smtClean="0"/>
                    </a:p>
                    <a:p>
                      <a:pPr marL="0" indent="0" algn="just">
                        <a:buFontTx/>
                        <a:buNone/>
                      </a:pPr>
                      <a:endParaRPr lang="en-US" sz="1900" dirty="0"/>
                    </a:p>
                  </a:txBody>
                  <a:tcPr/>
                </a:tc>
                <a:extLst>
                  <a:ext uri="{0D108BD9-81ED-4DB2-BD59-A6C34878D82A}">
                    <a16:rowId xmlns:a16="http://schemas.microsoft.com/office/drawing/2014/main" val="10002"/>
                  </a:ext>
                </a:extLst>
              </a:tr>
              <a:tr h="1316444">
                <a:tc>
                  <a:txBody>
                    <a:bodyPr/>
                    <a:lstStyle/>
                    <a:p>
                      <a:pPr algn="ctr"/>
                      <a:r>
                        <a:rPr lang="en-US" sz="2200" b="1" dirty="0" smtClean="0">
                          <a:solidFill>
                            <a:srgbClr val="0000FF"/>
                          </a:solidFill>
                        </a:rPr>
                        <a:t>HÌNH</a:t>
                      </a:r>
                      <a:r>
                        <a:rPr lang="en-US" sz="2200" b="1" baseline="0" dirty="0" smtClean="0">
                          <a:solidFill>
                            <a:srgbClr val="0000FF"/>
                          </a:solidFill>
                        </a:rPr>
                        <a:t> ẢNH</a:t>
                      </a:r>
                    </a:p>
                    <a:p>
                      <a:pPr algn="ctr"/>
                      <a:r>
                        <a:rPr lang="en-US" sz="2200" b="1" baseline="0" dirty="0" smtClean="0">
                          <a:solidFill>
                            <a:srgbClr val="0000FF"/>
                          </a:solidFill>
                        </a:rPr>
                        <a:t>NHÂN HOÁ</a:t>
                      </a:r>
                      <a:endParaRPr lang="en-US" sz="2200" b="1" dirty="0">
                        <a:solidFill>
                          <a:srgbClr val="0000FF"/>
                        </a:solidFill>
                      </a:endParaRPr>
                    </a:p>
                  </a:txBody>
                  <a:tcPr anchor="ctr">
                    <a:solidFill>
                      <a:schemeClr val="bg2">
                        <a:lumMod val="20000"/>
                        <a:lumOff val="80000"/>
                      </a:schemeClr>
                    </a:solidFill>
                  </a:tcPr>
                </a:tc>
                <a:tc>
                  <a:txBody>
                    <a:bodyPr/>
                    <a:lstStyle/>
                    <a:p>
                      <a:endParaRPr lang="en-US" dirty="0"/>
                    </a:p>
                  </a:txBody>
                  <a:tcPr/>
                </a:tc>
                <a:extLst>
                  <a:ext uri="{0D108BD9-81ED-4DB2-BD59-A6C34878D82A}">
                    <a16:rowId xmlns:a16="http://schemas.microsoft.com/office/drawing/2014/main" val="10003"/>
                  </a:ext>
                </a:extLst>
              </a:tr>
            </a:tbl>
          </a:graphicData>
        </a:graphic>
      </p:graphicFrame>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2" name="Rectangle 1"/>
          <p:cNvSpPr/>
          <p:nvPr/>
        </p:nvSpPr>
        <p:spPr>
          <a:xfrm>
            <a:off x="2110825" y="1313692"/>
            <a:ext cx="6672538" cy="707886"/>
          </a:xfrm>
          <a:prstGeom prst="rect">
            <a:avLst/>
          </a:prstGeom>
        </p:spPr>
        <p:txBody>
          <a:bodyPr wrap="square">
            <a:spAutoFit/>
          </a:bodyPr>
          <a:lstStyle/>
          <a:p>
            <a:pPr algn="just" fontAlgn="auto">
              <a:spcBef>
                <a:spcPts val="0"/>
              </a:spcBef>
              <a:spcAft>
                <a:spcPts val="0"/>
              </a:spcAft>
              <a:defRPr/>
            </a:pPr>
            <a:r>
              <a:rPr lang="en-US" sz="2000" dirty="0" smtClean="0"/>
              <a:t>- </a:t>
            </a:r>
            <a:r>
              <a:rPr lang="en-US" sz="2000" dirty="0" err="1" smtClean="0"/>
              <a:t>Tả</a:t>
            </a:r>
            <a:r>
              <a:rPr lang="en-US" sz="2000" dirty="0" smtClean="0"/>
              <a:t> </a:t>
            </a:r>
            <a:r>
              <a:rPr lang="en-US" sz="2000" dirty="0" err="1"/>
              <a:t>cả</a:t>
            </a:r>
            <a:r>
              <a:rPr lang="en-US" sz="2000" dirty="0"/>
              <a:t> </a:t>
            </a:r>
            <a:r>
              <a:rPr lang="en-US" sz="2000" dirty="0" err="1"/>
              <a:t>chùm</a:t>
            </a:r>
            <a:r>
              <a:rPr lang="en-US" sz="2000" dirty="0"/>
              <a:t> </a:t>
            </a:r>
            <a:r>
              <a:rPr lang="en-US" sz="2000" dirty="0" err="1"/>
              <a:t>hoa</a:t>
            </a:r>
            <a:r>
              <a:rPr lang="en-US" sz="2000" dirty="0"/>
              <a:t>, </a:t>
            </a:r>
            <a:r>
              <a:rPr lang="en-US" sz="2000" dirty="0" err="1"/>
              <a:t>không</a:t>
            </a:r>
            <a:r>
              <a:rPr lang="en-US" sz="2000" dirty="0"/>
              <a:t> </a:t>
            </a:r>
            <a:r>
              <a:rPr lang="en-US" sz="2000" dirty="0" err="1"/>
              <a:t>tả</a:t>
            </a:r>
            <a:r>
              <a:rPr lang="en-US" sz="2000" dirty="0"/>
              <a:t> </a:t>
            </a:r>
            <a:r>
              <a:rPr lang="en-US" sz="2000" dirty="0" err="1"/>
              <a:t>từng</a:t>
            </a:r>
            <a:r>
              <a:rPr lang="en-US" sz="2000" dirty="0"/>
              <a:t> </a:t>
            </a:r>
            <a:r>
              <a:rPr lang="en-US" sz="2000" dirty="0" err="1"/>
              <a:t>bông</a:t>
            </a:r>
            <a:r>
              <a:rPr lang="en-US" sz="2000" dirty="0"/>
              <a:t>, </a:t>
            </a:r>
            <a:r>
              <a:rPr lang="en-US" sz="2000" dirty="0" err="1"/>
              <a:t>vì</a:t>
            </a:r>
            <a:r>
              <a:rPr lang="en-US" sz="2000" dirty="0"/>
              <a:t> </a:t>
            </a:r>
            <a:r>
              <a:rPr lang="en-US" sz="2000" dirty="0" err="1"/>
              <a:t>hoa</a:t>
            </a:r>
            <a:r>
              <a:rPr lang="en-US" sz="2000" dirty="0"/>
              <a:t> </a:t>
            </a:r>
            <a:r>
              <a:rPr lang="en-US" sz="2000" dirty="0" err="1"/>
              <a:t>sầu</a:t>
            </a:r>
            <a:r>
              <a:rPr lang="en-US" sz="2000" dirty="0"/>
              <a:t> </a:t>
            </a:r>
            <a:r>
              <a:rPr lang="en-US" sz="2000" dirty="0" err="1"/>
              <a:t>đâu</a:t>
            </a:r>
            <a:r>
              <a:rPr lang="en-US" sz="2000" dirty="0"/>
              <a:t> </a:t>
            </a:r>
            <a:r>
              <a:rPr lang="en-US" sz="2000" dirty="0" err="1"/>
              <a:t>nhỏ</a:t>
            </a:r>
            <a:r>
              <a:rPr lang="en-US" sz="2000" dirty="0"/>
              <a:t> </a:t>
            </a:r>
            <a:r>
              <a:rPr lang="en-US" sz="2000" dirty="0" err="1"/>
              <a:t>mọc</a:t>
            </a:r>
            <a:r>
              <a:rPr lang="en-US" sz="2000" dirty="0"/>
              <a:t> </a:t>
            </a:r>
            <a:r>
              <a:rPr lang="en-US" sz="2000" dirty="0" err="1"/>
              <a:t>thành</a:t>
            </a:r>
            <a:r>
              <a:rPr lang="en-US" sz="2000" dirty="0"/>
              <a:t> </a:t>
            </a:r>
            <a:r>
              <a:rPr lang="en-US" sz="2000" dirty="0" err="1"/>
              <a:t>chùm</a:t>
            </a:r>
            <a:r>
              <a:rPr lang="en-US" sz="2000" dirty="0"/>
              <a:t>.</a:t>
            </a:r>
          </a:p>
        </p:txBody>
      </p:sp>
      <p:sp>
        <p:nvSpPr>
          <p:cNvPr id="3" name="Rectangle 2"/>
          <p:cNvSpPr/>
          <p:nvPr/>
        </p:nvSpPr>
        <p:spPr>
          <a:xfrm>
            <a:off x="2110825" y="1972473"/>
            <a:ext cx="4251485" cy="400110"/>
          </a:xfrm>
          <a:prstGeom prst="rect">
            <a:avLst/>
          </a:prstGeom>
        </p:spPr>
        <p:txBody>
          <a:bodyPr wrap="none">
            <a:spAutoFit/>
          </a:bodyPr>
          <a:lstStyle/>
          <a:p>
            <a:r>
              <a:rPr lang="en-US" sz="2000" dirty="0" smtClean="0"/>
              <a:t>- </a:t>
            </a:r>
            <a:r>
              <a:rPr lang="en-US" sz="2000" dirty="0" err="1" smtClean="0"/>
              <a:t>Đặc</a:t>
            </a:r>
            <a:r>
              <a:rPr lang="en-US" sz="2000" dirty="0" smtClean="0"/>
              <a:t> </a:t>
            </a:r>
            <a:r>
              <a:rPr lang="en-US" sz="2000" dirty="0" err="1"/>
              <a:t>tả</a:t>
            </a:r>
            <a:r>
              <a:rPr lang="en-US" sz="2000" dirty="0"/>
              <a:t> </a:t>
            </a:r>
            <a:r>
              <a:rPr lang="en-US" sz="2000" dirty="0" err="1"/>
              <a:t>mùi</a:t>
            </a:r>
            <a:r>
              <a:rPr lang="en-US" sz="2000" dirty="0"/>
              <a:t> </a:t>
            </a:r>
            <a:r>
              <a:rPr lang="en-US" sz="2000" dirty="0" err="1"/>
              <a:t>thơm</a:t>
            </a:r>
            <a:r>
              <a:rPr lang="en-US" sz="2000" dirty="0"/>
              <a:t> </a:t>
            </a:r>
            <a:r>
              <a:rPr lang="en-US" sz="2000" dirty="0" err="1"/>
              <a:t>đặc</a:t>
            </a:r>
            <a:r>
              <a:rPr lang="en-US" sz="2000" dirty="0"/>
              <a:t> </a:t>
            </a:r>
            <a:r>
              <a:rPr lang="en-US" sz="2000" dirty="0" err="1"/>
              <a:t>biệt</a:t>
            </a:r>
            <a:r>
              <a:rPr lang="en-US" sz="2000" dirty="0"/>
              <a:t> </a:t>
            </a:r>
            <a:r>
              <a:rPr lang="en-US" sz="2000" dirty="0" err="1"/>
              <a:t>của</a:t>
            </a:r>
            <a:r>
              <a:rPr lang="en-US" sz="2000" dirty="0"/>
              <a:t> </a:t>
            </a:r>
            <a:r>
              <a:rPr lang="en-US" sz="2000" dirty="0" err="1"/>
              <a:t>hoa</a:t>
            </a:r>
            <a:r>
              <a:rPr lang="en-US" sz="2000" dirty="0"/>
              <a:t>.</a:t>
            </a:r>
          </a:p>
        </p:txBody>
      </p:sp>
      <p:sp>
        <p:nvSpPr>
          <p:cNvPr id="4" name="Rectangle 3"/>
          <p:cNvSpPr/>
          <p:nvPr/>
        </p:nvSpPr>
        <p:spPr>
          <a:xfrm>
            <a:off x="2164732" y="2410599"/>
            <a:ext cx="2366545" cy="400110"/>
          </a:xfrm>
          <a:prstGeom prst="rect">
            <a:avLst/>
          </a:prstGeom>
        </p:spPr>
        <p:txBody>
          <a:bodyPr wrap="none">
            <a:spAutoFit/>
          </a:bodyPr>
          <a:lstStyle/>
          <a:p>
            <a:pPr marL="0" indent="0" algn="just">
              <a:buFontTx/>
              <a:buNone/>
            </a:pPr>
            <a:r>
              <a:rPr lang="en-US" sz="2000" b="1" dirty="0" smtClean="0">
                <a:solidFill>
                  <a:srgbClr val="FF0000"/>
                </a:solidFill>
                <a:latin typeface="Times New Roman" pitchFamily="18" charset="0"/>
                <a:cs typeface="Times New Roman" pitchFamily="18" charset="0"/>
                <a:sym typeface="Wingdings"/>
              </a:rPr>
              <a:t></a:t>
            </a:r>
            <a:r>
              <a:rPr lang="en-US" sz="2000" b="1" dirty="0" smtClean="0">
                <a:solidFill>
                  <a:srgbClr val="FF0000"/>
                </a:solidFill>
                <a:latin typeface="Times New Roman" pitchFamily="18" charset="0"/>
                <a:cs typeface="Times New Roman" pitchFamily="18" charset="0"/>
              </a:rPr>
              <a:t> </a:t>
            </a:r>
            <a:r>
              <a:rPr lang="en-US" sz="2000" b="1" dirty="0" err="1" smtClean="0">
                <a:solidFill>
                  <a:srgbClr val="FF0000"/>
                </a:solidFill>
                <a:latin typeface="Times New Roman" pitchFamily="18" charset="0"/>
                <a:cs typeface="Times New Roman" pitchFamily="18" charset="0"/>
              </a:rPr>
              <a:t>Tả</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từng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bộ</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phận</a:t>
            </a:r>
            <a:r>
              <a:rPr lang="en-US" sz="2000" b="1" dirty="0">
                <a:solidFill>
                  <a:srgbClr val="FF0000"/>
                </a:solidFill>
                <a:latin typeface="Times New Roman" pitchFamily="18" charset="0"/>
                <a:cs typeface="Times New Roman" pitchFamily="18" charset="0"/>
              </a:rPr>
              <a:t>.</a:t>
            </a:r>
          </a:p>
        </p:txBody>
      </p:sp>
      <p:sp>
        <p:nvSpPr>
          <p:cNvPr id="5" name="Rectangle 4"/>
          <p:cNvSpPr/>
          <p:nvPr/>
        </p:nvSpPr>
        <p:spPr>
          <a:xfrm>
            <a:off x="2110824" y="2929822"/>
            <a:ext cx="6785087" cy="1107996"/>
          </a:xfrm>
          <a:prstGeom prst="rect">
            <a:avLst/>
          </a:prstGeom>
        </p:spPr>
        <p:txBody>
          <a:bodyPr wrap="square">
            <a:spAutoFit/>
          </a:bodyPr>
          <a:lstStyle/>
          <a:p>
            <a:pPr marL="0" indent="0" algn="just">
              <a:buFontTx/>
              <a:buNone/>
            </a:pPr>
            <a:r>
              <a:rPr lang="en-US" sz="2200" dirty="0" smtClean="0"/>
              <a:t>-    </a:t>
            </a:r>
            <a:r>
              <a:rPr lang="en-US" sz="2200" dirty="0" err="1" smtClean="0"/>
              <a:t>hoa</a:t>
            </a:r>
            <a:r>
              <a:rPr lang="en-US" sz="2200" dirty="0" smtClean="0"/>
              <a:t> </a:t>
            </a:r>
            <a:r>
              <a:rPr lang="en-US" sz="2200" dirty="0" err="1"/>
              <a:t>nở</a:t>
            </a:r>
            <a:r>
              <a:rPr lang="en-US" sz="2200" dirty="0"/>
              <a:t> </a:t>
            </a:r>
            <a:r>
              <a:rPr lang="en-US" sz="2200" dirty="0" err="1"/>
              <a:t>như</a:t>
            </a:r>
            <a:r>
              <a:rPr lang="en-US" sz="2200" dirty="0"/>
              <a:t> </a:t>
            </a:r>
            <a:r>
              <a:rPr lang="en-US" sz="2200" dirty="0" err="1"/>
              <a:t>cười</a:t>
            </a:r>
            <a:r>
              <a:rPr lang="en-US" sz="2200" dirty="0"/>
              <a:t>, </a:t>
            </a:r>
            <a:r>
              <a:rPr lang="en-US" sz="2200" dirty="0" err="1"/>
              <a:t>bao</a:t>
            </a:r>
            <a:r>
              <a:rPr lang="en-US" sz="2200" dirty="0"/>
              <a:t> </a:t>
            </a:r>
            <a:r>
              <a:rPr lang="en-US" sz="2200" dirty="0" err="1"/>
              <a:t>nhiêu</a:t>
            </a:r>
            <a:r>
              <a:rPr lang="en-US" sz="2200" dirty="0"/>
              <a:t> </a:t>
            </a:r>
            <a:r>
              <a:rPr lang="en-US" sz="2200" dirty="0" err="1"/>
              <a:t>thứ</a:t>
            </a:r>
            <a:r>
              <a:rPr lang="en-US" sz="2200" dirty="0"/>
              <a:t> </a:t>
            </a:r>
            <a:r>
              <a:rPr lang="en-US" sz="2200" dirty="0" err="1"/>
              <a:t>đó</a:t>
            </a:r>
            <a:r>
              <a:rPr lang="en-US" sz="2200" dirty="0"/>
              <a:t>, </a:t>
            </a:r>
            <a:r>
              <a:rPr lang="en-US" sz="2200" dirty="0" err="1"/>
              <a:t>bấy</a:t>
            </a:r>
            <a:r>
              <a:rPr lang="en-US" sz="2200" dirty="0"/>
              <a:t> </a:t>
            </a:r>
            <a:r>
              <a:rPr lang="en-US" sz="2200" dirty="0" err="1"/>
              <a:t>nhiêu</a:t>
            </a:r>
            <a:r>
              <a:rPr lang="en-US" sz="2200" dirty="0"/>
              <a:t> </a:t>
            </a:r>
            <a:r>
              <a:rPr lang="en-US" sz="2200" dirty="0" err="1"/>
              <a:t>thương</a:t>
            </a:r>
            <a:r>
              <a:rPr lang="en-US" sz="2200" dirty="0"/>
              <a:t> </a:t>
            </a:r>
            <a:r>
              <a:rPr lang="en-US" sz="2200" dirty="0" err="1"/>
              <a:t>yêu</a:t>
            </a:r>
            <a:r>
              <a:rPr lang="en-US" sz="2200" dirty="0"/>
              <a:t>, </a:t>
            </a:r>
            <a:r>
              <a:rPr lang="en-US" sz="2200" dirty="0" err="1"/>
              <a:t>khiến</a:t>
            </a:r>
            <a:r>
              <a:rPr lang="en-US" sz="2200" dirty="0"/>
              <a:t> </a:t>
            </a:r>
            <a:r>
              <a:rPr lang="en-US" sz="2200" dirty="0" err="1"/>
              <a:t>người</a:t>
            </a:r>
            <a:r>
              <a:rPr lang="en-US" sz="2200" dirty="0"/>
              <a:t> ta </a:t>
            </a:r>
            <a:r>
              <a:rPr lang="en-US" sz="2200" dirty="0" err="1"/>
              <a:t>cảm</a:t>
            </a:r>
            <a:r>
              <a:rPr lang="en-US" sz="2200" dirty="0"/>
              <a:t> </a:t>
            </a:r>
            <a:r>
              <a:rPr lang="en-US" sz="2200" dirty="0" err="1"/>
              <a:t>thấy</a:t>
            </a:r>
            <a:r>
              <a:rPr lang="en-US" sz="2200" dirty="0"/>
              <a:t> </a:t>
            </a:r>
            <a:r>
              <a:rPr lang="en-US" sz="2200" dirty="0" err="1"/>
              <a:t>như</a:t>
            </a:r>
            <a:r>
              <a:rPr lang="en-US" sz="2200" dirty="0"/>
              <a:t> </a:t>
            </a:r>
            <a:r>
              <a:rPr lang="en-US" sz="2200" dirty="0" err="1"/>
              <a:t>ngây</a:t>
            </a:r>
            <a:r>
              <a:rPr lang="en-US" sz="2200" dirty="0"/>
              <a:t> </a:t>
            </a:r>
            <a:r>
              <a:rPr lang="en-US" sz="2200" dirty="0" err="1"/>
              <a:t>ngất</a:t>
            </a:r>
            <a:r>
              <a:rPr lang="en-US" sz="2200" dirty="0"/>
              <a:t>, </a:t>
            </a:r>
            <a:r>
              <a:rPr lang="en-US" sz="2200" dirty="0" err="1"/>
              <a:t>như</a:t>
            </a:r>
            <a:r>
              <a:rPr lang="en-US" sz="2200" dirty="0"/>
              <a:t> say </a:t>
            </a:r>
            <a:r>
              <a:rPr lang="en-US" sz="2200" dirty="0" err="1"/>
              <a:t>một</a:t>
            </a:r>
            <a:r>
              <a:rPr lang="en-US" sz="2200" dirty="0"/>
              <a:t> </a:t>
            </a:r>
            <a:r>
              <a:rPr lang="en-US" sz="2200" dirty="0" err="1"/>
              <a:t>thứ</a:t>
            </a:r>
            <a:r>
              <a:rPr lang="en-US" sz="2200" dirty="0"/>
              <a:t> men </a:t>
            </a:r>
            <a:r>
              <a:rPr lang="en-US" sz="2200" dirty="0" err="1"/>
              <a:t>gì</a:t>
            </a:r>
            <a:r>
              <a:rPr lang="en-US" sz="2200" dirty="0"/>
              <a:t>.</a:t>
            </a:r>
          </a:p>
        </p:txBody>
      </p:sp>
      <p:sp>
        <p:nvSpPr>
          <p:cNvPr id="6" name="Rectangle 5"/>
          <p:cNvSpPr/>
          <p:nvPr/>
        </p:nvSpPr>
        <p:spPr>
          <a:xfrm>
            <a:off x="2110825" y="3962422"/>
            <a:ext cx="6672539" cy="1107996"/>
          </a:xfrm>
          <a:prstGeom prst="rect">
            <a:avLst/>
          </a:prstGeom>
        </p:spPr>
        <p:txBody>
          <a:bodyPr wrap="square">
            <a:spAutoFit/>
          </a:bodyPr>
          <a:lstStyle/>
          <a:p>
            <a:pPr marL="0" indent="0" algn="just">
              <a:buFontTx/>
              <a:buNone/>
            </a:pPr>
            <a:r>
              <a:rPr lang="en-US" sz="2200" dirty="0" smtClean="0"/>
              <a:t>-   So </a:t>
            </a:r>
            <a:r>
              <a:rPr lang="en-US" sz="2200" dirty="0" err="1"/>
              <a:t>sánh</a:t>
            </a:r>
            <a:r>
              <a:rPr lang="en-US" sz="2200" dirty="0"/>
              <a:t> (</a:t>
            </a:r>
            <a:r>
              <a:rPr lang="en-US" sz="2200" dirty="0" err="1"/>
              <a:t>mùi</a:t>
            </a:r>
            <a:r>
              <a:rPr lang="en-US" sz="2200" dirty="0"/>
              <a:t> </a:t>
            </a:r>
            <a:r>
              <a:rPr lang="en-US" sz="2200" dirty="0" err="1"/>
              <a:t>thơm</a:t>
            </a:r>
            <a:r>
              <a:rPr lang="en-US" sz="2200" dirty="0"/>
              <a:t> </a:t>
            </a:r>
            <a:r>
              <a:rPr lang="en-US" sz="2200" dirty="0" err="1"/>
              <a:t>hoa</a:t>
            </a:r>
            <a:r>
              <a:rPr lang="en-US" sz="2200" dirty="0"/>
              <a:t> </a:t>
            </a:r>
            <a:r>
              <a:rPr lang="en-US" sz="2200" dirty="0" err="1"/>
              <a:t>sầu</a:t>
            </a:r>
            <a:r>
              <a:rPr lang="en-US" sz="2200" dirty="0"/>
              <a:t> </a:t>
            </a:r>
            <a:r>
              <a:rPr lang="en-US" sz="2200" dirty="0" err="1"/>
              <a:t>đâu</a:t>
            </a:r>
            <a:r>
              <a:rPr lang="en-US" sz="2200" dirty="0"/>
              <a:t> </a:t>
            </a:r>
            <a:r>
              <a:rPr lang="en-US" sz="2200" dirty="0" err="1"/>
              <a:t>mát</a:t>
            </a:r>
            <a:r>
              <a:rPr lang="en-US" sz="2200" dirty="0"/>
              <a:t> </a:t>
            </a:r>
            <a:r>
              <a:rPr lang="en-US" sz="2200" dirty="0" err="1"/>
              <a:t>mẻ</a:t>
            </a:r>
            <a:r>
              <a:rPr lang="en-US" sz="2200" dirty="0"/>
              <a:t> </a:t>
            </a:r>
            <a:r>
              <a:rPr lang="en-US" sz="2200" dirty="0" err="1"/>
              <a:t>hơn</a:t>
            </a:r>
            <a:r>
              <a:rPr lang="en-US" sz="2200" dirty="0"/>
              <a:t> </a:t>
            </a:r>
            <a:r>
              <a:rPr lang="en-US" sz="2200" dirty="0" err="1"/>
              <a:t>cả</a:t>
            </a:r>
            <a:r>
              <a:rPr lang="en-US" sz="2200" dirty="0"/>
              <a:t> </a:t>
            </a:r>
            <a:r>
              <a:rPr lang="en-US" sz="2200" dirty="0" err="1"/>
              <a:t>hương</a:t>
            </a:r>
            <a:r>
              <a:rPr lang="en-US" sz="2200" dirty="0"/>
              <a:t> </a:t>
            </a:r>
            <a:r>
              <a:rPr lang="en-US" sz="2200" dirty="0" err="1"/>
              <a:t>cau</a:t>
            </a:r>
            <a:r>
              <a:rPr lang="en-US" sz="2200" dirty="0"/>
              <a:t>, </a:t>
            </a:r>
            <a:r>
              <a:rPr lang="en-US" sz="2200" dirty="0" err="1"/>
              <a:t>dịu</a:t>
            </a:r>
            <a:r>
              <a:rPr lang="en-US" sz="2200" dirty="0"/>
              <a:t> </a:t>
            </a:r>
            <a:r>
              <a:rPr lang="en-US" sz="2200" dirty="0" err="1"/>
              <a:t>dàng</a:t>
            </a:r>
            <a:r>
              <a:rPr lang="en-US" sz="2200" dirty="0"/>
              <a:t> </a:t>
            </a:r>
            <a:r>
              <a:rPr lang="en-US" sz="2200" dirty="0" err="1"/>
              <a:t>hơn</a:t>
            </a:r>
            <a:r>
              <a:rPr lang="en-US" sz="2200" dirty="0"/>
              <a:t> </a:t>
            </a:r>
            <a:r>
              <a:rPr lang="en-US" sz="2200" dirty="0" err="1"/>
              <a:t>cả</a:t>
            </a:r>
            <a:r>
              <a:rPr lang="en-US" sz="2200" dirty="0"/>
              <a:t> </a:t>
            </a:r>
            <a:r>
              <a:rPr lang="en-US" sz="2200" dirty="0" err="1"/>
              <a:t>hương</a:t>
            </a:r>
            <a:r>
              <a:rPr lang="en-US" sz="2200" dirty="0"/>
              <a:t> </a:t>
            </a:r>
            <a:r>
              <a:rPr lang="en-US" sz="2200" dirty="0" err="1"/>
              <a:t>hoa</a:t>
            </a:r>
            <a:r>
              <a:rPr lang="en-US" sz="2200" dirty="0"/>
              <a:t> </a:t>
            </a:r>
            <a:r>
              <a:rPr lang="en-US" sz="2200" dirty="0" err="1"/>
              <a:t>mộc</a:t>
            </a:r>
            <a:r>
              <a:rPr lang="en-US" sz="2200" dirty="0"/>
              <a:t>), </a:t>
            </a:r>
            <a:r>
              <a:rPr lang="en-US" sz="2200" dirty="0" err="1"/>
              <a:t>mùi</a:t>
            </a:r>
            <a:r>
              <a:rPr lang="en-US" sz="2200" dirty="0"/>
              <a:t> </a:t>
            </a:r>
            <a:r>
              <a:rPr lang="en-US" sz="2200" dirty="0" err="1"/>
              <a:t>thơm</a:t>
            </a:r>
            <a:r>
              <a:rPr lang="en-US" sz="2200" dirty="0"/>
              <a:t> </a:t>
            </a:r>
            <a:r>
              <a:rPr lang="en-US" sz="2200" dirty="0" err="1"/>
              <a:t>huyền</a:t>
            </a:r>
            <a:r>
              <a:rPr lang="en-US" sz="2200" dirty="0"/>
              <a:t> </a:t>
            </a:r>
            <a:r>
              <a:rPr lang="en-US" sz="2200" dirty="0" err="1"/>
              <a:t>diệu</a:t>
            </a:r>
            <a:r>
              <a:rPr lang="en-US" sz="2200" dirty="0"/>
              <a:t> </a:t>
            </a:r>
            <a:r>
              <a:rPr lang="en-US" sz="2200" dirty="0" err="1"/>
              <a:t>hoà</a:t>
            </a:r>
            <a:r>
              <a:rPr lang="en-US" sz="2200" dirty="0"/>
              <a:t> </a:t>
            </a:r>
            <a:r>
              <a:rPr lang="en-US" sz="2200" dirty="0" err="1"/>
              <a:t>với</a:t>
            </a:r>
            <a:r>
              <a:rPr lang="en-US" sz="2200" dirty="0"/>
              <a:t> </a:t>
            </a:r>
            <a:r>
              <a:rPr lang="en-US" sz="2200" dirty="0" err="1"/>
              <a:t>hương</a:t>
            </a:r>
            <a:r>
              <a:rPr lang="en-US" sz="2200" dirty="0"/>
              <a:t> </a:t>
            </a:r>
            <a:r>
              <a:rPr lang="en-US" sz="2200" dirty="0" err="1"/>
              <a:t>vị</a:t>
            </a:r>
            <a:r>
              <a:rPr lang="en-US" sz="2200" dirty="0"/>
              <a:t> </a:t>
            </a:r>
            <a:r>
              <a:rPr lang="en-US" sz="2200" dirty="0" err="1"/>
              <a:t>đồng</a:t>
            </a:r>
            <a:r>
              <a:rPr lang="en-US" sz="2200" dirty="0"/>
              <a:t> </a:t>
            </a:r>
            <a:r>
              <a:rPr lang="en-US" sz="2200" dirty="0" err="1"/>
              <a:t>quê</a:t>
            </a:r>
            <a:endParaRPr lang="en-US" sz="2200" dirty="0"/>
          </a:p>
        </p:txBody>
      </p:sp>
    </p:spTree>
    <p:extLst>
      <p:ext uri="{BB962C8B-B14F-4D97-AF65-F5344CB8AC3E}">
        <p14:creationId xmlns:p14="http://schemas.microsoft.com/office/powerpoint/2010/main" val="43053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p:cTn id="3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41" presetClass="entr" presetSubtype="0" fill="hold" grpId="0" nodeType="clickEffect">
                                  <p:stCondLst>
                                    <p:cond delay="0"/>
                                  </p:stCondLst>
                                  <p:iterate type="lt">
                                    <p:tmPct val="10000"/>
                                  </p:iterate>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5"/>
                                        </p:tgtEl>
                                        <p:attrNameLst>
                                          <p:attrName>ppt_y</p:attrName>
                                        </p:attrNameLst>
                                      </p:cBhvr>
                                      <p:tavLst>
                                        <p:tav tm="0">
                                          <p:val>
                                            <p:strVal val="#ppt_y"/>
                                          </p:val>
                                        </p:tav>
                                        <p:tav tm="100000">
                                          <p:val>
                                            <p:strVal val="#ppt_y"/>
                                          </p:val>
                                        </p:tav>
                                      </p:tavLst>
                                    </p:anim>
                                    <p:anim calcmode="lin" valueType="num">
                                      <p:cBhvr>
                                        <p:cTn id="4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41" presetClass="entr" presetSubtype="0" fill="hold" grpId="0" nodeType="clickEffect">
                                  <p:stCondLst>
                                    <p:cond delay="0"/>
                                  </p:stCondLst>
                                  <p:iterate type="lt">
                                    <p:tmPct val="10000"/>
                                  </p:iterate>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51" dur="500" fill="hold"/>
                                        <p:tgtEl>
                                          <p:spTgt spid="6"/>
                                        </p:tgtEl>
                                        <p:attrNameLst>
                                          <p:attrName>ppt_y</p:attrName>
                                        </p:attrNameLst>
                                      </p:cBhvr>
                                      <p:tavLst>
                                        <p:tav tm="0">
                                          <p:val>
                                            <p:strVal val="#ppt_y"/>
                                          </p:val>
                                        </p:tav>
                                        <p:tav tm="100000">
                                          <p:val>
                                            <p:strVal val="#ppt_y"/>
                                          </p:val>
                                        </p:tav>
                                      </p:tavLst>
                                    </p:anim>
                                    <p:anim calcmode="lin" valueType="num">
                                      <p:cBhvr>
                                        <p:cTn id="5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4"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30" name="Picture 2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7"/>
          <a:srcRect/>
          <a:stretch>
            <a:fillRect/>
          </a:stretch>
        </p:blipFill>
        <p:spPr bwMode="auto">
          <a:xfrm>
            <a:off x="0" y="6221962"/>
            <a:ext cx="533400" cy="592707"/>
          </a:xfrm>
          <a:prstGeom prst="rect">
            <a:avLst/>
          </a:prstGeom>
          <a:noFill/>
        </p:spPr>
      </p:pic>
      <p:sp>
        <p:nvSpPr>
          <p:cNvPr id="35" name="Rectangle 34"/>
          <p:cNvSpPr/>
          <p:nvPr/>
        </p:nvSpPr>
        <p:spPr>
          <a:xfrm>
            <a:off x="210826" y="313490"/>
            <a:ext cx="8629212" cy="830997"/>
          </a:xfrm>
          <a:prstGeom prst="rect">
            <a:avLst/>
          </a:prstGeom>
        </p:spPr>
        <p:txBody>
          <a:bodyPr wrap="square">
            <a:spAutoFit/>
          </a:bodyPr>
          <a:lstStyle/>
          <a:p>
            <a:pPr lvl="0" algn="just">
              <a:defRPr/>
            </a:pPr>
            <a:r>
              <a:rPr lang="en-US" sz="2400" b="1" i="1" kern="0" dirty="0" smtClean="0">
                <a:solidFill>
                  <a:srgbClr val="990000"/>
                </a:solidFill>
                <a:cs typeface="Arial" charset="0"/>
              </a:rPr>
              <a:t>1. </a:t>
            </a:r>
            <a:r>
              <a:rPr lang="en-US" sz="2400" b="1" i="1" kern="0" dirty="0" err="1" smtClean="0">
                <a:solidFill>
                  <a:srgbClr val="990000"/>
                </a:solidFill>
                <a:cs typeface="Arial" charset="0"/>
              </a:rPr>
              <a:t>Đọc</a:t>
            </a:r>
            <a:r>
              <a:rPr lang="en-US" sz="2400" b="1" i="1" kern="0" dirty="0" smtClean="0">
                <a:solidFill>
                  <a:srgbClr val="990000"/>
                </a:solidFill>
                <a:cs typeface="Arial" charset="0"/>
              </a:rPr>
              <a:t> </a:t>
            </a:r>
            <a:r>
              <a:rPr lang="en-US" sz="2400" b="1" i="1" kern="0" dirty="0" err="1">
                <a:solidFill>
                  <a:srgbClr val="990000"/>
                </a:solidFill>
                <a:cs typeface="Arial" charset="0"/>
              </a:rPr>
              <a:t>một</a:t>
            </a:r>
            <a:r>
              <a:rPr lang="en-US" sz="2400" b="1" i="1" kern="0" dirty="0">
                <a:solidFill>
                  <a:srgbClr val="990000"/>
                </a:solidFill>
                <a:cs typeface="Arial" charset="0"/>
              </a:rPr>
              <a:t> </a:t>
            </a:r>
            <a:r>
              <a:rPr lang="en-US" sz="2400" b="1" i="1" kern="0" dirty="0" err="1">
                <a:solidFill>
                  <a:srgbClr val="990000"/>
                </a:solidFill>
                <a:cs typeface="Arial" charset="0"/>
              </a:rPr>
              <a:t>số</a:t>
            </a:r>
            <a:r>
              <a:rPr lang="en-US" sz="2400" b="1" i="1" kern="0" dirty="0">
                <a:solidFill>
                  <a:srgbClr val="990000"/>
                </a:solidFill>
                <a:cs typeface="Arial" charset="0"/>
              </a:rPr>
              <a:t> </a:t>
            </a:r>
            <a:r>
              <a:rPr lang="en-US" sz="2400" b="1" i="1" kern="0" dirty="0" err="1">
                <a:solidFill>
                  <a:srgbClr val="990000"/>
                </a:solidFill>
                <a:cs typeface="Arial" charset="0"/>
              </a:rPr>
              <a:t>đoạn</a:t>
            </a:r>
            <a:r>
              <a:rPr lang="en-US" sz="2400" b="1" i="1" kern="0" dirty="0">
                <a:solidFill>
                  <a:srgbClr val="990000"/>
                </a:solidFill>
                <a:cs typeface="Arial" charset="0"/>
              </a:rPr>
              <a:t> </a:t>
            </a:r>
            <a:r>
              <a:rPr lang="en-US" sz="2400" b="1" i="1" kern="0" dirty="0" err="1">
                <a:solidFill>
                  <a:srgbClr val="990000"/>
                </a:solidFill>
                <a:cs typeface="Arial" charset="0"/>
              </a:rPr>
              <a:t>văn</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hoa</a:t>
            </a:r>
            <a:r>
              <a:rPr lang="en-US" sz="2400" b="1" i="1" kern="0" dirty="0">
                <a:solidFill>
                  <a:srgbClr val="990000"/>
                </a:solidFill>
                <a:cs typeface="Arial" charset="0"/>
              </a:rPr>
              <a:t>, </a:t>
            </a:r>
            <a:r>
              <a:rPr lang="en-US" sz="2400" b="1" i="1" kern="0" dirty="0" err="1">
                <a:solidFill>
                  <a:srgbClr val="990000"/>
                </a:solidFill>
                <a:cs typeface="Arial" charset="0"/>
              </a:rPr>
              <a:t>quả</a:t>
            </a:r>
            <a:r>
              <a:rPr lang="en-US" sz="2400" b="1" i="1" kern="0" dirty="0">
                <a:solidFill>
                  <a:srgbClr val="990000"/>
                </a:solidFill>
                <a:cs typeface="Arial" charset="0"/>
              </a:rPr>
              <a:t> </a:t>
            </a:r>
            <a:r>
              <a:rPr lang="en-US" sz="2400" b="1" i="1" kern="0" dirty="0" err="1">
                <a:solidFill>
                  <a:srgbClr val="990000"/>
                </a:solidFill>
                <a:cs typeface="Arial" charset="0"/>
              </a:rPr>
              <a:t>dưới</a:t>
            </a:r>
            <a:r>
              <a:rPr lang="en-US" sz="2400" b="1" i="1" kern="0" dirty="0">
                <a:solidFill>
                  <a:srgbClr val="990000"/>
                </a:solidFill>
                <a:cs typeface="Arial" charset="0"/>
              </a:rPr>
              <a:t> </a:t>
            </a:r>
            <a:r>
              <a:rPr lang="en-US" sz="2400" b="1" i="1" kern="0" dirty="0" err="1">
                <a:solidFill>
                  <a:srgbClr val="990000"/>
                </a:solidFill>
                <a:cs typeface="Arial" charset="0"/>
              </a:rPr>
              <a:t>đây</a:t>
            </a:r>
            <a:r>
              <a:rPr lang="en-US" sz="2400" b="1" i="1" kern="0" dirty="0">
                <a:solidFill>
                  <a:srgbClr val="990000"/>
                </a:solidFill>
                <a:cs typeface="Arial" charset="0"/>
              </a:rPr>
              <a:t> </a:t>
            </a:r>
            <a:r>
              <a:rPr lang="en-US" sz="2400" b="1" i="1" kern="0" dirty="0" err="1">
                <a:solidFill>
                  <a:srgbClr val="990000"/>
                </a:solidFill>
                <a:cs typeface="Arial" charset="0"/>
              </a:rPr>
              <a:t>và</a:t>
            </a:r>
            <a:r>
              <a:rPr lang="en-US" sz="2400" b="1" i="1" kern="0" dirty="0">
                <a:solidFill>
                  <a:srgbClr val="990000"/>
                </a:solidFill>
                <a:cs typeface="Arial" charset="0"/>
              </a:rPr>
              <a:t> </a:t>
            </a:r>
            <a:r>
              <a:rPr lang="en-US" sz="2400" b="1" i="1" kern="0" dirty="0" err="1">
                <a:solidFill>
                  <a:srgbClr val="990000"/>
                </a:solidFill>
                <a:cs typeface="Arial" charset="0"/>
              </a:rPr>
              <a:t>nêu</a:t>
            </a:r>
            <a:r>
              <a:rPr lang="en-US" sz="2400" b="1" i="1" kern="0" dirty="0">
                <a:solidFill>
                  <a:srgbClr val="990000"/>
                </a:solidFill>
                <a:cs typeface="Arial" charset="0"/>
              </a:rPr>
              <a:t> </a:t>
            </a:r>
            <a:r>
              <a:rPr lang="en-US" sz="2400" b="1" i="1" kern="0" dirty="0" err="1">
                <a:solidFill>
                  <a:srgbClr val="990000"/>
                </a:solidFill>
                <a:cs typeface="Arial" charset="0"/>
              </a:rPr>
              <a:t>nhận</a:t>
            </a:r>
            <a:r>
              <a:rPr lang="en-US" sz="2400" b="1" i="1" kern="0" dirty="0">
                <a:solidFill>
                  <a:srgbClr val="990000"/>
                </a:solidFill>
                <a:cs typeface="Arial" charset="0"/>
              </a:rPr>
              <a:t> </a:t>
            </a:r>
            <a:r>
              <a:rPr lang="en-US" sz="2400" b="1" i="1" kern="0" dirty="0" err="1">
                <a:solidFill>
                  <a:srgbClr val="990000"/>
                </a:solidFill>
                <a:cs typeface="Arial" charset="0"/>
              </a:rPr>
              <a:t>xét</a:t>
            </a:r>
            <a:r>
              <a:rPr lang="en-US" sz="2400" b="1" i="1" kern="0" dirty="0">
                <a:solidFill>
                  <a:srgbClr val="990000"/>
                </a:solidFill>
                <a:cs typeface="Arial" charset="0"/>
              </a:rPr>
              <a:t> </a:t>
            </a:r>
            <a:r>
              <a:rPr lang="en-US" sz="2400" b="1" i="1" kern="0" dirty="0" err="1">
                <a:solidFill>
                  <a:srgbClr val="990000"/>
                </a:solidFill>
                <a:cs typeface="Arial" charset="0"/>
              </a:rPr>
              <a:t>về</a:t>
            </a:r>
            <a:r>
              <a:rPr lang="en-US" sz="2400" b="1" i="1" kern="0" dirty="0">
                <a:solidFill>
                  <a:srgbClr val="990000"/>
                </a:solidFill>
                <a:cs typeface="Arial" charset="0"/>
              </a:rPr>
              <a:t> </a:t>
            </a:r>
            <a:r>
              <a:rPr lang="en-US" sz="2400" b="1" i="1" kern="0" dirty="0" err="1">
                <a:solidFill>
                  <a:srgbClr val="990000"/>
                </a:solidFill>
                <a:cs typeface="Arial" charset="0"/>
              </a:rPr>
              <a:t>cách</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của</a:t>
            </a:r>
            <a:r>
              <a:rPr lang="en-US" sz="2400" b="1" i="1" kern="0" dirty="0">
                <a:solidFill>
                  <a:srgbClr val="990000"/>
                </a:solidFill>
                <a:cs typeface="Arial" charset="0"/>
              </a:rPr>
              <a:t> </a:t>
            </a:r>
            <a:r>
              <a:rPr lang="en-US" sz="2400" b="1" i="1" kern="0" dirty="0" err="1">
                <a:solidFill>
                  <a:srgbClr val="990000"/>
                </a:solidFill>
                <a:cs typeface="Arial" charset="0"/>
              </a:rPr>
              <a:t>tác</a:t>
            </a:r>
            <a:r>
              <a:rPr lang="en-US" sz="2400" b="1" i="1" kern="0" dirty="0">
                <a:solidFill>
                  <a:srgbClr val="990000"/>
                </a:solidFill>
                <a:cs typeface="Arial" charset="0"/>
              </a:rPr>
              <a:t> </a:t>
            </a:r>
            <a:r>
              <a:rPr lang="en-US" sz="2400" b="1" i="1" kern="0" dirty="0" err="1">
                <a:solidFill>
                  <a:srgbClr val="990000"/>
                </a:solidFill>
                <a:cs typeface="Arial" charset="0"/>
              </a:rPr>
              <a:t>giả</a:t>
            </a:r>
            <a:r>
              <a:rPr lang="en-US" sz="2400" b="1" i="1" kern="0" dirty="0">
                <a:solidFill>
                  <a:srgbClr val="990000"/>
                </a:solidFill>
                <a:cs typeface="Arial" charset="0"/>
              </a:rPr>
              <a:t>.</a:t>
            </a:r>
            <a:endParaRPr lang="en-US" sz="2400" b="1" i="1" kern="0" dirty="0">
              <a:solidFill>
                <a:srgbClr val="990000"/>
              </a:solidFill>
            </a:endParaRPr>
          </a:p>
        </p:txBody>
      </p:sp>
      <p:sp>
        <p:nvSpPr>
          <p:cNvPr id="15" name="Rectangle 14"/>
          <p:cNvSpPr/>
          <p:nvPr/>
        </p:nvSpPr>
        <p:spPr>
          <a:xfrm>
            <a:off x="401364" y="1611925"/>
            <a:ext cx="1540037"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b</a:t>
            </a:r>
            <a:r>
              <a:rPr lang="en-US" sz="2400" b="1" dirty="0" smtClean="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quả</a:t>
            </a:r>
            <a:r>
              <a:rPr lang="en-US" sz="2400" b="1" u="sng" dirty="0" smtClean="0">
                <a:solidFill>
                  <a:srgbClr val="FF0000"/>
                </a:solidFill>
                <a:latin typeface="Times New Roman" pitchFamily="18" charset="0"/>
                <a:cs typeface="Times New Roman" pitchFamily="18" charset="0"/>
              </a:rPr>
              <a:t>.</a:t>
            </a:r>
            <a:endParaRPr lang="en-US" sz="2400" b="1" u="sng" dirty="0">
              <a:solidFill>
                <a:srgbClr val="FF0000"/>
              </a:solidFill>
              <a:latin typeface="Times New Roman" pitchFamily="18" charset="0"/>
              <a:cs typeface="Times New Roman" pitchFamily="18" charset="0"/>
            </a:endParaRPr>
          </a:p>
        </p:txBody>
      </p:sp>
      <p:sp>
        <p:nvSpPr>
          <p:cNvPr id="19" name="Rectangle 18"/>
          <p:cNvSpPr/>
          <p:nvPr/>
        </p:nvSpPr>
        <p:spPr>
          <a:xfrm>
            <a:off x="3381135" y="1615404"/>
            <a:ext cx="2323072" cy="523220"/>
          </a:xfrm>
          <a:prstGeom prst="rect">
            <a:avLst/>
          </a:prstGeom>
        </p:spPr>
        <p:txBody>
          <a:bodyPr wrap="none">
            <a:spAutoFit/>
          </a:bodyPr>
          <a:lstStyle/>
          <a:p>
            <a:r>
              <a:rPr lang="en-US" sz="2800" b="1" dirty="0" err="1" smtClean="0">
                <a:solidFill>
                  <a:srgbClr val="FF0000"/>
                </a:solidFill>
                <a:cs typeface="Times New Roman" pitchFamily="18" charset="0"/>
              </a:rPr>
              <a:t>Qủa</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cà</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chua</a:t>
            </a:r>
            <a:endParaRPr lang="en-US" sz="2800" dirty="0"/>
          </a:p>
        </p:txBody>
      </p:sp>
      <p:sp>
        <p:nvSpPr>
          <p:cNvPr id="16" name="Rectangle 15"/>
          <p:cNvSpPr/>
          <p:nvPr/>
        </p:nvSpPr>
        <p:spPr>
          <a:xfrm>
            <a:off x="436836" y="2209800"/>
            <a:ext cx="8346528" cy="4154984"/>
          </a:xfrm>
          <a:prstGeom prst="rect">
            <a:avLst/>
          </a:prstGeom>
        </p:spPr>
        <p:txBody>
          <a:bodyPr wrap="square">
            <a:spAutoFit/>
          </a:bodyPr>
          <a:lstStyle/>
          <a:p>
            <a:pPr algn="just" eaLnBrk="1" hangingPunct="1"/>
            <a:r>
              <a:rPr lang="en-US" b="1" dirty="0" smtClean="0">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Đêm</a:t>
            </a:r>
            <a:r>
              <a:rPr lang="en-US" sz="2200" b="1" dirty="0" smtClean="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huyền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diệu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rủ</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hoa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lặn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theo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vòng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thời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gian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chuyển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vần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Hoa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biến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để</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cây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tạo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nõn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màu</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cây</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với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lá</a:t>
            </a:r>
            <a:r>
              <a:rPr lang="en-US" sz="2200" b="1" dirty="0">
                <a:solidFill>
                  <a:srgbClr val="002060"/>
                </a:solidFill>
                <a:latin typeface="Times New Roman" pitchFamily="18" charset="0"/>
                <a:cs typeface="Times New Roman" pitchFamily="18" charset="0"/>
              </a:rPr>
              <a:t>.</a:t>
            </a:r>
          </a:p>
          <a:p>
            <a:pPr algn="just" eaLnBrk="1" hangingPunct="1"/>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Cà</a:t>
            </a:r>
            <a:r>
              <a:rPr lang="en-US" sz="2200" b="1" dirty="0" smtClean="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chua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ra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xum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xuê</a:t>
            </a:r>
            <a:r>
              <a:rPr lang="en-US" sz="2200" b="1" dirty="0">
                <a:solidFill>
                  <a:srgbClr val="002060"/>
                </a:solidFill>
                <a:latin typeface="Times New Roman" pitchFamily="18" charset="0"/>
                <a:cs typeface="Times New Roman" pitchFamily="18" charset="0"/>
              </a:rPr>
              <a:t>, chi </a:t>
            </a:r>
            <a:r>
              <a:rPr lang="en-US" sz="2200" b="1" dirty="0" err="1">
                <a:solidFill>
                  <a:srgbClr val="002060"/>
                </a:solidFill>
                <a:latin typeface="Times New Roman" pitchFamily="18" charset="0"/>
                <a:cs typeface="Times New Roman" pitchFamily="18" charset="0"/>
              </a:rPr>
              <a:t>chít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lớn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bé</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vui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mắt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như</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đàn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gà</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mẹ</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đông</a:t>
            </a:r>
            <a:r>
              <a:rPr lang="en-US" sz="2200" b="1" dirty="0">
                <a:solidFill>
                  <a:srgbClr val="002060"/>
                </a:solidFill>
                <a:latin typeface="Times New Roman" pitchFamily="18" charset="0"/>
                <a:cs typeface="Times New Roman" pitchFamily="18" charset="0"/>
              </a:rPr>
              <a:t> con.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một</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sinh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đôi</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ba</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chùm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bốn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ở </a:t>
            </a:r>
            <a:r>
              <a:rPr lang="en-US" sz="2200" b="1" dirty="0" err="1">
                <a:solidFill>
                  <a:srgbClr val="002060"/>
                </a:solidFill>
                <a:latin typeface="Times New Roman" pitchFamily="18" charset="0"/>
                <a:cs typeface="Times New Roman" pitchFamily="18" charset="0"/>
              </a:rPr>
              <a:t>thân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quả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leo</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nghịch</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ngợm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lên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ngọn</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làm</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ỏe</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cả</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những</a:t>
            </a:r>
            <a:r>
              <a:rPr lang="en-US" sz="2200" b="1" dirty="0">
                <a:solidFill>
                  <a:srgbClr val="002060"/>
                </a:solidFill>
                <a:latin typeface="Times New Roman" pitchFamily="18" charset="0"/>
                <a:cs typeface="Times New Roman" pitchFamily="18" charset="0"/>
              </a:rPr>
              <a:t> </a:t>
            </a:r>
            <a:r>
              <a:rPr lang="en-US" sz="2200" b="1" dirty="0" err="1">
                <a:solidFill>
                  <a:srgbClr val="002060"/>
                </a:solidFill>
                <a:latin typeface="Times New Roman" pitchFamily="18" charset="0"/>
                <a:cs typeface="Times New Roman" pitchFamily="18" charset="0"/>
              </a:rPr>
              <a:t>cành</a:t>
            </a:r>
            <a:r>
              <a:rPr lang="en-US" sz="2200" b="1" dirty="0">
                <a:solidFill>
                  <a:srgbClr val="002060"/>
                </a:solidFill>
                <a:latin typeface="Times New Roman" pitchFamily="18" charset="0"/>
                <a:cs typeface="Times New Roman" pitchFamily="18" charset="0"/>
              </a:rPr>
              <a:t> to </a:t>
            </a:r>
            <a:r>
              <a:rPr lang="en-US" sz="2200" b="1" dirty="0" err="1" smtClean="0">
                <a:solidFill>
                  <a:srgbClr val="002060"/>
                </a:solidFill>
                <a:latin typeface="Times New Roman" pitchFamily="18" charset="0"/>
                <a:cs typeface="Times New Roman" pitchFamily="18" charset="0"/>
              </a:rPr>
              <a:t>nhất</a:t>
            </a:r>
            <a:r>
              <a:rPr lang="en-US" sz="2200" b="1" dirty="0" smtClean="0">
                <a:solidFill>
                  <a:srgbClr val="002060"/>
                </a:solidFill>
                <a:latin typeface="Times New Roman" pitchFamily="18" charset="0"/>
                <a:cs typeface="Times New Roman" pitchFamily="18" charset="0"/>
              </a:rPr>
              <a:t>.</a:t>
            </a:r>
          </a:p>
          <a:p>
            <a:pPr algn="just" eaLnBrk="1" hangingPunct="1"/>
            <a:r>
              <a:rPr lang="en-US" sz="2200" b="1" dirty="0">
                <a:solidFill>
                  <a:srgbClr val="002060"/>
                </a:solidFill>
                <a:latin typeface="Times New Roman" pitchFamily="18" charset="0"/>
                <a:cs typeface="Times New Roman" pitchFamily="18" charset="0"/>
              </a:rPr>
              <a:t> </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Nắng</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đến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tạo</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vị</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thơm</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mát</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dần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trong</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quả</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Mỗi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quả</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cà</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chua</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chín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là</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một</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mặt</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trời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nhỏ</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hiền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dịu</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Cà</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chua</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thắp</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đèn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lồng</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trong</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lùm</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cây</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nhỏ</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bé</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gọi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người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đến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hái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Màu</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đỏ</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là</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màu</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nhận</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ra</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sớm</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nhất</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Những</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quả</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cà</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chua</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đầu</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mùa</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gieo</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sự</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náo</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nức</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cho</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mọi</a:t>
            </a:r>
            <a:r>
              <a:rPr lang="en-US" sz="2200" b="1" dirty="0" smtClean="0">
                <a:solidFill>
                  <a:srgbClr val="002060"/>
                </a:solidFill>
                <a:latin typeface="Times New Roman" pitchFamily="18" charset="0"/>
                <a:cs typeface="Times New Roman" pitchFamily="18" charset="0"/>
              </a:rPr>
              <a:t> </a:t>
            </a:r>
            <a:r>
              <a:rPr lang="en-US" sz="2200" b="1" dirty="0" err="1" smtClean="0">
                <a:solidFill>
                  <a:srgbClr val="002060"/>
                </a:solidFill>
                <a:latin typeface="Times New Roman" pitchFamily="18" charset="0"/>
                <a:cs typeface="Times New Roman" pitchFamily="18" charset="0"/>
              </a:rPr>
              <a:t>người</a:t>
            </a:r>
            <a:r>
              <a:rPr lang="en-US" sz="2200" b="1" dirty="0" smtClean="0">
                <a:solidFill>
                  <a:srgbClr val="002060"/>
                </a:solidFill>
                <a:latin typeface="Times New Roman" pitchFamily="18" charset="0"/>
                <a:cs typeface="Times New Roman" pitchFamily="18" charset="0"/>
              </a:rPr>
              <a:t>.</a:t>
            </a:r>
          </a:p>
          <a:p>
            <a:pPr algn="just" eaLnBrk="1" hangingPunct="1"/>
            <a:r>
              <a:rPr lang="en-US" sz="2200" b="1" dirty="0" smtClean="0">
                <a:solidFill>
                  <a:srgbClr val="002060"/>
                </a:solidFill>
                <a:latin typeface="Times New Roman" pitchFamily="18" charset="0"/>
                <a:cs typeface="Times New Roman" pitchFamily="18" charset="0"/>
              </a:rPr>
              <a:t>                                </a:t>
            </a:r>
            <a:r>
              <a:rPr lang="en-US" sz="2200" b="1" dirty="0">
                <a:solidFill>
                  <a:srgbClr val="002060"/>
                </a:solidFill>
                <a:latin typeface="Times New Roman" pitchFamily="18" charset="0"/>
                <a:cs typeface="Times New Roman" pitchFamily="18" charset="0"/>
              </a:rPr>
              <a:t>			 </a:t>
            </a:r>
            <a:r>
              <a:rPr lang="en-US" sz="2200" b="1" dirty="0" smtClean="0">
                <a:solidFill>
                  <a:srgbClr val="002060"/>
                </a:solidFill>
                <a:latin typeface="Times New Roman" pitchFamily="18" charset="0"/>
                <a:cs typeface="Times New Roman" pitchFamily="18" charset="0"/>
              </a:rPr>
              <a:t>     </a:t>
            </a:r>
            <a:r>
              <a:rPr lang="en-US" sz="2200" b="1" i="1" dirty="0" smtClean="0">
                <a:solidFill>
                  <a:srgbClr val="0070C0"/>
                </a:solidFill>
                <a:latin typeface="Times New Roman" pitchFamily="18" charset="0"/>
                <a:cs typeface="Times New Roman" pitchFamily="18" charset="0"/>
              </a:rPr>
              <a:t>Theo </a:t>
            </a:r>
            <a:r>
              <a:rPr lang="en-US" sz="2200" b="1" i="1" dirty="0" err="1">
                <a:solidFill>
                  <a:srgbClr val="0070C0"/>
                </a:solidFill>
                <a:latin typeface="Times New Roman" pitchFamily="18" charset="0"/>
                <a:cs typeface="Times New Roman" pitchFamily="18" charset="0"/>
              </a:rPr>
              <a:t>Ngô</a:t>
            </a:r>
            <a:r>
              <a:rPr lang="en-US" sz="2200" b="1" i="1" dirty="0">
                <a:solidFill>
                  <a:srgbClr val="0070C0"/>
                </a:solidFill>
                <a:latin typeface="Times New Roman" pitchFamily="18" charset="0"/>
                <a:cs typeface="Times New Roman" pitchFamily="18" charset="0"/>
              </a:rPr>
              <a:t> </a:t>
            </a:r>
            <a:r>
              <a:rPr lang="en-US" sz="2200" b="1" i="1" dirty="0" err="1">
                <a:solidFill>
                  <a:srgbClr val="0070C0"/>
                </a:solidFill>
                <a:latin typeface="Times New Roman" pitchFamily="18" charset="0"/>
                <a:cs typeface="Times New Roman" pitchFamily="18" charset="0"/>
              </a:rPr>
              <a:t>Văn</a:t>
            </a:r>
            <a:r>
              <a:rPr lang="en-US" sz="2200" b="1" i="1" dirty="0">
                <a:solidFill>
                  <a:srgbClr val="0070C0"/>
                </a:solidFill>
                <a:latin typeface="Times New Roman" pitchFamily="18" charset="0"/>
                <a:cs typeface="Times New Roman" pitchFamily="18" charset="0"/>
              </a:rPr>
              <a:t> </a:t>
            </a:r>
            <a:r>
              <a:rPr lang="en-US" sz="2200" b="1" i="1" dirty="0" err="1">
                <a:solidFill>
                  <a:srgbClr val="0070C0"/>
                </a:solidFill>
                <a:latin typeface="Times New Roman" pitchFamily="18" charset="0"/>
                <a:cs typeface="Times New Roman" pitchFamily="18" charset="0"/>
              </a:rPr>
              <a:t>Phú</a:t>
            </a:r>
            <a:endParaRPr lang="en-US" sz="2200" b="1" i="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585783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0" fill="hold"/>
                                        <p:tgtEl>
                                          <p:spTgt spid="16"/>
                                        </p:tgtEl>
                                        <p:attrNameLst>
                                          <p:attrName>ppt_w</p:attrName>
                                        </p:attrNameLst>
                                      </p:cBhvr>
                                      <p:tavLst>
                                        <p:tav tm="0">
                                          <p:val>
                                            <p:fltVal val="0"/>
                                          </p:val>
                                        </p:tav>
                                        <p:tav tm="100000">
                                          <p:val>
                                            <p:strVal val="#ppt_w"/>
                                          </p:val>
                                        </p:tav>
                                      </p:tavLst>
                                    </p:anim>
                                    <p:anim calcmode="lin" valueType="num">
                                      <p:cBhvr>
                                        <p:cTn id="8" dur="5000" fill="hold"/>
                                        <p:tgtEl>
                                          <p:spTgt spid="16"/>
                                        </p:tgtEl>
                                        <p:attrNameLst>
                                          <p:attrName>ppt_h</p:attrName>
                                        </p:attrNameLst>
                                      </p:cBhvr>
                                      <p:tavLst>
                                        <p:tav tm="0">
                                          <p:val>
                                            <p:fltVal val="0"/>
                                          </p:val>
                                        </p:tav>
                                        <p:tav tm="100000">
                                          <p:val>
                                            <p:strVal val="#ppt_h"/>
                                          </p:val>
                                        </p:tav>
                                      </p:tavLst>
                                    </p:anim>
                                    <p:animEffect transition="in" filter="fade">
                                      <p:cBhvr>
                                        <p:cTn id="9" dur="5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8548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35" name="Rectangle 34"/>
          <p:cNvSpPr/>
          <p:nvPr/>
        </p:nvSpPr>
        <p:spPr>
          <a:xfrm>
            <a:off x="288815" y="350126"/>
            <a:ext cx="8629212" cy="830997"/>
          </a:xfrm>
          <a:prstGeom prst="rect">
            <a:avLst/>
          </a:prstGeom>
        </p:spPr>
        <p:txBody>
          <a:bodyPr wrap="square">
            <a:spAutoFit/>
          </a:bodyPr>
          <a:lstStyle/>
          <a:p>
            <a:pPr lvl="0" algn="just">
              <a:defRPr/>
            </a:pPr>
            <a:r>
              <a:rPr lang="en-US" sz="2400" b="1" i="1" kern="0" dirty="0" smtClean="0">
                <a:solidFill>
                  <a:srgbClr val="990000"/>
                </a:solidFill>
                <a:cs typeface="Arial" charset="0"/>
              </a:rPr>
              <a:t>1. </a:t>
            </a:r>
            <a:r>
              <a:rPr lang="en-US" sz="2400" b="1" i="1" kern="0" dirty="0" err="1" smtClean="0">
                <a:solidFill>
                  <a:srgbClr val="990000"/>
                </a:solidFill>
                <a:cs typeface="Arial" charset="0"/>
              </a:rPr>
              <a:t>Đọc</a:t>
            </a:r>
            <a:r>
              <a:rPr lang="en-US" sz="2400" b="1" i="1" kern="0" dirty="0" smtClean="0">
                <a:solidFill>
                  <a:srgbClr val="990000"/>
                </a:solidFill>
                <a:cs typeface="Arial" charset="0"/>
              </a:rPr>
              <a:t> </a:t>
            </a:r>
            <a:r>
              <a:rPr lang="en-US" sz="2400" b="1" i="1" kern="0" dirty="0" err="1">
                <a:solidFill>
                  <a:srgbClr val="990000"/>
                </a:solidFill>
                <a:cs typeface="Arial" charset="0"/>
              </a:rPr>
              <a:t>một</a:t>
            </a:r>
            <a:r>
              <a:rPr lang="en-US" sz="2400" b="1" i="1" kern="0" dirty="0">
                <a:solidFill>
                  <a:srgbClr val="990000"/>
                </a:solidFill>
                <a:cs typeface="Arial" charset="0"/>
              </a:rPr>
              <a:t> </a:t>
            </a:r>
            <a:r>
              <a:rPr lang="en-US" sz="2400" b="1" i="1" kern="0" dirty="0" err="1">
                <a:solidFill>
                  <a:srgbClr val="990000"/>
                </a:solidFill>
                <a:cs typeface="Arial" charset="0"/>
              </a:rPr>
              <a:t>số</a:t>
            </a:r>
            <a:r>
              <a:rPr lang="en-US" sz="2400" b="1" i="1" kern="0" dirty="0">
                <a:solidFill>
                  <a:srgbClr val="990000"/>
                </a:solidFill>
                <a:cs typeface="Arial" charset="0"/>
              </a:rPr>
              <a:t> </a:t>
            </a:r>
            <a:r>
              <a:rPr lang="en-US" sz="2400" b="1" i="1" kern="0" dirty="0" err="1">
                <a:solidFill>
                  <a:srgbClr val="990000"/>
                </a:solidFill>
                <a:cs typeface="Arial" charset="0"/>
              </a:rPr>
              <a:t>đoạn</a:t>
            </a:r>
            <a:r>
              <a:rPr lang="en-US" sz="2400" b="1" i="1" kern="0" dirty="0">
                <a:solidFill>
                  <a:srgbClr val="990000"/>
                </a:solidFill>
                <a:cs typeface="Arial" charset="0"/>
              </a:rPr>
              <a:t> </a:t>
            </a:r>
            <a:r>
              <a:rPr lang="en-US" sz="2400" b="1" i="1" kern="0" dirty="0" err="1">
                <a:solidFill>
                  <a:srgbClr val="990000"/>
                </a:solidFill>
                <a:cs typeface="Arial" charset="0"/>
              </a:rPr>
              <a:t>văn</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hoa</a:t>
            </a:r>
            <a:r>
              <a:rPr lang="en-US" sz="2400" b="1" i="1" kern="0" dirty="0">
                <a:solidFill>
                  <a:srgbClr val="990000"/>
                </a:solidFill>
                <a:cs typeface="Arial" charset="0"/>
              </a:rPr>
              <a:t>, </a:t>
            </a:r>
            <a:r>
              <a:rPr lang="en-US" sz="2400" b="1" i="1" kern="0" dirty="0" err="1">
                <a:solidFill>
                  <a:srgbClr val="990000"/>
                </a:solidFill>
                <a:cs typeface="Arial" charset="0"/>
              </a:rPr>
              <a:t>quả</a:t>
            </a:r>
            <a:r>
              <a:rPr lang="en-US" sz="2400" b="1" i="1" kern="0" dirty="0">
                <a:solidFill>
                  <a:srgbClr val="990000"/>
                </a:solidFill>
                <a:cs typeface="Arial" charset="0"/>
              </a:rPr>
              <a:t> </a:t>
            </a:r>
            <a:r>
              <a:rPr lang="en-US" sz="2400" b="1" i="1" kern="0" dirty="0" err="1">
                <a:solidFill>
                  <a:srgbClr val="990000"/>
                </a:solidFill>
                <a:cs typeface="Arial" charset="0"/>
              </a:rPr>
              <a:t>dưới</a:t>
            </a:r>
            <a:r>
              <a:rPr lang="en-US" sz="2400" b="1" i="1" kern="0" dirty="0">
                <a:solidFill>
                  <a:srgbClr val="990000"/>
                </a:solidFill>
                <a:cs typeface="Arial" charset="0"/>
              </a:rPr>
              <a:t> </a:t>
            </a:r>
            <a:r>
              <a:rPr lang="en-US" sz="2400" b="1" i="1" kern="0" dirty="0" err="1">
                <a:solidFill>
                  <a:srgbClr val="990000"/>
                </a:solidFill>
                <a:cs typeface="Arial" charset="0"/>
              </a:rPr>
              <a:t>đây</a:t>
            </a:r>
            <a:r>
              <a:rPr lang="en-US" sz="2400" b="1" i="1" kern="0" dirty="0">
                <a:solidFill>
                  <a:srgbClr val="990000"/>
                </a:solidFill>
                <a:cs typeface="Arial" charset="0"/>
              </a:rPr>
              <a:t> </a:t>
            </a:r>
            <a:r>
              <a:rPr lang="en-US" sz="2400" b="1" i="1" kern="0" dirty="0" err="1">
                <a:solidFill>
                  <a:srgbClr val="990000"/>
                </a:solidFill>
                <a:cs typeface="Arial" charset="0"/>
              </a:rPr>
              <a:t>và</a:t>
            </a:r>
            <a:r>
              <a:rPr lang="en-US" sz="2400" b="1" i="1" kern="0" dirty="0">
                <a:solidFill>
                  <a:srgbClr val="990000"/>
                </a:solidFill>
                <a:cs typeface="Arial" charset="0"/>
              </a:rPr>
              <a:t> </a:t>
            </a:r>
            <a:r>
              <a:rPr lang="en-US" sz="2400" b="1" i="1" kern="0" dirty="0" err="1">
                <a:solidFill>
                  <a:srgbClr val="990000"/>
                </a:solidFill>
                <a:cs typeface="Arial" charset="0"/>
              </a:rPr>
              <a:t>nêu</a:t>
            </a:r>
            <a:r>
              <a:rPr lang="en-US" sz="2400" b="1" i="1" kern="0" dirty="0">
                <a:solidFill>
                  <a:srgbClr val="990000"/>
                </a:solidFill>
                <a:cs typeface="Arial" charset="0"/>
              </a:rPr>
              <a:t> </a:t>
            </a:r>
            <a:r>
              <a:rPr lang="en-US" sz="2400" b="1" i="1" kern="0" dirty="0" err="1">
                <a:solidFill>
                  <a:srgbClr val="990000"/>
                </a:solidFill>
                <a:cs typeface="Arial" charset="0"/>
              </a:rPr>
              <a:t>nhận</a:t>
            </a:r>
            <a:r>
              <a:rPr lang="en-US" sz="2400" b="1" i="1" kern="0" dirty="0">
                <a:solidFill>
                  <a:srgbClr val="990000"/>
                </a:solidFill>
                <a:cs typeface="Arial" charset="0"/>
              </a:rPr>
              <a:t> </a:t>
            </a:r>
            <a:r>
              <a:rPr lang="en-US" sz="2400" b="1" i="1" kern="0" dirty="0" err="1">
                <a:solidFill>
                  <a:srgbClr val="990000"/>
                </a:solidFill>
                <a:cs typeface="Arial" charset="0"/>
              </a:rPr>
              <a:t>xét</a:t>
            </a:r>
            <a:r>
              <a:rPr lang="en-US" sz="2400" b="1" i="1" kern="0" dirty="0">
                <a:solidFill>
                  <a:srgbClr val="990000"/>
                </a:solidFill>
                <a:cs typeface="Arial" charset="0"/>
              </a:rPr>
              <a:t> </a:t>
            </a:r>
            <a:r>
              <a:rPr lang="en-US" sz="2400" b="1" i="1" kern="0" dirty="0" err="1">
                <a:solidFill>
                  <a:srgbClr val="990000"/>
                </a:solidFill>
                <a:cs typeface="Arial" charset="0"/>
              </a:rPr>
              <a:t>về</a:t>
            </a:r>
            <a:r>
              <a:rPr lang="en-US" sz="2400" b="1" i="1" kern="0" dirty="0">
                <a:solidFill>
                  <a:srgbClr val="990000"/>
                </a:solidFill>
                <a:cs typeface="Arial" charset="0"/>
              </a:rPr>
              <a:t> </a:t>
            </a:r>
            <a:r>
              <a:rPr lang="en-US" sz="2400" b="1" i="1" kern="0" dirty="0" err="1">
                <a:solidFill>
                  <a:srgbClr val="990000"/>
                </a:solidFill>
                <a:cs typeface="Arial" charset="0"/>
              </a:rPr>
              <a:t>cách</a:t>
            </a:r>
            <a:r>
              <a:rPr lang="en-US" sz="2400" b="1" i="1" kern="0" dirty="0">
                <a:solidFill>
                  <a:srgbClr val="990000"/>
                </a:solidFill>
                <a:cs typeface="Arial" charset="0"/>
              </a:rPr>
              <a:t> </a:t>
            </a:r>
            <a:r>
              <a:rPr lang="en-US" sz="2400" b="1" i="1" kern="0" dirty="0" err="1">
                <a:solidFill>
                  <a:srgbClr val="990000"/>
                </a:solidFill>
                <a:cs typeface="Arial" charset="0"/>
              </a:rPr>
              <a:t>miêu</a:t>
            </a:r>
            <a:r>
              <a:rPr lang="en-US" sz="2400" b="1" i="1" kern="0" dirty="0">
                <a:solidFill>
                  <a:srgbClr val="990000"/>
                </a:solidFill>
                <a:cs typeface="Arial" charset="0"/>
              </a:rPr>
              <a:t> </a:t>
            </a:r>
            <a:r>
              <a:rPr lang="en-US" sz="2400" b="1" i="1" kern="0" dirty="0" err="1">
                <a:solidFill>
                  <a:srgbClr val="990000"/>
                </a:solidFill>
                <a:cs typeface="Arial" charset="0"/>
              </a:rPr>
              <a:t>tả</a:t>
            </a:r>
            <a:r>
              <a:rPr lang="en-US" sz="2400" b="1" i="1" kern="0" dirty="0">
                <a:solidFill>
                  <a:srgbClr val="990000"/>
                </a:solidFill>
                <a:cs typeface="Arial" charset="0"/>
              </a:rPr>
              <a:t> </a:t>
            </a:r>
            <a:r>
              <a:rPr lang="en-US" sz="2400" b="1" i="1" kern="0" dirty="0" err="1">
                <a:solidFill>
                  <a:srgbClr val="990000"/>
                </a:solidFill>
                <a:cs typeface="Arial" charset="0"/>
              </a:rPr>
              <a:t>của</a:t>
            </a:r>
            <a:r>
              <a:rPr lang="en-US" sz="2400" b="1" i="1" kern="0" dirty="0">
                <a:solidFill>
                  <a:srgbClr val="990000"/>
                </a:solidFill>
                <a:cs typeface="Arial" charset="0"/>
              </a:rPr>
              <a:t> </a:t>
            </a:r>
            <a:r>
              <a:rPr lang="en-US" sz="2400" b="1" i="1" kern="0" dirty="0" err="1">
                <a:solidFill>
                  <a:srgbClr val="990000"/>
                </a:solidFill>
                <a:cs typeface="Arial" charset="0"/>
              </a:rPr>
              <a:t>tác</a:t>
            </a:r>
            <a:r>
              <a:rPr lang="en-US" sz="2400" b="1" i="1" kern="0" dirty="0">
                <a:solidFill>
                  <a:srgbClr val="990000"/>
                </a:solidFill>
                <a:cs typeface="Arial" charset="0"/>
              </a:rPr>
              <a:t> </a:t>
            </a:r>
            <a:r>
              <a:rPr lang="en-US" sz="2400" b="1" i="1" kern="0" dirty="0" err="1">
                <a:solidFill>
                  <a:srgbClr val="990000"/>
                </a:solidFill>
                <a:cs typeface="Arial" charset="0"/>
              </a:rPr>
              <a:t>giả</a:t>
            </a:r>
            <a:r>
              <a:rPr lang="en-US" sz="2400" b="1" i="1" kern="0" dirty="0">
                <a:solidFill>
                  <a:srgbClr val="990000"/>
                </a:solidFill>
                <a:cs typeface="Arial" charset="0"/>
              </a:rPr>
              <a:t>.</a:t>
            </a:r>
            <a:endParaRPr lang="en-US" sz="2400" b="1" i="1" kern="0" dirty="0">
              <a:solidFill>
                <a:srgbClr val="990000"/>
              </a:solidFill>
            </a:endParaRPr>
          </a:p>
        </p:txBody>
      </p:sp>
      <p:sp>
        <p:nvSpPr>
          <p:cNvPr id="15" name="Rectangle 14"/>
          <p:cNvSpPr/>
          <p:nvPr/>
        </p:nvSpPr>
        <p:spPr>
          <a:xfrm>
            <a:off x="401364" y="1181123"/>
            <a:ext cx="1540037" cy="461665"/>
          </a:xfrm>
          <a:prstGeom prst="rect">
            <a:avLst/>
          </a:prstGeom>
        </p:spPr>
        <p:txBody>
          <a:bodyPr wrap="none">
            <a:spAutoFit/>
          </a:bodyPr>
          <a:lstStyle/>
          <a:p>
            <a:pPr>
              <a:defRPr/>
            </a:pPr>
            <a:r>
              <a:rPr lang="en-US" sz="2400" b="1" dirty="0">
                <a:solidFill>
                  <a:srgbClr val="FF0000"/>
                </a:solidFill>
                <a:latin typeface="Times New Roman" pitchFamily="18" charset="0"/>
                <a:cs typeface="Times New Roman" pitchFamily="18" charset="0"/>
              </a:rPr>
              <a:t>b</a:t>
            </a:r>
            <a:r>
              <a:rPr lang="en-US" sz="2400" b="1" dirty="0" smtClean="0">
                <a:solidFill>
                  <a:srgbClr val="FF0000"/>
                </a:solidFill>
                <a:latin typeface="Times New Roman" pitchFamily="18" charset="0"/>
                <a:cs typeface="Times New Roman" pitchFamily="18" charset="0"/>
              </a:rPr>
              <a:t>) </a:t>
            </a:r>
            <a:r>
              <a:rPr lang="en-US" sz="2400" b="1" u="sng" dirty="0" err="1">
                <a:solidFill>
                  <a:srgbClr val="FF0000"/>
                </a:solidFill>
                <a:latin typeface="Times New Roman" pitchFamily="18" charset="0"/>
                <a:cs typeface="Times New Roman" pitchFamily="18" charset="0"/>
              </a:rPr>
              <a:t>Tả</a:t>
            </a:r>
            <a:r>
              <a:rPr lang="en-US" sz="2400" b="1" u="sng" dirty="0">
                <a:solidFill>
                  <a:srgbClr val="FF0000"/>
                </a:solidFill>
                <a:latin typeface="Times New Roman" pitchFamily="18" charset="0"/>
                <a:cs typeface="Times New Roman" pitchFamily="18" charset="0"/>
              </a:rPr>
              <a:t> </a:t>
            </a:r>
            <a:r>
              <a:rPr lang="en-US" sz="2400" b="1" u="sng" dirty="0" err="1" smtClean="0">
                <a:solidFill>
                  <a:srgbClr val="FF0000"/>
                </a:solidFill>
                <a:latin typeface="Times New Roman" pitchFamily="18" charset="0"/>
                <a:cs typeface="Times New Roman" pitchFamily="18" charset="0"/>
              </a:rPr>
              <a:t>quả</a:t>
            </a:r>
            <a:r>
              <a:rPr lang="en-US" sz="2400" b="1" u="sng" dirty="0" smtClean="0">
                <a:solidFill>
                  <a:srgbClr val="FF0000"/>
                </a:solidFill>
                <a:latin typeface="Times New Roman" pitchFamily="18" charset="0"/>
                <a:cs typeface="Times New Roman" pitchFamily="18" charset="0"/>
              </a:rPr>
              <a:t>.</a:t>
            </a:r>
            <a:endParaRPr lang="en-US" sz="2400" b="1" u="sng" dirty="0">
              <a:solidFill>
                <a:srgbClr val="FF0000"/>
              </a:solidFill>
              <a:latin typeface="Times New Roman" pitchFamily="18" charset="0"/>
              <a:cs typeface="Times New Roman" pitchFamily="18" charset="0"/>
            </a:endParaRPr>
          </a:p>
        </p:txBody>
      </p:sp>
      <p:sp>
        <p:nvSpPr>
          <p:cNvPr id="19" name="Rectangle 18"/>
          <p:cNvSpPr/>
          <p:nvPr/>
        </p:nvSpPr>
        <p:spPr>
          <a:xfrm>
            <a:off x="3381135" y="1181123"/>
            <a:ext cx="2323072" cy="523220"/>
          </a:xfrm>
          <a:prstGeom prst="rect">
            <a:avLst/>
          </a:prstGeom>
        </p:spPr>
        <p:txBody>
          <a:bodyPr wrap="none">
            <a:spAutoFit/>
          </a:bodyPr>
          <a:lstStyle/>
          <a:p>
            <a:r>
              <a:rPr lang="en-US" sz="2800" b="1" dirty="0" err="1" smtClean="0">
                <a:solidFill>
                  <a:srgbClr val="FF0000"/>
                </a:solidFill>
                <a:cs typeface="Times New Roman" pitchFamily="18" charset="0"/>
              </a:rPr>
              <a:t>Qủa</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cà</a:t>
            </a:r>
            <a:r>
              <a:rPr lang="en-US" sz="2800" b="1" dirty="0" smtClean="0">
                <a:solidFill>
                  <a:srgbClr val="FF0000"/>
                </a:solidFill>
                <a:cs typeface="Times New Roman" pitchFamily="18" charset="0"/>
              </a:rPr>
              <a:t> </a:t>
            </a:r>
            <a:r>
              <a:rPr lang="en-US" sz="2800" b="1" dirty="0" err="1" smtClean="0">
                <a:solidFill>
                  <a:srgbClr val="FF0000"/>
                </a:solidFill>
                <a:cs typeface="Times New Roman" pitchFamily="18" charset="0"/>
              </a:rPr>
              <a:t>chua</a:t>
            </a:r>
            <a:endParaRPr lang="en-US" sz="2800" dirty="0"/>
          </a:p>
        </p:txBody>
      </p:sp>
      <p:pic>
        <p:nvPicPr>
          <p:cNvPr id="20" name="Picture 2" descr="C:\Users\Administrator\Pictures\Capture3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6680" y="1966835"/>
            <a:ext cx="4459033" cy="47253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32040" y="1966835"/>
            <a:ext cx="3810000" cy="4725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0405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113190"/>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graphicFrame>
        <p:nvGraphicFramePr>
          <p:cNvPr id="17" name="Table 16"/>
          <p:cNvGraphicFramePr>
            <a:graphicFrameLocks noGrp="1"/>
          </p:cNvGraphicFramePr>
          <p:nvPr>
            <p:extLst>
              <p:ext uri="{D42A27DB-BD31-4B8C-83A1-F6EECF244321}">
                <p14:modId xmlns:p14="http://schemas.microsoft.com/office/powerpoint/2010/main" val="1323623435"/>
              </p:ext>
            </p:extLst>
          </p:nvPr>
        </p:nvGraphicFramePr>
        <p:xfrm>
          <a:off x="304800" y="990600"/>
          <a:ext cx="8629212" cy="5483110"/>
        </p:xfrm>
        <a:graphic>
          <a:graphicData uri="http://schemas.openxmlformats.org/drawingml/2006/table">
            <a:tbl>
              <a:tblPr firstRow="1" bandRow="1">
                <a:tableStyleId>{5940675A-B579-460E-94D1-54222C63F5DA}</a:tableStyleId>
              </a:tblPr>
              <a:tblGrid>
                <a:gridCol w="1714500">
                  <a:extLst>
                    <a:ext uri="{9D8B030D-6E8A-4147-A177-3AD203B41FA5}">
                      <a16:colId xmlns:a16="http://schemas.microsoft.com/office/drawing/2014/main" val="20000"/>
                    </a:ext>
                  </a:extLst>
                </a:gridCol>
                <a:gridCol w="6914712">
                  <a:extLst>
                    <a:ext uri="{9D8B030D-6E8A-4147-A177-3AD203B41FA5}">
                      <a16:colId xmlns:a16="http://schemas.microsoft.com/office/drawing/2014/main" val="20001"/>
                    </a:ext>
                  </a:extLst>
                </a:gridCol>
              </a:tblGrid>
              <a:tr h="448637">
                <a:tc>
                  <a:txBody>
                    <a:bodyPr/>
                    <a:lstStyle/>
                    <a:p>
                      <a:pPr algn="ctr"/>
                      <a:r>
                        <a:rPr lang="en-US" sz="2400" b="1" dirty="0" smtClean="0">
                          <a:solidFill>
                            <a:srgbClr val="002060"/>
                          </a:solidFill>
                        </a:rPr>
                        <a:t>BÀI</a:t>
                      </a:r>
                      <a:endParaRPr lang="en-US" sz="2400" b="1" dirty="0">
                        <a:solidFill>
                          <a:srgbClr val="002060"/>
                        </a:solidFill>
                      </a:endParaRPr>
                    </a:p>
                  </a:txBody>
                  <a:tcPr>
                    <a:solidFill>
                      <a:schemeClr val="accent5"/>
                    </a:solidFill>
                  </a:tcPr>
                </a:tc>
                <a:tc>
                  <a:txBody>
                    <a:bodyPr/>
                    <a:lstStyle/>
                    <a:p>
                      <a:pPr algn="ctr"/>
                      <a:r>
                        <a:rPr lang="en-US" sz="2400" b="1" dirty="0" smtClean="0">
                          <a:solidFill>
                            <a:srgbClr val="002060"/>
                          </a:solidFill>
                        </a:rPr>
                        <a:t>QUẢ</a:t>
                      </a:r>
                      <a:r>
                        <a:rPr lang="en-US" sz="2400" b="1" baseline="0" dirty="0" smtClean="0">
                          <a:solidFill>
                            <a:srgbClr val="002060"/>
                          </a:solidFill>
                        </a:rPr>
                        <a:t> CÀ CHUA</a:t>
                      </a:r>
                      <a:endParaRPr lang="en-US" sz="2400" b="1" dirty="0">
                        <a:solidFill>
                          <a:srgbClr val="002060"/>
                        </a:solidFill>
                      </a:endParaRPr>
                    </a:p>
                  </a:txBody>
                  <a:tcPr>
                    <a:solidFill>
                      <a:schemeClr val="accent5"/>
                    </a:solidFill>
                  </a:tcPr>
                </a:tc>
                <a:extLst>
                  <a:ext uri="{0D108BD9-81ED-4DB2-BD59-A6C34878D82A}">
                    <a16:rowId xmlns:a16="http://schemas.microsoft.com/office/drawing/2014/main" val="10000"/>
                  </a:ext>
                </a:extLst>
              </a:tr>
              <a:tr h="1596910">
                <a:tc>
                  <a:txBody>
                    <a:bodyPr/>
                    <a:lstStyle/>
                    <a:p>
                      <a:pPr algn="ctr"/>
                      <a:r>
                        <a:rPr lang="en-US" sz="2200" b="1" dirty="0" smtClean="0">
                          <a:solidFill>
                            <a:srgbClr val="0000FF"/>
                          </a:solidFill>
                          <a:latin typeface="Times New Roman" pitchFamily="18" charset="0"/>
                          <a:cs typeface="Times New Roman" pitchFamily="18" charset="0"/>
                        </a:rPr>
                        <a:t>CÁCH</a:t>
                      </a:r>
                      <a:r>
                        <a:rPr lang="en-US" sz="2200" b="1" baseline="0" dirty="0" smtClean="0">
                          <a:solidFill>
                            <a:srgbClr val="0000FF"/>
                          </a:solidFill>
                          <a:latin typeface="Times New Roman" pitchFamily="18" charset="0"/>
                          <a:cs typeface="Times New Roman" pitchFamily="18" charset="0"/>
                        </a:rPr>
                        <a:t> TẢ</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0" indent="0" algn="just">
                        <a:buFontTx/>
                        <a:buNone/>
                      </a:pPr>
                      <a:endParaRPr lang="en-US" sz="2400" b="1" baseline="0" dirty="0" smtClean="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smtClean="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smtClean="0">
                        <a:solidFill>
                          <a:srgbClr val="FF0000"/>
                        </a:solidFill>
                        <a:latin typeface="Times New Roman" pitchFamily="18" charset="0"/>
                        <a:cs typeface="Times New Roman" pitchFamily="18" charset="0"/>
                        <a:sym typeface="Wingdings"/>
                      </a:endParaRPr>
                    </a:p>
                    <a:p>
                      <a:pPr marL="0" indent="0" algn="just">
                        <a:buFontTx/>
                        <a:buNone/>
                      </a:pPr>
                      <a:endParaRPr lang="en-US" sz="2400" b="1" baseline="0" dirty="0" smtClean="0">
                        <a:solidFill>
                          <a:srgbClr val="FF0000"/>
                        </a:solidFill>
                        <a:latin typeface="Times New Roman" pitchFamily="18" charset="0"/>
                        <a:cs typeface="Times New Roman" pitchFamily="18" charset="0"/>
                        <a:sym typeface="Wingdings"/>
                      </a:endParaRPr>
                    </a:p>
                  </a:txBody>
                  <a:tcPr/>
                </a:tc>
                <a:extLst>
                  <a:ext uri="{0D108BD9-81ED-4DB2-BD59-A6C34878D82A}">
                    <a16:rowId xmlns:a16="http://schemas.microsoft.com/office/drawing/2014/main" val="10001"/>
                  </a:ext>
                </a:extLst>
              </a:tr>
              <a:tr h="1832090">
                <a:tc>
                  <a:txBody>
                    <a:bodyPr/>
                    <a:lstStyle/>
                    <a:p>
                      <a:pPr algn="ctr"/>
                      <a:r>
                        <a:rPr lang="en-US" sz="2200" b="1" dirty="0" smtClean="0">
                          <a:solidFill>
                            <a:srgbClr val="0000FF"/>
                          </a:solidFill>
                          <a:latin typeface="Times New Roman" pitchFamily="18" charset="0"/>
                          <a:cs typeface="Times New Roman" pitchFamily="18" charset="0"/>
                        </a:rPr>
                        <a:t>HÌNH</a:t>
                      </a:r>
                      <a:r>
                        <a:rPr lang="en-US" sz="2200" b="1" baseline="0" dirty="0" smtClean="0">
                          <a:solidFill>
                            <a:srgbClr val="0000FF"/>
                          </a:solidFill>
                          <a:latin typeface="Times New Roman" pitchFamily="18" charset="0"/>
                          <a:cs typeface="Times New Roman" pitchFamily="18" charset="0"/>
                        </a:rPr>
                        <a:t> ẢNH</a:t>
                      </a:r>
                    </a:p>
                    <a:p>
                      <a:pPr algn="ctr"/>
                      <a:r>
                        <a:rPr lang="en-US" sz="2200" b="1" baseline="0" dirty="0" smtClean="0">
                          <a:solidFill>
                            <a:srgbClr val="0000FF"/>
                          </a:solidFill>
                          <a:latin typeface="Times New Roman" pitchFamily="18" charset="0"/>
                          <a:cs typeface="Times New Roman" pitchFamily="18" charset="0"/>
                        </a:rPr>
                        <a:t>SO SÁNH</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0" indent="0" algn="just">
                        <a:buFontTx/>
                        <a:buNone/>
                      </a:pPr>
                      <a:endParaRPr lang="en-US" sz="2300" b="1" i="0" baseline="0" dirty="0" smtClean="0">
                        <a:latin typeface="Times New Roman" pitchFamily="18" charset="0"/>
                        <a:cs typeface="Times New Roman" pitchFamily="18" charset="0"/>
                      </a:endParaRPr>
                    </a:p>
                    <a:p>
                      <a:pPr marL="0" indent="0" algn="just">
                        <a:buFontTx/>
                        <a:buNone/>
                      </a:pPr>
                      <a:endParaRPr lang="en-US" sz="2300" b="1" i="0" baseline="0" dirty="0" smtClean="0">
                        <a:latin typeface="Times New Roman" pitchFamily="18" charset="0"/>
                        <a:cs typeface="Times New Roman" pitchFamily="18" charset="0"/>
                      </a:endParaRPr>
                    </a:p>
                    <a:p>
                      <a:pPr marL="0" indent="0" algn="just">
                        <a:buFontTx/>
                        <a:buNone/>
                      </a:pPr>
                      <a:endParaRPr lang="en-US" sz="2300" b="1" i="0" baseline="0" dirty="0" smtClean="0">
                        <a:latin typeface="Times New Roman" pitchFamily="18" charset="0"/>
                        <a:cs typeface="Times New Roman" pitchFamily="18" charset="0"/>
                      </a:endParaRPr>
                    </a:p>
                    <a:p>
                      <a:pPr marL="0" indent="0" algn="just">
                        <a:buFontTx/>
                        <a:buNone/>
                      </a:pPr>
                      <a:endParaRPr lang="en-US" sz="2300" b="1" i="0" baseline="0" dirty="0" smtClean="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1596910">
                <a:tc>
                  <a:txBody>
                    <a:bodyPr/>
                    <a:lstStyle/>
                    <a:p>
                      <a:pPr algn="ctr"/>
                      <a:r>
                        <a:rPr lang="en-US" sz="2200" b="1" dirty="0" smtClean="0">
                          <a:solidFill>
                            <a:srgbClr val="0000FF"/>
                          </a:solidFill>
                          <a:latin typeface="Times New Roman" pitchFamily="18" charset="0"/>
                          <a:cs typeface="Times New Roman" pitchFamily="18" charset="0"/>
                        </a:rPr>
                        <a:t>HÌNH</a:t>
                      </a:r>
                      <a:r>
                        <a:rPr lang="en-US" sz="2200" b="1" baseline="0" dirty="0" smtClean="0">
                          <a:solidFill>
                            <a:srgbClr val="0000FF"/>
                          </a:solidFill>
                          <a:latin typeface="Times New Roman" pitchFamily="18" charset="0"/>
                          <a:cs typeface="Times New Roman" pitchFamily="18" charset="0"/>
                        </a:rPr>
                        <a:t> ẢNH</a:t>
                      </a:r>
                    </a:p>
                    <a:p>
                      <a:pPr algn="ctr"/>
                      <a:r>
                        <a:rPr lang="en-US" sz="2200" b="1" baseline="0" dirty="0" smtClean="0">
                          <a:solidFill>
                            <a:srgbClr val="0000FF"/>
                          </a:solidFill>
                          <a:latin typeface="Times New Roman" pitchFamily="18" charset="0"/>
                          <a:cs typeface="Times New Roman" pitchFamily="18" charset="0"/>
                        </a:rPr>
                        <a:t>NHÂN HOÁ</a:t>
                      </a:r>
                      <a:endParaRPr lang="en-US" sz="2200" b="1" dirty="0">
                        <a:solidFill>
                          <a:srgbClr val="0000FF"/>
                        </a:solidFill>
                        <a:latin typeface="Times New Roman" pitchFamily="18" charset="0"/>
                        <a:cs typeface="Times New Roman" pitchFamily="18" charset="0"/>
                      </a:endParaRPr>
                    </a:p>
                  </a:txBody>
                  <a:tcPr anchor="ctr">
                    <a:solidFill>
                      <a:schemeClr val="bg2">
                        <a:lumMod val="20000"/>
                        <a:lumOff val="80000"/>
                      </a:schemeClr>
                    </a:solidFill>
                  </a:tcPr>
                </a:tc>
                <a:tc>
                  <a:txBody>
                    <a:bodyPr/>
                    <a:lstStyle/>
                    <a:p>
                      <a:pPr marL="285750" indent="-285750">
                        <a:buFontTx/>
                        <a:buChar char="-"/>
                      </a:pPr>
                      <a:endParaRPr lang="en-US" sz="2300" b="1" i="0" baseline="0" dirty="0" smtClean="0">
                        <a:latin typeface="Times New Roman" pitchFamily="18" charset="0"/>
                        <a:cs typeface="Times New Roman" pitchFamily="18" charset="0"/>
                      </a:endParaRPr>
                    </a:p>
                    <a:p>
                      <a:pPr marL="0" indent="0">
                        <a:buFontTx/>
                        <a:buNone/>
                      </a:pPr>
                      <a:endParaRPr lang="en-US" sz="2300" b="1" i="0" baseline="0" dirty="0" smtClean="0">
                        <a:latin typeface="Times New Roman" pitchFamily="18" charset="0"/>
                        <a:cs typeface="Times New Roman" pitchFamily="18" charset="0"/>
                      </a:endParaRPr>
                    </a:p>
                  </a:txBody>
                  <a:tcPr/>
                </a:tc>
                <a:extLst>
                  <a:ext uri="{0D108BD9-81ED-4DB2-BD59-A6C34878D82A}">
                    <a16:rowId xmlns:a16="http://schemas.microsoft.com/office/drawing/2014/main" val="10003"/>
                  </a:ext>
                </a:extLst>
              </a:tr>
            </a:tbl>
          </a:graphicData>
        </a:graphic>
      </p:graphicFrame>
      <p:sp>
        <p:nvSpPr>
          <p:cNvPr id="18" name="Rectangle 17"/>
          <p:cNvSpPr/>
          <p:nvPr/>
        </p:nvSpPr>
        <p:spPr>
          <a:xfrm>
            <a:off x="2057400" y="1505170"/>
            <a:ext cx="6725964" cy="830997"/>
          </a:xfrm>
          <a:prstGeom prst="rect">
            <a:avLst/>
          </a:prstGeom>
        </p:spPr>
        <p:txBody>
          <a:bodyPr wrap="square">
            <a:spAutoFit/>
          </a:bodyPr>
          <a:lstStyle/>
          <a:p>
            <a:pPr marL="285750" indent="-285750" algn="just">
              <a:buFontTx/>
              <a:buChar char="-"/>
            </a:pPr>
            <a:r>
              <a:rPr lang="en-US" sz="2400" b="1" dirty="0" err="1">
                <a:latin typeface="Times New Roman" pitchFamily="18" charset="0"/>
                <a:cs typeface="Times New Roman" pitchFamily="18" charset="0"/>
              </a:rPr>
              <a:t>Tả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rụng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từ</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còn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xanh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quả</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chín</a:t>
            </a:r>
            <a:r>
              <a:rPr lang="en-US" sz="2400" b="1" dirty="0">
                <a:latin typeface="Times New Roman" pitchFamily="18" charset="0"/>
                <a:cs typeface="Times New Roman" pitchFamily="18" charset="0"/>
              </a:rPr>
              <a:t>.</a:t>
            </a:r>
          </a:p>
        </p:txBody>
      </p:sp>
      <p:sp>
        <p:nvSpPr>
          <p:cNvPr id="20" name="Rectangle 19"/>
          <p:cNvSpPr/>
          <p:nvPr/>
        </p:nvSpPr>
        <p:spPr>
          <a:xfrm>
            <a:off x="2079171" y="2438399"/>
            <a:ext cx="6704193" cy="461665"/>
          </a:xfrm>
          <a:prstGeom prst="rect">
            <a:avLst/>
          </a:prstGeom>
        </p:spPr>
        <p:txBody>
          <a:bodyPr wrap="square">
            <a:spAutoFit/>
          </a:bodyPr>
          <a:lstStyle/>
          <a:p>
            <a:pPr marL="0" indent="0" algn="just">
              <a:buFontTx/>
              <a:buNone/>
            </a:pPr>
            <a:r>
              <a:rPr lang="en-US" sz="2400" b="1" dirty="0">
                <a:solidFill>
                  <a:srgbClr val="FF0000"/>
                </a:solidFill>
                <a:latin typeface="Times New Roman" pitchFamily="18" charset="0"/>
                <a:cs typeface="Times New Roman" pitchFamily="18" charset="0"/>
                <a:sym typeface="Wingdings"/>
              </a:rPr>
              <a: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từng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kì</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triển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của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quả</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chua</a:t>
            </a:r>
            <a:r>
              <a:rPr lang="en-US" sz="2400" b="1" dirty="0">
                <a:solidFill>
                  <a:srgbClr val="FF0000"/>
                </a:solidFill>
                <a:latin typeface="Times New Roman" pitchFamily="18" charset="0"/>
                <a:cs typeface="Times New Roman" pitchFamily="18" charset="0"/>
              </a:rPr>
              <a:t>.</a:t>
            </a:r>
          </a:p>
        </p:txBody>
      </p:sp>
      <p:sp>
        <p:nvSpPr>
          <p:cNvPr id="21" name="Rectangle 20"/>
          <p:cNvSpPr/>
          <p:nvPr/>
        </p:nvSpPr>
        <p:spPr>
          <a:xfrm>
            <a:off x="2079171" y="3105835"/>
            <a:ext cx="6704193" cy="830997"/>
          </a:xfrm>
          <a:prstGeom prst="rect">
            <a:avLst/>
          </a:prstGeom>
        </p:spPr>
        <p:txBody>
          <a:bodyPr wrap="square">
            <a:spAutoFit/>
          </a:bodyPr>
          <a:lstStyle/>
          <a:p>
            <a:pPr marL="285750" indent="-285750" algn="just">
              <a:buFontTx/>
              <a:buChar char="-"/>
            </a:pPr>
            <a:r>
              <a:rPr lang="en-US" sz="2300" b="1" dirty="0" err="1">
                <a:latin typeface="Times New Roman" pitchFamily="18" charset="0"/>
                <a:cs typeface="Times New Roman" pitchFamily="18" charset="0"/>
              </a:rPr>
              <a:t>Qủa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chua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xum</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xuê</a:t>
            </a:r>
            <a:r>
              <a:rPr lang="en-US" sz="2300" b="1" dirty="0">
                <a:latin typeface="Times New Roman" pitchFamily="18" charset="0"/>
                <a:cs typeface="Times New Roman" pitchFamily="18" charset="0"/>
              </a:rPr>
              <a:t>, chi </a:t>
            </a:r>
            <a:r>
              <a:rPr lang="en-US" sz="2300" b="1" dirty="0" err="1">
                <a:latin typeface="Times New Roman" pitchFamily="18" charset="0"/>
                <a:cs typeface="Times New Roman" pitchFamily="18" charset="0"/>
              </a:rPr>
              <a:t>chít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với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những</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hình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ảnh</a:t>
            </a:r>
            <a:r>
              <a:rPr lang="en-US" sz="2300" b="1" dirty="0">
                <a:latin typeface="Times New Roman" pitchFamily="18" charset="0"/>
                <a:cs typeface="Times New Roman" pitchFamily="18" charset="0"/>
              </a:rPr>
              <a:t> so </a:t>
            </a:r>
            <a:r>
              <a:rPr lang="en-US" sz="2300" b="1" dirty="0" err="1">
                <a:latin typeface="Times New Roman" pitchFamily="18" charset="0"/>
                <a:cs typeface="Times New Roman" pitchFamily="18" charset="0"/>
              </a:rPr>
              <a:t>sánh</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như</a:t>
            </a:r>
            <a:r>
              <a:rPr lang="en-US" sz="2300" b="1" dirty="0">
                <a:latin typeface="Times New Roman" pitchFamily="18" charset="0"/>
                <a:cs typeface="Times New Roman" pitchFamily="18" charset="0"/>
              </a:rPr>
              <a:t>: </a:t>
            </a:r>
          </a:p>
        </p:txBody>
      </p:sp>
      <p:sp>
        <p:nvSpPr>
          <p:cNvPr id="22" name="Rectangle 21"/>
          <p:cNvSpPr/>
          <p:nvPr/>
        </p:nvSpPr>
        <p:spPr>
          <a:xfrm>
            <a:off x="2057400" y="3930547"/>
            <a:ext cx="6860628" cy="461665"/>
          </a:xfrm>
          <a:prstGeom prst="rect">
            <a:avLst/>
          </a:prstGeom>
        </p:spPr>
        <p:txBody>
          <a:bodyPr wrap="square">
            <a:spAutoFit/>
          </a:bodyPr>
          <a:lstStyle/>
          <a:p>
            <a:pPr marL="0" indent="0" algn="just">
              <a:buFontTx/>
              <a:buNone/>
            </a:pP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qủa</a:t>
            </a:r>
            <a:r>
              <a:rPr lang="en-US" sz="2300" b="1" dirty="0" smtClean="0">
                <a:latin typeface="Times New Roman" pitchFamily="18" charset="0"/>
                <a:cs typeface="Times New Roman" pitchFamily="18" charset="0"/>
              </a:rPr>
              <a:t> </a:t>
            </a:r>
            <a:r>
              <a:rPr lang="en-US" sz="2300" b="1" dirty="0" err="1">
                <a:latin typeface="Times New Roman" pitchFamily="18" charset="0"/>
                <a:cs typeface="Times New Roman" pitchFamily="18" charset="0"/>
              </a:rPr>
              <a:t>lớn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bé</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vui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mắt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như</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đàn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gà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mẹ</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đông</a:t>
            </a:r>
            <a:r>
              <a:rPr lang="en-US" sz="2300" b="1" dirty="0">
                <a:latin typeface="Times New Roman" pitchFamily="18" charset="0"/>
                <a:cs typeface="Times New Roman" pitchFamily="18" charset="0"/>
              </a:rPr>
              <a:t> con;</a:t>
            </a:r>
          </a:p>
        </p:txBody>
      </p:sp>
      <p:sp>
        <p:nvSpPr>
          <p:cNvPr id="23" name="Rectangle 22"/>
          <p:cNvSpPr/>
          <p:nvPr/>
        </p:nvSpPr>
        <p:spPr>
          <a:xfrm>
            <a:off x="2057400" y="4424831"/>
            <a:ext cx="6838512" cy="446276"/>
          </a:xfrm>
          <a:prstGeom prst="rect">
            <a:avLst/>
          </a:prstGeom>
        </p:spPr>
        <p:txBody>
          <a:bodyPr wrap="square">
            <a:spAutoFit/>
          </a:bodyPr>
          <a:lstStyle/>
          <a:p>
            <a:pPr marL="0" indent="0" algn="just">
              <a:buFontTx/>
              <a:buNone/>
            </a:pPr>
            <a:r>
              <a:rPr lang="en-US" sz="2300" b="1" dirty="0" smtClean="0">
                <a:latin typeface="Times New Roman" pitchFamily="18" charset="0"/>
                <a:cs typeface="Times New Roman" pitchFamily="18" charset="0"/>
              </a:rPr>
              <a:t>+ </a:t>
            </a:r>
            <a:r>
              <a:rPr lang="en-US" sz="2300" b="1" dirty="0" err="1" smtClean="0">
                <a:latin typeface="Times New Roman" pitchFamily="18" charset="0"/>
                <a:cs typeface="Times New Roman" pitchFamily="18" charset="0"/>
              </a:rPr>
              <a:t>mỗi</a:t>
            </a:r>
            <a:r>
              <a:rPr lang="en-US" sz="2300" b="1" dirty="0" smtClean="0">
                <a:latin typeface="Times New Roman" pitchFamily="18" charset="0"/>
                <a:cs typeface="Times New Roman" pitchFamily="18" charset="0"/>
              </a:rPr>
              <a:t> </a:t>
            </a:r>
            <a:r>
              <a:rPr lang="en-US" sz="2300" b="1" dirty="0" err="1">
                <a:latin typeface="Times New Roman" pitchFamily="18" charset="0"/>
                <a:cs typeface="Times New Roman" pitchFamily="18" charset="0"/>
              </a:rPr>
              <a:t>quả</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chua</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chín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là</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một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mặt</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trời</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nhỏ</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hiền</a:t>
            </a:r>
            <a:r>
              <a:rPr lang="en-US" sz="2300" b="1" dirty="0">
                <a:latin typeface="Times New Roman" pitchFamily="18" charset="0"/>
                <a:cs typeface="Times New Roman" pitchFamily="18" charset="0"/>
              </a:rPr>
              <a:t> </a:t>
            </a:r>
            <a:r>
              <a:rPr lang="en-US" sz="2300" b="1" dirty="0" err="1">
                <a:latin typeface="Times New Roman" pitchFamily="18" charset="0"/>
                <a:cs typeface="Times New Roman" pitchFamily="18" charset="0"/>
              </a:rPr>
              <a:t>dịu</a:t>
            </a:r>
            <a:r>
              <a:rPr lang="en-US" sz="2300" b="1" dirty="0">
                <a:latin typeface="Times New Roman" pitchFamily="18" charset="0"/>
                <a:cs typeface="Times New Roman" pitchFamily="18" charset="0"/>
              </a:rPr>
              <a:t>. </a:t>
            </a:r>
            <a:endParaRPr lang="en-US" sz="2300" b="1" dirty="0">
              <a:solidFill>
                <a:srgbClr val="002060"/>
              </a:solidFill>
              <a:latin typeface="Times New Roman" pitchFamily="18" charset="0"/>
              <a:cs typeface="Times New Roman" pitchFamily="18" charset="0"/>
            </a:endParaRPr>
          </a:p>
        </p:txBody>
      </p:sp>
      <p:sp>
        <p:nvSpPr>
          <p:cNvPr id="24" name="Rectangle 23"/>
          <p:cNvSpPr/>
          <p:nvPr/>
        </p:nvSpPr>
        <p:spPr>
          <a:xfrm>
            <a:off x="2079171" y="4943476"/>
            <a:ext cx="4517583" cy="461665"/>
          </a:xfrm>
          <a:prstGeom prst="rect">
            <a:avLst/>
          </a:prstGeom>
        </p:spPr>
        <p:txBody>
          <a:bodyPr wrap="none">
            <a:spAutoFit/>
          </a:bodyPr>
          <a:lstStyle/>
          <a:p>
            <a:pPr marL="285750" indent="-285750">
              <a:buFontTx/>
              <a:buChar char="-"/>
            </a:pPr>
            <a:r>
              <a:rPr lang="en-US" sz="2400" b="1" dirty="0" err="1">
                <a:latin typeface="Times New Roman" pitchFamily="18" charset="0"/>
                <a:cs typeface="Times New Roman" pitchFamily="18" charset="0"/>
              </a:rPr>
              <a:t>qủa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leo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nghịch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ngọn</a:t>
            </a:r>
            <a:r>
              <a:rPr lang="en-US" sz="2400" b="1" dirty="0">
                <a:latin typeface="Times New Roman" pitchFamily="18" charset="0"/>
                <a:cs typeface="Times New Roman" pitchFamily="18" charset="0"/>
              </a:rPr>
              <a:t>;</a:t>
            </a:r>
          </a:p>
        </p:txBody>
      </p:sp>
      <p:sp>
        <p:nvSpPr>
          <p:cNvPr id="25" name="Rectangle 24"/>
          <p:cNvSpPr/>
          <p:nvPr/>
        </p:nvSpPr>
        <p:spPr>
          <a:xfrm>
            <a:off x="2079171" y="5386266"/>
            <a:ext cx="5350375" cy="461665"/>
          </a:xfrm>
          <a:prstGeom prst="rect">
            <a:avLst/>
          </a:prstGeom>
        </p:spPr>
        <p:txBody>
          <a:bodyPr wrap="none">
            <a:spAutoFit/>
          </a:bodyPr>
          <a:lstStyle/>
          <a:p>
            <a:pPr marL="285750" indent="-285750">
              <a:buFontTx/>
              <a:buChar char="-"/>
            </a:pPr>
            <a:r>
              <a:rPr lang="en-US" sz="2400" b="1" dirty="0" err="1">
                <a:latin typeface="Times New Roman" pitchFamily="18" charset="0"/>
                <a:cs typeface="Times New Roman" pitchFamily="18" charset="0"/>
              </a:rPr>
              <a:t>cà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chua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thắp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đèn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trong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lùm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cây</a:t>
            </a:r>
            <a:r>
              <a:rPr lang="en-US" sz="2400" b="1" dirty="0">
                <a:latin typeface="Times New Roman" pitchFamily="18" charset="0"/>
                <a:cs typeface="Times New Roman" pitchFamily="18" charset="0"/>
              </a:rPr>
              <a:t>;</a:t>
            </a:r>
          </a:p>
        </p:txBody>
      </p:sp>
      <p:sp>
        <p:nvSpPr>
          <p:cNvPr id="26" name="Rectangle 25"/>
          <p:cNvSpPr/>
          <p:nvPr/>
        </p:nvSpPr>
        <p:spPr>
          <a:xfrm>
            <a:off x="2079171" y="5842198"/>
            <a:ext cx="2821606" cy="461665"/>
          </a:xfrm>
          <a:prstGeom prst="rect">
            <a:avLst/>
          </a:prstGeom>
        </p:spPr>
        <p:txBody>
          <a:bodyPr wrap="none">
            <a:spAutoFit/>
          </a:bodyPr>
          <a:lstStyle/>
          <a:p>
            <a:pPr marL="0" indent="0">
              <a:buFontTx/>
              <a:buNone/>
            </a:pP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gọi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hái</a:t>
            </a:r>
            <a:r>
              <a:rPr lang="en-US" sz="2400" b="1" dirty="0">
                <a:latin typeface="Times New Roman" pitchFamily="18" charset="0"/>
                <a:cs typeface="Times New Roman" pitchFamily="18" charset="0"/>
              </a:rPr>
              <a:t>;</a:t>
            </a:r>
          </a:p>
        </p:txBody>
      </p:sp>
    </p:spTree>
    <p:extLst>
      <p:ext uri="{BB962C8B-B14F-4D97-AF65-F5344CB8AC3E}">
        <p14:creationId xmlns:p14="http://schemas.microsoft.com/office/powerpoint/2010/main" val="28271981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8"/>
                                        </p:tgtEl>
                                        <p:attrNameLst>
                                          <p:attrName>ppt_y</p:attrName>
                                        </p:attrNameLst>
                                      </p:cBhvr>
                                      <p:tavLst>
                                        <p:tav tm="0">
                                          <p:val>
                                            <p:strVal val="#ppt_y"/>
                                          </p:val>
                                        </p:tav>
                                        <p:tav tm="100000">
                                          <p:val>
                                            <p:strVal val="#ppt_y"/>
                                          </p:val>
                                        </p:tav>
                                      </p:tavLst>
                                    </p:anim>
                                    <p:anim calcmode="lin" valueType="num">
                                      <p:cBhvr>
                                        <p:cTn id="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20"/>
                                        </p:tgtEl>
                                        <p:attrNameLst>
                                          <p:attrName>ppt_y</p:attrName>
                                        </p:attrNameLst>
                                      </p:cBhvr>
                                      <p:tavLst>
                                        <p:tav tm="0">
                                          <p:val>
                                            <p:strVal val="#ppt_y"/>
                                          </p:val>
                                        </p:tav>
                                        <p:tav tm="100000">
                                          <p:val>
                                            <p:strVal val="#ppt_y"/>
                                          </p:val>
                                        </p:tav>
                                      </p:tavLst>
                                    </p:anim>
                                    <p:anim calcmode="lin" valueType="num">
                                      <p:cBhvr>
                                        <p:cTn id="1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21"/>
                                        </p:tgtEl>
                                        <p:attrNameLst>
                                          <p:attrName>ppt_y</p:attrName>
                                        </p:attrNameLst>
                                      </p:cBhvr>
                                      <p:tavLst>
                                        <p:tav tm="0">
                                          <p:val>
                                            <p:strVal val="#ppt_y"/>
                                          </p:val>
                                        </p:tav>
                                        <p:tav tm="100000">
                                          <p:val>
                                            <p:strVal val="#ppt_y"/>
                                          </p:val>
                                        </p:tav>
                                      </p:tavLst>
                                    </p:anim>
                                    <p:anim calcmode="lin" valueType="num">
                                      <p:cBhvr>
                                        <p:cTn id="27"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22"/>
                                        </p:tgtEl>
                                        <p:attrNameLst>
                                          <p:attrName>ppt_y</p:attrName>
                                        </p:attrNameLst>
                                      </p:cBhvr>
                                      <p:tavLst>
                                        <p:tav tm="0">
                                          <p:val>
                                            <p:strVal val="#ppt_y"/>
                                          </p:val>
                                        </p:tav>
                                        <p:tav tm="100000">
                                          <p:val>
                                            <p:strVal val="#ppt_y"/>
                                          </p:val>
                                        </p:tav>
                                      </p:tavLst>
                                    </p:anim>
                                    <p:anim calcmode="lin" valueType="num">
                                      <p:cBhvr>
                                        <p:cTn id="36"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0"/>
                                  </p:stCondLst>
                                  <p:iterate type="lt">
                                    <p:tmPct val="10000"/>
                                  </p:iterate>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23"/>
                                        </p:tgtEl>
                                        <p:attrNameLst>
                                          <p:attrName>ppt_y</p:attrName>
                                        </p:attrNameLst>
                                      </p:cBhvr>
                                      <p:tavLst>
                                        <p:tav tm="0">
                                          <p:val>
                                            <p:strVal val="#ppt_y"/>
                                          </p:val>
                                        </p:tav>
                                        <p:tav tm="100000">
                                          <p:val>
                                            <p:strVal val="#ppt_y"/>
                                          </p:val>
                                        </p:tav>
                                      </p:tavLst>
                                    </p:anim>
                                    <p:anim calcmode="lin" valueType="num">
                                      <p:cBhvr>
                                        <p:cTn id="45"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24"/>
                                        </p:tgtEl>
                                        <p:attrNameLst>
                                          <p:attrName>style.visibility</p:attrName>
                                        </p:attrNameLst>
                                      </p:cBhvr>
                                      <p:to>
                                        <p:strVal val="visible"/>
                                      </p:to>
                                    </p:set>
                                    <p:anim calcmode="lin" valueType="num">
                                      <p:cBhvr>
                                        <p:cTn id="52"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24"/>
                                        </p:tgtEl>
                                        <p:attrNameLst>
                                          <p:attrName>ppt_y</p:attrName>
                                        </p:attrNameLst>
                                      </p:cBhvr>
                                      <p:tavLst>
                                        <p:tav tm="0">
                                          <p:val>
                                            <p:strVal val="#ppt_y"/>
                                          </p:val>
                                        </p:tav>
                                        <p:tav tm="100000">
                                          <p:val>
                                            <p:strVal val="#ppt_y"/>
                                          </p:val>
                                        </p:tav>
                                      </p:tavLst>
                                    </p:anim>
                                    <p:anim calcmode="lin" valueType="num">
                                      <p:cBhvr>
                                        <p:cTn id="54"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41" presetClass="entr" presetSubtype="0" fill="hold" grpId="0" nodeType="clickEffect">
                                  <p:stCondLst>
                                    <p:cond delay="0"/>
                                  </p:stCondLst>
                                  <p:iterate type="lt">
                                    <p:tmPct val="10000"/>
                                  </p:iterate>
                                  <p:childTnLst>
                                    <p:set>
                                      <p:cBhvr>
                                        <p:cTn id="60" dur="1" fill="hold">
                                          <p:stCondLst>
                                            <p:cond delay="0"/>
                                          </p:stCondLst>
                                        </p:cTn>
                                        <p:tgtEl>
                                          <p:spTgt spid="25"/>
                                        </p:tgtEl>
                                        <p:attrNameLst>
                                          <p:attrName>style.visibility</p:attrName>
                                        </p:attrNameLst>
                                      </p:cBhvr>
                                      <p:to>
                                        <p:strVal val="visible"/>
                                      </p:to>
                                    </p:set>
                                    <p:anim calcmode="lin" valueType="num">
                                      <p:cBhvr>
                                        <p:cTn id="61"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62" dur="500" fill="hold"/>
                                        <p:tgtEl>
                                          <p:spTgt spid="25"/>
                                        </p:tgtEl>
                                        <p:attrNameLst>
                                          <p:attrName>ppt_y</p:attrName>
                                        </p:attrNameLst>
                                      </p:cBhvr>
                                      <p:tavLst>
                                        <p:tav tm="0">
                                          <p:val>
                                            <p:strVal val="#ppt_y"/>
                                          </p:val>
                                        </p:tav>
                                        <p:tav tm="100000">
                                          <p:val>
                                            <p:strVal val="#ppt_y"/>
                                          </p:val>
                                        </p:tav>
                                      </p:tavLst>
                                    </p:anim>
                                    <p:anim calcmode="lin" valueType="num">
                                      <p:cBhvr>
                                        <p:cTn id="63"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64"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65" dur="500" tmFilter="0,0; .5, 1; 1, 1"/>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26"/>
                                        </p:tgtEl>
                                        <p:attrNameLst>
                                          <p:attrName>ppt_y</p:attrName>
                                        </p:attrNameLst>
                                      </p:cBhvr>
                                      <p:tavLst>
                                        <p:tav tm="0">
                                          <p:val>
                                            <p:strVal val="#ppt_y"/>
                                          </p:val>
                                        </p:tav>
                                        <p:tav tm="100000">
                                          <p:val>
                                            <p:strVal val="#ppt_y"/>
                                          </p:val>
                                        </p:tav>
                                      </p:tavLst>
                                    </p:anim>
                                    <p:anim calcmode="lin" valueType="num">
                                      <p:cBhvr>
                                        <p:cTn id="7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P spid="22" grpId="0"/>
      <p:bldP spid="23" grpId="0"/>
      <p:bldP spid="24"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427" y="6692151"/>
            <a:ext cx="8956573" cy="122518"/>
          </a:xfrm>
          <a:prstGeom prst="rect">
            <a:avLst/>
          </a:prstGeom>
        </p:spPr>
      </p:pic>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364" y="-113191"/>
            <a:ext cx="3563493" cy="414439"/>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8027" y="3123"/>
            <a:ext cx="225974" cy="3927424"/>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4858" y="3123"/>
            <a:ext cx="5066156" cy="325835"/>
          </a:xfrm>
          <a:prstGeom prst="rect">
            <a:avLst/>
          </a:prstGeom>
        </p:spPr>
      </p:pic>
      <p:pic>
        <p:nvPicPr>
          <p:cNvPr id="32" name="Picture 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5912" y="4038600"/>
            <a:ext cx="239829" cy="2509197"/>
          </a:xfrm>
          <a:prstGeom prst="rect">
            <a:avLst/>
          </a:prstGeom>
        </p:spPr>
      </p:pic>
      <p:pic>
        <p:nvPicPr>
          <p:cNvPr id="33" name="Picture 3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74" y="110852"/>
            <a:ext cx="158545" cy="6203207"/>
          </a:xfrm>
          <a:prstGeom prst="rect">
            <a:avLst/>
          </a:prstGeom>
        </p:spPr>
      </p:pic>
      <p:pic>
        <p:nvPicPr>
          <p:cNvPr id="14" name="Picture 7" descr="3"/>
          <p:cNvPicPr>
            <a:picLocks noChangeAspect="1" noChangeArrowheads="1" noCrop="1"/>
          </p:cNvPicPr>
          <p:nvPr/>
        </p:nvPicPr>
        <p:blipFill>
          <a:blip r:embed="rId8"/>
          <a:srcRect/>
          <a:stretch>
            <a:fillRect/>
          </a:stretch>
        </p:blipFill>
        <p:spPr bwMode="auto">
          <a:xfrm>
            <a:off x="0" y="6221962"/>
            <a:ext cx="533400" cy="592707"/>
          </a:xfrm>
          <a:prstGeom prst="rect">
            <a:avLst/>
          </a:prstGeom>
          <a:noFill/>
        </p:spPr>
      </p:pic>
      <p:sp>
        <p:nvSpPr>
          <p:cNvPr id="16" name="Rectangle 15"/>
          <p:cNvSpPr/>
          <p:nvPr/>
        </p:nvSpPr>
        <p:spPr>
          <a:xfrm>
            <a:off x="401364" y="1177336"/>
            <a:ext cx="1733167" cy="584775"/>
          </a:xfrm>
          <a:prstGeom prst="rect">
            <a:avLst/>
          </a:prstGeom>
        </p:spPr>
        <p:txBody>
          <a:bodyPr wrap="none">
            <a:spAutoFit/>
          </a:bodyPr>
          <a:lstStyle/>
          <a:p>
            <a:pPr>
              <a:defRPr/>
            </a:pPr>
            <a:r>
              <a:rPr lang="en-US" sz="3200" b="1"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Ghi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nhớ</a:t>
            </a:r>
            <a:endParaRPr lang="en-US" sz="3200" b="1" u="sng" dirty="0">
              <a:solidFill>
                <a:srgbClr val="FF0000"/>
              </a:solidFill>
              <a:latin typeface="Times New Roman" pitchFamily="18" charset="0"/>
              <a:cs typeface="Times New Roman" pitchFamily="18" charset="0"/>
            </a:endParaRPr>
          </a:p>
        </p:txBody>
      </p:sp>
      <p:sp>
        <p:nvSpPr>
          <p:cNvPr id="2" name="Rectangle 1"/>
          <p:cNvSpPr/>
          <p:nvPr/>
        </p:nvSpPr>
        <p:spPr>
          <a:xfrm>
            <a:off x="609600" y="1886633"/>
            <a:ext cx="7696200" cy="461665"/>
          </a:xfrm>
          <a:prstGeom prst="rect">
            <a:avLst/>
          </a:prstGeom>
        </p:spPr>
        <p:txBody>
          <a:bodyPr wrap="square">
            <a:spAutoFit/>
          </a:bodyPr>
          <a:lstStyle/>
          <a:p>
            <a:r>
              <a:rPr lang="en-US" sz="2400" b="1" i="1" kern="0" dirty="0" smtClean="0">
                <a:solidFill>
                  <a:srgbClr val="002060"/>
                </a:solidFill>
                <a:cs typeface="Arial" charset="0"/>
                <a:sym typeface="Wingdings"/>
              </a:rPr>
              <a:t> </a:t>
            </a:r>
            <a:r>
              <a:rPr lang="en-US" sz="2400" b="1" i="1" kern="0" dirty="0" smtClean="0">
                <a:solidFill>
                  <a:srgbClr val="002060"/>
                </a:solidFill>
                <a:cs typeface="Arial" charset="0"/>
              </a:rPr>
              <a:t>Ta </a:t>
            </a:r>
            <a:r>
              <a:rPr lang="en-US" sz="2400" b="1" i="1" kern="0" dirty="0" err="1">
                <a:solidFill>
                  <a:srgbClr val="002060"/>
                </a:solidFill>
                <a:cs typeface="Arial" charset="0"/>
              </a:rPr>
              <a:t>có</a:t>
            </a:r>
            <a:r>
              <a:rPr lang="en-US" sz="2400" b="1" i="1" kern="0" dirty="0">
                <a:solidFill>
                  <a:srgbClr val="002060"/>
                </a:solidFill>
                <a:cs typeface="Arial" charset="0"/>
              </a:rPr>
              <a:t> </a:t>
            </a:r>
            <a:r>
              <a:rPr lang="en-US" sz="2400" b="1" i="1" kern="0" dirty="0" err="1">
                <a:solidFill>
                  <a:srgbClr val="002060"/>
                </a:solidFill>
                <a:cs typeface="Arial" charset="0"/>
              </a:rPr>
              <a:t>thể</a:t>
            </a:r>
            <a:r>
              <a:rPr lang="en-US" sz="2400" b="1" i="1" kern="0" dirty="0">
                <a:solidFill>
                  <a:srgbClr val="002060"/>
                </a:solidFill>
                <a:cs typeface="Arial" charset="0"/>
              </a:rPr>
              <a:t> </a:t>
            </a:r>
            <a:r>
              <a:rPr lang="en-US" sz="2400" b="1" i="1" kern="0" dirty="0" err="1" smtClean="0">
                <a:solidFill>
                  <a:srgbClr val="002060"/>
                </a:solidFill>
                <a:cs typeface="Arial" charset="0"/>
              </a:rPr>
              <a:t>tả</a:t>
            </a:r>
            <a:r>
              <a:rPr lang="en-US" sz="2400" b="1" i="1" kern="0" dirty="0" smtClean="0">
                <a:solidFill>
                  <a:srgbClr val="002060"/>
                </a:solidFill>
                <a:cs typeface="Arial" charset="0"/>
              </a:rPr>
              <a:t> </a:t>
            </a:r>
            <a:r>
              <a:rPr lang="en-US" sz="2400" b="1" i="1" kern="0" dirty="0" err="1" smtClean="0">
                <a:solidFill>
                  <a:srgbClr val="002060"/>
                </a:solidFill>
                <a:cs typeface="Arial" charset="0"/>
              </a:rPr>
              <a:t>các</a:t>
            </a:r>
            <a:r>
              <a:rPr lang="en-US" sz="2400" b="1" i="1" kern="0" dirty="0" smtClean="0">
                <a:solidFill>
                  <a:srgbClr val="002060"/>
                </a:solidFill>
                <a:cs typeface="Arial" charset="0"/>
              </a:rPr>
              <a:t> </a:t>
            </a:r>
            <a:r>
              <a:rPr lang="en-US" sz="2400" b="1" i="1" kern="0" dirty="0" err="1">
                <a:solidFill>
                  <a:srgbClr val="002060"/>
                </a:solidFill>
                <a:cs typeface="Arial" charset="0"/>
              </a:rPr>
              <a:t>bộ</a:t>
            </a:r>
            <a:r>
              <a:rPr lang="en-US" sz="2400" b="1" i="1" kern="0" dirty="0">
                <a:solidFill>
                  <a:srgbClr val="002060"/>
                </a:solidFill>
                <a:cs typeface="Arial" charset="0"/>
              </a:rPr>
              <a:t> </a:t>
            </a:r>
            <a:r>
              <a:rPr lang="en-US" sz="2400" b="1" i="1" kern="0" dirty="0" err="1">
                <a:solidFill>
                  <a:srgbClr val="002060"/>
                </a:solidFill>
                <a:cs typeface="Arial" charset="0"/>
              </a:rPr>
              <a:t>phận</a:t>
            </a:r>
            <a:r>
              <a:rPr lang="en-US" sz="2400" b="1" i="1" kern="0" dirty="0">
                <a:solidFill>
                  <a:srgbClr val="002060"/>
                </a:solidFill>
                <a:cs typeface="Arial" charset="0"/>
              </a:rPr>
              <a:t> </a:t>
            </a:r>
            <a:r>
              <a:rPr lang="en-US" sz="2400" b="1" i="1" kern="0" dirty="0" err="1">
                <a:solidFill>
                  <a:srgbClr val="002060"/>
                </a:solidFill>
                <a:cs typeface="Arial" charset="0"/>
              </a:rPr>
              <a:t>của</a:t>
            </a:r>
            <a:r>
              <a:rPr lang="en-US" sz="2400" b="1" i="1" kern="0" dirty="0">
                <a:solidFill>
                  <a:srgbClr val="002060"/>
                </a:solidFill>
                <a:cs typeface="Arial" charset="0"/>
              </a:rPr>
              <a:t> </a:t>
            </a:r>
            <a:r>
              <a:rPr lang="en-US" sz="2400" b="1" i="1" kern="0" dirty="0" err="1">
                <a:solidFill>
                  <a:srgbClr val="002060"/>
                </a:solidFill>
                <a:cs typeface="Arial" charset="0"/>
              </a:rPr>
              <a:t>cây</a:t>
            </a:r>
            <a:r>
              <a:rPr lang="en-US" sz="2400" b="1" i="1" kern="0" dirty="0">
                <a:solidFill>
                  <a:srgbClr val="002060"/>
                </a:solidFill>
                <a:cs typeface="Arial" charset="0"/>
              </a:rPr>
              <a:t> </a:t>
            </a:r>
            <a:r>
              <a:rPr lang="en-US" sz="2400" b="1" i="1" kern="0" dirty="0" err="1">
                <a:solidFill>
                  <a:srgbClr val="002060"/>
                </a:solidFill>
                <a:cs typeface="Arial" charset="0"/>
              </a:rPr>
              <a:t>theo</a:t>
            </a:r>
            <a:r>
              <a:rPr lang="en-US" sz="2400" b="1" i="1" kern="0" dirty="0">
                <a:solidFill>
                  <a:srgbClr val="002060"/>
                </a:solidFill>
                <a:cs typeface="Arial" charset="0"/>
              </a:rPr>
              <a:t> </a:t>
            </a:r>
            <a:r>
              <a:rPr lang="en-US" sz="2400" b="1" i="1" kern="0" dirty="0" err="1">
                <a:solidFill>
                  <a:srgbClr val="002060"/>
                </a:solidFill>
                <a:cs typeface="Arial" charset="0"/>
              </a:rPr>
              <a:t>trình</a:t>
            </a:r>
            <a:r>
              <a:rPr lang="en-US" sz="2400" b="1" i="1" kern="0" dirty="0">
                <a:solidFill>
                  <a:srgbClr val="002060"/>
                </a:solidFill>
                <a:cs typeface="Arial" charset="0"/>
              </a:rPr>
              <a:t> </a:t>
            </a:r>
            <a:r>
              <a:rPr lang="en-US" sz="2400" b="1" i="1" kern="0" dirty="0" err="1">
                <a:solidFill>
                  <a:srgbClr val="002060"/>
                </a:solidFill>
                <a:cs typeface="Arial" charset="0"/>
              </a:rPr>
              <a:t>tự</a:t>
            </a:r>
            <a:r>
              <a:rPr lang="en-US" sz="2400" b="1" i="1" kern="0" dirty="0">
                <a:solidFill>
                  <a:srgbClr val="002060"/>
                </a:solidFill>
                <a:cs typeface="Arial" charset="0"/>
              </a:rPr>
              <a:t>:</a:t>
            </a:r>
            <a:endParaRPr lang="en-US" sz="2400" dirty="0"/>
          </a:p>
        </p:txBody>
      </p:sp>
      <p:sp>
        <p:nvSpPr>
          <p:cNvPr id="3" name="Rectangle 2"/>
          <p:cNvSpPr/>
          <p:nvPr/>
        </p:nvSpPr>
        <p:spPr>
          <a:xfrm>
            <a:off x="1371600" y="2438400"/>
            <a:ext cx="3510038" cy="461665"/>
          </a:xfrm>
          <a:prstGeom prst="rect">
            <a:avLst/>
          </a:prstGeom>
        </p:spPr>
        <p:txBody>
          <a:bodyPr wrap="square">
            <a:spAutoFit/>
          </a:bodyPr>
          <a:lstStyle/>
          <a:p>
            <a:pPr lvl="0" algn="just">
              <a:defRPr/>
            </a:pPr>
            <a:r>
              <a:rPr lang="en-US" sz="2400" b="1" i="1" kern="0" dirty="0">
                <a:solidFill>
                  <a:srgbClr val="0070C0"/>
                </a:solidFill>
                <a:cs typeface="Arial" charset="0"/>
              </a:rPr>
              <a:t>- </a:t>
            </a:r>
            <a:r>
              <a:rPr lang="en-US" sz="2400" b="1" i="1" kern="0" dirty="0" err="1">
                <a:solidFill>
                  <a:srgbClr val="0070C0"/>
                </a:solidFill>
                <a:cs typeface="Arial" charset="0"/>
              </a:rPr>
              <a:t>Tả</a:t>
            </a:r>
            <a:r>
              <a:rPr lang="en-US" sz="2400" b="1" i="1" kern="0" dirty="0">
                <a:solidFill>
                  <a:srgbClr val="0070C0"/>
                </a:solidFill>
                <a:cs typeface="Arial" charset="0"/>
              </a:rPr>
              <a:t> </a:t>
            </a:r>
            <a:r>
              <a:rPr lang="en-US" sz="2400" b="1" i="1" kern="0" dirty="0" err="1">
                <a:solidFill>
                  <a:srgbClr val="0070C0"/>
                </a:solidFill>
                <a:cs typeface="Arial" charset="0"/>
              </a:rPr>
              <a:t>từng</a:t>
            </a:r>
            <a:r>
              <a:rPr lang="en-US" sz="2400" b="1" i="1" kern="0" dirty="0">
                <a:solidFill>
                  <a:srgbClr val="0070C0"/>
                </a:solidFill>
                <a:cs typeface="Arial" charset="0"/>
              </a:rPr>
              <a:t> </a:t>
            </a:r>
            <a:r>
              <a:rPr lang="en-US" sz="2400" b="1" i="1" kern="0" dirty="0" err="1">
                <a:solidFill>
                  <a:srgbClr val="0070C0"/>
                </a:solidFill>
                <a:cs typeface="Arial" charset="0"/>
              </a:rPr>
              <a:t>bộ</a:t>
            </a:r>
            <a:r>
              <a:rPr lang="en-US" sz="2400" b="1" i="1" kern="0" dirty="0">
                <a:solidFill>
                  <a:srgbClr val="0070C0"/>
                </a:solidFill>
                <a:cs typeface="Arial" charset="0"/>
              </a:rPr>
              <a:t> </a:t>
            </a:r>
            <a:r>
              <a:rPr lang="en-US" sz="2400" b="1" i="1" kern="0" dirty="0" err="1" smtClean="0">
                <a:solidFill>
                  <a:srgbClr val="0070C0"/>
                </a:solidFill>
                <a:cs typeface="Arial" charset="0"/>
              </a:rPr>
              <a:t>phận</a:t>
            </a:r>
            <a:r>
              <a:rPr lang="en-US" sz="2400" b="1" i="1" kern="0" dirty="0" smtClean="0">
                <a:solidFill>
                  <a:srgbClr val="0070C0"/>
                </a:solidFill>
                <a:cs typeface="Arial" charset="0"/>
              </a:rPr>
              <a:t>;</a:t>
            </a:r>
            <a:endParaRPr lang="en-US" sz="2400" b="1" i="1" kern="0" dirty="0">
              <a:solidFill>
                <a:srgbClr val="0070C0"/>
              </a:solidFill>
              <a:cs typeface="Arial" charset="0"/>
            </a:endParaRPr>
          </a:p>
        </p:txBody>
      </p:sp>
      <p:sp>
        <p:nvSpPr>
          <p:cNvPr id="4" name="Rectangle 3"/>
          <p:cNvSpPr/>
          <p:nvPr/>
        </p:nvSpPr>
        <p:spPr>
          <a:xfrm>
            <a:off x="1371600" y="3027787"/>
            <a:ext cx="5987537" cy="461665"/>
          </a:xfrm>
          <a:prstGeom prst="rect">
            <a:avLst/>
          </a:prstGeom>
        </p:spPr>
        <p:txBody>
          <a:bodyPr wrap="none">
            <a:spAutoFit/>
          </a:bodyPr>
          <a:lstStyle/>
          <a:p>
            <a:pPr lvl="0" algn="just">
              <a:defRPr/>
            </a:pPr>
            <a:r>
              <a:rPr lang="en-US" sz="2400" b="1" i="1" kern="0" dirty="0">
                <a:solidFill>
                  <a:srgbClr val="0070C0"/>
                </a:solidFill>
                <a:cs typeface="Arial" charset="0"/>
              </a:rPr>
              <a:t>- </a:t>
            </a:r>
            <a:r>
              <a:rPr lang="en-US" sz="2400" b="1" i="1" kern="0" dirty="0" err="1">
                <a:solidFill>
                  <a:srgbClr val="0070C0"/>
                </a:solidFill>
                <a:cs typeface="Arial" charset="0"/>
              </a:rPr>
              <a:t>Tả</a:t>
            </a:r>
            <a:r>
              <a:rPr lang="en-US" sz="2400" b="1" i="1" kern="0" dirty="0">
                <a:solidFill>
                  <a:srgbClr val="0070C0"/>
                </a:solidFill>
                <a:cs typeface="Arial" charset="0"/>
              </a:rPr>
              <a:t> </a:t>
            </a:r>
            <a:r>
              <a:rPr lang="en-US" sz="2400" b="1" i="1" kern="0" dirty="0" err="1">
                <a:solidFill>
                  <a:srgbClr val="0070C0"/>
                </a:solidFill>
                <a:cs typeface="Arial" charset="0"/>
              </a:rPr>
              <a:t>từng</a:t>
            </a:r>
            <a:r>
              <a:rPr lang="en-US" sz="2400" b="1" i="1" kern="0" dirty="0">
                <a:solidFill>
                  <a:srgbClr val="0070C0"/>
                </a:solidFill>
                <a:cs typeface="Arial" charset="0"/>
              </a:rPr>
              <a:t> </a:t>
            </a:r>
            <a:r>
              <a:rPr lang="en-US" sz="2400" b="1" i="1" kern="0" dirty="0" err="1">
                <a:solidFill>
                  <a:srgbClr val="0070C0"/>
                </a:solidFill>
                <a:cs typeface="Arial" charset="0"/>
              </a:rPr>
              <a:t>thời</a:t>
            </a:r>
            <a:r>
              <a:rPr lang="en-US" sz="2400" b="1" i="1" kern="0" dirty="0">
                <a:solidFill>
                  <a:srgbClr val="0070C0"/>
                </a:solidFill>
                <a:cs typeface="Arial" charset="0"/>
              </a:rPr>
              <a:t> </a:t>
            </a:r>
            <a:r>
              <a:rPr lang="en-US" sz="2400" b="1" i="1" kern="0" dirty="0" err="1">
                <a:solidFill>
                  <a:srgbClr val="0070C0"/>
                </a:solidFill>
                <a:cs typeface="Arial" charset="0"/>
              </a:rPr>
              <a:t>kì</a:t>
            </a:r>
            <a:r>
              <a:rPr lang="en-US" sz="2400" b="1" i="1" kern="0" dirty="0">
                <a:solidFill>
                  <a:srgbClr val="0070C0"/>
                </a:solidFill>
                <a:cs typeface="Arial" charset="0"/>
              </a:rPr>
              <a:t> </a:t>
            </a:r>
            <a:r>
              <a:rPr lang="en-US" sz="2400" b="1" i="1" kern="0" dirty="0" err="1">
                <a:solidFill>
                  <a:srgbClr val="0070C0"/>
                </a:solidFill>
                <a:cs typeface="Arial" charset="0"/>
              </a:rPr>
              <a:t>phát</a:t>
            </a:r>
            <a:r>
              <a:rPr lang="en-US" sz="2400" b="1" i="1" kern="0" dirty="0">
                <a:solidFill>
                  <a:srgbClr val="0070C0"/>
                </a:solidFill>
                <a:cs typeface="Arial" charset="0"/>
              </a:rPr>
              <a:t> </a:t>
            </a:r>
            <a:r>
              <a:rPr lang="en-US" sz="2400" b="1" i="1" kern="0" dirty="0" err="1">
                <a:solidFill>
                  <a:srgbClr val="0070C0"/>
                </a:solidFill>
                <a:cs typeface="Arial" charset="0"/>
              </a:rPr>
              <a:t>triển</a:t>
            </a:r>
            <a:r>
              <a:rPr lang="en-US" sz="2400" b="1" i="1" kern="0" dirty="0">
                <a:solidFill>
                  <a:srgbClr val="0070C0"/>
                </a:solidFill>
                <a:cs typeface="Arial" charset="0"/>
              </a:rPr>
              <a:t> </a:t>
            </a:r>
            <a:r>
              <a:rPr lang="en-US" sz="2400" b="1" i="1" kern="0" dirty="0" err="1">
                <a:solidFill>
                  <a:srgbClr val="0070C0"/>
                </a:solidFill>
                <a:cs typeface="Arial" charset="0"/>
              </a:rPr>
              <a:t>của</a:t>
            </a:r>
            <a:r>
              <a:rPr lang="en-US" sz="2400" b="1" i="1" kern="0" dirty="0">
                <a:solidFill>
                  <a:srgbClr val="0070C0"/>
                </a:solidFill>
                <a:cs typeface="Arial" charset="0"/>
              </a:rPr>
              <a:t> </a:t>
            </a:r>
            <a:r>
              <a:rPr lang="en-US" sz="2400" b="1" i="1" kern="0" dirty="0" err="1">
                <a:solidFill>
                  <a:srgbClr val="0070C0"/>
                </a:solidFill>
                <a:cs typeface="Arial" charset="0"/>
              </a:rPr>
              <a:t>bộ</a:t>
            </a:r>
            <a:r>
              <a:rPr lang="en-US" sz="2400" b="1" i="1" kern="0" dirty="0">
                <a:solidFill>
                  <a:srgbClr val="0070C0"/>
                </a:solidFill>
                <a:cs typeface="Arial" charset="0"/>
              </a:rPr>
              <a:t> </a:t>
            </a:r>
            <a:r>
              <a:rPr lang="en-US" sz="2400" b="1" i="1" kern="0" dirty="0" err="1">
                <a:solidFill>
                  <a:srgbClr val="0070C0"/>
                </a:solidFill>
                <a:cs typeface="Arial" charset="0"/>
              </a:rPr>
              <a:t>phận</a:t>
            </a:r>
            <a:r>
              <a:rPr lang="en-US" sz="2400" b="1" i="1" kern="0" dirty="0">
                <a:solidFill>
                  <a:srgbClr val="0070C0"/>
                </a:solidFill>
                <a:cs typeface="Arial" charset="0"/>
              </a:rPr>
              <a:t>.</a:t>
            </a:r>
            <a:endParaRPr lang="en-US" sz="2400" b="1" i="1" kern="0" dirty="0">
              <a:solidFill>
                <a:srgbClr val="0070C0"/>
              </a:solidFill>
            </a:endParaRPr>
          </a:p>
        </p:txBody>
      </p:sp>
      <p:sp>
        <p:nvSpPr>
          <p:cNvPr id="5" name="Rectangle 4"/>
          <p:cNvSpPr/>
          <p:nvPr/>
        </p:nvSpPr>
        <p:spPr>
          <a:xfrm>
            <a:off x="533400" y="3733800"/>
            <a:ext cx="8001000" cy="1200329"/>
          </a:xfrm>
          <a:prstGeom prst="rect">
            <a:avLst/>
          </a:prstGeom>
        </p:spPr>
        <p:txBody>
          <a:bodyPr wrap="square">
            <a:spAutoFit/>
          </a:bodyPr>
          <a:lstStyle/>
          <a:p>
            <a:pPr lvl="0" algn="just">
              <a:defRPr/>
            </a:pPr>
            <a:r>
              <a:rPr lang="en-US" sz="2400" b="1" i="1" kern="0" dirty="0">
                <a:solidFill>
                  <a:srgbClr val="002060"/>
                </a:solidFill>
                <a:cs typeface="Arial" charset="0"/>
                <a:sym typeface="Wingdings"/>
              </a:rPr>
              <a:t> </a:t>
            </a:r>
            <a:r>
              <a:rPr lang="en-US" sz="2400" b="1" i="1" kern="0" dirty="0" smtClean="0">
                <a:solidFill>
                  <a:srgbClr val="002060"/>
                </a:solidFill>
                <a:cs typeface="Arial" charset="0"/>
                <a:sym typeface="Wingdings"/>
              </a:rPr>
              <a:t> </a:t>
            </a:r>
            <a:r>
              <a:rPr lang="en-US" sz="2400" b="1" i="1" kern="0" dirty="0" err="1" smtClean="0">
                <a:solidFill>
                  <a:srgbClr val="002060"/>
                </a:solidFill>
                <a:cs typeface="Arial" charset="0"/>
              </a:rPr>
              <a:t>Để</a:t>
            </a:r>
            <a:r>
              <a:rPr lang="en-US" sz="2400" b="1" i="1" kern="0" dirty="0" smtClean="0">
                <a:solidFill>
                  <a:srgbClr val="002060"/>
                </a:solidFill>
                <a:cs typeface="Arial" charset="0"/>
              </a:rPr>
              <a:t> </a:t>
            </a:r>
            <a:r>
              <a:rPr lang="en-US" sz="2400" b="1" i="1" kern="0" dirty="0" err="1">
                <a:solidFill>
                  <a:srgbClr val="002060"/>
                </a:solidFill>
                <a:cs typeface="Arial" charset="0"/>
              </a:rPr>
              <a:t>bài</a:t>
            </a:r>
            <a:r>
              <a:rPr lang="en-US" sz="2400" b="1" i="1" kern="0" dirty="0">
                <a:solidFill>
                  <a:srgbClr val="002060"/>
                </a:solidFill>
                <a:cs typeface="Arial" charset="0"/>
              </a:rPr>
              <a:t> </a:t>
            </a:r>
            <a:r>
              <a:rPr lang="en-US" sz="2400" b="1" i="1" kern="0" dirty="0" err="1">
                <a:solidFill>
                  <a:srgbClr val="002060"/>
                </a:solidFill>
                <a:cs typeface="Arial" charset="0"/>
              </a:rPr>
              <a:t>văn</a:t>
            </a:r>
            <a:r>
              <a:rPr lang="en-US" sz="2400" b="1" i="1" kern="0" dirty="0">
                <a:solidFill>
                  <a:srgbClr val="002060"/>
                </a:solidFill>
                <a:cs typeface="Arial" charset="0"/>
              </a:rPr>
              <a:t> </a:t>
            </a:r>
            <a:r>
              <a:rPr lang="en-US" sz="2400" b="1" i="1" kern="0" dirty="0" err="1">
                <a:solidFill>
                  <a:srgbClr val="002060"/>
                </a:solidFill>
                <a:cs typeface="Arial" charset="0"/>
              </a:rPr>
              <a:t>sinh</a:t>
            </a:r>
            <a:r>
              <a:rPr lang="en-US" sz="2400" b="1" i="1" kern="0" dirty="0">
                <a:solidFill>
                  <a:srgbClr val="002060"/>
                </a:solidFill>
                <a:cs typeface="Arial" charset="0"/>
              </a:rPr>
              <a:t> </a:t>
            </a:r>
            <a:r>
              <a:rPr lang="en-US" sz="2400" b="1" i="1" kern="0" dirty="0" err="1">
                <a:solidFill>
                  <a:srgbClr val="002060"/>
                </a:solidFill>
                <a:cs typeface="Arial" charset="0"/>
              </a:rPr>
              <a:t>động</a:t>
            </a:r>
            <a:r>
              <a:rPr lang="en-US" sz="2400" b="1" i="1" kern="0" dirty="0">
                <a:solidFill>
                  <a:srgbClr val="002060"/>
                </a:solidFill>
                <a:cs typeface="Arial" charset="0"/>
              </a:rPr>
              <a:t> </a:t>
            </a:r>
            <a:r>
              <a:rPr lang="en-US" sz="2400" b="1" i="1" kern="0" dirty="0" err="1">
                <a:solidFill>
                  <a:srgbClr val="002060"/>
                </a:solidFill>
                <a:cs typeface="Arial" charset="0"/>
              </a:rPr>
              <a:t>và</a:t>
            </a:r>
            <a:r>
              <a:rPr lang="en-US" sz="2400" b="1" i="1" kern="0" dirty="0">
                <a:solidFill>
                  <a:srgbClr val="002060"/>
                </a:solidFill>
                <a:cs typeface="Arial" charset="0"/>
              </a:rPr>
              <a:t> </a:t>
            </a:r>
            <a:r>
              <a:rPr lang="en-US" sz="2400" b="1" i="1" kern="0" dirty="0" err="1">
                <a:solidFill>
                  <a:srgbClr val="002060"/>
                </a:solidFill>
                <a:cs typeface="Arial" charset="0"/>
              </a:rPr>
              <a:t>hấp</a:t>
            </a:r>
            <a:r>
              <a:rPr lang="en-US" sz="2400" b="1" i="1" kern="0" dirty="0">
                <a:solidFill>
                  <a:srgbClr val="002060"/>
                </a:solidFill>
                <a:cs typeface="Arial" charset="0"/>
              </a:rPr>
              <a:t> </a:t>
            </a:r>
            <a:r>
              <a:rPr lang="en-US" sz="2400" b="1" i="1" kern="0" dirty="0" err="1">
                <a:solidFill>
                  <a:srgbClr val="002060"/>
                </a:solidFill>
                <a:cs typeface="Arial" charset="0"/>
              </a:rPr>
              <a:t>dẫn</a:t>
            </a:r>
            <a:r>
              <a:rPr lang="en-US" sz="2400" b="1" i="1" kern="0" dirty="0">
                <a:solidFill>
                  <a:srgbClr val="002060"/>
                </a:solidFill>
                <a:cs typeface="Arial" charset="0"/>
              </a:rPr>
              <a:t>, ta </a:t>
            </a:r>
            <a:r>
              <a:rPr lang="en-US" sz="2400" b="1" i="1" kern="0" dirty="0" err="1">
                <a:solidFill>
                  <a:srgbClr val="002060"/>
                </a:solidFill>
                <a:cs typeface="Arial" charset="0"/>
              </a:rPr>
              <a:t>nên</a:t>
            </a:r>
            <a:r>
              <a:rPr lang="en-US" sz="2400" b="1" i="1" kern="0" dirty="0">
                <a:solidFill>
                  <a:srgbClr val="002060"/>
                </a:solidFill>
                <a:cs typeface="Arial" charset="0"/>
              </a:rPr>
              <a:t> </a:t>
            </a:r>
            <a:r>
              <a:rPr lang="en-US" sz="2400" b="1" i="1" kern="0" dirty="0" err="1">
                <a:solidFill>
                  <a:srgbClr val="002060"/>
                </a:solidFill>
                <a:cs typeface="Arial" charset="0"/>
              </a:rPr>
              <a:t>sử</a:t>
            </a:r>
            <a:r>
              <a:rPr lang="en-US" sz="2400" b="1" i="1" kern="0" dirty="0">
                <a:solidFill>
                  <a:srgbClr val="002060"/>
                </a:solidFill>
                <a:cs typeface="Arial" charset="0"/>
              </a:rPr>
              <a:t> </a:t>
            </a:r>
            <a:r>
              <a:rPr lang="en-US" sz="2400" b="1" i="1" kern="0" dirty="0" err="1">
                <a:solidFill>
                  <a:srgbClr val="002060"/>
                </a:solidFill>
                <a:cs typeface="Arial" charset="0"/>
              </a:rPr>
              <a:t>dụng</a:t>
            </a:r>
            <a:r>
              <a:rPr lang="en-US" sz="2400" b="1" i="1" kern="0" dirty="0">
                <a:solidFill>
                  <a:srgbClr val="002060"/>
                </a:solidFill>
                <a:cs typeface="Arial" charset="0"/>
              </a:rPr>
              <a:t> </a:t>
            </a:r>
            <a:r>
              <a:rPr lang="en-US" sz="2400" b="1" i="1" kern="0" dirty="0" err="1">
                <a:solidFill>
                  <a:srgbClr val="002060"/>
                </a:solidFill>
                <a:cs typeface="Arial" charset="0"/>
              </a:rPr>
              <a:t>các</a:t>
            </a:r>
            <a:r>
              <a:rPr lang="en-US" sz="2400" b="1" i="1" kern="0" dirty="0">
                <a:solidFill>
                  <a:srgbClr val="002060"/>
                </a:solidFill>
                <a:cs typeface="Arial" charset="0"/>
              </a:rPr>
              <a:t> </a:t>
            </a:r>
            <a:r>
              <a:rPr lang="en-US" sz="2400" b="1" i="1" kern="0" dirty="0" err="1">
                <a:solidFill>
                  <a:srgbClr val="002060"/>
                </a:solidFill>
                <a:cs typeface="Arial" charset="0"/>
              </a:rPr>
              <a:t>biện</a:t>
            </a:r>
            <a:r>
              <a:rPr lang="en-US" sz="2400" b="1" i="1" kern="0" dirty="0">
                <a:solidFill>
                  <a:srgbClr val="002060"/>
                </a:solidFill>
                <a:cs typeface="Arial" charset="0"/>
              </a:rPr>
              <a:t> </a:t>
            </a:r>
            <a:r>
              <a:rPr lang="en-US" sz="2400" b="1" i="1" kern="0" dirty="0" err="1">
                <a:solidFill>
                  <a:srgbClr val="002060"/>
                </a:solidFill>
                <a:cs typeface="Arial" charset="0"/>
              </a:rPr>
              <a:t>pháp</a:t>
            </a:r>
            <a:r>
              <a:rPr lang="en-US" sz="2400" b="1" i="1" kern="0" dirty="0">
                <a:solidFill>
                  <a:srgbClr val="002060"/>
                </a:solidFill>
                <a:cs typeface="Arial" charset="0"/>
              </a:rPr>
              <a:t> </a:t>
            </a:r>
            <a:r>
              <a:rPr lang="en-US" sz="2400" b="1" i="1" kern="0" dirty="0" err="1">
                <a:solidFill>
                  <a:srgbClr val="002060"/>
                </a:solidFill>
                <a:cs typeface="Arial" charset="0"/>
              </a:rPr>
              <a:t>nghệ</a:t>
            </a:r>
            <a:r>
              <a:rPr lang="en-US" sz="2400" b="1" i="1" kern="0" dirty="0">
                <a:solidFill>
                  <a:srgbClr val="002060"/>
                </a:solidFill>
                <a:cs typeface="Arial" charset="0"/>
              </a:rPr>
              <a:t> </a:t>
            </a:r>
            <a:r>
              <a:rPr lang="en-US" sz="2400" b="1" i="1" kern="0" dirty="0" err="1">
                <a:solidFill>
                  <a:srgbClr val="002060"/>
                </a:solidFill>
                <a:cs typeface="Arial" charset="0"/>
              </a:rPr>
              <a:t>thuật</a:t>
            </a:r>
            <a:r>
              <a:rPr lang="en-US" sz="2400" b="1" i="1" kern="0" dirty="0">
                <a:solidFill>
                  <a:srgbClr val="002060"/>
                </a:solidFill>
                <a:cs typeface="Arial" charset="0"/>
              </a:rPr>
              <a:t> </a:t>
            </a:r>
            <a:r>
              <a:rPr lang="en-US" sz="2400" b="1" i="1" kern="0" dirty="0" err="1">
                <a:solidFill>
                  <a:srgbClr val="002060"/>
                </a:solidFill>
                <a:cs typeface="Arial" charset="0"/>
              </a:rPr>
              <a:t>nhân</a:t>
            </a:r>
            <a:r>
              <a:rPr lang="en-US" sz="2400" b="1" i="1" kern="0" dirty="0">
                <a:solidFill>
                  <a:srgbClr val="002060"/>
                </a:solidFill>
                <a:cs typeface="Arial" charset="0"/>
              </a:rPr>
              <a:t> </a:t>
            </a:r>
            <a:r>
              <a:rPr lang="en-US" sz="2400" b="1" i="1" kern="0" dirty="0" err="1">
                <a:solidFill>
                  <a:srgbClr val="002060"/>
                </a:solidFill>
                <a:cs typeface="Arial" charset="0"/>
              </a:rPr>
              <a:t>hoá</a:t>
            </a:r>
            <a:r>
              <a:rPr lang="en-US" sz="2400" b="1" i="1" kern="0" dirty="0">
                <a:solidFill>
                  <a:srgbClr val="002060"/>
                </a:solidFill>
                <a:cs typeface="Arial" charset="0"/>
              </a:rPr>
              <a:t> hay so </a:t>
            </a:r>
            <a:r>
              <a:rPr lang="en-US" sz="2400" b="1" i="1" kern="0" dirty="0" err="1">
                <a:solidFill>
                  <a:srgbClr val="002060"/>
                </a:solidFill>
                <a:cs typeface="Arial" charset="0"/>
              </a:rPr>
              <a:t>sánh</a:t>
            </a:r>
            <a:r>
              <a:rPr lang="en-US" sz="2400" b="1" i="1" kern="0" dirty="0">
                <a:solidFill>
                  <a:srgbClr val="002060"/>
                </a:solidFill>
                <a:cs typeface="Arial" charset="0"/>
              </a:rPr>
              <a:t> </a:t>
            </a:r>
            <a:r>
              <a:rPr lang="en-US" sz="2400" b="1" i="1" kern="0" dirty="0" err="1">
                <a:solidFill>
                  <a:srgbClr val="002060"/>
                </a:solidFill>
                <a:cs typeface="Arial" charset="0"/>
              </a:rPr>
              <a:t>một</a:t>
            </a:r>
            <a:r>
              <a:rPr lang="en-US" sz="2400" b="1" i="1" kern="0" dirty="0">
                <a:solidFill>
                  <a:srgbClr val="002060"/>
                </a:solidFill>
                <a:cs typeface="Arial" charset="0"/>
              </a:rPr>
              <a:t> </a:t>
            </a:r>
            <a:r>
              <a:rPr lang="en-US" sz="2400" b="1" i="1" kern="0" dirty="0" err="1">
                <a:solidFill>
                  <a:srgbClr val="002060"/>
                </a:solidFill>
                <a:cs typeface="Arial" charset="0"/>
              </a:rPr>
              <a:t>cách</a:t>
            </a:r>
            <a:r>
              <a:rPr lang="en-US" sz="2400" b="1" i="1" kern="0" dirty="0">
                <a:solidFill>
                  <a:srgbClr val="002060"/>
                </a:solidFill>
                <a:cs typeface="Arial" charset="0"/>
              </a:rPr>
              <a:t> </a:t>
            </a:r>
            <a:r>
              <a:rPr lang="en-US" sz="2400" b="1" i="1" kern="0" dirty="0" err="1">
                <a:solidFill>
                  <a:srgbClr val="002060"/>
                </a:solidFill>
                <a:cs typeface="Arial" charset="0"/>
              </a:rPr>
              <a:t>hợp</a:t>
            </a:r>
            <a:r>
              <a:rPr lang="en-US" sz="2400" b="1" i="1" kern="0" dirty="0">
                <a:solidFill>
                  <a:srgbClr val="002060"/>
                </a:solidFill>
                <a:cs typeface="Arial" charset="0"/>
              </a:rPr>
              <a:t> </a:t>
            </a:r>
            <a:r>
              <a:rPr lang="en-US" sz="2400" b="1" i="1" kern="0" dirty="0" err="1">
                <a:solidFill>
                  <a:srgbClr val="002060"/>
                </a:solidFill>
                <a:cs typeface="Arial" charset="0"/>
              </a:rPr>
              <a:t>lí</a:t>
            </a:r>
            <a:r>
              <a:rPr lang="en-US" sz="2400" b="1" i="1" kern="0" dirty="0">
                <a:solidFill>
                  <a:srgbClr val="002060"/>
                </a:solidFill>
                <a:cs typeface="Arial" charset="0"/>
              </a:rPr>
              <a:t>.</a:t>
            </a:r>
          </a:p>
        </p:txBody>
      </p:sp>
    </p:spTree>
    <p:extLst>
      <p:ext uri="{BB962C8B-B14F-4D97-AF65-F5344CB8AC3E}">
        <p14:creationId xmlns:p14="http://schemas.microsoft.com/office/powerpoint/2010/main" val="3759790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8" presetClass="entr" presetSubtype="0" accel="50000" fill="hold" grpId="0" nodeType="clickEffect">
                                  <p:stCondLst>
                                    <p:cond delay="0"/>
                                  </p:stCondLst>
                                  <p:iterate type="lt">
                                    <p:tmPct val="50000"/>
                                  </p:iterate>
                                  <p:childTnLst>
                                    <p:set>
                                      <p:cBhvr>
                                        <p:cTn id="13" dur="1" fill="hold">
                                          <p:stCondLst>
                                            <p:cond delay="0"/>
                                          </p:stCondLst>
                                        </p:cTn>
                                        <p:tgtEl>
                                          <p:spTgt spid="3"/>
                                        </p:tgtEl>
                                        <p:attrNameLst>
                                          <p:attrName>style.visibility</p:attrName>
                                        </p:attrNameLst>
                                      </p:cBhvr>
                                      <p:to>
                                        <p:strVal val="visible"/>
                                      </p:to>
                                    </p:set>
                                    <p:set>
                                      <p:cBhvr>
                                        <p:cTn id="14" dur="137" fill="hold">
                                          <p:stCondLst>
                                            <p:cond delay="0"/>
                                          </p:stCondLst>
                                        </p:cTn>
                                        <p:tgtEl>
                                          <p:spTgt spid="3"/>
                                        </p:tgtEl>
                                        <p:attrNameLst>
                                          <p:attrName>style.rotation</p:attrName>
                                        </p:attrNameLst>
                                      </p:cBhvr>
                                      <p:to>
                                        <p:strVal val="-45.0"/>
                                      </p:to>
                                    </p:set>
                                    <p:anim calcmode="lin" valueType="num">
                                      <p:cBhvr>
                                        <p:cTn id="15" dur="137" fill="hold">
                                          <p:stCondLst>
                                            <p:cond delay="137"/>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16" dur="137"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7" dur="47" decel="50000" autoRev="1" fill="hold">
                                          <p:stCondLst>
                                            <p:cond delay="137"/>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8" dur="41" fill="hold">
                                          <p:stCondLst>
                                            <p:cond delay="259"/>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3869</TotalTime>
  <Words>1442</Words>
  <Application>Microsoft Office PowerPoint</Application>
  <PresentationFormat>On-screen Show (4:3)</PresentationFormat>
  <Paragraphs>90</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Open Sans</vt:lpstr>
      <vt:lpstr>Times New Roman</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MỤC TIÊU:</dc:title>
  <dc:creator>HUU SON</dc:creator>
  <cp:lastModifiedBy>MyPC</cp:lastModifiedBy>
  <cp:revision>332</cp:revision>
  <dcterms:created xsi:type="dcterms:W3CDTF">2009-02-05T15:51:36Z</dcterms:created>
  <dcterms:modified xsi:type="dcterms:W3CDTF">2022-02-21T15:15:37Z</dcterms:modified>
</cp:coreProperties>
</file>