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5" r:id="rId3"/>
    <p:sldId id="295" r:id="rId4"/>
    <p:sldId id="296" r:id="rId5"/>
    <p:sldId id="297" r:id="rId6"/>
    <p:sldId id="258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FF9999"/>
    <a:srgbClr val="FF9933"/>
    <a:srgbClr val="FF9900"/>
    <a:srgbClr val="FFFFCC"/>
    <a:srgbClr val="FF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73E8E-339D-434C-8DC8-696BD4A6720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94BA2-1C9D-40AA-BBAC-EA014CA7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2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6115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3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214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436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7BC2A-FB48-4129-B317-24D5AD65A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CEEA42-84F9-4DE1-8219-290FFDAB4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476D19-1357-4983-B724-0C7171D0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FF848-E818-4F12-9BA9-4610AC6F5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2E73B-EE10-4822-AE08-89D72F55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3717A-542E-4595-980C-579E692E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6EF965-9C68-47E5-9C9B-A1A8EF9E9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FAF355-3067-4B53-AF1D-58E926BA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6870E0-AF9B-4F40-9C8C-BD363894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1A2998-56AE-4BCA-8925-2A23A3D2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92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13A83E-F3A1-4568-84D8-E8BC050F4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266EAF-1860-4CEE-9FE3-6E250FCCE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378A6D-8BCF-4F5D-AB2F-ECE1C877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3CD27F-E2E5-43B2-8795-3885433A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738F42-A9CE-49B3-A4CF-82CC49D3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7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" y="141420"/>
            <a:ext cx="2207979" cy="683079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746235" y="255657"/>
            <a:ext cx="396807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667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  <a:endParaRPr lang="zh-CN" altLang="en-US" sz="2667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" y="824499"/>
            <a:ext cx="12188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63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9CCD01-D661-48DF-A374-5140A635B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8E734D-803E-4D6C-A47E-D695F9C16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3EE3B-0664-4FCE-AF39-C5EB39F5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94764-1E3D-4538-B584-411BC0DF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B2CAC8-4F9A-40EC-99DD-C09A3599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8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495D62-E893-48C3-B906-FD6826CC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769F76-4A06-43E4-8280-4DAE54F2B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BB08C9-217E-448C-9C34-4C9E8476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9B7337-421A-464D-90A4-A3FEEF89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EB7E4E-713F-4D15-B1EE-6225048E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0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9C55D-B538-4C2C-9295-F48A743B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9237A3-9175-431A-9EA7-D6EB1F786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4F7E4C0-FCD4-479D-998E-FAFB4451D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747C27-DCC1-4ED5-8822-66B39C64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1946A2-6E8F-42B9-98D5-F3CF54FB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38F7E5-C589-440A-9D2E-0CC97B79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EAFD2-C900-4042-BC2F-F5B4CD494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CE7550-C33C-4695-85C1-10A013C0D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8FBF40-04C6-408B-A30D-B7404468E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853B01-E21A-40F8-AE3E-C8D45788B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1425B4D-30F1-4D7A-9657-7A2E73EF8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6F9FDF-E885-4F5C-BA75-69B1AED68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1C922BD-A2EE-40C7-9760-E2E8C710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7AC2A9-1BA7-4819-B092-137E8D19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0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A1139E-40AF-45B3-93DC-E5E4E742F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08B953-34C5-435C-8327-15D9E98F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FEC41FD-6BFC-4000-8B5B-249358B4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18DD3D-FF4F-4054-A708-D12F9E5D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7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CEE0D33-D322-41CB-9D57-9836DB10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3C063F3-8E4F-4E14-9013-DBDD78FC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3D522C-7CA0-4FAD-941F-58B5F918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4D6D1E-D997-46A8-90B9-AD3A1226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2E86B7-BB8B-4938-8690-2871B831B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3FF81-C37A-47F1-A39E-8ACBF9EC9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2E3397-4A44-412A-BCAB-1A8065B77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2BE3A8-3C6F-4D35-906F-07D7BA72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9B8798-4113-48B6-8DC9-279E788B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3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68AF5-DD61-400D-9E8E-3C8E54A4C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7E5DBB3-41A8-4821-8608-3C93CFB79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C916A-6B16-4CAB-BF74-963E88E29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899804-6A8E-4F4B-BA0F-E6FDE737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321D04-A20F-4C11-B386-82ECD4B7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BCDD6F-26A5-4E70-93FF-71274C54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FE2DFE-D833-4CE4-ABA7-70F0C999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CFCBB9-3673-4E41-A6D6-B66B039B3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A23056-F1F8-40DB-B68C-30B33BA69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472886-374E-4FF5-B0BF-C224A882D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7632AD-3070-4148-B866-9D26F32D8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6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BA0D52CB-5FB3-4D93-9A78-BB399DB87CF4}"/>
              </a:ext>
            </a:extLst>
          </p:cNvPr>
          <p:cNvSpPr txBox="1"/>
          <p:nvPr/>
        </p:nvSpPr>
        <p:spPr>
          <a:xfrm>
            <a:off x="3023566" y="271115"/>
            <a:ext cx="742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/>
              <a:t>TRƯỜNG TIỂU HỌC GIANG BIÊN</a:t>
            </a:r>
            <a:endParaRPr kumimoji="1"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xmlns="" id="{26FC8C5D-43DB-4D71-8EF5-4B5B7D7850AA}"/>
              </a:ext>
            </a:extLst>
          </p:cNvPr>
          <p:cNvSpPr txBox="1"/>
          <p:nvPr/>
        </p:nvSpPr>
        <p:spPr>
          <a:xfrm>
            <a:off x="4306167" y="1566885"/>
            <a:ext cx="5056908" cy="190821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kumimoji="1" lang="en-US" altLang="zh-CN" sz="1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 </a:t>
            </a:r>
            <a:endParaRPr kumimoji="1" lang="zh-CN" altLang="en-US" sz="11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xmlns="" id="{B2C08893-96D7-4AA5-9911-B34C5D119BA2}"/>
              </a:ext>
            </a:extLst>
          </p:cNvPr>
          <p:cNvSpPr txBox="1"/>
          <p:nvPr/>
        </p:nvSpPr>
        <p:spPr>
          <a:xfrm>
            <a:off x="1002247" y="3429000"/>
            <a:ext cx="10607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: NHÂN VỚI SỐ </a:t>
            </a:r>
          </a:p>
          <a:p>
            <a:pPr algn="ctr"/>
            <a:r>
              <a:rPr kumimoji="1"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 MỘT CHỮ SỐ</a:t>
            </a:r>
            <a:endParaRPr kumimoji="1" lang="zh-CN" altLang="en-US" sz="7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>
            <a:extLst>
              <a:ext uri="{FF2B5EF4-FFF2-40B4-BE49-F238E27FC236}">
                <a16:creationId xmlns:a16="http://schemas.microsoft.com/office/drawing/2014/main" xmlns="" id="{DB836F16-7242-4942-A64A-CEBB358C9B87}"/>
              </a:ext>
            </a:extLst>
          </p:cNvPr>
          <p:cNvSpPr txBox="1"/>
          <p:nvPr/>
        </p:nvSpPr>
        <p:spPr>
          <a:xfrm>
            <a:off x="5687873" y="-157663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xmlns="" id="{572C3D24-29F0-4182-B994-D2202A584D36}"/>
              </a:ext>
            </a:extLst>
          </p:cNvPr>
          <p:cNvSpPr txBox="1"/>
          <p:nvPr/>
        </p:nvSpPr>
        <p:spPr>
          <a:xfrm>
            <a:off x="3147413" y="550223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694856-1A74-41AF-9786-56E5F8707111}"/>
              </a:ext>
            </a:extLst>
          </p:cNvPr>
          <p:cNvSpPr txBox="1"/>
          <p:nvPr/>
        </p:nvSpPr>
        <p:spPr>
          <a:xfrm>
            <a:off x="4130497" y="1296479"/>
            <a:ext cx="4817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 = 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61ABE4-6DEB-4372-A843-852274B9773E}"/>
              </a:ext>
            </a:extLst>
          </p:cNvPr>
          <p:cNvSpPr txBox="1"/>
          <p:nvPr/>
        </p:nvSpPr>
        <p:spPr>
          <a:xfrm>
            <a:off x="1593095" y="2016669"/>
            <a:ext cx="950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D83BE50-8033-4F46-8877-4F2A2A67B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84" y="2890313"/>
            <a:ext cx="871037" cy="1005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1655F0D-9C25-4F01-ACEF-5A7519BAA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64" y="2856042"/>
            <a:ext cx="981235" cy="1015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4D67C67-FC4F-4B70-954F-DF518979F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87" y="2893659"/>
            <a:ext cx="954642" cy="9875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9FB17B2-2B59-43BA-8624-E3472530386B}"/>
              </a:ext>
            </a:extLst>
          </p:cNvPr>
          <p:cNvSpPr txBox="1"/>
          <p:nvPr/>
        </p:nvSpPr>
        <p:spPr>
          <a:xfrm>
            <a:off x="4736808" y="1312719"/>
            <a:ext cx="19749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9759AAC-2717-4BDF-8514-91238A71E554}"/>
              </a:ext>
            </a:extLst>
          </p:cNvPr>
          <p:cNvSpPr/>
          <p:nvPr/>
        </p:nvSpPr>
        <p:spPr>
          <a:xfrm>
            <a:off x="776762" y="3895356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640CE87-1732-4021-AD95-18A689DB5407}"/>
              </a:ext>
            </a:extLst>
          </p:cNvPr>
          <p:cNvSpPr txBox="1"/>
          <p:nvPr/>
        </p:nvSpPr>
        <p:spPr>
          <a:xfrm>
            <a:off x="7277580" y="1307763"/>
            <a:ext cx="734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FE07FC0-F2B6-48AA-8BEA-7AAFE3894562}"/>
              </a:ext>
            </a:extLst>
          </p:cNvPr>
          <p:cNvSpPr txBox="1"/>
          <p:nvPr/>
        </p:nvSpPr>
        <p:spPr>
          <a:xfrm>
            <a:off x="1488912" y="4148705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C91823A-FC9E-4DAC-A932-099E539BC58E}"/>
              </a:ext>
            </a:extLst>
          </p:cNvPr>
          <p:cNvSpPr txBox="1"/>
          <p:nvPr/>
        </p:nvSpPr>
        <p:spPr>
          <a:xfrm>
            <a:off x="1458337" y="491814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D567D2F-66E4-42E4-A353-1EFADC5C8066}"/>
              </a:ext>
            </a:extLst>
          </p:cNvPr>
          <p:cNvSpPr txBox="1"/>
          <p:nvPr/>
        </p:nvSpPr>
        <p:spPr>
          <a:xfrm>
            <a:off x="1109347" y="45615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05D71E6-92C4-4021-B27F-54B1FF7250C3}"/>
              </a:ext>
            </a:extLst>
          </p:cNvPr>
          <p:cNvCxnSpPr/>
          <p:nvPr/>
        </p:nvCxnSpPr>
        <p:spPr>
          <a:xfrm>
            <a:off x="1509232" y="5706295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DAFF3FC4-118C-49D8-A58D-7E8244BF13E2}"/>
              </a:ext>
            </a:extLst>
          </p:cNvPr>
          <p:cNvSpPr/>
          <p:nvPr/>
        </p:nvSpPr>
        <p:spPr>
          <a:xfrm>
            <a:off x="4242919" y="3842537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2820F0BC-6122-461F-A163-44CDB4ACC72F}"/>
              </a:ext>
            </a:extLst>
          </p:cNvPr>
          <p:cNvSpPr/>
          <p:nvPr/>
        </p:nvSpPr>
        <p:spPr>
          <a:xfrm>
            <a:off x="7643608" y="3862170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7EB61C3-390B-4B13-A9EF-C96990B328B5}"/>
              </a:ext>
            </a:extLst>
          </p:cNvPr>
          <p:cNvSpPr txBox="1"/>
          <p:nvPr/>
        </p:nvSpPr>
        <p:spPr>
          <a:xfrm>
            <a:off x="4943064" y="414364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C89FC0B-E6B9-47FE-812D-AE78563BD72F}"/>
              </a:ext>
            </a:extLst>
          </p:cNvPr>
          <p:cNvSpPr txBox="1"/>
          <p:nvPr/>
        </p:nvSpPr>
        <p:spPr>
          <a:xfrm>
            <a:off x="5765556" y="491308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3094B798-80CE-4A1F-B556-CDF6010DFA34}"/>
              </a:ext>
            </a:extLst>
          </p:cNvPr>
          <p:cNvCxnSpPr/>
          <p:nvPr/>
        </p:nvCxnSpPr>
        <p:spPr>
          <a:xfrm>
            <a:off x="4963384" y="5701230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62EDD94-8CB8-4C1D-B4C2-0E442B3AC617}"/>
              </a:ext>
            </a:extLst>
          </p:cNvPr>
          <p:cNvSpPr txBox="1"/>
          <p:nvPr/>
        </p:nvSpPr>
        <p:spPr>
          <a:xfrm>
            <a:off x="8336484" y="414364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C35891E-D094-4228-A449-7C1C366707F6}"/>
              </a:ext>
            </a:extLst>
          </p:cNvPr>
          <p:cNvSpPr txBox="1"/>
          <p:nvPr/>
        </p:nvSpPr>
        <p:spPr>
          <a:xfrm>
            <a:off x="9748911" y="491109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F842DC27-ABB9-48F2-B270-CACBB3C68813}"/>
              </a:ext>
            </a:extLst>
          </p:cNvPr>
          <p:cNvCxnSpPr/>
          <p:nvPr/>
        </p:nvCxnSpPr>
        <p:spPr>
          <a:xfrm>
            <a:off x="8356804" y="5701230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miley Face 14">
            <a:extLst>
              <a:ext uri="{FF2B5EF4-FFF2-40B4-BE49-F238E27FC236}">
                <a16:creationId xmlns:a16="http://schemas.microsoft.com/office/drawing/2014/main" xmlns="" id="{A3360B92-06F4-4070-A7CB-894DDF4077F6}"/>
              </a:ext>
            </a:extLst>
          </p:cNvPr>
          <p:cNvSpPr/>
          <p:nvPr/>
        </p:nvSpPr>
        <p:spPr>
          <a:xfrm>
            <a:off x="10095689" y="3433545"/>
            <a:ext cx="923001" cy="8572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CA6C54-DAE9-450E-BD52-D4939E1B7B92}"/>
              </a:ext>
            </a:extLst>
          </p:cNvPr>
          <p:cNvSpPr txBox="1"/>
          <p:nvPr/>
        </p:nvSpPr>
        <p:spPr>
          <a:xfrm>
            <a:off x="4649074" y="45615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B084AD-6F37-4590-9E6C-E6124CD45201}"/>
              </a:ext>
            </a:extLst>
          </p:cNvPr>
          <p:cNvSpPr txBox="1"/>
          <p:nvPr/>
        </p:nvSpPr>
        <p:spPr>
          <a:xfrm>
            <a:off x="8034541" y="462896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" grpId="0" animBg="1"/>
      <p:bldP spid="36" grpId="0"/>
      <p:bldP spid="37" grpId="0"/>
      <p:bldP spid="38" grpId="0"/>
      <p:bldP spid="39" grpId="0"/>
      <p:bldP spid="41" grpId="0" animBg="1"/>
      <p:bldP spid="42" grpId="0" animBg="1"/>
      <p:bldP spid="43" grpId="0"/>
      <p:bldP spid="44" grpId="0"/>
      <p:bldP spid="47" grpId="0"/>
      <p:bldP spid="47" grpId="1"/>
      <p:bldP spid="48" grpId="0"/>
      <p:bldP spid="48" grpId="1"/>
      <p:bldP spid="15" grpId="0" animBg="1"/>
      <p:bldP spid="27" grpId="0"/>
      <p:bldP spid="28" grpId="0"/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1AE9EC-4EA4-49FC-8C69-B6C10B9699CB}"/>
              </a:ext>
            </a:extLst>
          </p:cNvPr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文本框 3">
            <a:extLst>
              <a:ext uri="{FF2B5EF4-FFF2-40B4-BE49-F238E27FC236}">
                <a16:creationId xmlns:a16="http://schemas.microsoft.com/office/drawing/2014/main" xmlns="" id="{8201C097-1DE6-46C4-B961-0C258D64C12C}"/>
              </a:ext>
            </a:extLst>
          </p:cNvPr>
          <p:cNvSpPr txBox="1"/>
          <p:nvPr/>
        </p:nvSpPr>
        <p:spPr>
          <a:xfrm>
            <a:off x="5685671" y="12382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3">
            <a:extLst>
              <a:ext uri="{FF2B5EF4-FFF2-40B4-BE49-F238E27FC236}">
                <a16:creationId xmlns:a16="http://schemas.microsoft.com/office/drawing/2014/main" xmlns="" id="{259FE7A7-5A47-42EF-828D-67FCF459848A}"/>
              </a:ext>
            </a:extLst>
          </p:cNvPr>
          <p:cNvSpPr txBox="1"/>
          <p:nvPr/>
        </p:nvSpPr>
        <p:spPr>
          <a:xfrm>
            <a:off x="3145211" y="83171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E40361A-6ADC-4D9B-A88F-D1F388B4324F}"/>
              </a:ext>
            </a:extLst>
          </p:cNvPr>
          <p:cNvSpPr txBox="1"/>
          <p:nvPr/>
        </p:nvSpPr>
        <p:spPr>
          <a:xfrm>
            <a:off x="171543" y="1528152"/>
            <a:ext cx="5094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94F5D42-7777-40BB-9941-C6F0FEE0EC97}"/>
              </a:ext>
            </a:extLst>
          </p:cNvPr>
          <p:cNvGrpSpPr/>
          <p:nvPr/>
        </p:nvGrpSpPr>
        <p:grpSpPr>
          <a:xfrm>
            <a:off x="930573" y="2205832"/>
            <a:ext cx="2326965" cy="1557590"/>
            <a:chOff x="1082473" y="2263244"/>
            <a:chExt cx="2326965" cy="155759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1DEE33A1-0214-44C6-8D7D-76CA2331C027}"/>
                </a:ext>
              </a:extLst>
            </p:cNvPr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7DFDE0BC-E139-40DC-BF22-D865BCCC43CC}"/>
                </a:ext>
              </a:extLst>
            </p:cNvPr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A1341566-B4A6-44BA-9E15-BD592462A4D3}"/>
                </a:ext>
              </a:extLst>
            </p:cNvPr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0747563E-E83A-4DAC-A151-40B0E32283C9}"/>
                </a:ext>
              </a:extLst>
            </p:cNvPr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768998B-AFF6-4F21-8119-8CDFF2DB9F1B}"/>
              </a:ext>
            </a:extLst>
          </p:cNvPr>
          <p:cNvGrpSpPr/>
          <p:nvPr/>
        </p:nvGrpSpPr>
        <p:grpSpPr>
          <a:xfrm>
            <a:off x="5076271" y="1384058"/>
            <a:ext cx="5784968" cy="2557071"/>
            <a:chOff x="5411312" y="83699"/>
            <a:chExt cx="5545271" cy="3709987"/>
          </a:xfrm>
        </p:grpSpPr>
        <p:sp>
          <p:nvSpPr>
            <p:cNvPr id="78" name="Thought Bubble: Cloud 77">
              <a:extLst>
                <a:ext uri="{FF2B5EF4-FFF2-40B4-BE49-F238E27FC236}">
                  <a16:creationId xmlns:a16="http://schemas.microsoft.com/office/drawing/2014/main" xmlns="" id="{1AA81D79-AA9E-49B6-9B01-24EC596378A1}"/>
                </a:ext>
              </a:extLst>
            </p:cNvPr>
            <p:cNvSpPr/>
            <p:nvPr/>
          </p:nvSpPr>
          <p:spPr>
            <a:xfrm>
              <a:off x="5411312" y="83699"/>
              <a:ext cx="5545271" cy="3709987"/>
            </a:xfrm>
            <a:prstGeom prst="cloudCallout">
              <a:avLst>
                <a:gd name="adj1" fmla="val -36336"/>
                <a:gd name="adj2" fmla="val 321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45873671-A323-4DE4-8111-70FBCADC0EFC}"/>
                </a:ext>
              </a:extLst>
            </p:cNvPr>
            <p:cNvSpPr txBox="1"/>
            <p:nvPr/>
          </p:nvSpPr>
          <p:spPr>
            <a:xfrm>
              <a:off x="6044509" y="665046"/>
              <a:ext cx="446084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1AE9EC-4EA4-49FC-8C69-B6C10B9699CB}"/>
              </a:ext>
            </a:extLst>
          </p:cNvPr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文本框 3">
            <a:extLst>
              <a:ext uri="{FF2B5EF4-FFF2-40B4-BE49-F238E27FC236}">
                <a16:creationId xmlns:a16="http://schemas.microsoft.com/office/drawing/2014/main" xmlns="" id="{8201C097-1DE6-46C4-B961-0C258D64C12C}"/>
              </a:ext>
            </a:extLst>
          </p:cNvPr>
          <p:cNvSpPr txBox="1"/>
          <p:nvPr/>
        </p:nvSpPr>
        <p:spPr>
          <a:xfrm>
            <a:off x="5685671" y="12382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3">
            <a:extLst>
              <a:ext uri="{FF2B5EF4-FFF2-40B4-BE49-F238E27FC236}">
                <a16:creationId xmlns:a16="http://schemas.microsoft.com/office/drawing/2014/main" xmlns="" id="{259FE7A7-5A47-42EF-828D-67FCF459848A}"/>
              </a:ext>
            </a:extLst>
          </p:cNvPr>
          <p:cNvSpPr txBox="1"/>
          <p:nvPr/>
        </p:nvSpPr>
        <p:spPr>
          <a:xfrm>
            <a:off x="3145211" y="83171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E40361A-6ADC-4D9B-A88F-D1F388B4324F}"/>
              </a:ext>
            </a:extLst>
          </p:cNvPr>
          <p:cNvSpPr txBox="1"/>
          <p:nvPr/>
        </p:nvSpPr>
        <p:spPr>
          <a:xfrm>
            <a:off x="88663" y="1518798"/>
            <a:ext cx="4216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94F5D42-7777-40BB-9941-C6F0FEE0EC97}"/>
              </a:ext>
            </a:extLst>
          </p:cNvPr>
          <p:cNvGrpSpPr/>
          <p:nvPr/>
        </p:nvGrpSpPr>
        <p:grpSpPr>
          <a:xfrm>
            <a:off x="1082473" y="2263244"/>
            <a:ext cx="2326965" cy="1557590"/>
            <a:chOff x="1082473" y="2263244"/>
            <a:chExt cx="2326965" cy="155759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1DEE33A1-0214-44C6-8D7D-76CA2331C027}"/>
                </a:ext>
              </a:extLst>
            </p:cNvPr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7DFDE0BC-E139-40DC-BF22-D865BCCC43CC}"/>
                </a:ext>
              </a:extLst>
            </p:cNvPr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A1341566-B4A6-44BA-9E15-BD592462A4D3}"/>
                </a:ext>
              </a:extLst>
            </p:cNvPr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0747563E-E83A-4DAC-A151-40B0E32283C9}"/>
                </a:ext>
              </a:extLst>
            </p:cNvPr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A630D74C-6C54-4E48-BD82-EEC8972DFB58}"/>
              </a:ext>
            </a:extLst>
          </p:cNvPr>
          <p:cNvSpPr txBox="1"/>
          <p:nvPr/>
        </p:nvSpPr>
        <p:spPr>
          <a:xfrm>
            <a:off x="4392571" y="1520181"/>
            <a:ext cx="771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5F26FF-9964-471E-867E-496BC272F199}"/>
              </a:ext>
            </a:extLst>
          </p:cNvPr>
          <p:cNvSpPr txBox="1"/>
          <p:nvPr/>
        </p:nvSpPr>
        <p:spPr>
          <a:xfrm>
            <a:off x="5802100" y="222806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B8B15C6-B8C7-4F08-9154-DC5838AA7A86}"/>
              </a:ext>
            </a:extLst>
          </p:cNvPr>
          <p:cNvSpPr/>
          <p:nvPr/>
        </p:nvSpPr>
        <p:spPr>
          <a:xfrm>
            <a:off x="5750003" y="264795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2E432B-6EA3-40C5-BC70-E66BEBAD321E}"/>
              </a:ext>
            </a:extLst>
          </p:cNvPr>
          <p:cNvSpPr txBox="1"/>
          <p:nvPr/>
        </p:nvSpPr>
        <p:spPr>
          <a:xfrm>
            <a:off x="2940860" y="394509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21EA9EC-3C1D-45E4-A1EF-F061EF112C88}"/>
              </a:ext>
            </a:extLst>
          </p:cNvPr>
          <p:cNvSpPr txBox="1"/>
          <p:nvPr/>
        </p:nvSpPr>
        <p:spPr>
          <a:xfrm>
            <a:off x="5802100" y="282631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52CB5AA-3B29-4557-A0DA-B1483EF12E9C}"/>
              </a:ext>
            </a:extLst>
          </p:cNvPr>
          <p:cNvSpPr/>
          <p:nvPr/>
        </p:nvSpPr>
        <p:spPr>
          <a:xfrm>
            <a:off x="5740171" y="3246198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92C4C47-890B-4DCF-B9CD-A8173AB4E049}"/>
              </a:ext>
            </a:extLst>
          </p:cNvPr>
          <p:cNvSpPr txBox="1"/>
          <p:nvPr/>
        </p:nvSpPr>
        <p:spPr>
          <a:xfrm>
            <a:off x="2079271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70D758B-5DF2-404F-B229-F8C5D5A179C0}"/>
              </a:ext>
            </a:extLst>
          </p:cNvPr>
          <p:cNvSpPr txBox="1"/>
          <p:nvPr/>
        </p:nvSpPr>
        <p:spPr>
          <a:xfrm>
            <a:off x="2636060" y="393721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40068EE-B709-4440-870F-B893E0D56A1C}"/>
              </a:ext>
            </a:extLst>
          </p:cNvPr>
          <p:cNvSpPr txBox="1"/>
          <p:nvPr/>
        </p:nvSpPr>
        <p:spPr>
          <a:xfrm>
            <a:off x="2341014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3310AF5-E9DB-4ACB-857C-317C3CF243E2}"/>
              </a:ext>
            </a:extLst>
          </p:cNvPr>
          <p:cNvSpPr txBox="1"/>
          <p:nvPr/>
        </p:nvSpPr>
        <p:spPr>
          <a:xfrm>
            <a:off x="5821882" y="3446193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4618B10-4058-4891-AD68-DDFBBFBE5BB5}"/>
              </a:ext>
            </a:extLst>
          </p:cNvPr>
          <p:cNvSpPr txBox="1"/>
          <p:nvPr/>
        </p:nvSpPr>
        <p:spPr>
          <a:xfrm>
            <a:off x="5854197" y="403035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253E379-51B7-442E-BBC4-097BE8675031}"/>
              </a:ext>
            </a:extLst>
          </p:cNvPr>
          <p:cNvSpPr txBox="1"/>
          <p:nvPr/>
        </p:nvSpPr>
        <p:spPr>
          <a:xfrm>
            <a:off x="1480176" y="394862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40B102E-4300-4D02-B6B3-54AEB44C66BD}"/>
              </a:ext>
            </a:extLst>
          </p:cNvPr>
          <p:cNvSpPr txBox="1"/>
          <p:nvPr/>
        </p:nvSpPr>
        <p:spPr>
          <a:xfrm>
            <a:off x="1795773" y="393985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9E3FF95-B4E4-476F-A236-4F915718C673}"/>
              </a:ext>
            </a:extLst>
          </p:cNvPr>
          <p:cNvSpPr txBox="1"/>
          <p:nvPr/>
        </p:nvSpPr>
        <p:spPr>
          <a:xfrm>
            <a:off x="5826354" y="462860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37D87FA-B7F8-4FC8-8F63-AEDB975F561C}"/>
              </a:ext>
            </a:extLst>
          </p:cNvPr>
          <p:cNvSpPr txBox="1"/>
          <p:nvPr/>
        </p:nvSpPr>
        <p:spPr>
          <a:xfrm>
            <a:off x="5829061" y="5234399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2C8B790-9ED2-4DD9-923F-19BA0E476187}"/>
              </a:ext>
            </a:extLst>
          </p:cNvPr>
          <p:cNvSpPr txBox="1"/>
          <p:nvPr/>
        </p:nvSpPr>
        <p:spPr>
          <a:xfrm>
            <a:off x="4286" y="4949994"/>
            <a:ext cx="6504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241324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482648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12329CA-427F-4623-AAF0-74384AC357C8}"/>
              </a:ext>
            </a:extLst>
          </p:cNvPr>
          <p:cNvSpPr txBox="1"/>
          <p:nvPr/>
        </p:nvSpPr>
        <p:spPr>
          <a:xfrm>
            <a:off x="3315605" y="5746700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59E708E-2470-4889-8F96-868BA2791E04}"/>
              </a:ext>
            </a:extLst>
          </p:cNvPr>
          <p:cNvSpPr/>
          <p:nvPr/>
        </p:nvSpPr>
        <p:spPr>
          <a:xfrm>
            <a:off x="5745085" y="384105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1DBEAE88-A02A-4212-9EE4-EB9E5659BF05}"/>
              </a:ext>
            </a:extLst>
          </p:cNvPr>
          <p:cNvSpPr/>
          <p:nvPr/>
        </p:nvSpPr>
        <p:spPr>
          <a:xfrm>
            <a:off x="5759836" y="44359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25BE867-F8FF-4EE9-B18C-4C5CE92D693F}"/>
              </a:ext>
            </a:extLst>
          </p:cNvPr>
          <p:cNvSpPr/>
          <p:nvPr/>
        </p:nvSpPr>
        <p:spPr>
          <a:xfrm>
            <a:off x="5770896" y="50074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17132B43-3C63-43ED-9AEF-382D77885718}"/>
              </a:ext>
            </a:extLst>
          </p:cNvPr>
          <p:cNvSpPr/>
          <p:nvPr/>
        </p:nvSpPr>
        <p:spPr>
          <a:xfrm>
            <a:off x="5799471" y="563605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7" grpId="0"/>
      <p:bldP spid="28" grpId="0" animBg="1"/>
      <p:bldP spid="30" grpId="0"/>
      <p:bldP spid="31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8" grpId="0"/>
      <p:bldP spid="50" grpId="0" animBg="1"/>
      <p:bldP spid="51" grpId="0" animBg="1"/>
      <p:bldP spid="52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1AE9EC-4EA4-49FC-8C69-B6C10B9699CB}"/>
              </a:ext>
            </a:extLst>
          </p:cNvPr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文本框 3">
            <a:extLst>
              <a:ext uri="{FF2B5EF4-FFF2-40B4-BE49-F238E27FC236}">
                <a16:creationId xmlns:a16="http://schemas.microsoft.com/office/drawing/2014/main" xmlns="" id="{8201C097-1DE6-46C4-B961-0C258D64C12C}"/>
              </a:ext>
            </a:extLst>
          </p:cNvPr>
          <p:cNvSpPr txBox="1"/>
          <p:nvPr/>
        </p:nvSpPr>
        <p:spPr>
          <a:xfrm>
            <a:off x="5685671" y="12382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3">
            <a:extLst>
              <a:ext uri="{FF2B5EF4-FFF2-40B4-BE49-F238E27FC236}">
                <a16:creationId xmlns:a16="http://schemas.microsoft.com/office/drawing/2014/main" xmlns="" id="{259FE7A7-5A47-42EF-828D-67FCF459848A}"/>
              </a:ext>
            </a:extLst>
          </p:cNvPr>
          <p:cNvSpPr txBox="1"/>
          <p:nvPr/>
        </p:nvSpPr>
        <p:spPr>
          <a:xfrm>
            <a:off x="3145211" y="83171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E40361A-6ADC-4D9B-A88F-D1F388B4324F}"/>
              </a:ext>
            </a:extLst>
          </p:cNvPr>
          <p:cNvSpPr txBox="1"/>
          <p:nvPr/>
        </p:nvSpPr>
        <p:spPr>
          <a:xfrm>
            <a:off x="129271" y="1597117"/>
            <a:ext cx="397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94F5D42-7777-40BB-9941-C6F0FEE0EC97}"/>
              </a:ext>
            </a:extLst>
          </p:cNvPr>
          <p:cNvGrpSpPr/>
          <p:nvPr/>
        </p:nvGrpSpPr>
        <p:grpSpPr>
          <a:xfrm>
            <a:off x="718736" y="2665887"/>
            <a:ext cx="2326965" cy="1557590"/>
            <a:chOff x="1082473" y="2263244"/>
            <a:chExt cx="2326965" cy="155759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1DEE33A1-0214-44C6-8D7D-76CA2331C027}"/>
                </a:ext>
              </a:extLst>
            </p:cNvPr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136204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7DFDE0BC-E139-40DC-BF22-D865BCCC43CC}"/>
                </a:ext>
              </a:extLst>
            </p:cNvPr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A1341566-B4A6-44BA-9E15-BD592462A4D3}"/>
                </a:ext>
              </a:extLst>
            </p:cNvPr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0747563E-E83A-4DAC-A151-40B0E32283C9}"/>
                </a:ext>
              </a:extLst>
            </p:cNvPr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A630D74C-6C54-4E48-BD82-EEC8972DFB58}"/>
              </a:ext>
            </a:extLst>
          </p:cNvPr>
          <p:cNvSpPr txBox="1"/>
          <p:nvPr/>
        </p:nvSpPr>
        <p:spPr>
          <a:xfrm>
            <a:off x="4392571" y="1520181"/>
            <a:ext cx="695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5F26FF-9964-471E-867E-496BC272F199}"/>
              </a:ext>
            </a:extLst>
          </p:cNvPr>
          <p:cNvSpPr txBox="1"/>
          <p:nvPr/>
        </p:nvSpPr>
        <p:spPr>
          <a:xfrm>
            <a:off x="4487649" y="2228067"/>
            <a:ext cx="728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B8B15C6-B8C7-4F08-9154-DC5838AA7A86}"/>
              </a:ext>
            </a:extLst>
          </p:cNvPr>
          <p:cNvSpPr/>
          <p:nvPr/>
        </p:nvSpPr>
        <p:spPr>
          <a:xfrm>
            <a:off x="4406057" y="2618454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2E432B-6EA3-40C5-BC70-E66BEBAD321E}"/>
              </a:ext>
            </a:extLst>
          </p:cNvPr>
          <p:cNvSpPr txBox="1"/>
          <p:nvPr/>
        </p:nvSpPr>
        <p:spPr>
          <a:xfrm>
            <a:off x="2577123" y="431916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0A0890-EBC4-4291-845F-6577A4EEEE3E}"/>
              </a:ext>
            </a:extLst>
          </p:cNvPr>
          <p:cNvSpPr txBox="1"/>
          <p:nvPr/>
        </p:nvSpPr>
        <p:spPr>
          <a:xfrm>
            <a:off x="2568653" y="265619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21EA9EC-3C1D-45E4-A1EF-F061EF112C88}"/>
              </a:ext>
            </a:extLst>
          </p:cNvPr>
          <p:cNvSpPr txBox="1"/>
          <p:nvPr/>
        </p:nvSpPr>
        <p:spPr>
          <a:xfrm>
            <a:off x="4458154" y="2835840"/>
            <a:ext cx="915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52CB5AA-3B29-4557-A0DA-B1483EF12E9C}"/>
              </a:ext>
            </a:extLst>
          </p:cNvPr>
          <p:cNvSpPr/>
          <p:nvPr/>
        </p:nvSpPr>
        <p:spPr>
          <a:xfrm>
            <a:off x="4406057" y="320687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58B4137-851F-46C0-AA8D-684E24A6BE61}"/>
              </a:ext>
            </a:extLst>
          </p:cNvPr>
          <p:cNvSpPr txBox="1"/>
          <p:nvPr/>
        </p:nvSpPr>
        <p:spPr>
          <a:xfrm>
            <a:off x="2284014" y="266971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92C4C47-890B-4DCF-B9CD-A8173AB4E049}"/>
              </a:ext>
            </a:extLst>
          </p:cNvPr>
          <p:cNvSpPr txBox="1"/>
          <p:nvPr/>
        </p:nvSpPr>
        <p:spPr>
          <a:xfrm>
            <a:off x="1715534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70D758B-5DF2-404F-B229-F8C5D5A179C0}"/>
              </a:ext>
            </a:extLst>
          </p:cNvPr>
          <p:cNvSpPr txBox="1"/>
          <p:nvPr/>
        </p:nvSpPr>
        <p:spPr>
          <a:xfrm>
            <a:off x="2272323" y="433986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1E792A-1FD0-4C28-B3B4-840624FFF8D2}"/>
              </a:ext>
            </a:extLst>
          </p:cNvPr>
          <p:cNvSpPr txBox="1"/>
          <p:nvPr/>
        </p:nvSpPr>
        <p:spPr>
          <a:xfrm>
            <a:off x="1439812" y="266205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9E3BD18-9987-42CD-83E1-C7188AE56BE6}"/>
              </a:ext>
            </a:extLst>
          </p:cNvPr>
          <p:cNvSpPr txBox="1"/>
          <p:nvPr/>
        </p:nvSpPr>
        <p:spPr>
          <a:xfrm>
            <a:off x="1726143" y="265619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EF637F-F2BF-40BD-82B2-247860890659}"/>
              </a:ext>
            </a:extLst>
          </p:cNvPr>
          <p:cNvSpPr txBox="1"/>
          <p:nvPr/>
        </p:nvSpPr>
        <p:spPr>
          <a:xfrm>
            <a:off x="1166124" y="267311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40068EE-B709-4440-870F-B893E0D56A1C}"/>
              </a:ext>
            </a:extLst>
          </p:cNvPr>
          <p:cNvSpPr txBox="1"/>
          <p:nvPr/>
        </p:nvSpPr>
        <p:spPr>
          <a:xfrm>
            <a:off x="1977277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1F50EEF-464A-45B0-9E0C-8EFEDCC5049D}"/>
              </a:ext>
            </a:extLst>
          </p:cNvPr>
          <p:cNvSpPr txBox="1"/>
          <p:nvPr/>
        </p:nvSpPr>
        <p:spPr>
          <a:xfrm>
            <a:off x="2002895" y="266790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3310AF5-E9DB-4ACB-857C-317C3CF243E2}"/>
              </a:ext>
            </a:extLst>
          </p:cNvPr>
          <p:cNvSpPr txBox="1"/>
          <p:nvPr/>
        </p:nvSpPr>
        <p:spPr>
          <a:xfrm>
            <a:off x="4438915" y="3465243"/>
            <a:ext cx="553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AA0A7DA9-76C9-4111-B388-FB55FFBF0D00}"/>
              </a:ext>
            </a:extLst>
          </p:cNvPr>
          <p:cNvSpPr/>
          <p:nvPr/>
        </p:nvSpPr>
        <p:spPr>
          <a:xfrm>
            <a:off x="4416007" y="383658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4618B10-4058-4891-AD68-DDFBBFBE5BB5}"/>
              </a:ext>
            </a:extLst>
          </p:cNvPr>
          <p:cNvSpPr txBox="1"/>
          <p:nvPr/>
        </p:nvSpPr>
        <p:spPr>
          <a:xfrm>
            <a:off x="4471229" y="4058932"/>
            <a:ext cx="66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B17DC750-8705-4CA2-997E-FA8B1EB50584}"/>
              </a:ext>
            </a:extLst>
          </p:cNvPr>
          <p:cNvSpPr/>
          <p:nvPr/>
        </p:nvSpPr>
        <p:spPr>
          <a:xfrm>
            <a:off x="4414418" y="4410541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253E379-51B7-442E-BBC4-097BE8675031}"/>
              </a:ext>
            </a:extLst>
          </p:cNvPr>
          <p:cNvSpPr txBox="1"/>
          <p:nvPr/>
        </p:nvSpPr>
        <p:spPr>
          <a:xfrm>
            <a:off x="1116439" y="435126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40B102E-4300-4D02-B6B3-54AEB44C66BD}"/>
              </a:ext>
            </a:extLst>
          </p:cNvPr>
          <p:cNvSpPr txBox="1"/>
          <p:nvPr/>
        </p:nvSpPr>
        <p:spPr>
          <a:xfrm>
            <a:off x="1432036" y="434249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9E3FF95-B4E4-476F-A236-4F915718C673}"/>
              </a:ext>
            </a:extLst>
          </p:cNvPr>
          <p:cNvSpPr txBox="1"/>
          <p:nvPr/>
        </p:nvSpPr>
        <p:spPr>
          <a:xfrm>
            <a:off x="4451376" y="4628605"/>
            <a:ext cx="735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D2335D4-EA54-4ECC-9B5A-4A727E711B87}"/>
              </a:ext>
            </a:extLst>
          </p:cNvPr>
          <p:cNvSpPr/>
          <p:nvPr/>
        </p:nvSpPr>
        <p:spPr>
          <a:xfrm>
            <a:off x="4410033" y="495139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37D87FA-B7F8-4FC8-8F63-AEDB975F561C}"/>
              </a:ext>
            </a:extLst>
          </p:cNvPr>
          <p:cNvSpPr txBox="1"/>
          <p:nvPr/>
        </p:nvSpPr>
        <p:spPr>
          <a:xfrm>
            <a:off x="4384576" y="5719128"/>
            <a:ext cx="795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39BEF2A-3B81-4BA8-900D-18FD79093FF2}"/>
              </a:ext>
            </a:extLst>
          </p:cNvPr>
          <p:cNvSpPr/>
          <p:nvPr/>
        </p:nvSpPr>
        <p:spPr>
          <a:xfrm>
            <a:off x="4352517" y="6063857"/>
            <a:ext cx="151001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2C8B790-9ED2-4DD9-923F-19BA0E476187}"/>
              </a:ext>
            </a:extLst>
          </p:cNvPr>
          <p:cNvSpPr txBox="1"/>
          <p:nvPr/>
        </p:nvSpPr>
        <p:spPr>
          <a:xfrm>
            <a:off x="-106113" y="6171017"/>
            <a:ext cx="628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 544816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12329CA-427F-4623-AAF0-74384AC357C8}"/>
              </a:ext>
            </a:extLst>
          </p:cNvPr>
          <p:cNvSpPr txBox="1"/>
          <p:nvPr/>
        </p:nvSpPr>
        <p:spPr>
          <a:xfrm>
            <a:off x="115345" y="5093041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01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1" grpId="0" animBg="1"/>
      <p:bldP spid="42" grpId="0"/>
      <p:bldP spid="43" grpId="0"/>
      <p:bldP spid="44" grpId="0"/>
      <p:bldP spid="45" grpId="0" animBg="1"/>
      <p:bldP spid="46" grpId="0"/>
      <p:bldP spid="47" grpId="0" animBg="1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">
            <a:extLst>
              <a:ext uri="{FF2B5EF4-FFF2-40B4-BE49-F238E27FC236}">
                <a16:creationId xmlns:a16="http://schemas.microsoft.com/office/drawing/2014/main" xmlns="" id="{6DDAD1BA-4C12-4D13-8790-E2842674C2ED}"/>
              </a:ext>
            </a:extLst>
          </p:cNvPr>
          <p:cNvSpPr txBox="1"/>
          <p:nvPr/>
        </p:nvSpPr>
        <p:spPr>
          <a:xfrm>
            <a:off x="5685671" y="12382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xmlns="" id="{F95E27C2-DEB2-4FBA-AA9A-6560F54C0167}"/>
              </a:ext>
            </a:extLst>
          </p:cNvPr>
          <p:cNvSpPr txBox="1"/>
          <p:nvPr/>
        </p:nvSpPr>
        <p:spPr>
          <a:xfrm>
            <a:off x="3145211" y="83171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0A8744-1FEC-4B2F-A9A3-CB39BB16008D}"/>
              </a:ext>
            </a:extLst>
          </p:cNvPr>
          <p:cNvSpPr txBox="1"/>
          <p:nvPr/>
        </p:nvSpPr>
        <p:spPr>
          <a:xfrm>
            <a:off x="1996172" y="1502777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D8D90F-6355-4F27-981D-703D9D789593}"/>
              </a:ext>
            </a:extLst>
          </p:cNvPr>
          <p:cNvSpPr txBox="1"/>
          <p:nvPr/>
        </p:nvSpPr>
        <p:spPr>
          <a:xfrm>
            <a:off x="2539097" y="2291566"/>
            <a:ext cx="3248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Tx/>
              <a:buAutoNum type="alphaLcParenR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341231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214325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AC5574-BBDA-401C-9F4E-D6610ED819CD}"/>
              </a:ext>
            </a:extLst>
          </p:cNvPr>
          <p:cNvSpPr txBox="1"/>
          <p:nvPr/>
        </p:nvSpPr>
        <p:spPr>
          <a:xfrm>
            <a:off x="6734174" y="2291565"/>
            <a:ext cx="3119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102426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410536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589E31-D7CF-4398-BF0D-18418991319E}"/>
              </a:ext>
            </a:extLst>
          </p:cNvPr>
          <p:cNvSpPr txBox="1"/>
          <p:nvPr/>
        </p:nvSpPr>
        <p:spPr>
          <a:xfrm>
            <a:off x="1996172" y="3904714"/>
            <a:ext cx="2042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9A7CBBA-8283-437F-B7D5-D45541414873}"/>
              </a:ext>
            </a:extLst>
          </p:cNvPr>
          <p:cNvSpPr txBox="1"/>
          <p:nvPr/>
        </p:nvSpPr>
        <p:spPr>
          <a:xfrm>
            <a:off x="1850090" y="4612600"/>
            <a:ext cx="4565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321475 + 423507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780286-5381-4DF8-8B7B-698459FAA1BB}"/>
              </a:ext>
            </a:extLst>
          </p:cNvPr>
          <p:cNvSpPr txBox="1"/>
          <p:nvPr/>
        </p:nvSpPr>
        <p:spPr>
          <a:xfrm>
            <a:off x="7580154" y="4649838"/>
            <a:ext cx="4530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843275 – 123568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xmlns="" id="{A4DB6E10-D25B-4F6A-92F2-044DF942AF69}"/>
              </a:ext>
            </a:extLst>
          </p:cNvPr>
          <p:cNvSpPr/>
          <p:nvPr/>
        </p:nvSpPr>
        <p:spPr>
          <a:xfrm rot="5400000">
            <a:off x="5017625" y="4128028"/>
            <a:ext cx="286743" cy="2384915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E333AF3-7A4F-4A4C-95E1-C1DD952DF557}"/>
              </a:ext>
            </a:extLst>
          </p:cNvPr>
          <p:cNvCxnSpPr>
            <a:cxnSpLocks/>
          </p:cNvCxnSpPr>
          <p:nvPr/>
        </p:nvCxnSpPr>
        <p:spPr>
          <a:xfrm>
            <a:off x="2601856" y="2104102"/>
            <a:ext cx="178333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D19BEEE-A154-4112-A50B-2C46B8409E48}"/>
              </a:ext>
            </a:extLst>
          </p:cNvPr>
          <p:cNvCxnSpPr>
            <a:cxnSpLocks/>
          </p:cNvCxnSpPr>
          <p:nvPr/>
        </p:nvCxnSpPr>
        <p:spPr>
          <a:xfrm>
            <a:off x="5273328" y="2104102"/>
            <a:ext cx="8246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9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591" y="2073910"/>
            <a:ext cx="1023329" cy="545401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285" y="-5080"/>
            <a:ext cx="2691130" cy="3676015"/>
          </a:xfrm>
          <a:prstGeom prst="rect">
            <a:avLst/>
          </a:prstGeom>
        </p:spPr>
      </p:pic>
      <p:pic>
        <p:nvPicPr>
          <p:cNvPr id="7" name="图片 6" descr="2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3670300"/>
            <a:ext cx="5073650" cy="3195320"/>
          </a:xfrm>
          <a:prstGeom prst="rect">
            <a:avLst/>
          </a:prstGeom>
        </p:spPr>
      </p:pic>
      <p:sp>
        <p:nvSpPr>
          <p:cNvPr id="21" name="文本框 2055">
            <a:extLst>
              <a:ext uri="{FF2B5EF4-FFF2-40B4-BE49-F238E27FC236}">
                <a16:creationId xmlns:a16="http://schemas.microsoft.com/office/drawing/2014/main" xmlns="" id="{8CCB8832-4441-4B35-9A04-4838A79DB3C4}"/>
              </a:ext>
            </a:extLst>
          </p:cNvPr>
          <p:cNvSpPr txBox="1"/>
          <p:nvPr/>
        </p:nvSpPr>
        <p:spPr>
          <a:xfrm>
            <a:off x="943897" y="2073910"/>
            <a:ext cx="10491019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lắng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364</Words>
  <Application>Microsoft Office PowerPoint</Application>
  <PresentationFormat>Custom</PresentationFormat>
  <Paragraphs>91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Trương Thị Thùy Dương</dc:creator>
  <cp:lastModifiedBy>HP</cp:lastModifiedBy>
  <cp:revision>35</cp:revision>
  <dcterms:created xsi:type="dcterms:W3CDTF">2021-08-31T07:30:00Z</dcterms:created>
  <dcterms:modified xsi:type="dcterms:W3CDTF">2021-11-08T00:17:54Z</dcterms:modified>
</cp:coreProperties>
</file>