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Override1.xml" ContentType="application/vnd.openxmlformats-officedocument.themeOverrid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0" r:id="rId3"/>
    <p:sldMasterId id="2147483712" r:id="rId4"/>
    <p:sldMasterId id="2147483724" r:id="rId5"/>
    <p:sldMasterId id="2147483736" r:id="rId6"/>
    <p:sldMasterId id="2147483748" r:id="rId7"/>
    <p:sldMasterId id="2147483760" r:id="rId8"/>
    <p:sldMasterId id="2147483796" r:id="rId9"/>
    <p:sldMasterId id="2147483808" r:id="rId10"/>
    <p:sldMasterId id="2147483818" r:id="rId11"/>
    <p:sldMasterId id="2147483830" r:id="rId12"/>
    <p:sldMasterId id="2147483844" r:id="rId13"/>
    <p:sldMasterId id="2147483868" r:id="rId14"/>
  </p:sldMasterIdLst>
  <p:notesMasterIdLst>
    <p:notesMasterId r:id="rId37"/>
  </p:notesMasterIdLst>
  <p:sldIdLst>
    <p:sldId id="718" r:id="rId15"/>
    <p:sldId id="721" r:id="rId16"/>
    <p:sldId id="725" r:id="rId17"/>
    <p:sldId id="717" r:id="rId18"/>
    <p:sldId id="722" r:id="rId19"/>
    <p:sldId id="737" r:id="rId20"/>
    <p:sldId id="739" r:id="rId21"/>
    <p:sldId id="294" r:id="rId22"/>
    <p:sldId id="316" r:id="rId23"/>
    <p:sldId id="736" r:id="rId24"/>
    <p:sldId id="454" r:id="rId25"/>
    <p:sldId id="738" r:id="rId26"/>
    <p:sldId id="682" r:id="rId27"/>
    <p:sldId id="306" r:id="rId28"/>
    <p:sldId id="292" r:id="rId29"/>
    <p:sldId id="257" r:id="rId30"/>
    <p:sldId id="663" r:id="rId31"/>
    <p:sldId id="281" r:id="rId32"/>
    <p:sldId id="716" r:id="rId33"/>
    <p:sldId id="335" r:id="rId34"/>
    <p:sldId id="372" r:id="rId35"/>
    <p:sldId id="28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hông có Kiểu, Không có Lướ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1688" autoAdjust="0"/>
  </p:normalViewPr>
  <p:slideViewPr>
    <p:cSldViewPr snapToGrid="0">
      <p:cViewPr varScale="1">
        <p:scale>
          <a:sx n="53" d="100"/>
          <a:sy n="53" d="100"/>
        </p:scale>
        <p:origin x="150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viewProps" Target="viewProps.xml"/><Relationship Id="rId21" Type="http://schemas.openxmlformats.org/officeDocument/2006/relationships/slide" Target="slides/slide7.xml"/><Relationship Id="rId34" Type="http://schemas.openxmlformats.org/officeDocument/2006/relationships/slide" Target="slides/slide20.xml"/><Relationship Id="rId42"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Thi Hoa" userId="dc6bb5b2-8d99-437a-a7f2-a08842d7305a" providerId="ADAL" clId="{E2EEB4D3-D21A-4720-9B9D-7A7182676317}"/>
    <pc:docChg chg="undo redo custSel addSld delSld modSld sldOrd addMainMaster delMainMaster">
      <pc:chgData name="Nguyen Thi Hoa" userId="dc6bb5b2-8d99-437a-a7f2-a08842d7305a" providerId="ADAL" clId="{E2EEB4D3-D21A-4720-9B9D-7A7182676317}" dt="2021-11-30T09:25:18.285" v="4895"/>
      <pc:docMkLst>
        <pc:docMk/>
      </pc:docMkLst>
      <pc:sldChg chg="add del mod modShow">
        <pc:chgData name="Nguyen Thi Hoa" userId="dc6bb5b2-8d99-437a-a7f2-a08842d7305a" providerId="ADAL" clId="{E2EEB4D3-D21A-4720-9B9D-7A7182676317}" dt="2021-11-06T13:45:46.891" v="3643" actId="729"/>
        <pc:sldMkLst>
          <pc:docMk/>
          <pc:sldMk cId="3708534639" sldId="257"/>
        </pc:sldMkLst>
        <pc:spChg chg="mod">
          <ac:chgData name="Nguyen Thi Hoa" userId="dc6bb5b2-8d99-437a-a7f2-a08842d7305a" providerId="ADAL" clId="{E2EEB4D3-D21A-4720-9B9D-7A7182676317}" dt="2021-11-05T13:15:48.212" v="2547" actId="1076"/>
          <ac:spMkLst>
            <pc:docMk/>
            <pc:sldMk cId="3708534639" sldId="257"/>
            <ac:spMk id="2" creationId="{E09B729E-04A2-4894-BFA3-0C7CA9807583}"/>
          </ac:spMkLst>
        </pc:spChg>
        <pc:spChg chg="mod">
          <ac:chgData name="Nguyen Thi Hoa" userId="dc6bb5b2-8d99-437a-a7f2-a08842d7305a" providerId="ADAL" clId="{E2EEB4D3-D21A-4720-9B9D-7A7182676317}" dt="2021-11-05T13:15:48.212" v="2547" actId="1076"/>
          <ac:spMkLst>
            <pc:docMk/>
            <pc:sldMk cId="3708534639" sldId="257"/>
            <ac:spMk id="14" creationId="{0D55B2AE-5F90-4264-A7C3-C0A2DBF8A412}"/>
          </ac:spMkLst>
        </pc:spChg>
        <pc:spChg chg="mod">
          <ac:chgData name="Nguyen Thi Hoa" userId="dc6bb5b2-8d99-437a-a7f2-a08842d7305a" providerId="ADAL" clId="{E2EEB4D3-D21A-4720-9B9D-7A7182676317}" dt="2021-11-05T13:15:48.212" v="2547" actId="1076"/>
          <ac:spMkLst>
            <pc:docMk/>
            <pc:sldMk cId="3708534639" sldId="257"/>
            <ac:spMk id="15" creationId="{09D26D13-1469-4295-A693-E25F28A82F0F}"/>
          </ac:spMkLst>
        </pc:spChg>
        <pc:spChg chg="mod">
          <ac:chgData name="Nguyen Thi Hoa" userId="dc6bb5b2-8d99-437a-a7f2-a08842d7305a" providerId="ADAL" clId="{E2EEB4D3-D21A-4720-9B9D-7A7182676317}" dt="2021-11-05T13:15:48.212" v="2547" actId="1076"/>
          <ac:spMkLst>
            <pc:docMk/>
            <pc:sldMk cId="3708534639" sldId="257"/>
            <ac:spMk id="16" creationId="{8B69ABC3-DB9A-4B99-A1F9-243CA4C7BEA0}"/>
          </ac:spMkLst>
        </pc:spChg>
        <pc:spChg chg="mod">
          <ac:chgData name="Nguyen Thi Hoa" userId="dc6bb5b2-8d99-437a-a7f2-a08842d7305a" providerId="ADAL" clId="{E2EEB4D3-D21A-4720-9B9D-7A7182676317}" dt="2021-11-05T13:15:48.212" v="2547" actId="1076"/>
          <ac:spMkLst>
            <pc:docMk/>
            <pc:sldMk cId="3708534639" sldId="257"/>
            <ac:spMk id="22" creationId="{9D198E52-D776-41CE-82AD-AD5AD38B0781}"/>
          </ac:spMkLst>
        </pc:spChg>
        <pc:spChg chg="mod">
          <ac:chgData name="Nguyen Thi Hoa" userId="dc6bb5b2-8d99-437a-a7f2-a08842d7305a" providerId="ADAL" clId="{E2EEB4D3-D21A-4720-9B9D-7A7182676317}" dt="2021-11-05T13:15:48.212" v="2547" actId="1076"/>
          <ac:spMkLst>
            <pc:docMk/>
            <pc:sldMk cId="3708534639" sldId="257"/>
            <ac:spMk id="23" creationId="{49ADF307-7D79-45AC-90DE-F8C70C98E5B9}"/>
          </ac:spMkLst>
        </pc:spChg>
        <pc:spChg chg="mod">
          <ac:chgData name="Nguyen Thi Hoa" userId="dc6bb5b2-8d99-437a-a7f2-a08842d7305a" providerId="ADAL" clId="{E2EEB4D3-D21A-4720-9B9D-7A7182676317}" dt="2021-11-05T13:15:48.212" v="2547" actId="1076"/>
          <ac:spMkLst>
            <pc:docMk/>
            <pc:sldMk cId="3708534639" sldId="257"/>
            <ac:spMk id="24" creationId="{89F8B74F-2FC8-4C35-AC09-EFAE767020B7}"/>
          </ac:spMkLst>
        </pc:spChg>
        <pc:spChg chg="mod">
          <ac:chgData name="Nguyen Thi Hoa" userId="dc6bb5b2-8d99-437a-a7f2-a08842d7305a" providerId="ADAL" clId="{E2EEB4D3-D21A-4720-9B9D-7A7182676317}" dt="2021-11-05T13:18:13.712" v="2550" actId="207"/>
          <ac:spMkLst>
            <pc:docMk/>
            <pc:sldMk cId="3708534639" sldId="257"/>
            <ac:spMk id="25" creationId="{58D301DD-D449-4B8E-A0BE-0F7849FB110D}"/>
          </ac:spMkLst>
        </pc:spChg>
        <pc:picChg chg="mod">
          <ac:chgData name="Nguyen Thi Hoa" userId="dc6bb5b2-8d99-437a-a7f2-a08842d7305a" providerId="ADAL" clId="{E2EEB4D3-D21A-4720-9B9D-7A7182676317}" dt="2021-11-05T13:15:48.212" v="2547" actId="1076"/>
          <ac:picMkLst>
            <pc:docMk/>
            <pc:sldMk cId="3708534639" sldId="257"/>
            <ac:picMk id="4" creationId="{C2793687-D8BD-4F0A-B51C-62F3C32B8D3A}"/>
          </ac:picMkLst>
        </pc:picChg>
        <pc:picChg chg="mod">
          <ac:chgData name="Nguyen Thi Hoa" userId="dc6bb5b2-8d99-437a-a7f2-a08842d7305a" providerId="ADAL" clId="{E2EEB4D3-D21A-4720-9B9D-7A7182676317}" dt="2021-11-05T13:15:48.212" v="2547" actId="1076"/>
          <ac:picMkLst>
            <pc:docMk/>
            <pc:sldMk cId="3708534639" sldId="257"/>
            <ac:picMk id="8" creationId="{E8A2BE14-7828-4240-BEF7-8384D8C8F8B5}"/>
          </ac:picMkLst>
        </pc:picChg>
        <pc:picChg chg="mod">
          <ac:chgData name="Nguyen Thi Hoa" userId="dc6bb5b2-8d99-437a-a7f2-a08842d7305a" providerId="ADAL" clId="{E2EEB4D3-D21A-4720-9B9D-7A7182676317}" dt="2021-11-05T13:15:48.212" v="2547" actId="1076"/>
          <ac:picMkLst>
            <pc:docMk/>
            <pc:sldMk cId="3708534639" sldId="257"/>
            <ac:picMk id="10" creationId="{020AA3DE-BCB2-446D-9045-C9E19DB107B5}"/>
          </ac:picMkLst>
        </pc:picChg>
        <pc:picChg chg="mod">
          <ac:chgData name="Nguyen Thi Hoa" userId="dc6bb5b2-8d99-437a-a7f2-a08842d7305a" providerId="ADAL" clId="{E2EEB4D3-D21A-4720-9B9D-7A7182676317}" dt="2021-11-05T13:15:48.212" v="2547" actId="1076"/>
          <ac:picMkLst>
            <pc:docMk/>
            <pc:sldMk cId="3708534639" sldId="257"/>
            <ac:picMk id="12" creationId="{D3529C31-DE29-4747-9B35-434AB2BE1307}"/>
          </ac:picMkLst>
        </pc:picChg>
      </pc:sldChg>
      <pc:sldChg chg="del">
        <pc:chgData name="Nguyen Thi Hoa" userId="dc6bb5b2-8d99-437a-a7f2-a08842d7305a" providerId="ADAL" clId="{E2EEB4D3-D21A-4720-9B9D-7A7182676317}" dt="2021-10-31T15:05:49.215" v="914" actId="47"/>
        <pc:sldMkLst>
          <pc:docMk/>
          <pc:sldMk cId="586831151" sldId="260"/>
        </pc:sldMkLst>
      </pc:sldChg>
      <pc:sldChg chg="addSp delSp modSp del mod delAnim modAnim">
        <pc:chgData name="Nguyen Thi Hoa" userId="dc6bb5b2-8d99-437a-a7f2-a08842d7305a" providerId="ADAL" clId="{E2EEB4D3-D21A-4720-9B9D-7A7182676317}" dt="2021-11-04T13:49:19.784" v="1104" actId="47"/>
        <pc:sldMkLst>
          <pc:docMk/>
          <pc:sldMk cId="2019588846" sldId="261"/>
        </pc:sldMkLst>
        <pc:spChg chg="mod">
          <ac:chgData name="Nguyen Thi Hoa" userId="dc6bb5b2-8d99-437a-a7f2-a08842d7305a" providerId="ADAL" clId="{E2EEB4D3-D21A-4720-9B9D-7A7182676317}" dt="2021-10-31T15:04:11.191" v="889" actId="114"/>
          <ac:spMkLst>
            <pc:docMk/>
            <pc:sldMk cId="2019588846" sldId="261"/>
            <ac:spMk id="5" creationId="{68CCCB1E-5D6D-4B1D-94ED-906BCD4A2D0C}"/>
          </ac:spMkLst>
        </pc:spChg>
        <pc:spChg chg="mod">
          <ac:chgData name="Nguyen Thi Hoa" userId="dc6bb5b2-8d99-437a-a7f2-a08842d7305a" providerId="ADAL" clId="{E2EEB4D3-D21A-4720-9B9D-7A7182676317}" dt="2021-10-31T15:04:24.497" v="893" actId="20577"/>
          <ac:spMkLst>
            <pc:docMk/>
            <pc:sldMk cId="2019588846" sldId="261"/>
            <ac:spMk id="11" creationId="{2D476256-F649-440E-8CB6-34553EE46959}"/>
          </ac:spMkLst>
        </pc:spChg>
        <pc:spChg chg="mod">
          <ac:chgData name="Nguyen Thi Hoa" userId="dc6bb5b2-8d99-437a-a7f2-a08842d7305a" providerId="ADAL" clId="{E2EEB4D3-D21A-4720-9B9D-7A7182676317}" dt="2021-10-31T15:04:46.400" v="909" actId="20577"/>
          <ac:spMkLst>
            <pc:docMk/>
            <pc:sldMk cId="2019588846" sldId="261"/>
            <ac:spMk id="37" creationId="{E5506EB0-83F9-49CB-A1BA-DE0BD904E95B}"/>
          </ac:spMkLst>
        </pc:spChg>
        <pc:spChg chg="mod">
          <ac:chgData name="Nguyen Thi Hoa" userId="dc6bb5b2-8d99-437a-a7f2-a08842d7305a" providerId="ADAL" clId="{E2EEB4D3-D21A-4720-9B9D-7A7182676317}" dt="2021-10-31T15:04:36.444" v="901" actId="20577"/>
          <ac:spMkLst>
            <pc:docMk/>
            <pc:sldMk cId="2019588846" sldId="261"/>
            <ac:spMk id="38" creationId="{556501E9-9FDB-43AC-A584-2F09815162C2}"/>
          </ac:spMkLst>
        </pc:spChg>
        <pc:spChg chg="mod">
          <ac:chgData name="Nguyen Thi Hoa" userId="dc6bb5b2-8d99-437a-a7f2-a08842d7305a" providerId="ADAL" clId="{E2EEB4D3-D21A-4720-9B9D-7A7182676317}" dt="2021-10-31T15:04:27.908" v="897" actId="20577"/>
          <ac:spMkLst>
            <pc:docMk/>
            <pc:sldMk cId="2019588846" sldId="261"/>
            <ac:spMk id="39" creationId="{007442A2-F9C5-43FF-810D-EFCA0A5691BC}"/>
          </ac:spMkLst>
        </pc:spChg>
        <pc:spChg chg="del mod">
          <ac:chgData name="Nguyen Thi Hoa" userId="dc6bb5b2-8d99-437a-a7f2-a08842d7305a" providerId="ADAL" clId="{E2EEB4D3-D21A-4720-9B9D-7A7182676317}" dt="2021-10-31T15:21:40.868" v="943" actId="478"/>
          <ac:spMkLst>
            <pc:docMk/>
            <pc:sldMk cId="2019588846" sldId="261"/>
            <ac:spMk id="40" creationId="{F9CA9A5A-625D-4767-9DD4-04E043FE4753}"/>
          </ac:spMkLst>
        </pc:spChg>
        <pc:spChg chg="del">
          <ac:chgData name="Nguyen Thi Hoa" userId="dc6bb5b2-8d99-437a-a7f2-a08842d7305a" providerId="ADAL" clId="{E2EEB4D3-D21A-4720-9B9D-7A7182676317}" dt="2021-10-31T15:21:40.086" v="942" actId="478"/>
          <ac:spMkLst>
            <pc:docMk/>
            <pc:sldMk cId="2019588846" sldId="261"/>
            <ac:spMk id="41" creationId="{04652D05-0F80-4B5A-BE59-E469E5734AF6}"/>
          </ac:spMkLst>
        </pc:spChg>
        <pc:spChg chg="del mod">
          <ac:chgData name="Nguyen Thi Hoa" userId="dc6bb5b2-8d99-437a-a7f2-a08842d7305a" providerId="ADAL" clId="{E2EEB4D3-D21A-4720-9B9D-7A7182676317}" dt="2021-10-31T15:21:51.017" v="949"/>
          <ac:spMkLst>
            <pc:docMk/>
            <pc:sldMk cId="2019588846" sldId="261"/>
            <ac:spMk id="42" creationId="{5C4C31D3-B173-4362-A2B0-6E7CB54956DC}"/>
          </ac:spMkLst>
        </pc:spChg>
        <pc:spChg chg="del">
          <ac:chgData name="Nguyen Thi Hoa" userId="dc6bb5b2-8d99-437a-a7f2-a08842d7305a" providerId="ADAL" clId="{E2EEB4D3-D21A-4720-9B9D-7A7182676317}" dt="2021-10-31T15:21:38.474" v="941" actId="478"/>
          <ac:spMkLst>
            <pc:docMk/>
            <pc:sldMk cId="2019588846" sldId="261"/>
            <ac:spMk id="43" creationId="{E0049943-F3C3-4C88-8A69-41F474F4F176}"/>
          </ac:spMkLst>
        </pc:spChg>
        <pc:spChg chg="del mod">
          <ac:chgData name="Nguyen Thi Hoa" userId="dc6bb5b2-8d99-437a-a7f2-a08842d7305a" providerId="ADAL" clId="{E2EEB4D3-D21A-4720-9B9D-7A7182676317}" dt="2021-10-31T15:21:45.605" v="946" actId="478"/>
          <ac:spMkLst>
            <pc:docMk/>
            <pc:sldMk cId="2019588846" sldId="261"/>
            <ac:spMk id="44" creationId="{10F94D15-7A8C-4B19-B359-17069BDDA670}"/>
          </ac:spMkLst>
        </pc:spChg>
        <pc:spChg chg="del">
          <ac:chgData name="Nguyen Thi Hoa" userId="dc6bb5b2-8d99-437a-a7f2-a08842d7305a" providerId="ADAL" clId="{E2EEB4D3-D21A-4720-9B9D-7A7182676317}" dt="2021-10-31T15:21:37.689" v="940" actId="478"/>
          <ac:spMkLst>
            <pc:docMk/>
            <pc:sldMk cId="2019588846" sldId="261"/>
            <ac:spMk id="47" creationId="{F34A1EA7-4ACD-48B3-928C-7F2CF2E365AC}"/>
          </ac:spMkLst>
        </pc:spChg>
        <pc:spChg chg="del">
          <ac:chgData name="Nguyen Thi Hoa" userId="dc6bb5b2-8d99-437a-a7f2-a08842d7305a" providerId="ADAL" clId="{E2EEB4D3-D21A-4720-9B9D-7A7182676317}" dt="2021-10-31T15:21:36.832" v="939" actId="478"/>
          <ac:spMkLst>
            <pc:docMk/>
            <pc:sldMk cId="2019588846" sldId="261"/>
            <ac:spMk id="49" creationId="{0DBE5ABF-8ACC-40D8-966B-48881B4D3E33}"/>
          </ac:spMkLst>
        </pc:spChg>
        <pc:spChg chg="add mod">
          <ac:chgData name="Nguyen Thi Hoa" userId="dc6bb5b2-8d99-437a-a7f2-a08842d7305a" providerId="ADAL" clId="{E2EEB4D3-D21A-4720-9B9D-7A7182676317}" dt="2021-10-31T15:24:31.122" v="984" actId="1076"/>
          <ac:spMkLst>
            <pc:docMk/>
            <pc:sldMk cId="2019588846" sldId="261"/>
            <ac:spMk id="50" creationId="{797A84D3-4E3A-4649-AEE7-FEFB23E1D9A3}"/>
          </ac:spMkLst>
        </pc:spChg>
        <pc:spChg chg="add mod">
          <ac:chgData name="Nguyen Thi Hoa" userId="dc6bb5b2-8d99-437a-a7f2-a08842d7305a" providerId="ADAL" clId="{E2EEB4D3-D21A-4720-9B9D-7A7182676317}" dt="2021-10-31T15:24:31.122" v="984" actId="1076"/>
          <ac:spMkLst>
            <pc:docMk/>
            <pc:sldMk cId="2019588846" sldId="261"/>
            <ac:spMk id="51" creationId="{42DFCC67-23B6-4009-9011-202D4B0B153D}"/>
          </ac:spMkLst>
        </pc:spChg>
        <pc:spChg chg="add mod">
          <ac:chgData name="Nguyen Thi Hoa" userId="dc6bb5b2-8d99-437a-a7f2-a08842d7305a" providerId="ADAL" clId="{E2EEB4D3-D21A-4720-9B9D-7A7182676317}" dt="2021-10-31T15:24:31.122" v="984" actId="1076"/>
          <ac:spMkLst>
            <pc:docMk/>
            <pc:sldMk cId="2019588846" sldId="261"/>
            <ac:spMk id="52" creationId="{4C09AF96-DED7-4391-AD59-BDA6D4E0D89B}"/>
          </ac:spMkLst>
        </pc:spChg>
        <pc:spChg chg="add mod">
          <ac:chgData name="Nguyen Thi Hoa" userId="dc6bb5b2-8d99-437a-a7f2-a08842d7305a" providerId="ADAL" clId="{E2EEB4D3-D21A-4720-9B9D-7A7182676317}" dt="2021-10-31T15:24:31.122" v="984" actId="1076"/>
          <ac:spMkLst>
            <pc:docMk/>
            <pc:sldMk cId="2019588846" sldId="261"/>
            <ac:spMk id="53" creationId="{993249CD-2003-4A04-BE11-2303E6B0AB56}"/>
          </ac:spMkLst>
        </pc:spChg>
        <pc:spChg chg="add mod">
          <ac:chgData name="Nguyen Thi Hoa" userId="dc6bb5b2-8d99-437a-a7f2-a08842d7305a" providerId="ADAL" clId="{E2EEB4D3-D21A-4720-9B9D-7A7182676317}" dt="2021-10-31T15:24:31.122" v="984" actId="1076"/>
          <ac:spMkLst>
            <pc:docMk/>
            <pc:sldMk cId="2019588846" sldId="261"/>
            <ac:spMk id="54" creationId="{C0BFD140-11F7-4791-9CE8-E00F0EB145D9}"/>
          </ac:spMkLst>
        </pc:spChg>
        <pc:spChg chg="add mod">
          <ac:chgData name="Nguyen Thi Hoa" userId="dc6bb5b2-8d99-437a-a7f2-a08842d7305a" providerId="ADAL" clId="{E2EEB4D3-D21A-4720-9B9D-7A7182676317}" dt="2021-10-31T15:24:31.122" v="984" actId="1076"/>
          <ac:spMkLst>
            <pc:docMk/>
            <pc:sldMk cId="2019588846" sldId="261"/>
            <ac:spMk id="55" creationId="{CB15C33D-E74D-4D53-A0B9-A225923DFE04}"/>
          </ac:spMkLst>
        </pc:spChg>
        <pc:spChg chg="add mod">
          <ac:chgData name="Nguyen Thi Hoa" userId="dc6bb5b2-8d99-437a-a7f2-a08842d7305a" providerId="ADAL" clId="{E2EEB4D3-D21A-4720-9B9D-7A7182676317}" dt="2021-10-31T15:24:31.122" v="984" actId="1076"/>
          <ac:spMkLst>
            <pc:docMk/>
            <pc:sldMk cId="2019588846" sldId="261"/>
            <ac:spMk id="56" creationId="{0B3A5E76-CD8F-49F3-8101-82B732D31023}"/>
          </ac:spMkLst>
        </pc:spChg>
        <pc:spChg chg="add mod">
          <ac:chgData name="Nguyen Thi Hoa" userId="dc6bb5b2-8d99-437a-a7f2-a08842d7305a" providerId="ADAL" clId="{E2EEB4D3-D21A-4720-9B9D-7A7182676317}" dt="2021-10-31T15:24:31.122" v="984" actId="1076"/>
          <ac:spMkLst>
            <pc:docMk/>
            <pc:sldMk cId="2019588846" sldId="261"/>
            <ac:spMk id="57" creationId="{811E0AB0-3B1C-4AE5-92C4-8510EF42FD77}"/>
          </ac:spMkLst>
        </pc:spChg>
        <pc:spChg chg="add mod">
          <ac:chgData name="Nguyen Thi Hoa" userId="dc6bb5b2-8d99-437a-a7f2-a08842d7305a" providerId="ADAL" clId="{E2EEB4D3-D21A-4720-9B9D-7A7182676317}" dt="2021-10-31T15:24:31.122" v="984" actId="1076"/>
          <ac:spMkLst>
            <pc:docMk/>
            <pc:sldMk cId="2019588846" sldId="261"/>
            <ac:spMk id="61" creationId="{2493B783-0870-4982-B7D4-123290C53C1A}"/>
          </ac:spMkLst>
        </pc:spChg>
        <pc:spChg chg="add mod">
          <ac:chgData name="Nguyen Thi Hoa" userId="dc6bb5b2-8d99-437a-a7f2-a08842d7305a" providerId="ADAL" clId="{E2EEB4D3-D21A-4720-9B9D-7A7182676317}" dt="2021-10-31T15:24:31.122" v="984" actId="1076"/>
          <ac:spMkLst>
            <pc:docMk/>
            <pc:sldMk cId="2019588846" sldId="261"/>
            <ac:spMk id="62" creationId="{0B4AD79D-0B32-4BE8-BB4D-FED7F702EA12}"/>
          </ac:spMkLst>
        </pc:spChg>
        <pc:spChg chg="add mod">
          <ac:chgData name="Nguyen Thi Hoa" userId="dc6bb5b2-8d99-437a-a7f2-a08842d7305a" providerId="ADAL" clId="{E2EEB4D3-D21A-4720-9B9D-7A7182676317}" dt="2021-10-31T15:24:31.122" v="984" actId="1076"/>
          <ac:spMkLst>
            <pc:docMk/>
            <pc:sldMk cId="2019588846" sldId="261"/>
            <ac:spMk id="63" creationId="{C859A324-3E93-46A6-B062-C56D6D56FACA}"/>
          </ac:spMkLst>
        </pc:spChg>
        <pc:spChg chg="add mod">
          <ac:chgData name="Nguyen Thi Hoa" userId="dc6bb5b2-8d99-437a-a7f2-a08842d7305a" providerId="ADAL" clId="{E2EEB4D3-D21A-4720-9B9D-7A7182676317}" dt="2021-10-31T15:24:31.122" v="984" actId="1076"/>
          <ac:spMkLst>
            <pc:docMk/>
            <pc:sldMk cId="2019588846" sldId="261"/>
            <ac:spMk id="64" creationId="{10559B09-0B7E-4ABD-BBE3-B51373801AE2}"/>
          </ac:spMkLst>
        </pc:spChg>
        <pc:spChg chg="add mod">
          <ac:chgData name="Nguyen Thi Hoa" userId="dc6bb5b2-8d99-437a-a7f2-a08842d7305a" providerId="ADAL" clId="{E2EEB4D3-D21A-4720-9B9D-7A7182676317}" dt="2021-10-31T15:24:31.122" v="984" actId="1076"/>
          <ac:spMkLst>
            <pc:docMk/>
            <pc:sldMk cId="2019588846" sldId="261"/>
            <ac:spMk id="65" creationId="{D9DE76B7-A981-46E4-8786-74DAADA1A24C}"/>
          </ac:spMkLst>
        </pc:spChg>
        <pc:spChg chg="add mod">
          <ac:chgData name="Nguyen Thi Hoa" userId="dc6bb5b2-8d99-437a-a7f2-a08842d7305a" providerId="ADAL" clId="{E2EEB4D3-D21A-4720-9B9D-7A7182676317}" dt="2021-10-31T15:24:31.122" v="984" actId="1076"/>
          <ac:spMkLst>
            <pc:docMk/>
            <pc:sldMk cId="2019588846" sldId="261"/>
            <ac:spMk id="66" creationId="{372852D1-5C16-4F7C-A403-ED85B0D43EE5}"/>
          </ac:spMkLst>
        </pc:spChg>
        <pc:spChg chg="add mod">
          <ac:chgData name="Nguyen Thi Hoa" userId="dc6bb5b2-8d99-437a-a7f2-a08842d7305a" providerId="ADAL" clId="{E2EEB4D3-D21A-4720-9B9D-7A7182676317}" dt="2021-10-31T15:24:31.122" v="984" actId="1076"/>
          <ac:spMkLst>
            <pc:docMk/>
            <pc:sldMk cId="2019588846" sldId="261"/>
            <ac:spMk id="67" creationId="{0DEDE487-A4AC-40D4-A814-4E0FF4C746A7}"/>
          </ac:spMkLst>
        </pc:spChg>
        <pc:spChg chg="add mod">
          <ac:chgData name="Nguyen Thi Hoa" userId="dc6bb5b2-8d99-437a-a7f2-a08842d7305a" providerId="ADAL" clId="{E2EEB4D3-D21A-4720-9B9D-7A7182676317}" dt="2021-10-31T15:25:04.159" v="986" actId="1076"/>
          <ac:spMkLst>
            <pc:docMk/>
            <pc:sldMk cId="2019588846" sldId="261"/>
            <ac:spMk id="69" creationId="{C67AB202-2BEE-4C53-9F6F-50B1BD1B4C0A}"/>
          </ac:spMkLst>
        </pc:spChg>
        <pc:grpChg chg="mod">
          <ac:chgData name="Nguyen Thi Hoa" userId="dc6bb5b2-8d99-437a-a7f2-a08842d7305a" providerId="ADAL" clId="{E2EEB4D3-D21A-4720-9B9D-7A7182676317}" dt="2021-10-31T15:24:13.930" v="982" actId="14100"/>
          <ac:grpSpMkLst>
            <pc:docMk/>
            <pc:sldMk cId="2019588846" sldId="261"/>
            <ac:grpSpMk id="16" creationId="{2125B487-0096-4B93-AE2A-35F664CA4945}"/>
          </ac:grpSpMkLst>
        </pc:grpChg>
        <pc:grpChg chg="mod">
          <ac:chgData name="Nguyen Thi Hoa" userId="dc6bb5b2-8d99-437a-a7f2-a08842d7305a" providerId="ADAL" clId="{E2EEB4D3-D21A-4720-9B9D-7A7182676317}" dt="2021-10-31T15:24:13.930" v="982" actId="14100"/>
          <ac:grpSpMkLst>
            <pc:docMk/>
            <pc:sldMk cId="2019588846" sldId="261"/>
            <ac:grpSpMk id="17" creationId="{3F6095D1-5BDA-4028-80BF-CF720429106A}"/>
          </ac:grpSpMkLst>
        </pc:grpChg>
        <pc:grpChg chg="mod">
          <ac:chgData name="Nguyen Thi Hoa" userId="dc6bb5b2-8d99-437a-a7f2-a08842d7305a" providerId="ADAL" clId="{E2EEB4D3-D21A-4720-9B9D-7A7182676317}" dt="2021-10-31T15:24:13.930" v="982" actId="14100"/>
          <ac:grpSpMkLst>
            <pc:docMk/>
            <pc:sldMk cId="2019588846" sldId="261"/>
            <ac:grpSpMk id="18" creationId="{3B4C7E7A-5F81-463B-9FDA-5F8A47FCDC1D}"/>
          </ac:grpSpMkLst>
        </pc:grpChg>
        <pc:grpChg chg="mod">
          <ac:chgData name="Nguyen Thi Hoa" userId="dc6bb5b2-8d99-437a-a7f2-a08842d7305a" providerId="ADAL" clId="{E2EEB4D3-D21A-4720-9B9D-7A7182676317}" dt="2021-11-04T13:42:40.568" v="1037" actId="1076"/>
          <ac:grpSpMkLst>
            <pc:docMk/>
            <pc:sldMk cId="2019588846" sldId="261"/>
            <ac:grpSpMk id="19" creationId="{F1EA9857-F9FD-46FE-98C0-E0E88372E3CE}"/>
          </ac:grpSpMkLst>
        </pc:grpChg>
        <pc:grpChg chg="mod">
          <ac:chgData name="Nguyen Thi Hoa" userId="dc6bb5b2-8d99-437a-a7f2-a08842d7305a" providerId="ADAL" clId="{E2EEB4D3-D21A-4720-9B9D-7A7182676317}" dt="2021-11-04T13:38:27.796" v="1013" actId="1076"/>
          <ac:grpSpMkLst>
            <pc:docMk/>
            <pc:sldMk cId="2019588846" sldId="261"/>
            <ac:grpSpMk id="31" creationId="{7FE0546E-6488-491E-8AA1-277B5CEB2FD6}"/>
          </ac:grpSpMkLst>
        </pc:grpChg>
        <pc:picChg chg="mod">
          <ac:chgData name="Nguyen Thi Hoa" userId="dc6bb5b2-8d99-437a-a7f2-a08842d7305a" providerId="ADAL" clId="{E2EEB4D3-D21A-4720-9B9D-7A7182676317}" dt="2021-10-31T15:03:43.807" v="879" actId="1076"/>
          <ac:picMkLst>
            <pc:docMk/>
            <pc:sldMk cId="2019588846" sldId="261"/>
            <ac:picMk id="3" creationId="{CBD9B5C9-CA06-4115-934D-476E7C9299B8}"/>
          </ac:picMkLst>
        </pc:picChg>
        <pc:picChg chg="del">
          <ac:chgData name="Nguyen Thi Hoa" userId="dc6bb5b2-8d99-437a-a7f2-a08842d7305a" providerId="ADAL" clId="{E2EEB4D3-D21A-4720-9B9D-7A7182676317}" dt="2021-10-31T15:21:41.361" v="944" actId="478"/>
          <ac:picMkLst>
            <pc:docMk/>
            <pc:sldMk cId="2019588846" sldId="261"/>
            <ac:picMk id="4" creationId="{BDC1A603-354F-435D-AEB7-58626DEC55F5}"/>
          </ac:picMkLst>
        </pc:picChg>
        <pc:picChg chg="mod">
          <ac:chgData name="Nguyen Thi Hoa" userId="dc6bb5b2-8d99-437a-a7f2-a08842d7305a" providerId="ADAL" clId="{E2EEB4D3-D21A-4720-9B9D-7A7182676317}" dt="2021-11-04T13:42:43.384" v="1039" actId="1076"/>
          <ac:picMkLst>
            <pc:docMk/>
            <pc:sldMk cId="2019588846" sldId="261"/>
            <ac:picMk id="13" creationId="{55CA96DE-78A4-4D71-9018-4AC46FF435DE}"/>
          </ac:picMkLst>
        </pc:picChg>
        <pc:picChg chg="del">
          <ac:chgData name="Nguyen Thi Hoa" userId="dc6bb5b2-8d99-437a-a7f2-a08842d7305a" providerId="ADAL" clId="{E2EEB4D3-D21A-4720-9B9D-7A7182676317}" dt="2021-10-31T15:28:41.027" v="991" actId="478"/>
          <ac:picMkLst>
            <pc:docMk/>
            <pc:sldMk cId="2019588846" sldId="261"/>
            <ac:picMk id="23" creationId="{7C0C7DA1-2EA4-4C49-98F3-FA7ADC149657}"/>
          </ac:picMkLst>
        </pc:picChg>
        <pc:picChg chg="mod">
          <ac:chgData name="Nguyen Thi Hoa" userId="dc6bb5b2-8d99-437a-a7f2-a08842d7305a" providerId="ADAL" clId="{E2EEB4D3-D21A-4720-9B9D-7A7182676317}" dt="2021-11-04T13:42:44.784" v="1040" actId="1076"/>
          <ac:picMkLst>
            <pc:docMk/>
            <pc:sldMk cId="2019588846" sldId="261"/>
            <ac:picMk id="33" creationId="{734ECCA8-0C93-4070-BC07-21CD5B1A208E}"/>
          </ac:picMkLst>
        </pc:picChg>
        <pc:picChg chg="add mod">
          <ac:chgData name="Nguyen Thi Hoa" userId="dc6bb5b2-8d99-437a-a7f2-a08842d7305a" providerId="ADAL" clId="{E2EEB4D3-D21A-4720-9B9D-7A7182676317}" dt="2021-10-31T15:24:31.122" v="984" actId="1076"/>
          <ac:picMkLst>
            <pc:docMk/>
            <pc:sldMk cId="2019588846" sldId="261"/>
            <ac:picMk id="48" creationId="{5979D4E5-AFC5-4CEA-B477-47DA40055C86}"/>
          </ac:picMkLst>
        </pc:picChg>
        <pc:picChg chg="del mod">
          <ac:chgData name="Nguyen Thi Hoa" userId="dc6bb5b2-8d99-437a-a7f2-a08842d7305a" providerId="ADAL" clId="{E2EEB4D3-D21A-4720-9B9D-7A7182676317}" dt="2021-10-31T15:21:35.902" v="938" actId="478"/>
          <ac:picMkLst>
            <pc:docMk/>
            <pc:sldMk cId="2019588846" sldId="261"/>
            <ac:picMk id="60" creationId="{870A353C-28FB-44E6-8F53-92E64BC74630}"/>
          </ac:picMkLst>
        </pc:picChg>
      </pc:sldChg>
      <pc:sldChg chg="addSp delSp modSp del mod delAnim modAnim">
        <pc:chgData name="Nguyen Thi Hoa" userId="dc6bb5b2-8d99-437a-a7f2-a08842d7305a" providerId="ADAL" clId="{E2EEB4D3-D21A-4720-9B9D-7A7182676317}" dt="2021-11-24T11:06:11.395" v="4882" actId="47"/>
        <pc:sldMkLst>
          <pc:docMk/>
          <pc:sldMk cId="2644410988" sldId="262"/>
        </pc:sldMkLst>
        <pc:spChg chg="mod">
          <ac:chgData name="Nguyen Thi Hoa" userId="dc6bb5b2-8d99-437a-a7f2-a08842d7305a" providerId="ADAL" clId="{E2EEB4D3-D21A-4720-9B9D-7A7182676317}" dt="2021-10-31T15:06:21.166" v="926" actId="403"/>
          <ac:spMkLst>
            <pc:docMk/>
            <pc:sldMk cId="2644410988" sldId="262"/>
            <ac:spMk id="5" creationId="{68CCCB1E-5D6D-4B1D-94ED-906BCD4A2D0C}"/>
          </ac:spMkLst>
        </pc:spChg>
        <pc:spChg chg="mod">
          <ac:chgData name="Nguyen Thi Hoa" userId="dc6bb5b2-8d99-437a-a7f2-a08842d7305a" providerId="ADAL" clId="{E2EEB4D3-D21A-4720-9B9D-7A7182676317}" dt="2021-10-31T15:06:35.411" v="930" actId="20577"/>
          <ac:spMkLst>
            <pc:docMk/>
            <pc:sldMk cId="2644410988" sldId="262"/>
            <ac:spMk id="11" creationId="{2D476256-F649-440E-8CB6-34553EE46959}"/>
          </ac:spMkLst>
        </pc:spChg>
        <pc:spChg chg="del">
          <ac:chgData name="Nguyen Thi Hoa" userId="dc6bb5b2-8d99-437a-a7f2-a08842d7305a" providerId="ADAL" clId="{E2EEB4D3-D21A-4720-9B9D-7A7182676317}" dt="2021-10-31T15:22:11.215" v="965" actId="478"/>
          <ac:spMkLst>
            <pc:docMk/>
            <pc:sldMk cId="2644410988" sldId="262"/>
            <ac:spMk id="35" creationId="{AC72BD1C-D4DA-42E1-A6B3-F28844EEF150}"/>
          </ac:spMkLst>
        </pc:spChg>
        <pc:spChg chg="del">
          <ac:chgData name="Nguyen Thi Hoa" userId="dc6bb5b2-8d99-437a-a7f2-a08842d7305a" providerId="ADAL" clId="{E2EEB4D3-D21A-4720-9B9D-7A7182676317}" dt="2021-10-31T15:22:10.181" v="964" actId="478"/>
          <ac:spMkLst>
            <pc:docMk/>
            <pc:sldMk cId="2644410988" sldId="262"/>
            <ac:spMk id="36" creationId="{BB83643B-4136-423F-9049-35D951CB5CDB}"/>
          </ac:spMkLst>
        </pc:spChg>
        <pc:spChg chg="mod">
          <ac:chgData name="Nguyen Thi Hoa" userId="dc6bb5b2-8d99-437a-a7f2-a08842d7305a" providerId="ADAL" clId="{E2EEB4D3-D21A-4720-9B9D-7A7182676317}" dt="2021-10-31T15:06:41.880" v="934" actId="20577"/>
          <ac:spMkLst>
            <pc:docMk/>
            <pc:sldMk cId="2644410988" sldId="262"/>
            <ac:spMk id="37" creationId="{E5506EB0-83F9-49CB-A1BA-DE0BD904E95B}"/>
          </ac:spMkLst>
        </pc:spChg>
        <pc:spChg chg="mod">
          <ac:chgData name="Nguyen Thi Hoa" userId="dc6bb5b2-8d99-437a-a7f2-a08842d7305a" providerId="ADAL" clId="{E2EEB4D3-D21A-4720-9B9D-7A7182676317}" dt="2021-10-31T15:06:51.277" v="937" actId="20577"/>
          <ac:spMkLst>
            <pc:docMk/>
            <pc:sldMk cId="2644410988" sldId="262"/>
            <ac:spMk id="39" creationId="{007442A2-F9C5-43FF-810D-EFCA0A5691BC}"/>
          </ac:spMkLst>
        </pc:spChg>
        <pc:spChg chg="del mod">
          <ac:chgData name="Nguyen Thi Hoa" userId="dc6bb5b2-8d99-437a-a7f2-a08842d7305a" providerId="ADAL" clId="{E2EEB4D3-D21A-4720-9B9D-7A7182676317}" dt="2021-10-31T15:22:09.516" v="963" actId="478"/>
          <ac:spMkLst>
            <pc:docMk/>
            <pc:sldMk cId="2644410988" sldId="262"/>
            <ac:spMk id="40" creationId="{3E0885FF-BB0F-4D5E-B869-783D69D6BD5C}"/>
          </ac:spMkLst>
        </pc:spChg>
        <pc:spChg chg="del mod">
          <ac:chgData name="Nguyen Thi Hoa" userId="dc6bb5b2-8d99-437a-a7f2-a08842d7305a" providerId="ADAL" clId="{E2EEB4D3-D21A-4720-9B9D-7A7182676317}" dt="2021-10-31T15:22:08.221" v="961"/>
          <ac:spMkLst>
            <pc:docMk/>
            <pc:sldMk cId="2644410988" sldId="262"/>
            <ac:spMk id="41" creationId="{883DA6AE-CEA9-4C6C-8700-BB359E5028D2}"/>
          </ac:spMkLst>
        </pc:spChg>
        <pc:spChg chg="del">
          <ac:chgData name="Nguyen Thi Hoa" userId="dc6bb5b2-8d99-437a-a7f2-a08842d7305a" providerId="ADAL" clId="{E2EEB4D3-D21A-4720-9B9D-7A7182676317}" dt="2021-10-31T15:22:08.208" v="959" actId="478"/>
          <ac:spMkLst>
            <pc:docMk/>
            <pc:sldMk cId="2644410988" sldId="262"/>
            <ac:spMk id="43" creationId="{B7776E11-52EF-4D0C-B7F7-C92944388CDF}"/>
          </ac:spMkLst>
        </pc:spChg>
        <pc:spChg chg="del mod">
          <ac:chgData name="Nguyen Thi Hoa" userId="dc6bb5b2-8d99-437a-a7f2-a08842d7305a" providerId="ADAL" clId="{E2EEB4D3-D21A-4720-9B9D-7A7182676317}" dt="2021-10-31T15:22:06.734" v="956" actId="478"/>
          <ac:spMkLst>
            <pc:docMk/>
            <pc:sldMk cId="2644410988" sldId="262"/>
            <ac:spMk id="45" creationId="{A8CBF2F9-961A-425F-9AA8-603E6F6AED72}"/>
          </ac:spMkLst>
        </pc:spChg>
        <pc:spChg chg="del">
          <ac:chgData name="Nguyen Thi Hoa" userId="dc6bb5b2-8d99-437a-a7f2-a08842d7305a" providerId="ADAL" clId="{E2EEB4D3-D21A-4720-9B9D-7A7182676317}" dt="2021-10-31T15:22:02.969" v="954" actId="478"/>
          <ac:spMkLst>
            <pc:docMk/>
            <pc:sldMk cId="2644410988" sldId="262"/>
            <ac:spMk id="46" creationId="{7E05B92A-AA7F-4753-82B3-88F98FA7608D}"/>
          </ac:spMkLst>
        </pc:spChg>
        <pc:spChg chg="add del mod">
          <ac:chgData name="Nguyen Thi Hoa" userId="dc6bb5b2-8d99-437a-a7f2-a08842d7305a" providerId="ADAL" clId="{E2EEB4D3-D21A-4720-9B9D-7A7182676317}" dt="2021-10-31T15:25:51.633" v="987" actId="478"/>
          <ac:spMkLst>
            <pc:docMk/>
            <pc:sldMk cId="2644410988" sldId="262"/>
            <ac:spMk id="49" creationId="{9904D332-6B8F-4963-8C8C-1A63830D3596}"/>
          </ac:spMkLst>
        </pc:spChg>
        <pc:spChg chg="add del mod">
          <ac:chgData name="Nguyen Thi Hoa" userId="dc6bb5b2-8d99-437a-a7f2-a08842d7305a" providerId="ADAL" clId="{E2EEB4D3-D21A-4720-9B9D-7A7182676317}" dt="2021-10-31T15:25:51.633" v="987" actId="478"/>
          <ac:spMkLst>
            <pc:docMk/>
            <pc:sldMk cId="2644410988" sldId="262"/>
            <ac:spMk id="50" creationId="{7AF20862-8E7F-4320-BBF4-32F107B71CB8}"/>
          </ac:spMkLst>
        </pc:spChg>
        <pc:spChg chg="add del mod">
          <ac:chgData name="Nguyen Thi Hoa" userId="dc6bb5b2-8d99-437a-a7f2-a08842d7305a" providerId="ADAL" clId="{E2EEB4D3-D21A-4720-9B9D-7A7182676317}" dt="2021-10-31T15:25:51.633" v="987" actId="478"/>
          <ac:spMkLst>
            <pc:docMk/>
            <pc:sldMk cId="2644410988" sldId="262"/>
            <ac:spMk id="51" creationId="{6D9989BD-A200-4B78-806E-279663DB1919}"/>
          </ac:spMkLst>
        </pc:spChg>
        <pc:spChg chg="add del mod">
          <ac:chgData name="Nguyen Thi Hoa" userId="dc6bb5b2-8d99-437a-a7f2-a08842d7305a" providerId="ADAL" clId="{E2EEB4D3-D21A-4720-9B9D-7A7182676317}" dt="2021-10-31T15:25:51.633" v="987" actId="478"/>
          <ac:spMkLst>
            <pc:docMk/>
            <pc:sldMk cId="2644410988" sldId="262"/>
            <ac:spMk id="52" creationId="{AC66A20A-286A-4238-9A4D-D1D50D78CEEC}"/>
          </ac:spMkLst>
        </pc:spChg>
        <pc:spChg chg="add del mod">
          <ac:chgData name="Nguyen Thi Hoa" userId="dc6bb5b2-8d99-437a-a7f2-a08842d7305a" providerId="ADAL" clId="{E2EEB4D3-D21A-4720-9B9D-7A7182676317}" dt="2021-10-31T15:25:51.633" v="987" actId="478"/>
          <ac:spMkLst>
            <pc:docMk/>
            <pc:sldMk cId="2644410988" sldId="262"/>
            <ac:spMk id="53" creationId="{33578459-05BE-495C-9467-D543A283CDB0}"/>
          </ac:spMkLst>
        </pc:spChg>
        <pc:spChg chg="add del mod">
          <ac:chgData name="Nguyen Thi Hoa" userId="dc6bb5b2-8d99-437a-a7f2-a08842d7305a" providerId="ADAL" clId="{E2EEB4D3-D21A-4720-9B9D-7A7182676317}" dt="2021-10-31T15:25:51.633" v="987" actId="478"/>
          <ac:spMkLst>
            <pc:docMk/>
            <pc:sldMk cId="2644410988" sldId="262"/>
            <ac:spMk id="54" creationId="{1D6476AF-B8F9-47FF-AD51-F794E1D54DE2}"/>
          </ac:spMkLst>
        </pc:spChg>
        <pc:spChg chg="add del mod">
          <ac:chgData name="Nguyen Thi Hoa" userId="dc6bb5b2-8d99-437a-a7f2-a08842d7305a" providerId="ADAL" clId="{E2EEB4D3-D21A-4720-9B9D-7A7182676317}" dt="2021-10-31T15:25:51.633" v="987" actId="478"/>
          <ac:spMkLst>
            <pc:docMk/>
            <pc:sldMk cId="2644410988" sldId="262"/>
            <ac:spMk id="55" creationId="{6BA80E8B-EC09-4BC8-88C0-A186EAF31E93}"/>
          </ac:spMkLst>
        </pc:spChg>
        <pc:spChg chg="add del mod">
          <ac:chgData name="Nguyen Thi Hoa" userId="dc6bb5b2-8d99-437a-a7f2-a08842d7305a" providerId="ADAL" clId="{E2EEB4D3-D21A-4720-9B9D-7A7182676317}" dt="2021-10-31T15:25:51.633" v="987" actId="478"/>
          <ac:spMkLst>
            <pc:docMk/>
            <pc:sldMk cId="2644410988" sldId="262"/>
            <ac:spMk id="56" creationId="{55B0483E-664A-4C64-95BF-F784439953A3}"/>
          </ac:spMkLst>
        </pc:spChg>
        <pc:spChg chg="add del mod">
          <ac:chgData name="Nguyen Thi Hoa" userId="dc6bb5b2-8d99-437a-a7f2-a08842d7305a" providerId="ADAL" clId="{E2EEB4D3-D21A-4720-9B9D-7A7182676317}" dt="2021-10-31T15:25:51.633" v="987" actId="478"/>
          <ac:spMkLst>
            <pc:docMk/>
            <pc:sldMk cId="2644410988" sldId="262"/>
            <ac:spMk id="57" creationId="{E19B1848-3A58-4212-A9C6-57E2054079A1}"/>
          </ac:spMkLst>
        </pc:spChg>
        <pc:spChg chg="add del mod">
          <ac:chgData name="Nguyen Thi Hoa" userId="dc6bb5b2-8d99-437a-a7f2-a08842d7305a" providerId="ADAL" clId="{E2EEB4D3-D21A-4720-9B9D-7A7182676317}" dt="2021-10-31T15:25:51.633" v="987" actId="478"/>
          <ac:spMkLst>
            <pc:docMk/>
            <pc:sldMk cId="2644410988" sldId="262"/>
            <ac:spMk id="60" creationId="{2F1B10CB-7BD5-411F-B9B7-8848B641EA9F}"/>
          </ac:spMkLst>
        </pc:spChg>
        <pc:spChg chg="add del mod">
          <ac:chgData name="Nguyen Thi Hoa" userId="dc6bb5b2-8d99-437a-a7f2-a08842d7305a" providerId="ADAL" clId="{E2EEB4D3-D21A-4720-9B9D-7A7182676317}" dt="2021-10-31T15:25:51.633" v="987" actId="478"/>
          <ac:spMkLst>
            <pc:docMk/>
            <pc:sldMk cId="2644410988" sldId="262"/>
            <ac:spMk id="61" creationId="{1DDBCDD5-F804-47CF-B49C-C25D3692B3C5}"/>
          </ac:spMkLst>
        </pc:spChg>
        <pc:spChg chg="add del mod">
          <ac:chgData name="Nguyen Thi Hoa" userId="dc6bb5b2-8d99-437a-a7f2-a08842d7305a" providerId="ADAL" clId="{E2EEB4D3-D21A-4720-9B9D-7A7182676317}" dt="2021-10-31T15:25:51.633" v="987" actId="478"/>
          <ac:spMkLst>
            <pc:docMk/>
            <pc:sldMk cId="2644410988" sldId="262"/>
            <ac:spMk id="62" creationId="{80C1212E-3AD6-458E-A2C4-F23EEF829D52}"/>
          </ac:spMkLst>
        </pc:spChg>
        <pc:spChg chg="add del mod">
          <ac:chgData name="Nguyen Thi Hoa" userId="dc6bb5b2-8d99-437a-a7f2-a08842d7305a" providerId="ADAL" clId="{E2EEB4D3-D21A-4720-9B9D-7A7182676317}" dt="2021-10-31T15:25:51.633" v="987" actId="478"/>
          <ac:spMkLst>
            <pc:docMk/>
            <pc:sldMk cId="2644410988" sldId="262"/>
            <ac:spMk id="63" creationId="{C12A9083-92BF-4E6D-9762-76A8A2413066}"/>
          </ac:spMkLst>
        </pc:spChg>
        <pc:spChg chg="add del mod">
          <ac:chgData name="Nguyen Thi Hoa" userId="dc6bb5b2-8d99-437a-a7f2-a08842d7305a" providerId="ADAL" clId="{E2EEB4D3-D21A-4720-9B9D-7A7182676317}" dt="2021-10-31T15:25:51.633" v="987" actId="478"/>
          <ac:spMkLst>
            <pc:docMk/>
            <pc:sldMk cId="2644410988" sldId="262"/>
            <ac:spMk id="64" creationId="{41964B4C-EA35-443D-9B72-99396E5739BF}"/>
          </ac:spMkLst>
        </pc:spChg>
        <pc:spChg chg="add del mod">
          <ac:chgData name="Nguyen Thi Hoa" userId="dc6bb5b2-8d99-437a-a7f2-a08842d7305a" providerId="ADAL" clId="{E2EEB4D3-D21A-4720-9B9D-7A7182676317}" dt="2021-10-31T15:25:51.633" v="987" actId="478"/>
          <ac:spMkLst>
            <pc:docMk/>
            <pc:sldMk cId="2644410988" sldId="262"/>
            <ac:spMk id="65" creationId="{526D2D94-2F70-41AD-BFD7-2DA720F20072}"/>
          </ac:spMkLst>
        </pc:spChg>
        <pc:spChg chg="add del mod">
          <ac:chgData name="Nguyen Thi Hoa" userId="dc6bb5b2-8d99-437a-a7f2-a08842d7305a" providerId="ADAL" clId="{E2EEB4D3-D21A-4720-9B9D-7A7182676317}" dt="2021-10-31T15:25:51.633" v="987" actId="478"/>
          <ac:spMkLst>
            <pc:docMk/>
            <pc:sldMk cId="2644410988" sldId="262"/>
            <ac:spMk id="66" creationId="{4D82F4A1-F8E9-45E9-BDCB-60ABB4807734}"/>
          </ac:spMkLst>
        </pc:spChg>
        <pc:spChg chg="add mod">
          <ac:chgData name="Nguyen Thi Hoa" userId="dc6bb5b2-8d99-437a-a7f2-a08842d7305a" providerId="ADAL" clId="{E2EEB4D3-D21A-4720-9B9D-7A7182676317}" dt="2021-10-31T15:26:00.726" v="989" actId="1076"/>
          <ac:spMkLst>
            <pc:docMk/>
            <pc:sldMk cId="2644410988" sldId="262"/>
            <ac:spMk id="69" creationId="{7A887007-1106-47C9-A43F-3076BA48095B}"/>
          </ac:spMkLst>
        </pc:spChg>
        <pc:spChg chg="add mod">
          <ac:chgData name="Nguyen Thi Hoa" userId="dc6bb5b2-8d99-437a-a7f2-a08842d7305a" providerId="ADAL" clId="{E2EEB4D3-D21A-4720-9B9D-7A7182676317}" dt="2021-10-31T15:26:00.726" v="989" actId="1076"/>
          <ac:spMkLst>
            <pc:docMk/>
            <pc:sldMk cId="2644410988" sldId="262"/>
            <ac:spMk id="70" creationId="{2B55612E-9DF8-4ED7-B41F-F7F3B4B377E0}"/>
          </ac:spMkLst>
        </pc:spChg>
        <pc:spChg chg="add mod">
          <ac:chgData name="Nguyen Thi Hoa" userId="dc6bb5b2-8d99-437a-a7f2-a08842d7305a" providerId="ADAL" clId="{E2EEB4D3-D21A-4720-9B9D-7A7182676317}" dt="2021-10-31T15:26:00.726" v="989" actId="1076"/>
          <ac:spMkLst>
            <pc:docMk/>
            <pc:sldMk cId="2644410988" sldId="262"/>
            <ac:spMk id="71" creationId="{85EAC93D-83FA-422F-A6CB-6CB72A9A3A42}"/>
          </ac:spMkLst>
        </pc:spChg>
        <pc:spChg chg="add mod">
          <ac:chgData name="Nguyen Thi Hoa" userId="dc6bb5b2-8d99-437a-a7f2-a08842d7305a" providerId="ADAL" clId="{E2EEB4D3-D21A-4720-9B9D-7A7182676317}" dt="2021-10-31T15:26:00.726" v="989" actId="1076"/>
          <ac:spMkLst>
            <pc:docMk/>
            <pc:sldMk cId="2644410988" sldId="262"/>
            <ac:spMk id="72" creationId="{503BF0FA-0C72-4DD5-AD5D-8A0EE341C10B}"/>
          </ac:spMkLst>
        </pc:spChg>
        <pc:spChg chg="add mod">
          <ac:chgData name="Nguyen Thi Hoa" userId="dc6bb5b2-8d99-437a-a7f2-a08842d7305a" providerId="ADAL" clId="{E2EEB4D3-D21A-4720-9B9D-7A7182676317}" dt="2021-10-31T15:26:00.726" v="989" actId="1076"/>
          <ac:spMkLst>
            <pc:docMk/>
            <pc:sldMk cId="2644410988" sldId="262"/>
            <ac:spMk id="73" creationId="{43B5D890-0BE2-44B2-86D6-E3669E695E94}"/>
          </ac:spMkLst>
        </pc:spChg>
        <pc:spChg chg="add mod">
          <ac:chgData name="Nguyen Thi Hoa" userId="dc6bb5b2-8d99-437a-a7f2-a08842d7305a" providerId="ADAL" clId="{E2EEB4D3-D21A-4720-9B9D-7A7182676317}" dt="2021-10-31T15:26:00.726" v="989" actId="1076"/>
          <ac:spMkLst>
            <pc:docMk/>
            <pc:sldMk cId="2644410988" sldId="262"/>
            <ac:spMk id="74" creationId="{6CA90AF8-BEE9-4139-91D2-0DD135DEE44A}"/>
          </ac:spMkLst>
        </pc:spChg>
        <pc:spChg chg="add mod">
          <ac:chgData name="Nguyen Thi Hoa" userId="dc6bb5b2-8d99-437a-a7f2-a08842d7305a" providerId="ADAL" clId="{E2EEB4D3-D21A-4720-9B9D-7A7182676317}" dt="2021-10-31T15:26:00.726" v="989" actId="1076"/>
          <ac:spMkLst>
            <pc:docMk/>
            <pc:sldMk cId="2644410988" sldId="262"/>
            <ac:spMk id="75" creationId="{ACF6F3B5-AD05-4473-BCF3-A04D28676109}"/>
          </ac:spMkLst>
        </pc:spChg>
        <pc:spChg chg="add mod">
          <ac:chgData name="Nguyen Thi Hoa" userId="dc6bb5b2-8d99-437a-a7f2-a08842d7305a" providerId="ADAL" clId="{E2EEB4D3-D21A-4720-9B9D-7A7182676317}" dt="2021-10-31T15:26:00.726" v="989" actId="1076"/>
          <ac:spMkLst>
            <pc:docMk/>
            <pc:sldMk cId="2644410988" sldId="262"/>
            <ac:spMk id="76" creationId="{78EC4508-02DB-4BE7-BB29-8BE822E32F38}"/>
          </ac:spMkLst>
        </pc:spChg>
        <pc:spChg chg="add mod">
          <ac:chgData name="Nguyen Thi Hoa" userId="dc6bb5b2-8d99-437a-a7f2-a08842d7305a" providerId="ADAL" clId="{E2EEB4D3-D21A-4720-9B9D-7A7182676317}" dt="2021-10-31T15:26:00.726" v="989" actId="1076"/>
          <ac:spMkLst>
            <pc:docMk/>
            <pc:sldMk cId="2644410988" sldId="262"/>
            <ac:spMk id="77" creationId="{DF152D6F-7DB6-4459-9073-4B8A59AC3B43}"/>
          </ac:spMkLst>
        </pc:spChg>
        <pc:spChg chg="add mod">
          <ac:chgData name="Nguyen Thi Hoa" userId="dc6bb5b2-8d99-437a-a7f2-a08842d7305a" providerId="ADAL" clId="{E2EEB4D3-D21A-4720-9B9D-7A7182676317}" dt="2021-10-31T15:26:00.726" v="989" actId="1076"/>
          <ac:spMkLst>
            <pc:docMk/>
            <pc:sldMk cId="2644410988" sldId="262"/>
            <ac:spMk id="78" creationId="{07DA17FB-5CC5-4B09-B979-3F1A8C51576D}"/>
          </ac:spMkLst>
        </pc:spChg>
        <pc:spChg chg="add mod">
          <ac:chgData name="Nguyen Thi Hoa" userId="dc6bb5b2-8d99-437a-a7f2-a08842d7305a" providerId="ADAL" clId="{E2EEB4D3-D21A-4720-9B9D-7A7182676317}" dt="2021-10-31T15:26:00.726" v="989" actId="1076"/>
          <ac:spMkLst>
            <pc:docMk/>
            <pc:sldMk cId="2644410988" sldId="262"/>
            <ac:spMk id="79" creationId="{D8308B47-4147-44E3-AAAE-FDB502074945}"/>
          </ac:spMkLst>
        </pc:spChg>
        <pc:spChg chg="add mod">
          <ac:chgData name="Nguyen Thi Hoa" userId="dc6bb5b2-8d99-437a-a7f2-a08842d7305a" providerId="ADAL" clId="{E2EEB4D3-D21A-4720-9B9D-7A7182676317}" dt="2021-10-31T15:26:00.726" v="989" actId="1076"/>
          <ac:spMkLst>
            <pc:docMk/>
            <pc:sldMk cId="2644410988" sldId="262"/>
            <ac:spMk id="80" creationId="{873D7264-C173-41BC-9492-E6D876BC1D9A}"/>
          </ac:spMkLst>
        </pc:spChg>
        <pc:spChg chg="add mod">
          <ac:chgData name="Nguyen Thi Hoa" userId="dc6bb5b2-8d99-437a-a7f2-a08842d7305a" providerId="ADAL" clId="{E2EEB4D3-D21A-4720-9B9D-7A7182676317}" dt="2021-10-31T15:26:00.726" v="989" actId="1076"/>
          <ac:spMkLst>
            <pc:docMk/>
            <pc:sldMk cId="2644410988" sldId="262"/>
            <ac:spMk id="81" creationId="{F84F6897-2681-4409-8C61-F5297B97348D}"/>
          </ac:spMkLst>
        </pc:spChg>
        <pc:spChg chg="add mod">
          <ac:chgData name="Nguyen Thi Hoa" userId="dc6bb5b2-8d99-437a-a7f2-a08842d7305a" providerId="ADAL" clId="{E2EEB4D3-D21A-4720-9B9D-7A7182676317}" dt="2021-10-31T15:26:00.726" v="989" actId="1076"/>
          <ac:spMkLst>
            <pc:docMk/>
            <pc:sldMk cId="2644410988" sldId="262"/>
            <ac:spMk id="82" creationId="{CF05984F-BCD8-4E77-819F-5A95BAAECBB1}"/>
          </ac:spMkLst>
        </pc:spChg>
        <pc:spChg chg="add mod">
          <ac:chgData name="Nguyen Thi Hoa" userId="dc6bb5b2-8d99-437a-a7f2-a08842d7305a" providerId="ADAL" clId="{E2EEB4D3-D21A-4720-9B9D-7A7182676317}" dt="2021-10-31T15:26:00.726" v="989" actId="1076"/>
          <ac:spMkLst>
            <pc:docMk/>
            <pc:sldMk cId="2644410988" sldId="262"/>
            <ac:spMk id="83" creationId="{35A9EB42-AEF6-4E5D-AC3D-E9146D08F137}"/>
          </ac:spMkLst>
        </pc:spChg>
        <pc:spChg chg="add mod">
          <ac:chgData name="Nguyen Thi Hoa" userId="dc6bb5b2-8d99-437a-a7f2-a08842d7305a" providerId="ADAL" clId="{E2EEB4D3-D21A-4720-9B9D-7A7182676317}" dt="2021-10-31T15:26:00.726" v="989" actId="1076"/>
          <ac:spMkLst>
            <pc:docMk/>
            <pc:sldMk cId="2644410988" sldId="262"/>
            <ac:spMk id="84" creationId="{E320084C-5D94-4C4C-8BDD-6C3C5FCA16CE}"/>
          </ac:spMkLst>
        </pc:spChg>
        <pc:grpChg chg="mod">
          <ac:chgData name="Nguyen Thi Hoa" userId="dc6bb5b2-8d99-437a-a7f2-a08842d7305a" providerId="ADAL" clId="{E2EEB4D3-D21A-4720-9B9D-7A7182676317}" dt="2021-10-31T15:23:52.652" v="979" actId="1076"/>
          <ac:grpSpMkLst>
            <pc:docMk/>
            <pc:sldMk cId="2644410988" sldId="262"/>
            <ac:grpSpMk id="16" creationId="{2125B487-0096-4B93-AE2A-35F664CA4945}"/>
          </ac:grpSpMkLst>
        </pc:grpChg>
        <pc:grpChg chg="mod">
          <ac:chgData name="Nguyen Thi Hoa" userId="dc6bb5b2-8d99-437a-a7f2-a08842d7305a" providerId="ADAL" clId="{E2EEB4D3-D21A-4720-9B9D-7A7182676317}" dt="2021-10-31T15:23:41.664" v="976" actId="14100"/>
          <ac:grpSpMkLst>
            <pc:docMk/>
            <pc:sldMk cId="2644410988" sldId="262"/>
            <ac:grpSpMk id="17" creationId="{3F6095D1-5BDA-4028-80BF-CF720429106A}"/>
          </ac:grpSpMkLst>
        </pc:grpChg>
        <pc:grpChg chg="mod">
          <ac:chgData name="Nguyen Thi Hoa" userId="dc6bb5b2-8d99-437a-a7f2-a08842d7305a" providerId="ADAL" clId="{E2EEB4D3-D21A-4720-9B9D-7A7182676317}" dt="2021-10-31T15:23:45.587" v="977" actId="14100"/>
          <ac:grpSpMkLst>
            <pc:docMk/>
            <pc:sldMk cId="2644410988" sldId="262"/>
            <ac:grpSpMk id="18" creationId="{3B4C7E7A-5F81-463B-9FDA-5F8A47FCDC1D}"/>
          </ac:grpSpMkLst>
        </pc:grpChg>
        <pc:grpChg chg="mod">
          <ac:chgData name="Nguyen Thi Hoa" userId="dc6bb5b2-8d99-437a-a7f2-a08842d7305a" providerId="ADAL" clId="{E2EEB4D3-D21A-4720-9B9D-7A7182676317}" dt="2021-10-31T15:23:55.719" v="980" actId="14100"/>
          <ac:grpSpMkLst>
            <pc:docMk/>
            <pc:sldMk cId="2644410988" sldId="262"/>
            <ac:grpSpMk id="19" creationId="{F1EA9857-F9FD-46FE-98C0-E0E88372E3CE}"/>
          </ac:grpSpMkLst>
        </pc:grpChg>
        <pc:grpChg chg="mod">
          <ac:chgData name="Nguyen Thi Hoa" userId="dc6bb5b2-8d99-437a-a7f2-a08842d7305a" providerId="ADAL" clId="{E2EEB4D3-D21A-4720-9B9D-7A7182676317}" dt="2021-10-31T15:23:19.573" v="973" actId="1076"/>
          <ac:grpSpMkLst>
            <pc:docMk/>
            <pc:sldMk cId="2644410988" sldId="262"/>
            <ac:grpSpMk id="31" creationId="{7FE0546E-6488-491E-8AA1-277B5CEB2FD6}"/>
          </ac:grpSpMkLst>
        </pc:grpChg>
        <pc:picChg chg="mod">
          <ac:chgData name="Nguyen Thi Hoa" userId="dc6bb5b2-8d99-437a-a7f2-a08842d7305a" providerId="ADAL" clId="{E2EEB4D3-D21A-4720-9B9D-7A7182676317}" dt="2021-10-31T15:23:19.573" v="973" actId="1076"/>
          <ac:picMkLst>
            <pc:docMk/>
            <pc:sldMk cId="2644410988" sldId="262"/>
            <ac:picMk id="2" creationId="{CD62D86A-FAC6-4AAB-B7AD-13AF6333299A}"/>
          </ac:picMkLst>
        </pc:picChg>
        <pc:picChg chg="mod">
          <ac:chgData name="Nguyen Thi Hoa" userId="dc6bb5b2-8d99-437a-a7f2-a08842d7305a" providerId="ADAL" clId="{E2EEB4D3-D21A-4720-9B9D-7A7182676317}" dt="2021-10-31T15:06:26.201" v="927" actId="1076"/>
          <ac:picMkLst>
            <pc:docMk/>
            <pc:sldMk cId="2644410988" sldId="262"/>
            <ac:picMk id="3" creationId="{CBD9B5C9-CA06-4115-934D-476E7C9299B8}"/>
          </ac:picMkLst>
        </pc:picChg>
        <pc:picChg chg="mod">
          <ac:chgData name="Nguyen Thi Hoa" userId="dc6bb5b2-8d99-437a-a7f2-a08842d7305a" providerId="ADAL" clId="{E2EEB4D3-D21A-4720-9B9D-7A7182676317}" dt="2021-10-31T15:23:25.982" v="974" actId="1076"/>
          <ac:picMkLst>
            <pc:docMk/>
            <pc:sldMk cId="2644410988" sldId="262"/>
            <ac:picMk id="4" creationId="{BDC1A603-354F-435D-AEB7-58626DEC55F5}"/>
          </ac:picMkLst>
        </pc:picChg>
        <pc:picChg chg="mod">
          <ac:chgData name="Nguyen Thi Hoa" userId="dc6bb5b2-8d99-437a-a7f2-a08842d7305a" providerId="ADAL" clId="{E2EEB4D3-D21A-4720-9B9D-7A7182676317}" dt="2021-10-31T15:23:19.573" v="973" actId="1076"/>
          <ac:picMkLst>
            <pc:docMk/>
            <pc:sldMk cId="2644410988" sldId="262"/>
            <ac:picMk id="7" creationId="{6A298B67-43A1-4AC9-AFD5-E52AFF7EC3B7}"/>
          </ac:picMkLst>
        </pc:picChg>
        <pc:picChg chg="mod">
          <ac:chgData name="Nguyen Thi Hoa" userId="dc6bb5b2-8d99-437a-a7f2-a08842d7305a" providerId="ADAL" clId="{E2EEB4D3-D21A-4720-9B9D-7A7182676317}" dt="2021-10-31T15:23:19.573" v="973" actId="1076"/>
          <ac:picMkLst>
            <pc:docMk/>
            <pc:sldMk cId="2644410988" sldId="262"/>
            <ac:picMk id="12" creationId="{DBC6A1B7-E8F3-46D7-A22A-84F8AB3A969A}"/>
          </ac:picMkLst>
        </pc:picChg>
        <pc:picChg chg="mod">
          <ac:chgData name="Nguyen Thi Hoa" userId="dc6bb5b2-8d99-437a-a7f2-a08842d7305a" providerId="ADAL" clId="{E2EEB4D3-D21A-4720-9B9D-7A7182676317}" dt="2021-10-31T15:23:19.573" v="973" actId="1076"/>
          <ac:picMkLst>
            <pc:docMk/>
            <pc:sldMk cId="2644410988" sldId="262"/>
            <ac:picMk id="14" creationId="{ECFDE3CD-C082-47B5-9D9B-98E503415D3F}"/>
          </ac:picMkLst>
        </pc:picChg>
        <pc:picChg chg="mod">
          <ac:chgData name="Nguyen Thi Hoa" userId="dc6bb5b2-8d99-437a-a7f2-a08842d7305a" providerId="ADAL" clId="{E2EEB4D3-D21A-4720-9B9D-7A7182676317}" dt="2021-10-31T15:23:19.573" v="973" actId="1076"/>
          <ac:picMkLst>
            <pc:docMk/>
            <pc:sldMk cId="2644410988" sldId="262"/>
            <ac:picMk id="15" creationId="{C9D7EF65-CD86-4DEA-82CE-78B4750B4F6D}"/>
          </ac:picMkLst>
        </pc:picChg>
        <pc:picChg chg="mod">
          <ac:chgData name="Nguyen Thi Hoa" userId="dc6bb5b2-8d99-437a-a7f2-a08842d7305a" providerId="ADAL" clId="{E2EEB4D3-D21A-4720-9B9D-7A7182676317}" dt="2021-10-31T15:23:19.573" v="973" actId="1076"/>
          <ac:picMkLst>
            <pc:docMk/>
            <pc:sldMk cId="2644410988" sldId="262"/>
            <ac:picMk id="20" creationId="{DB788A32-C95B-4003-9294-ED973E5BF647}"/>
          </ac:picMkLst>
        </pc:picChg>
        <pc:picChg chg="mod">
          <ac:chgData name="Nguyen Thi Hoa" userId="dc6bb5b2-8d99-437a-a7f2-a08842d7305a" providerId="ADAL" clId="{E2EEB4D3-D21A-4720-9B9D-7A7182676317}" dt="2021-10-31T15:23:19.573" v="973" actId="1076"/>
          <ac:picMkLst>
            <pc:docMk/>
            <pc:sldMk cId="2644410988" sldId="262"/>
            <ac:picMk id="21" creationId="{101CE774-744F-4C7A-9955-F73491C34842}"/>
          </ac:picMkLst>
        </pc:picChg>
        <pc:picChg chg="mod">
          <ac:chgData name="Nguyen Thi Hoa" userId="dc6bb5b2-8d99-437a-a7f2-a08842d7305a" providerId="ADAL" clId="{E2EEB4D3-D21A-4720-9B9D-7A7182676317}" dt="2021-10-31T15:23:19.573" v="973" actId="1076"/>
          <ac:picMkLst>
            <pc:docMk/>
            <pc:sldMk cId="2644410988" sldId="262"/>
            <ac:picMk id="22" creationId="{7F4D256B-EBEA-4BF4-94EE-9E076C8DB254}"/>
          </ac:picMkLst>
        </pc:picChg>
        <pc:picChg chg="del mod">
          <ac:chgData name="Nguyen Thi Hoa" userId="dc6bb5b2-8d99-437a-a7f2-a08842d7305a" providerId="ADAL" clId="{E2EEB4D3-D21A-4720-9B9D-7A7182676317}" dt="2021-10-31T15:27:08.550" v="990" actId="478"/>
          <ac:picMkLst>
            <pc:docMk/>
            <pc:sldMk cId="2644410988" sldId="262"/>
            <ac:picMk id="23" creationId="{1EBCD319-B621-4302-8AA8-8841482F086A}"/>
          </ac:picMkLst>
        </pc:picChg>
        <pc:picChg chg="mod">
          <ac:chgData name="Nguyen Thi Hoa" userId="dc6bb5b2-8d99-437a-a7f2-a08842d7305a" providerId="ADAL" clId="{E2EEB4D3-D21A-4720-9B9D-7A7182676317}" dt="2021-10-31T15:23:19.573" v="973" actId="1076"/>
          <ac:picMkLst>
            <pc:docMk/>
            <pc:sldMk cId="2644410988" sldId="262"/>
            <ac:picMk id="42" creationId="{0DA4475E-149A-4F41-8C70-3D0078930FA4}"/>
          </ac:picMkLst>
        </pc:picChg>
        <pc:picChg chg="mod">
          <ac:chgData name="Nguyen Thi Hoa" userId="dc6bb5b2-8d99-437a-a7f2-a08842d7305a" providerId="ADAL" clId="{E2EEB4D3-D21A-4720-9B9D-7A7182676317}" dt="2021-10-31T15:23:19.573" v="973" actId="1076"/>
          <ac:picMkLst>
            <pc:docMk/>
            <pc:sldMk cId="2644410988" sldId="262"/>
            <ac:picMk id="44" creationId="{4B2FD2F9-215A-4CF1-B8A2-FDBAAC8A7157}"/>
          </ac:picMkLst>
        </pc:picChg>
        <pc:picChg chg="del mod">
          <ac:chgData name="Nguyen Thi Hoa" userId="dc6bb5b2-8d99-437a-a7f2-a08842d7305a" providerId="ADAL" clId="{E2EEB4D3-D21A-4720-9B9D-7A7182676317}" dt="2021-10-31T15:22:02.330" v="953" actId="478"/>
          <ac:picMkLst>
            <pc:docMk/>
            <pc:sldMk cId="2644410988" sldId="262"/>
            <ac:picMk id="47" creationId="{1B3A8992-A2ED-4EA8-BC79-954C01E2F7EA}"/>
          </ac:picMkLst>
        </pc:picChg>
        <pc:picChg chg="add del mod">
          <ac:chgData name="Nguyen Thi Hoa" userId="dc6bb5b2-8d99-437a-a7f2-a08842d7305a" providerId="ADAL" clId="{E2EEB4D3-D21A-4720-9B9D-7A7182676317}" dt="2021-10-31T15:25:51.633" v="987" actId="478"/>
          <ac:picMkLst>
            <pc:docMk/>
            <pc:sldMk cId="2644410988" sldId="262"/>
            <ac:picMk id="48" creationId="{ACB648F4-DB47-49D9-9367-54AC67C31E5B}"/>
          </ac:picMkLst>
        </pc:picChg>
        <pc:picChg chg="add mod">
          <ac:chgData name="Nguyen Thi Hoa" userId="dc6bb5b2-8d99-437a-a7f2-a08842d7305a" providerId="ADAL" clId="{E2EEB4D3-D21A-4720-9B9D-7A7182676317}" dt="2021-10-31T15:26:00.726" v="989" actId="1076"/>
          <ac:picMkLst>
            <pc:docMk/>
            <pc:sldMk cId="2644410988" sldId="262"/>
            <ac:picMk id="67" creationId="{5C8DBA57-8936-4B46-92FD-F081FD54C2E9}"/>
          </ac:picMkLst>
        </pc:picChg>
        <pc:picChg chg="mod">
          <ac:chgData name="Nguyen Thi Hoa" userId="dc6bb5b2-8d99-437a-a7f2-a08842d7305a" providerId="ADAL" clId="{E2EEB4D3-D21A-4720-9B9D-7A7182676317}" dt="2021-10-31T15:23:19.573" v="973" actId="1076"/>
          <ac:picMkLst>
            <pc:docMk/>
            <pc:sldMk cId="2644410988" sldId="262"/>
            <ac:picMk id="68" creationId="{F8ECF37D-87DA-4037-9AD8-19A7885886B6}"/>
          </ac:picMkLst>
        </pc:picChg>
        <pc:cxnChg chg="mod">
          <ac:chgData name="Nguyen Thi Hoa" userId="dc6bb5b2-8d99-437a-a7f2-a08842d7305a" providerId="ADAL" clId="{E2EEB4D3-D21A-4720-9B9D-7A7182676317}" dt="2021-10-31T15:23:19.573" v="973" actId="1076"/>
          <ac:cxnSpMkLst>
            <pc:docMk/>
            <pc:sldMk cId="2644410988" sldId="262"/>
            <ac:cxnSpMk id="6" creationId="{3EF2F97A-9E2C-4C1B-9BA8-A29231423BAA}"/>
          </ac:cxnSpMkLst>
        </pc:cxnChg>
      </pc:sldChg>
      <pc:sldChg chg="addSp delSp modSp del mod modAnim">
        <pc:chgData name="Nguyen Thi Hoa" userId="dc6bb5b2-8d99-437a-a7f2-a08842d7305a" providerId="ADAL" clId="{E2EEB4D3-D21A-4720-9B9D-7A7182676317}" dt="2021-10-29T15:02:34.195" v="248" actId="47"/>
        <pc:sldMkLst>
          <pc:docMk/>
          <pc:sldMk cId="0" sldId="263"/>
        </pc:sldMkLst>
        <pc:spChg chg="add del mod">
          <ac:chgData name="Nguyen Thi Hoa" userId="dc6bb5b2-8d99-437a-a7f2-a08842d7305a" providerId="ADAL" clId="{E2EEB4D3-D21A-4720-9B9D-7A7182676317}" dt="2021-10-27T15:58:34.098" v="27" actId="478"/>
          <ac:spMkLst>
            <pc:docMk/>
            <pc:sldMk cId="0" sldId="263"/>
            <ac:spMk id="3" creationId="{8765871A-BADA-4822-BAFB-91377F193C27}"/>
          </ac:spMkLst>
        </pc:spChg>
        <pc:spChg chg="add del mod">
          <ac:chgData name="Nguyen Thi Hoa" userId="dc6bb5b2-8d99-437a-a7f2-a08842d7305a" providerId="ADAL" clId="{E2EEB4D3-D21A-4720-9B9D-7A7182676317}" dt="2021-10-27T15:58:37.687" v="30" actId="478"/>
          <ac:spMkLst>
            <pc:docMk/>
            <pc:sldMk cId="0" sldId="263"/>
            <ac:spMk id="5" creationId="{45FC9F3F-3855-4C37-B418-9A80871F6496}"/>
          </ac:spMkLst>
        </pc:spChg>
        <pc:spChg chg="add mod">
          <ac:chgData name="Nguyen Thi Hoa" userId="dc6bb5b2-8d99-437a-a7f2-a08842d7305a" providerId="ADAL" clId="{E2EEB4D3-D21A-4720-9B9D-7A7182676317}" dt="2021-10-27T15:58:47.428" v="34"/>
          <ac:spMkLst>
            <pc:docMk/>
            <pc:sldMk cId="0" sldId="263"/>
            <ac:spMk id="10" creationId="{10FBDDF4-9DD4-4189-B551-6E499E191FF5}"/>
          </ac:spMkLst>
        </pc:spChg>
        <pc:spChg chg="add mod">
          <ac:chgData name="Nguyen Thi Hoa" userId="dc6bb5b2-8d99-437a-a7f2-a08842d7305a" providerId="ADAL" clId="{E2EEB4D3-D21A-4720-9B9D-7A7182676317}" dt="2021-10-27T16:04:49.608" v="195" actId="20577"/>
          <ac:spMkLst>
            <pc:docMk/>
            <pc:sldMk cId="0" sldId="263"/>
            <ac:spMk id="11" creationId="{1C3684CD-0DDE-459D-821B-53A779ADF23E}"/>
          </ac:spMkLst>
        </pc:spChg>
        <pc:spChg chg="add mod">
          <ac:chgData name="Nguyen Thi Hoa" userId="dc6bb5b2-8d99-437a-a7f2-a08842d7305a" providerId="ADAL" clId="{E2EEB4D3-D21A-4720-9B9D-7A7182676317}" dt="2021-10-27T16:04:26.714" v="74" actId="1076"/>
          <ac:spMkLst>
            <pc:docMk/>
            <pc:sldMk cId="0" sldId="263"/>
            <ac:spMk id="12" creationId="{5725D37C-B905-49C6-A5E0-52AC013C935E}"/>
          </ac:spMkLst>
        </pc:spChg>
        <pc:spChg chg="del mod">
          <ac:chgData name="Nguyen Thi Hoa" userId="dc6bb5b2-8d99-437a-a7f2-a08842d7305a" providerId="ADAL" clId="{E2EEB4D3-D21A-4720-9B9D-7A7182676317}" dt="2021-10-27T15:58:36.155" v="29" actId="478"/>
          <ac:spMkLst>
            <pc:docMk/>
            <pc:sldMk cId="0" sldId="263"/>
            <ac:spMk id="145" creationId="{00000000-0000-0000-0000-000000000000}"/>
          </ac:spMkLst>
        </pc:spChg>
        <pc:spChg chg="del mod">
          <ac:chgData name="Nguyen Thi Hoa" userId="dc6bb5b2-8d99-437a-a7f2-a08842d7305a" providerId="ADAL" clId="{E2EEB4D3-D21A-4720-9B9D-7A7182676317}" dt="2021-10-27T15:58:40.400" v="32" actId="478"/>
          <ac:spMkLst>
            <pc:docMk/>
            <pc:sldMk cId="0" sldId="263"/>
            <ac:spMk id="146" creationId="{00000000-0000-0000-0000-000000000000}"/>
          </ac:spMkLst>
        </pc:spChg>
        <pc:spChg chg="del mod">
          <ac:chgData name="Nguyen Thi Hoa" userId="dc6bb5b2-8d99-437a-a7f2-a08842d7305a" providerId="ADAL" clId="{E2EEB4D3-D21A-4720-9B9D-7A7182676317}" dt="2021-10-27T15:58:32.610" v="26" actId="478"/>
          <ac:spMkLst>
            <pc:docMk/>
            <pc:sldMk cId="0" sldId="263"/>
            <ac:spMk id="147" creationId="{00000000-0000-0000-0000-000000000000}"/>
          </ac:spMkLst>
        </pc:spChg>
        <pc:spChg chg="del mod">
          <ac:chgData name="Nguyen Thi Hoa" userId="dc6bb5b2-8d99-437a-a7f2-a08842d7305a" providerId="ADAL" clId="{E2EEB4D3-D21A-4720-9B9D-7A7182676317}" dt="2021-10-27T16:02:19.722" v="71" actId="478"/>
          <ac:spMkLst>
            <pc:docMk/>
            <pc:sldMk cId="0" sldId="263"/>
            <ac:spMk id="148" creationId="{00000000-0000-0000-0000-000000000000}"/>
          </ac:spMkLst>
        </pc:spChg>
      </pc:sldChg>
      <pc:sldChg chg="del">
        <pc:chgData name="Nguyen Thi Hoa" userId="dc6bb5b2-8d99-437a-a7f2-a08842d7305a" providerId="ADAL" clId="{E2EEB4D3-D21A-4720-9B9D-7A7182676317}" dt="2021-11-05T13:53:21.091" v="2785" actId="47"/>
        <pc:sldMkLst>
          <pc:docMk/>
          <pc:sldMk cId="0" sldId="270"/>
        </pc:sldMkLst>
      </pc:sldChg>
      <pc:sldChg chg="addSp delSp modSp mod ord delAnim modAnim">
        <pc:chgData name="Nguyen Thi Hoa" userId="dc6bb5b2-8d99-437a-a7f2-a08842d7305a" providerId="ADAL" clId="{E2EEB4D3-D21A-4720-9B9D-7A7182676317}" dt="2021-11-12T15:55:35.509" v="4872"/>
        <pc:sldMkLst>
          <pc:docMk/>
          <pc:sldMk cId="0" sldId="280"/>
        </pc:sldMkLst>
        <pc:spChg chg="del mod">
          <ac:chgData name="Nguyen Thi Hoa" userId="dc6bb5b2-8d99-437a-a7f2-a08842d7305a" providerId="ADAL" clId="{E2EEB4D3-D21A-4720-9B9D-7A7182676317}" dt="2021-11-06T14:27:45.569" v="3737"/>
          <ac:spMkLst>
            <pc:docMk/>
            <pc:sldMk cId="0" sldId="280"/>
            <ac:spMk id="4" creationId="{00000000-0000-0000-0000-000000000000}"/>
          </ac:spMkLst>
        </pc:spChg>
        <pc:spChg chg="add mod">
          <ac:chgData name="Nguyen Thi Hoa" userId="dc6bb5b2-8d99-437a-a7f2-a08842d7305a" providerId="ADAL" clId="{E2EEB4D3-D21A-4720-9B9D-7A7182676317}" dt="2021-11-06T14:31:57.435" v="3808" actId="115"/>
          <ac:spMkLst>
            <pc:docMk/>
            <pc:sldMk cId="0" sldId="280"/>
            <ac:spMk id="11" creationId="{FC4A021E-2083-4F22-8940-93C7087683E3}"/>
          </ac:spMkLst>
        </pc:spChg>
        <pc:spChg chg="add mod">
          <ac:chgData name="Nguyen Thi Hoa" userId="dc6bb5b2-8d99-437a-a7f2-a08842d7305a" providerId="ADAL" clId="{E2EEB4D3-D21A-4720-9B9D-7A7182676317}" dt="2021-11-06T14:29:04.176" v="3793" actId="20577"/>
          <ac:spMkLst>
            <pc:docMk/>
            <pc:sldMk cId="0" sldId="280"/>
            <ac:spMk id="12" creationId="{1E62035F-2958-4AC8-AABF-C98CEA3CCD70}"/>
          </ac:spMkLst>
        </pc:spChg>
        <pc:picChg chg="add mod">
          <ac:chgData name="Nguyen Thi Hoa" userId="dc6bb5b2-8d99-437a-a7f2-a08842d7305a" providerId="ADAL" clId="{E2EEB4D3-D21A-4720-9B9D-7A7182676317}" dt="2021-11-06T14:32:05.522" v="3810" actId="1076"/>
          <ac:picMkLst>
            <pc:docMk/>
            <pc:sldMk cId="0" sldId="280"/>
            <ac:picMk id="5" creationId="{C1CA0DBF-3EF0-4CEF-93D8-A2C020570060}"/>
          </ac:picMkLst>
        </pc:picChg>
        <pc:picChg chg="del mod">
          <ac:chgData name="Nguyen Thi Hoa" userId="dc6bb5b2-8d99-437a-a7f2-a08842d7305a" providerId="ADAL" clId="{E2EEB4D3-D21A-4720-9B9D-7A7182676317}" dt="2021-11-06T14:26:47.398" v="3727" actId="478"/>
          <ac:picMkLst>
            <pc:docMk/>
            <pc:sldMk cId="0" sldId="280"/>
            <ac:picMk id="6" creationId="{00000000-0000-0000-0000-000000000000}"/>
          </ac:picMkLst>
        </pc:picChg>
        <pc:picChg chg="mod">
          <ac:chgData name="Nguyen Thi Hoa" userId="dc6bb5b2-8d99-437a-a7f2-a08842d7305a" providerId="ADAL" clId="{E2EEB4D3-D21A-4720-9B9D-7A7182676317}" dt="2021-11-06T14:29:19.982" v="3797" actId="1076"/>
          <ac:picMkLst>
            <pc:docMk/>
            <pc:sldMk cId="0" sldId="280"/>
            <ac:picMk id="7" creationId="{00000000-0000-0000-0000-000000000000}"/>
          </ac:picMkLst>
        </pc:picChg>
        <pc:picChg chg="mod">
          <ac:chgData name="Nguyen Thi Hoa" userId="dc6bb5b2-8d99-437a-a7f2-a08842d7305a" providerId="ADAL" clId="{E2EEB4D3-D21A-4720-9B9D-7A7182676317}" dt="2021-11-06T14:31:36.943" v="3804" actId="1076"/>
          <ac:picMkLst>
            <pc:docMk/>
            <pc:sldMk cId="0" sldId="280"/>
            <ac:picMk id="8" creationId="{00000000-0000-0000-0000-000000000000}"/>
          </ac:picMkLst>
        </pc:picChg>
        <pc:picChg chg="add del mod">
          <ac:chgData name="Nguyen Thi Hoa" userId="dc6bb5b2-8d99-437a-a7f2-a08842d7305a" providerId="ADAL" clId="{E2EEB4D3-D21A-4720-9B9D-7A7182676317}" dt="2021-11-06T14:28:00.878" v="3739" actId="478"/>
          <ac:picMkLst>
            <pc:docMk/>
            <pc:sldMk cId="0" sldId="280"/>
            <ac:picMk id="10" creationId="{A0E3996A-8AE3-439C-B04E-C7AD7ACC3714}"/>
          </ac:picMkLst>
        </pc:picChg>
      </pc:sldChg>
      <pc:sldChg chg="ord">
        <pc:chgData name="Nguyen Thi Hoa" userId="dc6bb5b2-8d99-437a-a7f2-a08842d7305a" providerId="ADAL" clId="{E2EEB4D3-D21A-4720-9B9D-7A7182676317}" dt="2021-11-05T15:28:36.382" v="3545"/>
        <pc:sldMkLst>
          <pc:docMk/>
          <pc:sldMk cId="0" sldId="281"/>
        </pc:sldMkLst>
      </pc:sldChg>
      <pc:sldChg chg="addSp delSp modSp add del mod setBg modAnim">
        <pc:chgData name="Nguyen Thi Hoa" userId="dc6bb5b2-8d99-437a-a7f2-a08842d7305a" providerId="ADAL" clId="{E2EEB4D3-D21A-4720-9B9D-7A7182676317}" dt="2021-11-05T15:30:34.388" v="3582" actId="47"/>
        <pc:sldMkLst>
          <pc:docMk/>
          <pc:sldMk cId="2455552413" sldId="283"/>
        </pc:sldMkLst>
        <pc:spChg chg="mod">
          <ac:chgData name="Nguyen Thi Hoa" userId="dc6bb5b2-8d99-437a-a7f2-a08842d7305a" providerId="ADAL" clId="{E2EEB4D3-D21A-4720-9B9D-7A7182676317}" dt="2021-11-05T12:34:01.286" v="2382" actId="207"/>
          <ac:spMkLst>
            <pc:docMk/>
            <pc:sldMk cId="2455552413" sldId="283"/>
            <ac:spMk id="2" creationId="{00000000-0000-0000-0000-000000000000}"/>
          </ac:spMkLst>
        </pc:spChg>
        <pc:spChg chg="del mod">
          <ac:chgData name="Nguyen Thi Hoa" userId="dc6bb5b2-8d99-437a-a7f2-a08842d7305a" providerId="ADAL" clId="{E2EEB4D3-D21A-4720-9B9D-7A7182676317}" dt="2021-11-05T12:19:49.957" v="2277" actId="478"/>
          <ac:spMkLst>
            <pc:docMk/>
            <pc:sldMk cId="2455552413" sldId="283"/>
            <ac:spMk id="4" creationId="{00000000-0000-0000-0000-000000000000}"/>
          </ac:spMkLst>
        </pc:spChg>
        <pc:spChg chg="add del mod">
          <ac:chgData name="Nguyen Thi Hoa" userId="dc6bb5b2-8d99-437a-a7f2-a08842d7305a" providerId="ADAL" clId="{E2EEB4D3-D21A-4720-9B9D-7A7182676317}" dt="2021-11-05T12:19:08.259" v="2229" actId="478"/>
          <ac:spMkLst>
            <pc:docMk/>
            <pc:sldMk cId="2455552413" sldId="283"/>
            <ac:spMk id="7" creationId="{80BDF4AE-9A99-4CE7-98CF-90C6E4C5153A}"/>
          </ac:spMkLst>
        </pc:spChg>
        <pc:spChg chg="add mod">
          <ac:chgData name="Nguyen Thi Hoa" userId="dc6bb5b2-8d99-437a-a7f2-a08842d7305a" providerId="ADAL" clId="{E2EEB4D3-D21A-4720-9B9D-7A7182676317}" dt="2021-11-05T12:34:20.216" v="2392" actId="1076"/>
          <ac:spMkLst>
            <pc:docMk/>
            <pc:sldMk cId="2455552413" sldId="283"/>
            <ac:spMk id="8" creationId="{044A986C-B3CE-431C-8ACE-B8C769E6B3BC}"/>
          </ac:spMkLst>
        </pc:spChg>
        <pc:spChg chg="add mod">
          <ac:chgData name="Nguyen Thi Hoa" userId="dc6bb5b2-8d99-437a-a7f2-a08842d7305a" providerId="ADAL" clId="{E2EEB4D3-D21A-4720-9B9D-7A7182676317}" dt="2021-11-05T12:34:22.393" v="2393" actId="1076"/>
          <ac:spMkLst>
            <pc:docMk/>
            <pc:sldMk cId="2455552413" sldId="283"/>
            <ac:spMk id="9" creationId="{75558C0F-6327-4CC4-87FD-D02F5A5C85BD}"/>
          </ac:spMkLst>
        </pc:spChg>
        <pc:spChg chg="mod">
          <ac:chgData name="Nguyen Thi Hoa" userId="dc6bb5b2-8d99-437a-a7f2-a08842d7305a" providerId="ADAL" clId="{E2EEB4D3-D21A-4720-9B9D-7A7182676317}" dt="2021-11-05T12:18:47.479" v="2222" actId="20577"/>
          <ac:spMkLst>
            <pc:docMk/>
            <pc:sldMk cId="2455552413" sldId="283"/>
            <ac:spMk id="10" creationId="{00000000-0000-0000-0000-000000000000}"/>
          </ac:spMkLst>
        </pc:spChg>
        <pc:picChg chg="del mod">
          <ac:chgData name="Nguyen Thi Hoa" userId="dc6bb5b2-8d99-437a-a7f2-a08842d7305a" providerId="ADAL" clId="{E2EEB4D3-D21A-4720-9B9D-7A7182676317}" dt="2021-11-05T12:33:35.163" v="2378" actId="478"/>
          <ac:picMkLst>
            <pc:docMk/>
            <pc:sldMk cId="2455552413" sldId="283"/>
            <ac:picMk id="6146" creationId="{00000000-0000-0000-0000-000000000000}"/>
          </ac:picMkLst>
        </pc:picChg>
      </pc:sldChg>
      <pc:sldChg chg="addSp delSp modSp mod setBg delAnim modAnim modNotesTx">
        <pc:chgData name="Nguyen Thi Hoa" userId="dc6bb5b2-8d99-437a-a7f2-a08842d7305a" providerId="ADAL" clId="{E2EEB4D3-D21A-4720-9B9D-7A7182676317}" dt="2021-11-12T15:54:25.963" v="4866" actId="1076"/>
        <pc:sldMkLst>
          <pc:docMk/>
          <pc:sldMk cId="0" sldId="292"/>
        </pc:sldMkLst>
        <pc:spChg chg="del mod">
          <ac:chgData name="Nguyen Thi Hoa" userId="dc6bb5b2-8d99-437a-a7f2-a08842d7305a" providerId="ADAL" clId="{E2EEB4D3-D21A-4720-9B9D-7A7182676317}" dt="2021-11-05T12:35:30.258" v="2422" actId="478"/>
          <ac:spMkLst>
            <pc:docMk/>
            <pc:sldMk cId="0" sldId="292"/>
            <ac:spMk id="2" creationId="{A1DE0C5F-B5C4-436A-9B1B-F339E0991138}"/>
          </ac:spMkLst>
        </pc:spChg>
        <pc:spChg chg="del mod">
          <ac:chgData name="Nguyen Thi Hoa" userId="dc6bb5b2-8d99-437a-a7f2-a08842d7305a" providerId="ADAL" clId="{E2EEB4D3-D21A-4720-9B9D-7A7182676317}" dt="2021-11-05T12:35:30.258" v="2422" actId="478"/>
          <ac:spMkLst>
            <pc:docMk/>
            <pc:sldMk cId="0" sldId="292"/>
            <ac:spMk id="3" creationId="{2C41CD79-8E8C-43B9-890A-9E9F520516F9}"/>
          </ac:spMkLst>
        </pc:spChg>
        <pc:spChg chg="add del mod">
          <ac:chgData name="Nguyen Thi Hoa" userId="dc6bb5b2-8d99-437a-a7f2-a08842d7305a" providerId="ADAL" clId="{E2EEB4D3-D21A-4720-9B9D-7A7182676317}" dt="2021-11-12T15:49:13.120" v="4822" actId="208"/>
          <ac:spMkLst>
            <pc:docMk/>
            <pc:sldMk cId="0" sldId="292"/>
            <ac:spMk id="4" creationId="{23CD1DC7-C66F-4E49-88CA-64FA30B4EAC4}"/>
          </ac:spMkLst>
        </pc:spChg>
        <pc:spChg chg="add mod ord">
          <ac:chgData name="Nguyen Thi Hoa" userId="dc6bb5b2-8d99-437a-a7f2-a08842d7305a" providerId="ADAL" clId="{E2EEB4D3-D21A-4720-9B9D-7A7182676317}" dt="2021-11-12T15:50:37.939" v="4832" actId="1076"/>
          <ac:spMkLst>
            <pc:docMk/>
            <pc:sldMk cId="0" sldId="292"/>
            <ac:spMk id="5" creationId="{F5F57834-E4B8-443E-B9CD-5E818CEDD1AC}"/>
          </ac:spMkLst>
        </pc:spChg>
        <pc:spChg chg="add mod">
          <ac:chgData name="Nguyen Thi Hoa" userId="dc6bb5b2-8d99-437a-a7f2-a08842d7305a" providerId="ADAL" clId="{E2EEB4D3-D21A-4720-9B9D-7A7182676317}" dt="2021-11-11T15:11:04.838" v="4264"/>
          <ac:spMkLst>
            <pc:docMk/>
            <pc:sldMk cId="0" sldId="292"/>
            <ac:spMk id="15" creationId="{716FCB8E-66A3-4083-AC9D-1F8EDFF29555}"/>
          </ac:spMkLst>
        </pc:spChg>
        <pc:spChg chg="add del mod">
          <ac:chgData name="Nguyen Thi Hoa" userId="dc6bb5b2-8d99-437a-a7f2-a08842d7305a" providerId="ADAL" clId="{E2EEB4D3-D21A-4720-9B9D-7A7182676317}" dt="2021-11-05T13:10:39.258" v="2520" actId="478"/>
          <ac:spMkLst>
            <pc:docMk/>
            <pc:sldMk cId="0" sldId="292"/>
            <ac:spMk id="16" creationId="{3841FAEE-F739-4B8E-826B-78ED844A62F8}"/>
          </ac:spMkLst>
        </pc:spChg>
        <pc:spChg chg="add mod">
          <ac:chgData name="Nguyen Thi Hoa" userId="dc6bb5b2-8d99-437a-a7f2-a08842d7305a" providerId="ADAL" clId="{E2EEB4D3-D21A-4720-9B9D-7A7182676317}" dt="2021-11-12T15:54:02.797" v="4858" actId="14100"/>
          <ac:spMkLst>
            <pc:docMk/>
            <pc:sldMk cId="0" sldId="292"/>
            <ac:spMk id="16" creationId="{B5F71202-B747-4BF9-A906-20B94C1D4733}"/>
          </ac:spMkLst>
        </pc:spChg>
        <pc:spChg chg="add mod">
          <ac:chgData name="Nguyen Thi Hoa" userId="dc6bb5b2-8d99-437a-a7f2-a08842d7305a" providerId="ADAL" clId="{E2EEB4D3-D21A-4720-9B9D-7A7182676317}" dt="2021-11-11T15:11:04.838" v="4264"/>
          <ac:spMkLst>
            <pc:docMk/>
            <pc:sldMk cId="0" sldId="292"/>
            <ac:spMk id="16" creationId="{B7E17869-EF32-440B-9B70-4524592D50C4}"/>
          </ac:spMkLst>
        </pc:spChg>
        <pc:spChg chg="add mod ord">
          <ac:chgData name="Nguyen Thi Hoa" userId="dc6bb5b2-8d99-437a-a7f2-a08842d7305a" providerId="ADAL" clId="{E2EEB4D3-D21A-4720-9B9D-7A7182676317}" dt="2021-11-12T15:52:08.878" v="4843" actId="14100"/>
          <ac:spMkLst>
            <pc:docMk/>
            <pc:sldMk cId="0" sldId="292"/>
            <ac:spMk id="17" creationId="{ADBEFB7F-23D2-4A42-BA3D-4939DBE89FC9}"/>
          </ac:spMkLst>
        </pc:spChg>
        <pc:spChg chg="add mod ord">
          <ac:chgData name="Nguyen Thi Hoa" userId="dc6bb5b2-8d99-437a-a7f2-a08842d7305a" providerId="ADAL" clId="{E2EEB4D3-D21A-4720-9B9D-7A7182676317}" dt="2021-11-12T15:50:32.156" v="4831" actId="1076"/>
          <ac:spMkLst>
            <pc:docMk/>
            <pc:sldMk cId="0" sldId="292"/>
            <ac:spMk id="18" creationId="{EB0BA175-E2D6-421C-B283-1B77590E68CE}"/>
          </ac:spMkLst>
        </pc:spChg>
        <pc:spChg chg="add mod ord">
          <ac:chgData name="Nguyen Thi Hoa" userId="dc6bb5b2-8d99-437a-a7f2-a08842d7305a" providerId="ADAL" clId="{E2EEB4D3-D21A-4720-9B9D-7A7182676317}" dt="2021-11-12T15:49:32.470" v="4823" actId="1582"/>
          <ac:spMkLst>
            <pc:docMk/>
            <pc:sldMk cId="0" sldId="292"/>
            <ac:spMk id="19" creationId="{7732AAE5-E671-474C-87D2-2703CE79DBE6}"/>
          </ac:spMkLst>
        </pc:spChg>
        <pc:spChg chg="mod">
          <ac:chgData name="Nguyen Thi Hoa" userId="dc6bb5b2-8d99-437a-a7f2-a08842d7305a" providerId="ADAL" clId="{E2EEB4D3-D21A-4720-9B9D-7A7182676317}" dt="2021-11-12T15:52:21.854" v="4844" actId="1076"/>
          <ac:spMkLst>
            <pc:docMk/>
            <pc:sldMk cId="0" sldId="292"/>
            <ac:spMk id="20" creationId="{525B76C3-FE4E-4F24-8E71-FA8DB0E89E30}"/>
          </ac:spMkLst>
        </pc:spChg>
        <pc:spChg chg="mod">
          <ac:chgData name="Nguyen Thi Hoa" userId="dc6bb5b2-8d99-437a-a7f2-a08842d7305a" providerId="ADAL" clId="{E2EEB4D3-D21A-4720-9B9D-7A7182676317}" dt="2021-11-12T15:54:07.298" v="4859" actId="1076"/>
          <ac:spMkLst>
            <pc:docMk/>
            <pc:sldMk cId="0" sldId="292"/>
            <ac:spMk id="21" creationId="{22F0DF71-42D8-4B02-83FE-48BC06205B34}"/>
          </ac:spMkLst>
        </pc:spChg>
        <pc:spChg chg="mod">
          <ac:chgData name="Nguyen Thi Hoa" userId="dc6bb5b2-8d99-437a-a7f2-a08842d7305a" providerId="ADAL" clId="{E2EEB4D3-D21A-4720-9B9D-7A7182676317}" dt="2021-11-12T15:47:16.208" v="4819" actId="1076"/>
          <ac:spMkLst>
            <pc:docMk/>
            <pc:sldMk cId="0" sldId="292"/>
            <ac:spMk id="22" creationId="{87F52338-CCBF-4993-90DB-C546F3915372}"/>
          </ac:spMkLst>
        </pc:spChg>
        <pc:spChg chg="mod">
          <ac:chgData name="Nguyen Thi Hoa" userId="dc6bb5b2-8d99-437a-a7f2-a08842d7305a" providerId="ADAL" clId="{E2EEB4D3-D21A-4720-9B9D-7A7182676317}" dt="2021-11-12T15:54:25.963" v="4866" actId="1076"/>
          <ac:spMkLst>
            <pc:docMk/>
            <pc:sldMk cId="0" sldId="292"/>
            <ac:spMk id="23" creationId="{86660222-C1A3-498C-8EB0-94B4A8390FED}"/>
          </ac:spMkLst>
        </pc:spChg>
        <pc:spChg chg="add mod">
          <ac:chgData name="Nguyen Thi Hoa" userId="dc6bb5b2-8d99-437a-a7f2-a08842d7305a" providerId="ADAL" clId="{E2EEB4D3-D21A-4720-9B9D-7A7182676317}" dt="2021-11-12T15:54:18.403" v="4865" actId="14100"/>
          <ac:spMkLst>
            <pc:docMk/>
            <pc:sldMk cId="0" sldId="292"/>
            <ac:spMk id="24" creationId="{8925924C-7FDD-47F6-8C36-B84933B1C8C9}"/>
          </ac:spMkLst>
        </pc:spChg>
        <pc:spChg chg="add del mod">
          <ac:chgData name="Nguyen Thi Hoa" userId="dc6bb5b2-8d99-437a-a7f2-a08842d7305a" providerId="ADAL" clId="{E2EEB4D3-D21A-4720-9B9D-7A7182676317}" dt="2021-11-05T13:20:31.785" v="2583"/>
          <ac:spMkLst>
            <pc:docMk/>
            <pc:sldMk cId="0" sldId="292"/>
            <ac:spMk id="24" creationId="{EA82D5D9-81EB-49A7-87F2-00DCF2FC4E2C}"/>
          </ac:spMkLst>
        </pc:spChg>
        <pc:spChg chg="add del mod">
          <ac:chgData name="Nguyen Thi Hoa" userId="dc6bb5b2-8d99-437a-a7f2-a08842d7305a" providerId="ADAL" clId="{E2EEB4D3-D21A-4720-9B9D-7A7182676317}" dt="2021-11-11T15:18:19.783" v="4580" actId="478"/>
          <ac:spMkLst>
            <pc:docMk/>
            <pc:sldMk cId="0" sldId="292"/>
            <ac:spMk id="25" creationId="{0C2C88AF-E5F7-414D-8A06-7568B8033DC0}"/>
          </ac:spMkLst>
        </pc:spChg>
        <pc:spChg chg="mod">
          <ac:chgData name="Nguyen Thi Hoa" userId="dc6bb5b2-8d99-437a-a7f2-a08842d7305a" providerId="ADAL" clId="{E2EEB4D3-D21A-4720-9B9D-7A7182676317}" dt="2021-11-12T15:52:50.711" v="4849" actId="404"/>
          <ac:spMkLst>
            <pc:docMk/>
            <pc:sldMk cId="0" sldId="292"/>
            <ac:spMk id="10242" creationId="{2D113DF6-204A-4E1F-BC5F-37B151E55652}"/>
          </ac:spMkLst>
        </pc:spChg>
        <pc:spChg chg="mod">
          <ac:chgData name="Nguyen Thi Hoa" userId="dc6bb5b2-8d99-437a-a7f2-a08842d7305a" providerId="ADAL" clId="{E2EEB4D3-D21A-4720-9B9D-7A7182676317}" dt="2021-11-12T15:53:13.710" v="4851" actId="14100"/>
          <ac:spMkLst>
            <pc:docMk/>
            <pc:sldMk cId="0" sldId="292"/>
            <ac:spMk id="10245" creationId="{A04AEF01-44E4-4C27-A26F-2EF5C7C998D0}"/>
          </ac:spMkLst>
        </pc:spChg>
        <pc:spChg chg="del mod">
          <ac:chgData name="Nguyen Thi Hoa" userId="dc6bb5b2-8d99-437a-a7f2-a08842d7305a" providerId="ADAL" clId="{E2EEB4D3-D21A-4720-9B9D-7A7182676317}" dt="2021-11-05T12:35:30.258" v="2422" actId="478"/>
          <ac:spMkLst>
            <pc:docMk/>
            <pc:sldMk cId="0" sldId="292"/>
            <ac:spMk id="10248" creationId="{87F93210-949A-4668-A2CB-008EEE873D90}"/>
          </ac:spMkLst>
        </pc:spChg>
        <pc:spChg chg="del mod">
          <ac:chgData name="Nguyen Thi Hoa" userId="dc6bb5b2-8d99-437a-a7f2-a08842d7305a" providerId="ADAL" clId="{E2EEB4D3-D21A-4720-9B9D-7A7182676317}" dt="2021-11-05T12:35:30.258" v="2422" actId="478"/>
          <ac:spMkLst>
            <pc:docMk/>
            <pc:sldMk cId="0" sldId="292"/>
            <ac:spMk id="10251" creationId="{7B891065-61CC-434D-A5B7-253AF5BA112E}"/>
          </ac:spMkLst>
        </pc:spChg>
        <pc:spChg chg="mod">
          <ac:chgData name="Nguyen Thi Hoa" userId="dc6bb5b2-8d99-437a-a7f2-a08842d7305a" providerId="ADAL" clId="{E2EEB4D3-D21A-4720-9B9D-7A7182676317}" dt="2021-11-06T13:42:18.606" v="3640" actId="1076"/>
          <ac:spMkLst>
            <pc:docMk/>
            <pc:sldMk cId="0" sldId="292"/>
            <ac:spMk id="10252" creationId="{07F39943-7EE2-4FBD-98D3-827930191526}"/>
          </ac:spMkLst>
        </pc:spChg>
        <pc:spChg chg="mod">
          <ac:chgData name="Nguyen Thi Hoa" userId="dc6bb5b2-8d99-437a-a7f2-a08842d7305a" providerId="ADAL" clId="{E2EEB4D3-D21A-4720-9B9D-7A7182676317}" dt="2021-11-12T15:50:08.705" v="4828" actId="1076"/>
          <ac:spMkLst>
            <pc:docMk/>
            <pc:sldMk cId="0" sldId="292"/>
            <ac:spMk id="10253" creationId="{0A680F75-EBB4-4C12-A96C-65CE58685CA6}"/>
          </ac:spMkLst>
        </pc:spChg>
        <pc:spChg chg="mod">
          <ac:chgData name="Nguyen Thi Hoa" userId="dc6bb5b2-8d99-437a-a7f2-a08842d7305a" providerId="ADAL" clId="{E2EEB4D3-D21A-4720-9B9D-7A7182676317}" dt="2021-11-12T15:43:55.907" v="4799" actId="1076"/>
          <ac:spMkLst>
            <pc:docMk/>
            <pc:sldMk cId="0" sldId="292"/>
            <ac:spMk id="10254" creationId="{2B6FFF46-FE26-478B-A3C9-80E481E44FEF}"/>
          </ac:spMkLst>
        </pc:spChg>
      </pc:sldChg>
      <pc:sldChg chg="delSp modSp mod delAnim">
        <pc:chgData name="Nguyen Thi Hoa" userId="dc6bb5b2-8d99-437a-a7f2-a08842d7305a" providerId="ADAL" clId="{E2EEB4D3-D21A-4720-9B9D-7A7182676317}" dt="2021-11-12T00:33:35.848" v="4603" actId="20577"/>
        <pc:sldMkLst>
          <pc:docMk/>
          <pc:sldMk cId="1965305552" sldId="294"/>
        </pc:sldMkLst>
        <pc:spChg chg="mod">
          <ac:chgData name="Nguyen Thi Hoa" userId="dc6bb5b2-8d99-437a-a7f2-a08842d7305a" providerId="ADAL" clId="{E2EEB4D3-D21A-4720-9B9D-7A7182676317}" dt="2021-11-12T00:33:35.848" v="4603" actId="20577"/>
          <ac:spMkLst>
            <pc:docMk/>
            <pc:sldMk cId="1965305552" sldId="294"/>
            <ac:spMk id="9" creationId="{8AFCB3C3-1225-4953-82C6-8C65984C030C}"/>
          </ac:spMkLst>
        </pc:spChg>
        <pc:spChg chg="mod">
          <ac:chgData name="Nguyen Thi Hoa" userId="dc6bb5b2-8d99-437a-a7f2-a08842d7305a" providerId="ADAL" clId="{E2EEB4D3-D21A-4720-9B9D-7A7182676317}" dt="2021-10-29T15:09:59.423" v="320" actId="207"/>
          <ac:spMkLst>
            <pc:docMk/>
            <pc:sldMk cId="1965305552" sldId="294"/>
            <ac:spMk id="12" creationId="{09ABE6F5-0537-4144-9BB0-6F9B37B6914D}"/>
          </ac:spMkLst>
        </pc:spChg>
        <pc:picChg chg="mod">
          <ac:chgData name="Nguyen Thi Hoa" userId="dc6bb5b2-8d99-437a-a7f2-a08842d7305a" providerId="ADAL" clId="{E2EEB4D3-D21A-4720-9B9D-7A7182676317}" dt="2021-10-29T15:10:02.215" v="322" actId="1076"/>
          <ac:picMkLst>
            <pc:docMk/>
            <pc:sldMk cId="1965305552" sldId="294"/>
            <ac:picMk id="4" creationId="{00000000-0000-0000-0000-000000000000}"/>
          </ac:picMkLst>
        </pc:picChg>
        <pc:picChg chg="del">
          <ac:chgData name="Nguyen Thi Hoa" userId="dc6bb5b2-8d99-437a-a7f2-a08842d7305a" providerId="ADAL" clId="{E2EEB4D3-D21A-4720-9B9D-7A7182676317}" dt="2021-10-29T15:10:01.566" v="321" actId="478"/>
          <ac:picMkLst>
            <pc:docMk/>
            <pc:sldMk cId="1965305552" sldId="294"/>
            <ac:picMk id="7" creationId="{8D431852-2A19-4440-96C5-275FC0802B17}"/>
          </ac:picMkLst>
        </pc:picChg>
      </pc:sldChg>
      <pc:sldChg chg="addSp delSp modSp mod setBg modAnim">
        <pc:chgData name="Nguyen Thi Hoa" userId="dc6bb5b2-8d99-437a-a7f2-a08842d7305a" providerId="ADAL" clId="{E2EEB4D3-D21A-4720-9B9D-7A7182676317}" dt="2021-11-12T15:25:33.097" v="4682" actId="1076"/>
        <pc:sldMkLst>
          <pc:docMk/>
          <pc:sldMk cId="0" sldId="306"/>
        </pc:sldMkLst>
        <pc:spChg chg="mod">
          <ac:chgData name="Nguyen Thi Hoa" userId="dc6bb5b2-8d99-437a-a7f2-a08842d7305a" providerId="ADAL" clId="{E2EEB4D3-D21A-4720-9B9D-7A7182676317}" dt="2021-11-06T13:40:22.188" v="3615" actId="1076"/>
          <ac:spMkLst>
            <pc:docMk/>
            <pc:sldMk cId="0" sldId="306"/>
            <ac:spMk id="2" creationId="{73803B8E-E4EE-44C7-8997-728B726925D8}"/>
          </ac:spMkLst>
        </pc:spChg>
        <pc:spChg chg="mod">
          <ac:chgData name="Nguyen Thi Hoa" userId="dc6bb5b2-8d99-437a-a7f2-a08842d7305a" providerId="ADAL" clId="{E2EEB4D3-D21A-4720-9B9D-7A7182676317}" dt="2021-11-06T13:40:17.316" v="3614" actId="1076"/>
          <ac:spMkLst>
            <pc:docMk/>
            <pc:sldMk cId="0" sldId="306"/>
            <ac:spMk id="3" creationId="{6E0EB394-1EB9-4331-AA31-545B38C39CCF}"/>
          </ac:spMkLst>
        </pc:spChg>
        <pc:spChg chg="add mod">
          <ac:chgData name="Nguyen Thi Hoa" userId="dc6bb5b2-8d99-437a-a7f2-a08842d7305a" providerId="ADAL" clId="{E2EEB4D3-D21A-4720-9B9D-7A7182676317}" dt="2021-11-12T15:25:15.546" v="4674" actId="1076"/>
          <ac:spMkLst>
            <pc:docMk/>
            <pc:sldMk cId="0" sldId="306"/>
            <ac:spMk id="17" creationId="{55CAB01B-DA1D-48DB-B684-35A709F2AD43}"/>
          </ac:spMkLst>
        </pc:spChg>
        <pc:spChg chg="add mod">
          <ac:chgData name="Nguyen Thi Hoa" userId="dc6bb5b2-8d99-437a-a7f2-a08842d7305a" providerId="ADAL" clId="{E2EEB4D3-D21A-4720-9B9D-7A7182676317}" dt="2021-11-12T15:25:33.097" v="4682" actId="1076"/>
          <ac:spMkLst>
            <pc:docMk/>
            <pc:sldMk cId="0" sldId="306"/>
            <ac:spMk id="18" creationId="{A9B11BDB-114B-4A89-8233-CD12B4915E56}"/>
          </ac:spMkLst>
        </pc:spChg>
        <pc:spChg chg="mod">
          <ac:chgData name="Nguyen Thi Hoa" userId="dc6bb5b2-8d99-437a-a7f2-a08842d7305a" providerId="ADAL" clId="{E2EEB4D3-D21A-4720-9B9D-7A7182676317}" dt="2021-11-06T13:40:42.662" v="3620" actId="1076"/>
          <ac:spMkLst>
            <pc:docMk/>
            <pc:sldMk cId="0" sldId="306"/>
            <ac:spMk id="6179" creationId="{C2DC260F-AAB7-4342-8FA4-0BB6942302E6}"/>
          </ac:spMkLst>
        </pc:spChg>
        <pc:spChg chg="mod">
          <ac:chgData name="Nguyen Thi Hoa" userId="dc6bb5b2-8d99-437a-a7f2-a08842d7305a" providerId="ADAL" clId="{E2EEB4D3-D21A-4720-9B9D-7A7182676317}" dt="2021-11-06T13:41:28.803" v="3631" actId="1076"/>
          <ac:spMkLst>
            <pc:docMk/>
            <pc:sldMk cId="0" sldId="306"/>
            <ac:spMk id="6180" creationId="{BA751A69-D991-4B12-A854-BCE19206C8A5}"/>
          </ac:spMkLst>
        </pc:spChg>
        <pc:spChg chg="mod">
          <ac:chgData name="Nguyen Thi Hoa" userId="dc6bb5b2-8d99-437a-a7f2-a08842d7305a" providerId="ADAL" clId="{E2EEB4D3-D21A-4720-9B9D-7A7182676317}" dt="2021-11-06T13:39:59.215" v="3609" actId="404"/>
          <ac:spMkLst>
            <pc:docMk/>
            <pc:sldMk cId="0" sldId="306"/>
            <ac:spMk id="9218" creationId="{62EFB6AC-3180-404E-9656-4EEDBD0EAA71}"/>
          </ac:spMkLst>
        </pc:spChg>
        <pc:spChg chg="mod">
          <ac:chgData name="Nguyen Thi Hoa" userId="dc6bb5b2-8d99-437a-a7f2-a08842d7305a" providerId="ADAL" clId="{E2EEB4D3-D21A-4720-9B9D-7A7182676317}" dt="2021-11-06T13:39:59.215" v="3609" actId="404"/>
          <ac:spMkLst>
            <pc:docMk/>
            <pc:sldMk cId="0" sldId="306"/>
            <ac:spMk id="9219" creationId="{DD640263-235A-4B85-B289-37C9B65001D4}"/>
          </ac:spMkLst>
        </pc:spChg>
        <pc:spChg chg="mod">
          <ac:chgData name="Nguyen Thi Hoa" userId="dc6bb5b2-8d99-437a-a7f2-a08842d7305a" providerId="ADAL" clId="{E2EEB4D3-D21A-4720-9B9D-7A7182676317}" dt="2021-11-06T13:39:59.215" v="3609" actId="404"/>
          <ac:spMkLst>
            <pc:docMk/>
            <pc:sldMk cId="0" sldId="306"/>
            <ac:spMk id="9220" creationId="{EF652A83-F29D-4DBE-AFDE-958D1D13F794}"/>
          </ac:spMkLst>
        </pc:spChg>
        <pc:spChg chg="mod">
          <ac:chgData name="Nguyen Thi Hoa" userId="dc6bb5b2-8d99-437a-a7f2-a08842d7305a" providerId="ADAL" clId="{E2EEB4D3-D21A-4720-9B9D-7A7182676317}" dt="2021-11-06T13:39:59.215" v="3609" actId="404"/>
          <ac:spMkLst>
            <pc:docMk/>
            <pc:sldMk cId="0" sldId="306"/>
            <ac:spMk id="9221" creationId="{8A7F14B8-EEB4-4280-85BB-A8822909DE07}"/>
          </ac:spMkLst>
        </pc:spChg>
        <pc:spChg chg="mod">
          <ac:chgData name="Nguyen Thi Hoa" userId="dc6bb5b2-8d99-437a-a7f2-a08842d7305a" providerId="ADAL" clId="{E2EEB4D3-D21A-4720-9B9D-7A7182676317}" dt="2021-11-06T13:39:59.215" v="3609" actId="404"/>
          <ac:spMkLst>
            <pc:docMk/>
            <pc:sldMk cId="0" sldId="306"/>
            <ac:spMk id="9222" creationId="{27B0CC4F-BD71-4B37-8053-F8CEFE603244}"/>
          </ac:spMkLst>
        </pc:spChg>
        <pc:spChg chg="mod">
          <ac:chgData name="Nguyen Thi Hoa" userId="dc6bb5b2-8d99-437a-a7f2-a08842d7305a" providerId="ADAL" clId="{E2EEB4D3-D21A-4720-9B9D-7A7182676317}" dt="2021-11-06T13:40:31.495" v="3618" actId="14100"/>
          <ac:spMkLst>
            <pc:docMk/>
            <pc:sldMk cId="0" sldId="306"/>
            <ac:spMk id="9224" creationId="{3B59F2EB-8165-4180-AAF9-6A90AE776DC6}"/>
          </ac:spMkLst>
        </pc:spChg>
        <pc:spChg chg="mod">
          <ac:chgData name="Nguyen Thi Hoa" userId="dc6bb5b2-8d99-437a-a7f2-a08842d7305a" providerId="ADAL" clId="{E2EEB4D3-D21A-4720-9B9D-7A7182676317}" dt="2021-11-06T13:40:13.472" v="3613" actId="1076"/>
          <ac:spMkLst>
            <pc:docMk/>
            <pc:sldMk cId="0" sldId="306"/>
            <ac:spMk id="9225" creationId="{64B09A5E-4E75-420D-AE3E-2896BA14F53A}"/>
          </ac:spMkLst>
        </pc:spChg>
        <pc:spChg chg="mod">
          <ac:chgData name="Nguyen Thi Hoa" userId="dc6bb5b2-8d99-437a-a7f2-a08842d7305a" providerId="ADAL" clId="{E2EEB4D3-D21A-4720-9B9D-7A7182676317}" dt="2021-11-06T13:40:50.481" v="3622" actId="1076"/>
          <ac:spMkLst>
            <pc:docMk/>
            <pc:sldMk cId="0" sldId="306"/>
            <ac:spMk id="9226" creationId="{6DD77555-DC39-46ED-8907-4E623E33059F}"/>
          </ac:spMkLst>
        </pc:spChg>
        <pc:spChg chg="mod">
          <ac:chgData name="Nguyen Thi Hoa" userId="dc6bb5b2-8d99-437a-a7f2-a08842d7305a" providerId="ADAL" clId="{E2EEB4D3-D21A-4720-9B9D-7A7182676317}" dt="2021-11-06T13:41:25.392" v="3630" actId="1076"/>
          <ac:spMkLst>
            <pc:docMk/>
            <pc:sldMk cId="0" sldId="306"/>
            <ac:spMk id="9227" creationId="{18665665-FD00-40EC-B93C-EFE7A02259B8}"/>
          </ac:spMkLst>
        </pc:spChg>
        <pc:spChg chg="del mod">
          <ac:chgData name="Nguyen Thi Hoa" userId="dc6bb5b2-8d99-437a-a7f2-a08842d7305a" providerId="ADAL" clId="{E2EEB4D3-D21A-4720-9B9D-7A7182676317}" dt="2021-11-05T10:04:45.075" v="1974" actId="478"/>
          <ac:spMkLst>
            <pc:docMk/>
            <pc:sldMk cId="0" sldId="306"/>
            <ac:spMk id="9232" creationId="{AA775AF1-6F71-4AE1-90D7-76D3336906FC}"/>
          </ac:spMkLst>
        </pc:spChg>
      </pc:sldChg>
      <pc:sldChg chg="addSp delSp modSp add del mod delAnim modShow">
        <pc:chgData name="Nguyen Thi Hoa" userId="dc6bb5b2-8d99-437a-a7f2-a08842d7305a" providerId="ADAL" clId="{E2EEB4D3-D21A-4720-9B9D-7A7182676317}" dt="2021-11-12T15:55:46.263" v="4873" actId="47"/>
        <pc:sldMkLst>
          <pc:docMk/>
          <pc:sldMk cId="2663911693" sldId="315"/>
        </pc:sldMkLst>
        <pc:spChg chg="del">
          <ac:chgData name="Nguyen Thi Hoa" userId="dc6bb5b2-8d99-437a-a7f2-a08842d7305a" providerId="ADAL" clId="{E2EEB4D3-D21A-4720-9B9D-7A7182676317}" dt="2021-11-05T14:16:25.832" v="2962" actId="478"/>
          <ac:spMkLst>
            <pc:docMk/>
            <pc:sldMk cId="2663911693" sldId="315"/>
            <ac:spMk id="14" creationId="{00000000-0000-0000-0000-000000000000}"/>
          </ac:spMkLst>
        </pc:spChg>
        <pc:spChg chg="mod">
          <ac:chgData name="Nguyen Thi Hoa" userId="dc6bb5b2-8d99-437a-a7f2-a08842d7305a" providerId="ADAL" clId="{E2EEB4D3-D21A-4720-9B9D-7A7182676317}" dt="2021-11-05T14:50:12.056" v="2998" actId="20577"/>
          <ac:spMkLst>
            <pc:docMk/>
            <pc:sldMk cId="2663911693" sldId="315"/>
            <ac:spMk id="15" creationId="{955EEC83-5BC8-F842-AB63-5EC9FF881D81}"/>
          </ac:spMkLst>
        </pc:spChg>
        <pc:spChg chg="del">
          <ac:chgData name="Nguyen Thi Hoa" userId="dc6bb5b2-8d99-437a-a7f2-a08842d7305a" providerId="ADAL" clId="{E2EEB4D3-D21A-4720-9B9D-7A7182676317}" dt="2021-11-05T14:15:17.846" v="2905" actId="478"/>
          <ac:spMkLst>
            <pc:docMk/>
            <pc:sldMk cId="2663911693" sldId="315"/>
            <ac:spMk id="16" creationId="{E962A39B-1D57-EF40-879B-78F4BCEFC0EF}"/>
          </ac:spMkLst>
        </pc:spChg>
        <pc:picChg chg="add mod">
          <ac:chgData name="Nguyen Thi Hoa" userId="dc6bb5b2-8d99-437a-a7f2-a08842d7305a" providerId="ADAL" clId="{E2EEB4D3-D21A-4720-9B9D-7A7182676317}" dt="2021-11-05T14:17:08.421" v="2968" actId="1076"/>
          <ac:picMkLst>
            <pc:docMk/>
            <pc:sldMk cId="2663911693" sldId="315"/>
            <ac:picMk id="3" creationId="{B6910178-C4A7-4BB0-85B0-AD434326EF2B}"/>
          </ac:picMkLst>
        </pc:picChg>
      </pc:sldChg>
      <pc:sldChg chg="addSp delSp modSp mod ord modTransition setBg addAnim delAnim modAnim">
        <pc:chgData name="Nguyen Thi Hoa" userId="dc6bb5b2-8d99-437a-a7f2-a08842d7305a" providerId="ADAL" clId="{E2EEB4D3-D21A-4720-9B9D-7A7182676317}" dt="2021-11-11T14:39:36.532" v="4109" actId="404"/>
        <pc:sldMkLst>
          <pc:docMk/>
          <pc:sldMk cId="1857164956" sldId="316"/>
        </pc:sldMkLst>
        <pc:spChg chg="del mod">
          <ac:chgData name="Nguyen Thi Hoa" userId="dc6bb5b2-8d99-437a-a7f2-a08842d7305a" providerId="ADAL" clId="{E2EEB4D3-D21A-4720-9B9D-7A7182676317}" dt="2021-10-29T15:11:30.369" v="334" actId="478"/>
          <ac:spMkLst>
            <pc:docMk/>
            <pc:sldMk cId="1857164956" sldId="316"/>
            <ac:spMk id="2" creationId="{00000000-0000-0000-0000-000000000000}"/>
          </ac:spMkLst>
        </pc:spChg>
        <pc:spChg chg="add del">
          <ac:chgData name="Nguyen Thi Hoa" userId="dc6bb5b2-8d99-437a-a7f2-a08842d7305a" providerId="ADAL" clId="{E2EEB4D3-D21A-4720-9B9D-7A7182676317}" dt="2021-10-31T10:49:01.120" v="757" actId="478"/>
          <ac:spMkLst>
            <pc:docMk/>
            <pc:sldMk cId="1857164956" sldId="316"/>
            <ac:spMk id="2" creationId="{EF94EC32-E7C4-4A55-9581-D542B625E8F8}"/>
          </ac:spMkLst>
        </pc:spChg>
        <pc:spChg chg="del mod">
          <ac:chgData name="Nguyen Thi Hoa" userId="dc6bb5b2-8d99-437a-a7f2-a08842d7305a" providerId="ADAL" clId="{E2EEB4D3-D21A-4720-9B9D-7A7182676317}" dt="2021-10-29T15:19:09.907" v="514" actId="478"/>
          <ac:spMkLst>
            <pc:docMk/>
            <pc:sldMk cId="1857164956" sldId="316"/>
            <ac:spMk id="3" creationId="{00000000-0000-0000-0000-000000000000}"/>
          </ac:spMkLst>
        </pc:spChg>
        <pc:spChg chg="add del">
          <ac:chgData name="Nguyen Thi Hoa" userId="dc6bb5b2-8d99-437a-a7f2-a08842d7305a" providerId="ADAL" clId="{E2EEB4D3-D21A-4720-9B9D-7A7182676317}" dt="2021-11-04T14:17:24.236" v="1340" actId="11529"/>
          <ac:spMkLst>
            <pc:docMk/>
            <pc:sldMk cId="1857164956" sldId="316"/>
            <ac:spMk id="3" creationId="{F95E8E53-85BE-4CC9-AD82-316CC5A9F40B}"/>
          </ac:spMkLst>
        </pc:spChg>
        <pc:spChg chg="del mod">
          <ac:chgData name="Nguyen Thi Hoa" userId="dc6bb5b2-8d99-437a-a7f2-a08842d7305a" providerId="ADAL" clId="{E2EEB4D3-D21A-4720-9B9D-7A7182676317}" dt="2021-11-04T14:22:46.702" v="1402" actId="478"/>
          <ac:spMkLst>
            <pc:docMk/>
            <pc:sldMk cId="1857164956" sldId="316"/>
            <ac:spMk id="4" creationId="{00000000-0000-0000-0000-000000000000}"/>
          </ac:spMkLst>
        </pc:spChg>
        <pc:spChg chg="del mod">
          <ac:chgData name="Nguyen Thi Hoa" userId="dc6bb5b2-8d99-437a-a7f2-a08842d7305a" providerId="ADAL" clId="{E2EEB4D3-D21A-4720-9B9D-7A7182676317}" dt="2021-11-04T14:23:15.043" v="1411" actId="478"/>
          <ac:spMkLst>
            <pc:docMk/>
            <pc:sldMk cId="1857164956" sldId="316"/>
            <ac:spMk id="5" creationId="{00000000-0000-0000-0000-000000000000}"/>
          </ac:spMkLst>
        </pc:spChg>
        <pc:spChg chg="mod">
          <ac:chgData name="Nguyen Thi Hoa" userId="dc6bb5b2-8d99-437a-a7f2-a08842d7305a" providerId="ADAL" clId="{E2EEB4D3-D21A-4720-9B9D-7A7182676317}" dt="2021-11-06T14:12:04.760" v="3646" actId="404"/>
          <ac:spMkLst>
            <pc:docMk/>
            <pc:sldMk cId="1857164956" sldId="316"/>
            <ac:spMk id="6" creationId="{00000000-0000-0000-0000-000000000000}"/>
          </ac:spMkLst>
        </pc:spChg>
        <pc:spChg chg="mod">
          <ac:chgData name="Nguyen Thi Hoa" userId="dc6bb5b2-8d99-437a-a7f2-a08842d7305a" providerId="ADAL" clId="{E2EEB4D3-D21A-4720-9B9D-7A7182676317}" dt="2021-11-11T14:38:55.261" v="4095" actId="404"/>
          <ac:spMkLst>
            <pc:docMk/>
            <pc:sldMk cId="1857164956" sldId="316"/>
            <ac:spMk id="7" creationId="{00000000-0000-0000-0000-000000000000}"/>
          </ac:spMkLst>
        </pc:spChg>
        <pc:spChg chg="mod">
          <ac:chgData name="Nguyen Thi Hoa" userId="dc6bb5b2-8d99-437a-a7f2-a08842d7305a" providerId="ADAL" clId="{E2EEB4D3-D21A-4720-9B9D-7A7182676317}" dt="2021-11-11T14:39:02.543" v="4097" actId="404"/>
          <ac:spMkLst>
            <pc:docMk/>
            <pc:sldMk cId="1857164956" sldId="316"/>
            <ac:spMk id="8" creationId="{00000000-0000-0000-0000-000000000000}"/>
          </ac:spMkLst>
        </pc:spChg>
        <pc:spChg chg="mod">
          <ac:chgData name="Nguyen Thi Hoa" userId="dc6bb5b2-8d99-437a-a7f2-a08842d7305a" providerId="ADAL" clId="{E2EEB4D3-D21A-4720-9B9D-7A7182676317}" dt="2021-11-11T14:39:07.647" v="4099"/>
          <ac:spMkLst>
            <pc:docMk/>
            <pc:sldMk cId="1857164956" sldId="316"/>
            <ac:spMk id="9" creationId="{00000000-0000-0000-0000-000000000000}"/>
          </ac:spMkLst>
        </pc:spChg>
        <pc:spChg chg="mod">
          <ac:chgData name="Nguyen Thi Hoa" userId="dc6bb5b2-8d99-437a-a7f2-a08842d7305a" providerId="ADAL" clId="{E2EEB4D3-D21A-4720-9B9D-7A7182676317}" dt="2021-11-06T14:14:53.791" v="3672" actId="1076"/>
          <ac:spMkLst>
            <pc:docMk/>
            <pc:sldMk cId="1857164956" sldId="316"/>
            <ac:spMk id="10" creationId="{00000000-0000-0000-0000-000000000000}"/>
          </ac:spMkLst>
        </pc:spChg>
        <pc:spChg chg="mod">
          <ac:chgData name="Nguyen Thi Hoa" userId="dc6bb5b2-8d99-437a-a7f2-a08842d7305a" providerId="ADAL" clId="{E2EEB4D3-D21A-4720-9B9D-7A7182676317}" dt="2021-11-06T14:14:50.938" v="3671" actId="1076"/>
          <ac:spMkLst>
            <pc:docMk/>
            <pc:sldMk cId="1857164956" sldId="316"/>
            <ac:spMk id="11" creationId="{00000000-0000-0000-0000-000000000000}"/>
          </ac:spMkLst>
        </pc:spChg>
        <pc:spChg chg="mod">
          <ac:chgData name="Nguyen Thi Hoa" userId="dc6bb5b2-8d99-437a-a7f2-a08842d7305a" providerId="ADAL" clId="{E2EEB4D3-D21A-4720-9B9D-7A7182676317}" dt="2021-11-06T14:14:47.109" v="3670" actId="1076"/>
          <ac:spMkLst>
            <pc:docMk/>
            <pc:sldMk cId="1857164956" sldId="316"/>
            <ac:spMk id="12" creationId="{00000000-0000-0000-0000-000000000000}"/>
          </ac:spMkLst>
        </pc:spChg>
        <pc:spChg chg="add mod ord">
          <ac:chgData name="Nguyen Thi Hoa" userId="dc6bb5b2-8d99-437a-a7f2-a08842d7305a" providerId="ADAL" clId="{E2EEB4D3-D21A-4720-9B9D-7A7182676317}" dt="2021-11-11T14:15:33.961" v="3996" actId="1076"/>
          <ac:spMkLst>
            <pc:docMk/>
            <pc:sldMk cId="1857164956" sldId="316"/>
            <ac:spMk id="13" creationId="{ACD01376-A77F-41A6-84F7-B78AEF96D8A8}"/>
          </ac:spMkLst>
        </pc:spChg>
        <pc:spChg chg="mod">
          <ac:chgData name="Nguyen Thi Hoa" userId="dc6bb5b2-8d99-437a-a7f2-a08842d7305a" providerId="ADAL" clId="{E2EEB4D3-D21A-4720-9B9D-7A7182676317}" dt="2021-11-11T14:39:36.532" v="4109" actId="404"/>
          <ac:spMkLst>
            <pc:docMk/>
            <pc:sldMk cId="1857164956" sldId="316"/>
            <ac:spMk id="14" creationId="{00000000-0000-0000-0000-000000000000}"/>
          </ac:spMkLst>
        </pc:spChg>
        <pc:spChg chg="add del mod">
          <ac:chgData name="Nguyen Thi Hoa" userId="dc6bb5b2-8d99-437a-a7f2-a08842d7305a" providerId="ADAL" clId="{E2EEB4D3-D21A-4720-9B9D-7A7182676317}" dt="2021-11-11T14:13:49.603" v="3976" actId="478"/>
          <ac:spMkLst>
            <pc:docMk/>
            <pc:sldMk cId="1857164956" sldId="316"/>
            <ac:spMk id="15" creationId="{A217AB73-CED6-4B7A-93BC-5B3DB709CA80}"/>
          </ac:spMkLst>
        </pc:spChg>
        <pc:spChg chg="add del mod ord">
          <ac:chgData name="Nguyen Thi Hoa" userId="dc6bb5b2-8d99-437a-a7f2-a08842d7305a" providerId="ADAL" clId="{E2EEB4D3-D21A-4720-9B9D-7A7182676317}" dt="2021-10-31T10:52:41.680" v="790" actId="21"/>
          <ac:spMkLst>
            <pc:docMk/>
            <pc:sldMk cId="1857164956" sldId="316"/>
            <ac:spMk id="15" creationId="{D59A8CD3-DEC1-47E2-B7D8-E4A9D727625A}"/>
          </ac:spMkLst>
        </pc:spChg>
        <pc:spChg chg="add del mod">
          <ac:chgData name="Nguyen Thi Hoa" userId="dc6bb5b2-8d99-437a-a7f2-a08842d7305a" providerId="ADAL" clId="{E2EEB4D3-D21A-4720-9B9D-7A7182676317}" dt="2021-11-06T14:16:37.458" v="3674" actId="1076"/>
          <ac:spMkLst>
            <pc:docMk/>
            <pc:sldMk cId="1857164956" sldId="316"/>
            <ac:spMk id="16" creationId="{1148BB31-12B4-4FDC-91A0-73A133909E67}"/>
          </ac:spMkLst>
        </pc:spChg>
        <pc:spChg chg="add del mod">
          <ac:chgData name="Nguyen Thi Hoa" userId="dc6bb5b2-8d99-437a-a7f2-a08842d7305a" providerId="ADAL" clId="{E2EEB4D3-D21A-4720-9B9D-7A7182676317}" dt="2021-10-29T15:23:25.396" v="564"/>
          <ac:spMkLst>
            <pc:docMk/>
            <pc:sldMk cId="1857164956" sldId="316"/>
            <ac:spMk id="17" creationId="{D9C5AC85-1111-4F4F-8A02-EA96E478BBE1}"/>
          </ac:spMkLst>
        </pc:spChg>
        <pc:spChg chg="add del">
          <ac:chgData name="Nguyen Thi Hoa" userId="dc6bb5b2-8d99-437a-a7f2-a08842d7305a" providerId="ADAL" clId="{E2EEB4D3-D21A-4720-9B9D-7A7182676317}" dt="2021-10-29T15:17:45.756" v="420" actId="22"/>
          <ac:spMkLst>
            <pc:docMk/>
            <pc:sldMk cId="1857164956" sldId="316"/>
            <ac:spMk id="18" creationId="{208258FE-E63B-44F8-8149-CC58BC639E64}"/>
          </ac:spMkLst>
        </pc:spChg>
        <pc:spChg chg="add del mod">
          <ac:chgData name="Nguyen Thi Hoa" userId="dc6bb5b2-8d99-437a-a7f2-a08842d7305a" providerId="ADAL" clId="{E2EEB4D3-D21A-4720-9B9D-7A7182676317}" dt="2021-11-04T14:15:37.891" v="1319"/>
          <ac:spMkLst>
            <pc:docMk/>
            <pc:sldMk cId="1857164956" sldId="316"/>
            <ac:spMk id="18" creationId="{A60D2289-C13D-4F4E-A78C-C65FE8088763}"/>
          </ac:spMkLst>
        </pc:spChg>
        <pc:spChg chg="add del mod">
          <ac:chgData name="Nguyen Thi Hoa" userId="dc6bb5b2-8d99-437a-a7f2-a08842d7305a" providerId="ADAL" clId="{E2EEB4D3-D21A-4720-9B9D-7A7182676317}" dt="2021-11-04T14:18:47.189" v="1352" actId="478"/>
          <ac:spMkLst>
            <pc:docMk/>
            <pc:sldMk cId="1857164956" sldId="316"/>
            <ac:spMk id="19" creationId="{913E14D9-3B0C-4E2C-B1C4-97F18D6317E5}"/>
          </ac:spMkLst>
        </pc:spChg>
        <pc:spChg chg="add del mod ord">
          <ac:chgData name="Nguyen Thi Hoa" userId="dc6bb5b2-8d99-437a-a7f2-a08842d7305a" providerId="ADAL" clId="{E2EEB4D3-D21A-4720-9B9D-7A7182676317}" dt="2021-10-29T15:23:25.395" v="562" actId="478"/>
          <ac:spMkLst>
            <pc:docMk/>
            <pc:sldMk cId="1857164956" sldId="316"/>
            <ac:spMk id="19" creationId="{DD6F12AE-EB6C-442F-94D7-01542BCC32B3}"/>
          </ac:spMkLst>
        </pc:spChg>
        <pc:spChg chg="add del mod">
          <ac:chgData name="Nguyen Thi Hoa" userId="dc6bb5b2-8d99-437a-a7f2-a08842d7305a" providerId="ADAL" clId="{E2EEB4D3-D21A-4720-9B9D-7A7182676317}" dt="2021-11-11T14:18:25.073" v="4026" actId="478"/>
          <ac:spMkLst>
            <pc:docMk/>
            <pc:sldMk cId="1857164956" sldId="316"/>
            <ac:spMk id="19" creationId="{E4C17E0F-CE1E-4853-AD5F-C3DD104D0967}"/>
          </ac:spMkLst>
        </pc:spChg>
        <pc:spChg chg="add del mod ord">
          <ac:chgData name="Nguyen Thi Hoa" userId="dc6bb5b2-8d99-437a-a7f2-a08842d7305a" providerId="ADAL" clId="{E2EEB4D3-D21A-4720-9B9D-7A7182676317}" dt="2021-11-04T14:25:43.826" v="1431" actId="478"/>
          <ac:spMkLst>
            <pc:docMk/>
            <pc:sldMk cId="1857164956" sldId="316"/>
            <ac:spMk id="20" creationId="{D587DA5A-6481-4462-8F48-E73ED836B0ED}"/>
          </ac:spMkLst>
        </pc:spChg>
        <pc:spChg chg="add del mod">
          <ac:chgData name="Nguyen Thi Hoa" userId="dc6bb5b2-8d99-437a-a7f2-a08842d7305a" providerId="ADAL" clId="{E2EEB4D3-D21A-4720-9B9D-7A7182676317}" dt="2021-11-11T14:18:25.073" v="4026" actId="478"/>
          <ac:spMkLst>
            <pc:docMk/>
            <pc:sldMk cId="1857164956" sldId="316"/>
            <ac:spMk id="20" creationId="{FF9262A1-C864-4B75-BFD6-8766470731E1}"/>
          </ac:spMkLst>
        </pc:spChg>
        <pc:spChg chg="add mod">
          <ac:chgData name="Nguyen Thi Hoa" userId="dc6bb5b2-8d99-437a-a7f2-a08842d7305a" providerId="ADAL" clId="{E2EEB4D3-D21A-4720-9B9D-7A7182676317}" dt="2021-11-11T14:14:57.418" v="3989" actId="1076"/>
          <ac:spMkLst>
            <pc:docMk/>
            <pc:sldMk cId="1857164956" sldId="316"/>
            <ac:spMk id="22" creationId="{D0978AED-028E-4336-82FD-7AEB39C4F5F2}"/>
          </ac:spMkLst>
        </pc:spChg>
        <pc:spChg chg="add del mod">
          <ac:chgData name="Nguyen Thi Hoa" userId="dc6bb5b2-8d99-437a-a7f2-a08842d7305a" providerId="ADAL" clId="{E2EEB4D3-D21A-4720-9B9D-7A7182676317}" dt="2021-11-04T14:25:43.829" v="1433"/>
          <ac:spMkLst>
            <pc:docMk/>
            <pc:sldMk cId="1857164956" sldId="316"/>
            <ac:spMk id="23" creationId="{970BAFD9-E803-4D03-A4FC-DB4107464195}"/>
          </ac:spMkLst>
        </pc:spChg>
        <pc:spChg chg="add mod">
          <ac:chgData name="Nguyen Thi Hoa" userId="dc6bb5b2-8d99-437a-a7f2-a08842d7305a" providerId="ADAL" clId="{E2EEB4D3-D21A-4720-9B9D-7A7182676317}" dt="2021-11-11T14:14:08.646" v="3981" actId="1076"/>
          <ac:spMkLst>
            <pc:docMk/>
            <pc:sldMk cId="1857164956" sldId="316"/>
            <ac:spMk id="24" creationId="{0952B1E8-0701-49EF-B462-F7788BAC3731}"/>
          </ac:spMkLst>
        </pc:spChg>
        <pc:spChg chg="add del mod">
          <ac:chgData name="Nguyen Thi Hoa" userId="dc6bb5b2-8d99-437a-a7f2-a08842d7305a" providerId="ADAL" clId="{E2EEB4D3-D21A-4720-9B9D-7A7182676317}" dt="2021-11-04T14:23:11.544" v="1410" actId="478"/>
          <ac:spMkLst>
            <pc:docMk/>
            <pc:sldMk cId="1857164956" sldId="316"/>
            <ac:spMk id="25" creationId="{EFABC3EF-AC5E-476F-B4FF-48DC8A567036}"/>
          </ac:spMkLst>
        </pc:spChg>
        <pc:spChg chg="add del mod">
          <ac:chgData name="Nguyen Thi Hoa" userId="dc6bb5b2-8d99-437a-a7f2-a08842d7305a" providerId="ADAL" clId="{E2EEB4D3-D21A-4720-9B9D-7A7182676317}" dt="2021-11-11T14:14:18.580" v="3984" actId="478"/>
          <ac:spMkLst>
            <pc:docMk/>
            <pc:sldMk cId="1857164956" sldId="316"/>
            <ac:spMk id="26" creationId="{17B5C8B5-8BB6-4C1E-88B2-9131C1539227}"/>
          </ac:spMkLst>
        </pc:spChg>
        <pc:spChg chg="add del mod ord">
          <ac:chgData name="Nguyen Thi Hoa" userId="dc6bb5b2-8d99-437a-a7f2-a08842d7305a" providerId="ADAL" clId="{E2EEB4D3-D21A-4720-9B9D-7A7182676317}" dt="2021-11-11T14:15:42.083" v="3999" actId="1076"/>
          <ac:spMkLst>
            <pc:docMk/>
            <pc:sldMk cId="1857164956" sldId="316"/>
            <ac:spMk id="27" creationId="{5D121806-D42F-4651-8466-AF2263C3FEB8}"/>
          </ac:spMkLst>
        </pc:spChg>
        <pc:spChg chg="add mod">
          <ac:chgData name="Nguyen Thi Hoa" userId="dc6bb5b2-8d99-437a-a7f2-a08842d7305a" providerId="ADAL" clId="{E2EEB4D3-D21A-4720-9B9D-7A7182676317}" dt="2021-11-11T14:39:18.866" v="4102" actId="14100"/>
          <ac:spMkLst>
            <pc:docMk/>
            <pc:sldMk cId="1857164956" sldId="316"/>
            <ac:spMk id="30" creationId="{2310D0FE-D1B4-41DB-993D-2CCEFE562A65}"/>
          </ac:spMkLst>
        </pc:spChg>
        <pc:spChg chg="del mod">
          <ac:chgData name="Nguyen Thi Hoa" userId="dc6bb5b2-8d99-437a-a7f2-a08842d7305a" providerId="ADAL" clId="{E2EEB4D3-D21A-4720-9B9D-7A7182676317}" dt="2021-10-29T15:11:27.718" v="332" actId="478"/>
          <ac:spMkLst>
            <pc:docMk/>
            <pc:sldMk cId="1857164956" sldId="316"/>
            <ac:spMk id="58" creationId="{00000000-0000-0000-0000-000000000000}"/>
          </ac:spMkLst>
        </pc:spChg>
        <pc:picChg chg="add del mod ord">
          <ac:chgData name="Nguyen Thi Hoa" userId="dc6bb5b2-8d99-437a-a7f2-a08842d7305a" providerId="ADAL" clId="{E2EEB4D3-D21A-4720-9B9D-7A7182676317}" dt="2021-10-31T10:52:41.680" v="790" actId="21"/>
          <ac:picMkLst>
            <pc:docMk/>
            <pc:sldMk cId="1857164956" sldId="316"/>
            <ac:picMk id="13" creationId="{002D7BDF-544E-4371-A444-03384AB886C3}"/>
          </ac:picMkLst>
        </pc:picChg>
        <pc:picChg chg="add del mod">
          <ac:chgData name="Nguyen Thi Hoa" userId="dc6bb5b2-8d99-437a-a7f2-a08842d7305a" providerId="ADAL" clId="{E2EEB4D3-D21A-4720-9B9D-7A7182676317}" dt="2021-10-29T15:17:47.851" v="422" actId="478"/>
          <ac:picMkLst>
            <pc:docMk/>
            <pc:sldMk cId="1857164956" sldId="316"/>
            <ac:picMk id="15" creationId="{70AF39A6-06FD-4F9C-BAFB-4FA3E393E978}"/>
          </ac:picMkLst>
        </pc:picChg>
        <pc:picChg chg="add del mod ord">
          <ac:chgData name="Nguyen Thi Hoa" userId="dc6bb5b2-8d99-437a-a7f2-a08842d7305a" providerId="ADAL" clId="{E2EEB4D3-D21A-4720-9B9D-7A7182676317}" dt="2021-11-04T14:14:19.993" v="1316" actId="478"/>
          <ac:picMkLst>
            <pc:docMk/>
            <pc:sldMk cId="1857164956" sldId="316"/>
            <ac:picMk id="17" creationId="{F712F8AD-5FBC-4C48-B20D-BB6AC6F34608}"/>
          </ac:picMkLst>
        </pc:picChg>
        <pc:picChg chg="add mod">
          <ac:chgData name="Nguyen Thi Hoa" userId="dc6bb5b2-8d99-437a-a7f2-a08842d7305a" providerId="ADAL" clId="{E2EEB4D3-D21A-4720-9B9D-7A7182676317}" dt="2021-11-11T14:39:23.295" v="4103" actId="14100"/>
          <ac:picMkLst>
            <pc:docMk/>
            <pc:sldMk cId="1857164956" sldId="316"/>
            <ac:picMk id="28" creationId="{2BBE0A25-77D4-486C-8B66-A131291D7B54}"/>
          </ac:picMkLst>
        </pc:picChg>
      </pc:sldChg>
      <pc:sldChg chg="addSp delSp modSp mod setBg modAnim">
        <pc:chgData name="Nguyen Thi Hoa" userId="dc6bb5b2-8d99-437a-a7f2-a08842d7305a" providerId="ADAL" clId="{E2EEB4D3-D21A-4720-9B9D-7A7182676317}" dt="2021-10-27T15:58:43.824" v="33" actId="1076"/>
        <pc:sldMkLst>
          <pc:docMk/>
          <pc:sldMk cId="0" sldId="327"/>
        </pc:sldMkLst>
        <pc:spChg chg="add mod">
          <ac:chgData name="Nguyen Thi Hoa" userId="dc6bb5b2-8d99-437a-a7f2-a08842d7305a" providerId="ADAL" clId="{E2EEB4D3-D21A-4720-9B9D-7A7182676317}" dt="2021-10-27T15:54:06.134" v="24" actId="1076"/>
          <ac:spMkLst>
            <pc:docMk/>
            <pc:sldMk cId="0" sldId="327"/>
            <ac:spMk id="7" creationId="{5C6FB6EA-5279-4AAD-AAF8-BF6297A2D166}"/>
          </ac:spMkLst>
        </pc:spChg>
        <pc:spChg chg="add mod">
          <ac:chgData name="Nguyen Thi Hoa" userId="dc6bb5b2-8d99-437a-a7f2-a08842d7305a" providerId="ADAL" clId="{E2EEB4D3-D21A-4720-9B9D-7A7182676317}" dt="2021-10-27T15:58:43.824" v="33" actId="1076"/>
          <ac:spMkLst>
            <pc:docMk/>
            <pc:sldMk cId="0" sldId="327"/>
            <ac:spMk id="8" creationId="{0011E480-43D8-4A68-A8A9-05B2D9D22DF7}"/>
          </ac:spMkLst>
        </pc:spChg>
        <pc:spChg chg="add mod">
          <ac:chgData name="Nguyen Thi Hoa" userId="dc6bb5b2-8d99-437a-a7f2-a08842d7305a" providerId="ADAL" clId="{E2EEB4D3-D21A-4720-9B9D-7A7182676317}" dt="2021-10-27T15:58:43.824" v="33" actId="1076"/>
          <ac:spMkLst>
            <pc:docMk/>
            <pc:sldMk cId="0" sldId="327"/>
            <ac:spMk id="9" creationId="{8FA294FE-F508-458A-9FF6-A2B24B26BC2C}"/>
          </ac:spMkLst>
        </pc:spChg>
        <pc:spChg chg="del mod">
          <ac:chgData name="Nguyen Thi Hoa" userId="dc6bb5b2-8d99-437a-a7f2-a08842d7305a" providerId="ADAL" clId="{E2EEB4D3-D21A-4720-9B9D-7A7182676317}" dt="2021-10-27T15:38:02.157" v="1" actId="478"/>
          <ac:spMkLst>
            <pc:docMk/>
            <pc:sldMk cId="0" sldId="327"/>
            <ac:spMk id="49154" creationId="{1B3F76E7-9000-4A1A-92F1-3102FF3175C1}"/>
          </ac:spMkLst>
        </pc:spChg>
        <pc:spChg chg="del mod">
          <ac:chgData name="Nguyen Thi Hoa" userId="dc6bb5b2-8d99-437a-a7f2-a08842d7305a" providerId="ADAL" clId="{E2EEB4D3-D21A-4720-9B9D-7A7182676317}" dt="2021-10-27T15:38:06.534" v="6"/>
          <ac:spMkLst>
            <pc:docMk/>
            <pc:sldMk cId="0" sldId="327"/>
            <ac:spMk id="49155" creationId="{B5C5C52C-B2EC-4572-87FA-50EA2105E317}"/>
          </ac:spMkLst>
        </pc:spChg>
        <pc:spChg chg="del">
          <ac:chgData name="Nguyen Thi Hoa" userId="dc6bb5b2-8d99-437a-a7f2-a08842d7305a" providerId="ADAL" clId="{E2EEB4D3-D21A-4720-9B9D-7A7182676317}" dt="2021-10-27T15:38:24.962" v="7" actId="478"/>
          <ac:spMkLst>
            <pc:docMk/>
            <pc:sldMk cId="0" sldId="327"/>
            <ac:spMk id="49156" creationId="{59329C96-E7E8-45A2-96DF-43456B3E19C0}"/>
          </ac:spMkLst>
        </pc:spChg>
        <pc:spChg chg="del mod">
          <ac:chgData name="Nguyen Thi Hoa" userId="dc6bb5b2-8d99-437a-a7f2-a08842d7305a" providerId="ADAL" clId="{E2EEB4D3-D21A-4720-9B9D-7A7182676317}" dt="2021-10-27T15:38:06.533" v="4" actId="478"/>
          <ac:spMkLst>
            <pc:docMk/>
            <pc:sldMk cId="0" sldId="327"/>
            <ac:spMk id="49157" creationId="{4366FE87-7E45-4519-955C-14C714BD9E3B}"/>
          </ac:spMkLst>
        </pc:spChg>
      </pc:sldChg>
      <pc:sldChg chg="del">
        <pc:chgData name="Nguyen Thi Hoa" userId="dc6bb5b2-8d99-437a-a7f2-a08842d7305a" providerId="ADAL" clId="{E2EEB4D3-D21A-4720-9B9D-7A7182676317}" dt="2021-10-29T15:09:40.138" v="252" actId="47"/>
        <pc:sldMkLst>
          <pc:docMk/>
          <pc:sldMk cId="0" sldId="330"/>
        </pc:sldMkLst>
      </pc:sldChg>
      <pc:sldChg chg="modSp del mod">
        <pc:chgData name="Nguyen Thi Hoa" userId="dc6bb5b2-8d99-437a-a7f2-a08842d7305a" providerId="ADAL" clId="{E2EEB4D3-D21A-4720-9B9D-7A7182676317}" dt="2021-10-29T15:37:29.885" v="742" actId="47"/>
        <pc:sldMkLst>
          <pc:docMk/>
          <pc:sldMk cId="0" sldId="331"/>
        </pc:sldMkLst>
        <pc:spChg chg="mod">
          <ac:chgData name="Nguyen Thi Hoa" userId="dc6bb5b2-8d99-437a-a7f2-a08842d7305a" providerId="ADAL" clId="{E2EEB4D3-D21A-4720-9B9D-7A7182676317}" dt="2021-10-29T15:37:25.253" v="741" actId="1076"/>
          <ac:spMkLst>
            <pc:docMk/>
            <pc:sldMk cId="0" sldId="331"/>
            <ac:spMk id="13" creationId="{8878AB7C-CF61-466E-A004-5D0A438D1510}"/>
          </ac:spMkLst>
        </pc:spChg>
      </pc:sldChg>
      <pc:sldChg chg="ord">
        <pc:chgData name="Nguyen Thi Hoa" userId="dc6bb5b2-8d99-437a-a7f2-a08842d7305a" providerId="ADAL" clId="{E2EEB4D3-D21A-4720-9B9D-7A7182676317}" dt="2021-11-12T15:55:35.509" v="4872"/>
        <pc:sldMkLst>
          <pc:docMk/>
          <pc:sldMk cId="0" sldId="335"/>
        </pc:sldMkLst>
      </pc:sldChg>
      <pc:sldChg chg="addSp delSp modSp mod ord addAnim delAnim modAnim">
        <pc:chgData name="Nguyen Thi Hoa" userId="dc6bb5b2-8d99-437a-a7f2-a08842d7305a" providerId="ADAL" clId="{E2EEB4D3-D21A-4720-9B9D-7A7182676317}" dt="2021-11-12T15:55:35.509" v="4872"/>
        <pc:sldMkLst>
          <pc:docMk/>
          <pc:sldMk cId="0" sldId="372"/>
        </pc:sldMkLst>
        <pc:spChg chg="del mod">
          <ac:chgData name="Nguyen Thi Hoa" userId="dc6bb5b2-8d99-437a-a7f2-a08842d7305a" providerId="ADAL" clId="{E2EEB4D3-D21A-4720-9B9D-7A7182676317}" dt="2021-11-06T14:33:01.473" v="3939"/>
          <ac:spMkLst>
            <pc:docMk/>
            <pc:sldMk cId="0" sldId="372"/>
            <ac:spMk id="3" creationId="{00000000-0000-0000-0000-000000000000}"/>
          </ac:spMkLst>
        </pc:spChg>
        <pc:spChg chg="add del mod">
          <ac:chgData name="Nguyen Thi Hoa" userId="dc6bb5b2-8d99-437a-a7f2-a08842d7305a" providerId="ADAL" clId="{E2EEB4D3-D21A-4720-9B9D-7A7182676317}" dt="2021-11-06T14:33:00.446" v="3937" actId="122"/>
          <ac:spMkLst>
            <pc:docMk/>
            <pc:sldMk cId="0" sldId="372"/>
            <ac:spMk id="8" creationId="{F1074A0C-331B-474B-AA61-B9855B88E9E8}"/>
          </ac:spMkLst>
        </pc:spChg>
        <pc:spChg chg="add del">
          <ac:chgData name="Nguyen Thi Hoa" userId="dc6bb5b2-8d99-437a-a7f2-a08842d7305a" providerId="ADAL" clId="{E2EEB4D3-D21A-4720-9B9D-7A7182676317}" dt="2021-11-05T13:52:09.291" v="2763" actId="22"/>
          <ac:spMkLst>
            <pc:docMk/>
            <pc:sldMk cId="0" sldId="372"/>
            <ac:spMk id="9" creationId="{0078F2BD-B92E-48CB-AD30-A26D37630C8A}"/>
          </ac:spMkLst>
        </pc:spChg>
        <pc:picChg chg="del mod">
          <ac:chgData name="Nguyen Thi Hoa" userId="dc6bb5b2-8d99-437a-a7f2-a08842d7305a" providerId="ADAL" clId="{E2EEB4D3-D21A-4720-9B9D-7A7182676317}" dt="2021-11-05T13:53:17.781" v="2784" actId="478"/>
          <ac:picMkLst>
            <pc:docMk/>
            <pc:sldMk cId="0" sldId="372"/>
            <ac:picMk id="7" creationId="{00000000-0000-0000-0000-000000000000}"/>
          </ac:picMkLst>
        </pc:picChg>
        <pc:picChg chg="mod">
          <ac:chgData name="Nguyen Thi Hoa" userId="dc6bb5b2-8d99-437a-a7f2-a08842d7305a" providerId="ADAL" clId="{E2EEB4D3-D21A-4720-9B9D-7A7182676317}" dt="2021-11-06T14:32:54.580" v="3936" actId="1076"/>
          <ac:picMkLst>
            <pc:docMk/>
            <pc:sldMk cId="0" sldId="372"/>
            <ac:picMk id="11" creationId="{00000000-0000-0000-0000-000000000000}"/>
          </ac:picMkLst>
        </pc:picChg>
      </pc:sldChg>
      <pc:sldChg chg="del">
        <pc:chgData name="Nguyen Thi Hoa" userId="dc6bb5b2-8d99-437a-a7f2-a08842d7305a" providerId="ADAL" clId="{E2EEB4D3-D21A-4720-9B9D-7A7182676317}" dt="2021-11-05T13:24:15.090" v="2592" actId="47"/>
        <pc:sldMkLst>
          <pc:docMk/>
          <pc:sldMk cId="0" sldId="386"/>
        </pc:sldMkLst>
      </pc:sldChg>
      <pc:sldChg chg="addSp delSp modSp add del mod delAnim modAnim">
        <pc:chgData name="Nguyen Thi Hoa" userId="dc6bb5b2-8d99-437a-a7f2-a08842d7305a" providerId="ADAL" clId="{E2EEB4D3-D21A-4720-9B9D-7A7182676317}" dt="2021-11-24T11:06:50.255" v="4890" actId="47"/>
        <pc:sldMkLst>
          <pc:docMk/>
          <pc:sldMk cId="0" sldId="391"/>
        </pc:sldMkLst>
        <pc:spChg chg="mod">
          <ac:chgData name="Nguyen Thi Hoa" userId="dc6bb5b2-8d99-437a-a7f2-a08842d7305a" providerId="ADAL" clId="{E2EEB4D3-D21A-4720-9B9D-7A7182676317}" dt="2021-11-05T15:14:07.167" v="3510" actId="1076"/>
          <ac:spMkLst>
            <pc:docMk/>
            <pc:sldMk cId="0" sldId="391"/>
            <ac:spMk id="17" creationId="{00000000-0000-0000-0000-000000000000}"/>
          </ac:spMkLst>
        </pc:spChg>
        <pc:spChg chg="del topLvl">
          <ac:chgData name="Nguyen Thi Hoa" userId="dc6bb5b2-8d99-437a-a7f2-a08842d7305a" providerId="ADAL" clId="{E2EEB4D3-D21A-4720-9B9D-7A7182676317}" dt="2021-11-05T14:59:01.393" v="3142" actId="478"/>
          <ac:spMkLst>
            <pc:docMk/>
            <pc:sldMk cId="0" sldId="391"/>
            <ac:spMk id="20" creationId="{00000000-0000-0000-0000-000000000000}"/>
          </ac:spMkLst>
        </pc:spChg>
        <pc:spChg chg="add del">
          <ac:chgData name="Nguyen Thi Hoa" userId="dc6bb5b2-8d99-437a-a7f2-a08842d7305a" providerId="ADAL" clId="{E2EEB4D3-D21A-4720-9B9D-7A7182676317}" dt="2021-11-05T14:59:22.349" v="3154" actId="478"/>
          <ac:spMkLst>
            <pc:docMk/>
            <pc:sldMk cId="0" sldId="391"/>
            <ac:spMk id="37" creationId="{00000000-0000-0000-0000-000000000000}"/>
          </ac:spMkLst>
        </pc:spChg>
        <pc:spChg chg="add del">
          <ac:chgData name="Nguyen Thi Hoa" userId="dc6bb5b2-8d99-437a-a7f2-a08842d7305a" providerId="ADAL" clId="{E2EEB4D3-D21A-4720-9B9D-7A7182676317}" dt="2021-11-05T14:59:22.349" v="3154" actId="478"/>
          <ac:spMkLst>
            <pc:docMk/>
            <pc:sldMk cId="0" sldId="391"/>
            <ac:spMk id="38" creationId="{00000000-0000-0000-0000-000000000000}"/>
          </ac:spMkLst>
        </pc:spChg>
        <pc:spChg chg="add del">
          <ac:chgData name="Nguyen Thi Hoa" userId="dc6bb5b2-8d99-437a-a7f2-a08842d7305a" providerId="ADAL" clId="{E2EEB4D3-D21A-4720-9B9D-7A7182676317}" dt="2021-11-05T14:59:22.349" v="3154" actId="478"/>
          <ac:spMkLst>
            <pc:docMk/>
            <pc:sldMk cId="0" sldId="391"/>
            <ac:spMk id="39" creationId="{00000000-0000-0000-0000-000000000000}"/>
          </ac:spMkLst>
        </pc:spChg>
        <pc:spChg chg="add del">
          <ac:chgData name="Nguyen Thi Hoa" userId="dc6bb5b2-8d99-437a-a7f2-a08842d7305a" providerId="ADAL" clId="{E2EEB4D3-D21A-4720-9B9D-7A7182676317}" dt="2021-11-05T14:59:22.349" v="3154" actId="478"/>
          <ac:spMkLst>
            <pc:docMk/>
            <pc:sldMk cId="0" sldId="391"/>
            <ac:spMk id="40" creationId="{00000000-0000-0000-0000-000000000000}"/>
          </ac:spMkLst>
        </pc:spChg>
        <pc:spChg chg="del mod">
          <ac:chgData name="Nguyen Thi Hoa" userId="dc6bb5b2-8d99-437a-a7f2-a08842d7305a" providerId="ADAL" clId="{E2EEB4D3-D21A-4720-9B9D-7A7182676317}" dt="2021-11-05T14:58:54.938" v="3137" actId="478"/>
          <ac:spMkLst>
            <pc:docMk/>
            <pc:sldMk cId="0" sldId="391"/>
            <ac:spMk id="41" creationId="{00000000-0000-0000-0000-000000000000}"/>
          </ac:spMkLst>
        </pc:spChg>
        <pc:spChg chg="add del mod">
          <ac:chgData name="Nguyen Thi Hoa" userId="dc6bb5b2-8d99-437a-a7f2-a08842d7305a" providerId="ADAL" clId="{E2EEB4D3-D21A-4720-9B9D-7A7182676317}" dt="2021-11-05T14:59:22.349" v="3154" actId="478"/>
          <ac:spMkLst>
            <pc:docMk/>
            <pc:sldMk cId="0" sldId="391"/>
            <ac:spMk id="42" creationId="{00000000-0000-0000-0000-000000000000}"/>
          </ac:spMkLst>
        </pc:spChg>
        <pc:spChg chg="mod">
          <ac:chgData name="Nguyen Thi Hoa" userId="dc6bb5b2-8d99-437a-a7f2-a08842d7305a" providerId="ADAL" clId="{E2EEB4D3-D21A-4720-9B9D-7A7182676317}" dt="2021-11-05T15:13:12.692" v="3499" actId="20577"/>
          <ac:spMkLst>
            <pc:docMk/>
            <pc:sldMk cId="0" sldId="391"/>
            <ac:spMk id="45" creationId="{00000000-0000-0000-0000-000000000000}"/>
          </ac:spMkLst>
        </pc:spChg>
        <pc:spChg chg="mod">
          <ac:chgData name="Nguyen Thi Hoa" userId="dc6bb5b2-8d99-437a-a7f2-a08842d7305a" providerId="ADAL" clId="{E2EEB4D3-D21A-4720-9B9D-7A7182676317}" dt="2021-11-05T15:13:22.704" v="3502" actId="20577"/>
          <ac:spMkLst>
            <pc:docMk/>
            <pc:sldMk cId="0" sldId="391"/>
            <ac:spMk id="46" creationId="{00000000-0000-0000-0000-000000000000}"/>
          </ac:spMkLst>
        </pc:spChg>
        <pc:spChg chg="del">
          <ac:chgData name="Nguyen Thi Hoa" userId="dc6bb5b2-8d99-437a-a7f2-a08842d7305a" providerId="ADAL" clId="{E2EEB4D3-D21A-4720-9B9D-7A7182676317}" dt="2021-11-05T15:01:34.730" v="3394" actId="478"/>
          <ac:spMkLst>
            <pc:docMk/>
            <pc:sldMk cId="0" sldId="391"/>
            <ac:spMk id="47" creationId="{00000000-0000-0000-0000-000000000000}"/>
          </ac:spMkLst>
        </pc:spChg>
        <pc:spChg chg="mod">
          <ac:chgData name="Nguyen Thi Hoa" userId="dc6bb5b2-8d99-437a-a7f2-a08842d7305a" providerId="ADAL" clId="{E2EEB4D3-D21A-4720-9B9D-7A7182676317}" dt="2021-11-05T15:13:25.579" v="3503" actId="20577"/>
          <ac:spMkLst>
            <pc:docMk/>
            <pc:sldMk cId="0" sldId="391"/>
            <ac:spMk id="48" creationId="{00000000-0000-0000-0000-000000000000}"/>
          </ac:spMkLst>
        </pc:spChg>
        <pc:spChg chg="add del mod">
          <ac:chgData name="Nguyen Thi Hoa" userId="dc6bb5b2-8d99-437a-a7f2-a08842d7305a" providerId="ADAL" clId="{E2EEB4D3-D21A-4720-9B9D-7A7182676317}" dt="2021-11-05T14:59:24.757" v="3156" actId="478"/>
          <ac:spMkLst>
            <pc:docMk/>
            <pc:sldMk cId="0" sldId="391"/>
            <ac:spMk id="50" creationId="{00000000-0000-0000-0000-000000000000}"/>
          </ac:spMkLst>
        </pc:spChg>
        <pc:grpChg chg="del">
          <ac:chgData name="Nguyen Thi Hoa" userId="dc6bb5b2-8d99-437a-a7f2-a08842d7305a" providerId="ADAL" clId="{E2EEB4D3-D21A-4720-9B9D-7A7182676317}" dt="2021-11-05T14:59:01.393" v="3142" actId="478"/>
          <ac:grpSpMkLst>
            <pc:docMk/>
            <pc:sldMk cId="0" sldId="391"/>
            <ac:grpSpMk id="18" creationId="{00000000-0000-0000-0000-000000000000}"/>
          </ac:grpSpMkLst>
        </pc:grpChg>
        <pc:grpChg chg="del topLvl">
          <ac:chgData name="Nguyen Thi Hoa" userId="dc6bb5b2-8d99-437a-a7f2-a08842d7305a" providerId="ADAL" clId="{E2EEB4D3-D21A-4720-9B9D-7A7182676317}" dt="2021-11-05T14:59:02.197" v="3143" actId="478"/>
          <ac:grpSpMkLst>
            <pc:docMk/>
            <pc:sldMk cId="0" sldId="391"/>
            <ac:grpSpMk id="19" creationId="{00000000-0000-0000-0000-000000000000}"/>
          </ac:grpSpMkLst>
        </pc:grpChg>
        <pc:picChg chg="mod">
          <ac:chgData name="Nguyen Thi Hoa" userId="dc6bb5b2-8d99-437a-a7f2-a08842d7305a" providerId="ADAL" clId="{E2EEB4D3-D21A-4720-9B9D-7A7182676317}" dt="2021-11-05T15:01:27.140" v="3392" actId="14100"/>
          <ac:picMkLst>
            <pc:docMk/>
            <pc:sldMk cId="0" sldId="391"/>
            <ac:picMk id="7" creationId="{00000000-0000-0000-0000-000000000000}"/>
          </ac:picMkLst>
        </pc:picChg>
        <pc:picChg chg="add mod">
          <ac:chgData name="Nguyen Thi Hoa" userId="dc6bb5b2-8d99-437a-a7f2-a08842d7305a" providerId="ADAL" clId="{E2EEB4D3-D21A-4720-9B9D-7A7182676317}" dt="2021-11-05T15:13:54.855" v="3509" actId="1076"/>
          <ac:picMkLst>
            <pc:docMk/>
            <pc:sldMk cId="0" sldId="391"/>
            <ac:picMk id="34" creationId="{EF164F3D-AB44-4AA1-974D-D87F18B56504}"/>
          </ac:picMkLst>
        </pc:picChg>
        <pc:picChg chg="add del">
          <ac:chgData name="Nguyen Thi Hoa" userId="dc6bb5b2-8d99-437a-a7f2-a08842d7305a" providerId="ADAL" clId="{E2EEB4D3-D21A-4720-9B9D-7A7182676317}" dt="2021-11-05T14:59:22.349" v="3154" actId="478"/>
          <ac:picMkLst>
            <pc:docMk/>
            <pc:sldMk cId="0" sldId="391"/>
            <ac:picMk id="36" creationId="{00000000-0000-0000-0000-000000000000}"/>
          </ac:picMkLst>
        </pc:picChg>
        <pc:picChg chg="del mod">
          <ac:chgData name="Nguyen Thi Hoa" userId="dc6bb5b2-8d99-437a-a7f2-a08842d7305a" providerId="ADAL" clId="{E2EEB4D3-D21A-4720-9B9D-7A7182676317}" dt="2021-11-05T14:59:38.175" v="3162" actId="478"/>
          <ac:picMkLst>
            <pc:docMk/>
            <pc:sldMk cId="0" sldId="391"/>
            <ac:picMk id="49" creationId="{00000000-0000-0000-0000-000000000000}"/>
          </ac:picMkLst>
        </pc:picChg>
      </pc:sldChg>
      <pc:sldChg chg="addSp delSp modSp del mod ord delAnim modAnim">
        <pc:chgData name="Nguyen Thi Hoa" userId="dc6bb5b2-8d99-437a-a7f2-a08842d7305a" providerId="ADAL" clId="{E2EEB4D3-D21A-4720-9B9D-7A7182676317}" dt="2021-11-24T11:06:42.889" v="4885" actId="47"/>
        <pc:sldMkLst>
          <pc:docMk/>
          <pc:sldMk cId="3510916463" sldId="406"/>
        </pc:sldMkLst>
        <pc:spChg chg="add del mod">
          <ac:chgData name="Nguyen Thi Hoa" userId="dc6bb5b2-8d99-437a-a7f2-a08842d7305a" providerId="ADAL" clId="{E2EEB4D3-D21A-4720-9B9D-7A7182676317}" dt="2021-11-11T14:19:07.688" v="4035" actId="478"/>
          <ac:spMkLst>
            <pc:docMk/>
            <pc:sldMk cId="3510916463" sldId="406"/>
            <ac:spMk id="2" creationId="{5D6E47B7-BF2D-47D0-A09C-FDE993100EBA}"/>
          </ac:spMkLst>
        </pc:spChg>
        <pc:spChg chg="add mod">
          <ac:chgData name="Nguyen Thi Hoa" userId="dc6bb5b2-8d99-437a-a7f2-a08842d7305a" providerId="ADAL" clId="{E2EEB4D3-D21A-4720-9B9D-7A7182676317}" dt="2021-11-11T14:56:24.718" v="4202" actId="164"/>
          <ac:spMkLst>
            <pc:docMk/>
            <pc:sldMk cId="3510916463" sldId="406"/>
            <ac:spMk id="4" creationId="{E5532A16-EE5D-4A74-A6AD-21FCCAB42A92}"/>
          </ac:spMkLst>
        </pc:spChg>
        <pc:spChg chg="mod">
          <ac:chgData name="Nguyen Thi Hoa" userId="dc6bb5b2-8d99-437a-a7f2-a08842d7305a" providerId="ADAL" clId="{E2EEB4D3-D21A-4720-9B9D-7A7182676317}" dt="2021-11-11T14:40:33.152" v="4118" actId="404"/>
          <ac:spMkLst>
            <pc:docMk/>
            <pc:sldMk cId="3510916463" sldId="406"/>
            <ac:spMk id="6" creationId="{D8444B0E-1719-A646-9FE1-A293D995C57E}"/>
          </ac:spMkLst>
        </pc:spChg>
        <pc:spChg chg="mod">
          <ac:chgData name="Nguyen Thi Hoa" userId="dc6bb5b2-8d99-437a-a7f2-a08842d7305a" providerId="ADAL" clId="{E2EEB4D3-D21A-4720-9B9D-7A7182676317}" dt="2021-11-11T14:44:20.367" v="4159" actId="1076"/>
          <ac:spMkLst>
            <pc:docMk/>
            <pc:sldMk cId="3510916463" sldId="406"/>
            <ac:spMk id="7" creationId="{A2D1BEE2-6B2E-0447-9D44-80814E1C09B9}"/>
          </ac:spMkLst>
        </pc:spChg>
        <pc:spChg chg="mod">
          <ac:chgData name="Nguyen Thi Hoa" userId="dc6bb5b2-8d99-437a-a7f2-a08842d7305a" providerId="ADAL" clId="{E2EEB4D3-D21A-4720-9B9D-7A7182676317}" dt="2021-11-11T14:40:39.328" v="4120" actId="404"/>
          <ac:spMkLst>
            <pc:docMk/>
            <pc:sldMk cId="3510916463" sldId="406"/>
            <ac:spMk id="8" creationId="{1DF24A25-AEF0-FD42-BB43-D9113C097FDE}"/>
          </ac:spMkLst>
        </pc:spChg>
        <pc:spChg chg="mod">
          <ac:chgData name="Nguyen Thi Hoa" userId="dc6bb5b2-8d99-437a-a7f2-a08842d7305a" providerId="ADAL" clId="{E2EEB4D3-D21A-4720-9B9D-7A7182676317}" dt="2021-11-11T14:41:07.427" v="4126" actId="404"/>
          <ac:spMkLst>
            <pc:docMk/>
            <pc:sldMk cId="3510916463" sldId="406"/>
            <ac:spMk id="9" creationId="{1809D7D3-A772-4448-8F64-909C8118C1E6}"/>
          </ac:spMkLst>
        </pc:spChg>
        <pc:spChg chg="mod">
          <ac:chgData name="Nguyen Thi Hoa" userId="dc6bb5b2-8d99-437a-a7f2-a08842d7305a" providerId="ADAL" clId="{E2EEB4D3-D21A-4720-9B9D-7A7182676317}" dt="2021-11-04T15:56:28.672" v="1877" actId="1076"/>
          <ac:spMkLst>
            <pc:docMk/>
            <pc:sldMk cId="3510916463" sldId="406"/>
            <ac:spMk id="10" creationId="{A018BE9B-1883-BF4C-8F34-7456FACD4D41}"/>
          </ac:spMkLst>
        </pc:spChg>
        <pc:spChg chg="del mod">
          <ac:chgData name="Nguyen Thi Hoa" userId="dc6bb5b2-8d99-437a-a7f2-a08842d7305a" providerId="ADAL" clId="{E2EEB4D3-D21A-4720-9B9D-7A7182676317}" dt="2021-10-31T10:57:16.818" v="831" actId="478"/>
          <ac:spMkLst>
            <pc:docMk/>
            <pc:sldMk cId="3510916463" sldId="406"/>
            <ac:spMk id="11" creationId="{F2F244B2-E877-494A-99DC-83F31A42D234}"/>
          </ac:spMkLst>
        </pc:spChg>
        <pc:spChg chg="add mod">
          <ac:chgData name="Nguyen Thi Hoa" userId="dc6bb5b2-8d99-437a-a7f2-a08842d7305a" providerId="ADAL" clId="{E2EEB4D3-D21A-4720-9B9D-7A7182676317}" dt="2021-11-11T14:44:13.758" v="4155" actId="1076"/>
          <ac:spMkLst>
            <pc:docMk/>
            <pc:sldMk cId="3510916463" sldId="406"/>
            <ac:spMk id="12" creationId="{611AF42E-39D3-4294-9A0F-36FE7C1949ED}"/>
          </ac:spMkLst>
        </pc:spChg>
        <pc:spChg chg="add mod">
          <ac:chgData name="Nguyen Thi Hoa" userId="dc6bb5b2-8d99-437a-a7f2-a08842d7305a" providerId="ADAL" clId="{E2EEB4D3-D21A-4720-9B9D-7A7182676317}" dt="2021-11-11T14:24:06.443" v="4056" actId="1076"/>
          <ac:spMkLst>
            <pc:docMk/>
            <pc:sldMk cId="3510916463" sldId="406"/>
            <ac:spMk id="13" creationId="{77B525CA-7DB8-4D57-AA17-B47F2A4F4D50}"/>
          </ac:spMkLst>
        </pc:spChg>
        <pc:spChg chg="add mod">
          <ac:chgData name="Nguyen Thi Hoa" userId="dc6bb5b2-8d99-437a-a7f2-a08842d7305a" providerId="ADAL" clId="{E2EEB4D3-D21A-4720-9B9D-7A7182676317}" dt="2021-11-11T14:24:14.239" v="4057" actId="1076"/>
          <ac:spMkLst>
            <pc:docMk/>
            <pc:sldMk cId="3510916463" sldId="406"/>
            <ac:spMk id="14" creationId="{431DFD0F-133D-4D78-B4F4-E1142F2B94F4}"/>
          </ac:spMkLst>
        </pc:spChg>
        <pc:spChg chg="add mod">
          <ac:chgData name="Nguyen Thi Hoa" userId="dc6bb5b2-8d99-437a-a7f2-a08842d7305a" providerId="ADAL" clId="{E2EEB4D3-D21A-4720-9B9D-7A7182676317}" dt="2021-11-04T15:56:28.672" v="1877" actId="1076"/>
          <ac:spMkLst>
            <pc:docMk/>
            <pc:sldMk cId="3510916463" sldId="406"/>
            <ac:spMk id="15" creationId="{0E3BE271-D502-43D1-AEC6-F76EA9A403A0}"/>
          </ac:spMkLst>
        </pc:spChg>
        <pc:spChg chg="del">
          <ac:chgData name="Nguyen Thi Hoa" userId="dc6bb5b2-8d99-437a-a7f2-a08842d7305a" providerId="ADAL" clId="{E2EEB4D3-D21A-4720-9B9D-7A7182676317}" dt="2021-10-29T15:34:14.350" v="668" actId="478"/>
          <ac:spMkLst>
            <pc:docMk/>
            <pc:sldMk cId="3510916463" sldId="406"/>
            <ac:spMk id="16" creationId="{5C536EF5-CA0C-BB45-B715-8E62A076A805}"/>
          </ac:spMkLst>
        </pc:spChg>
        <pc:spChg chg="add mod">
          <ac:chgData name="Nguyen Thi Hoa" userId="dc6bb5b2-8d99-437a-a7f2-a08842d7305a" providerId="ADAL" clId="{E2EEB4D3-D21A-4720-9B9D-7A7182676317}" dt="2021-11-04T15:56:28.672" v="1877" actId="1076"/>
          <ac:spMkLst>
            <pc:docMk/>
            <pc:sldMk cId="3510916463" sldId="406"/>
            <ac:spMk id="16" creationId="{6A2D6D37-2162-4CDE-BA6C-C50A74E87D8F}"/>
          </ac:spMkLst>
        </pc:spChg>
        <pc:spChg chg="mod">
          <ac:chgData name="Nguyen Thi Hoa" userId="dc6bb5b2-8d99-437a-a7f2-a08842d7305a" providerId="ADAL" clId="{E2EEB4D3-D21A-4720-9B9D-7A7182676317}" dt="2021-11-11T14:41:41.403" v="4135" actId="404"/>
          <ac:spMkLst>
            <pc:docMk/>
            <pc:sldMk cId="3510916463" sldId="406"/>
            <ac:spMk id="17" creationId="{C688D03B-9F33-BE43-820B-DCB336135EB6}"/>
          </ac:spMkLst>
        </pc:spChg>
        <pc:spChg chg="mod">
          <ac:chgData name="Nguyen Thi Hoa" userId="dc6bb5b2-8d99-437a-a7f2-a08842d7305a" providerId="ADAL" clId="{E2EEB4D3-D21A-4720-9B9D-7A7182676317}" dt="2021-11-11T14:44:38.834" v="4163" actId="1076"/>
          <ac:spMkLst>
            <pc:docMk/>
            <pc:sldMk cId="3510916463" sldId="406"/>
            <ac:spMk id="18" creationId="{92F6A19C-2DD5-534C-BC05-7CF91BCE83E2}"/>
          </ac:spMkLst>
        </pc:spChg>
        <pc:spChg chg="add del mod">
          <ac:chgData name="Nguyen Thi Hoa" userId="dc6bb5b2-8d99-437a-a7f2-a08842d7305a" providerId="ADAL" clId="{E2EEB4D3-D21A-4720-9B9D-7A7182676317}" dt="2021-11-04T14:50:36.483" v="1567" actId="478"/>
          <ac:spMkLst>
            <pc:docMk/>
            <pc:sldMk cId="3510916463" sldId="406"/>
            <ac:spMk id="19" creationId="{65633389-97D9-44FF-8A42-229419927F3C}"/>
          </ac:spMkLst>
        </pc:spChg>
        <pc:spChg chg="add mod">
          <ac:chgData name="Nguyen Thi Hoa" userId="dc6bb5b2-8d99-437a-a7f2-a08842d7305a" providerId="ADAL" clId="{E2EEB4D3-D21A-4720-9B9D-7A7182676317}" dt="2021-11-04T15:56:28.672" v="1877" actId="1076"/>
          <ac:spMkLst>
            <pc:docMk/>
            <pc:sldMk cId="3510916463" sldId="406"/>
            <ac:spMk id="20" creationId="{72224C9E-F49A-4DCD-880E-E4CA75396352}"/>
          </ac:spMkLst>
        </pc:spChg>
        <pc:spChg chg="add mod">
          <ac:chgData name="Nguyen Thi Hoa" userId="dc6bb5b2-8d99-437a-a7f2-a08842d7305a" providerId="ADAL" clId="{E2EEB4D3-D21A-4720-9B9D-7A7182676317}" dt="2021-11-11T14:40:48.100" v="4122" actId="404"/>
          <ac:spMkLst>
            <pc:docMk/>
            <pc:sldMk cId="3510916463" sldId="406"/>
            <ac:spMk id="21" creationId="{FC291E46-D017-4AC5-8994-6856944D2C8E}"/>
          </ac:spMkLst>
        </pc:spChg>
        <pc:spChg chg="add del mod">
          <ac:chgData name="Nguyen Thi Hoa" userId="dc6bb5b2-8d99-437a-a7f2-a08842d7305a" providerId="ADAL" clId="{E2EEB4D3-D21A-4720-9B9D-7A7182676317}" dt="2021-11-11T14:19:06.448" v="4034" actId="478"/>
          <ac:spMkLst>
            <pc:docMk/>
            <pc:sldMk cId="3510916463" sldId="406"/>
            <ac:spMk id="22" creationId="{15718EBF-7996-45CE-973D-90E094EC5EB3}"/>
          </ac:spMkLst>
        </pc:spChg>
        <pc:spChg chg="add del mod">
          <ac:chgData name="Nguyen Thi Hoa" userId="dc6bb5b2-8d99-437a-a7f2-a08842d7305a" providerId="ADAL" clId="{E2EEB4D3-D21A-4720-9B9D-7A7182676317}" dt="2021-11-04T15:24:25.445" v="1635" actId="478"/>
          <ac:spMkLst>
            <pc:docMk/>
            <pc:sldMk cId="3510916463" sldId="406"/>
            <ac:spMk id="23" creationId="{62E599F9-F6DB-494A-AB96-7B5933176B6A}"/>
          </ac:spMkLst>
        </pc:spChg>
        <pc:spChg chg="add del mod">
          <ac:chgData name="Nguyen Thi Hoa" userId="dc6bb5b2-8d99-437a-a7f2-a08842d7305a" providerId="ADAL" clId="{E2EEB4D3-D21A-4720-9B9D-7A7182676317}" dt="2021-11-11T14:19:04.485" v="4033" actId="478"/>
          <ac:spMkLst>
            <pc:docMk/>
            <pc:sldMk cId="3510916463" sldId="406"/>
            <ac:spMk id="24" creationId="{03F671C1-6147-48B3-A4DD-811501D73AD5}"/>
          </ac:spMkLst>
        </pc:spChg>
        <pc:spChg chg="add del mod">
          <ac:chgData name="Nguyen Thi Hoa" userId="dc6bb5b2-8d99-437a-a7f2-a08842d7305a" providerId="ADAL" clId="{E2EEB4D3-D21A-4720-9B9D-7A7182676317}" dt="2021-11-04T15:26:04.954" v="1651" actId="478"/>
          <ac:spMkLst>
            <pc:docMk/>
            <pc:sldMk cId="3510916463" sldId="406"/>
            <ac:spMk id="25" creationId="{7EDB098E-1160-43DA-84CB-D9CA05422DA5}"/>
          </ac:spMkLst>
        </pc:spChg>
        <pc:spChg chg="add del mod">
          <ac:chgData name="Nguyen Thi Hoa" userId="dc6bb5b2-8d99-437a-a7f2-a08842d7305a" providerId="ADAL" clId="{E2EEB4D3-D21A-4720-9B9D-7A7182676317}" dt="2021-11-04T15:26:11.908" v="1654" actId="478"/>
          <ac:spMkLst>
            <pc:docMk/>
            <pc:sldMk cId="3510916463" sldId="406"/>
            <ac:spMk id="27" creationId="{9A8F8A59-51BE-48BB-8DEA-BBC66DAD7E1C}"/>
          </ac:spMkLst>
        </pc:spChg>
        <pc:spChg chg="add mod">
          <ac:chgData name="Nguyen Thi Hoa" userId="dc6bb5b2-8d99-437a-a7f2-a08842d7305a" providerId="ADAL" clId="{E2EEB4D3-D21A-4720-9B9D-7A7182676317}" dt="2021-11-06T13:32:28.536" v="3584" actId="2711"/>
          <ac:spMkLst>
            <pc:docMk/>
            <pc:sldMk cId="3510916463" sldId="406"/>
            <ac:spMk id="29" creationId="{8820B313-DEE3-44D5-9D0D-A470E160570A}"/>
          </ac:spMkLst>
        </pc:spChg>
        <pc:spChg chg="add mod">
          <ac:chgData name="Nguyen Thi Hoa" userId="dc6bb5b2-8d99-437a-a7f2-a08842d7305a" providerId="ADAL" clId="{E2EEB4D3-D21A-4720-9B9D-7A7182676317}" dt="2021-11-04T15:56:28.672" v="1877" actId="1076"/>
          <ac:spMkLst>
            <pc:docMk/>
            <pc:sldMk cId="3510916463" sldId="406"/>
            <ac:spMk id="30" creationId="{E704C358-54AE-4FBB-80F8-75E4BD09289C}"/>
          </ac:spMkLst>
        </pc:spChg>
        <pc:spChg chg="add del mod">
          <ac:chgData name="Nguyen Thi Hoa" userId="dc6bb5b2-8d99-437a-a7f2-a08842d7305a" providerId="ADAL" clId="{E2EEB4D3-D21A-4720-9B9D-7A7182676317}" dt="2021-11-11T14:19:02.726" v="4032" actId="478"/>
          <ac:spMkLst>
            <pc:docMk/>
            <pc:sldMk cId="3510916463" sldId="406"/>
            <ac:spMk id="31" creationId="{1D487418-D895-452C-B11B-72F774C7328E}"/>
          </ac:spMkLst>
        </pc:spChg>
        <pc:spChg chg="add del mod">
          <ac:chgData name="Nguyen Thi Hoa" userId="dc6bb5b2-8d99-437a-a7f2-a08842d7305a" providerId="ADAL" clId="{E2EEB4D3-D21A-4720-9B9D-7A7182676317}" dt="2021-11-04T15:31:05.907" v="1706" actId="478"/>
          <ac:spMkLst>
            <pc:docMk/>
            <pc:sldMk cId="3510916463" sldId="406"/>
            <ac:spMk id="31" creationId="{8085EEC9-5080-4905-B63A-7791AA939700}"/>
          </ac:spMkLst>
        </pc:spChg>
        <pc:spChg chg="add del mod">
          <ac:chgData name="Nguyen Thi Hoa" userId="dc6bb5b2-8d99-437a-a7f2-a08842d7305a" providerId="ADAL" clId="{E2EEB4D3-D21A-4720-9B9D-7A7182676317}" dt="2021-11-11T14:42:19.151" v="4144" actId="478"/>
          <ac:spMkLst>
            <pc:docMk/>
            <pc:sldMk cId="3510916463" sldId="406"/>
            <ac:spMk id="32" creationId="{8A49C892-D7BF-4205-895D-755C37765F9B}"/>
          </ac:spMkLst>
        </pc:spChg>
        <pc:spChg chg="add del mod">
          <ac:chgData name="Nguyen Thi Hoa" userId="dc6bb5b2-8d99-437a-a7f2-a08842d7305a" providerId="ADAL" clId="{E2EEB4D3-D21A-4720-9B9D-7A7182676317}" dt="2021-11-11T14:42:18.273" v="4143" actId="478"/>
          <ac:spMkLst>
            <pc:docMk/>
            <pc:sldMk cId="3510916463" sldId="406"/>
            <ac:spMk id="33" creationId="{2CA6B605-2F6C-4EC7-94A7-B69459E7F68F}"/>
          </ac:spMkLst>
        </pc:spChg>
        <pc:spChg chg="add del mod">
          <ac:chgData name="Nguyen Thi Hoa" userId="dc6bb5b2-8d99-437a-a7f2-a08842d7305a" providerId="ADAL" clId="{E2EEB4D3-D21A-4720-9B9D-7A7182676317}" dt="2021-11-11T14:42:22.920" v="4145" actId="478"/>
          <ac:spMkLst>
            <pc:docMk/>
            <pc:sldMk cId="3510916463" sldId="406"/>
            <ac:spMk id="34" creationId="{5D36715E-E3F3-4343-BF92-4C26D5E3010B}"/>
          </ac:spMkLst>
        </pc:spChg>
        <pc:spChg chg="add del mod">
          <ac:chgData name="Nguyen Thi Hoa" userId="dc6bb5b2-8d99-437a-a7f2-a08842d7305a" providerId="ADAL" clId="{E2EEB4D3-D21A-4720-9B9D-7A7182676317}" dt="2021-11-11T14:42:17.486" v="4142" actId="478"/>
          <ac:spMkLst>
            <pc:docMk/>
            <pc:sldMk cId="3510916463" sldId="406"/>
            <ac:spMk id="35" creationId="{952A5FDB-A91A-453A-B7B1-D8E5D64760FC}"/>
          </ac:spMkLst>
        </pc:spChg>
        <pc:spChg chg="add del mod">
          <ac:chgData name="Nguyen Thi Hoa" userId="dc6bb5b2-8d99-437a-a7f2-a08842d7305a" providerId="ADAL" clId="{E2EEB4D3-D21A-4720-9B9D-7A7182676317}" dt="2021-11-11T14:42:16.125" v="4140" actId="478"/>
          <ac:spMkLst>
            <pc:docMk/>
            <pc:sldMk cId="3510916463" sldId="406"/>
            <ac:spMk id="36" creationId="{94F5A706-1856-464F-9431-71FA0FCC3AD1}"/>
          </ac:spMkLst>
        </pc:spChg>
        <pc:spChg chg="add del mod">
          <ac:chgData name="Nguyen Thi Hoa" userId="dc6bb5b2-8d99-437a-a7f2-a08842d7305a" providerId="ADAL" clId="{E2EEB4D3-D21A-4720-9B9D-7A7182676317}" dt="2021-11-11T14:42:14.271" v="4138" actId="478"/>
          <ac:spMkLst>
            <pc:docMk/>
            <pc:sldMk cId="3510916463" sldId="406"/>
            <ac:spMk id="37" creationId="{DCF910C8-BD86-4FF2-8DC6-2D09AE8E71CF}"/>
          </ac:spMkLst>
        </pc:spChg>
        <pc:spChg chg="add del mod">
          <ac:chgData name="Nguyen Thi Hoa" userId="dc6bb5b2-8d99-437a-a7f2-a08842d7305a" providerId="ADAL" clId="{E2EEB4D3-D21A-4720-9B9D-7A7182676317}" dt="2021-11-11T14:42:13.641" v="4137" actId="478"/>
          <ac:spMkLst>
            <pc:docMk/>
            <pc:sldMk cId="3510916463" sldId="406"/>
            <ac:spMk id="38" creationId="{45AF562B-DE2E-4DCC-A2E8-D45BD86D8DAE}"/>
          </ac:spMkLst>
        </pc:spChg>
        <pc:spChg chg="add del mod">
          <ac:chgData name="Nguyen Thi Hoa" userId="dc6bb5b2-8d99-437a-a7f2-a08842d7305a" providerId="ADAL" clId="{E2EEB4D3-D21A-4720-9B9D-7A7182676317}" dt="2021-11-11T14:42:11.475" v="4136" actId="478"/>
          <ac:spMkLst>
            <pc:docMk/>
            <pc:sldMk cId="3510916463" sldId="406"/>
            <ac:spMk id="39" creationId="{BB7D9A19-F3D5-4AB6-A713-915A9E6A2A6A}"/>
          </ac:spMkLst>
        </pc:spChg>
        <pc:spChg chg="add mod">
          <ac:chgData name="Nguyen Thi Hoa" userId="dc6bb5b2-8d99-437a-a7f2-a08842d7305a" providerId="ADAL" clId="{E2EEB4D3-D21A-4720-9B9D-7A7182676317}" dt="2021-11-11T14:20:36.057" v="4037"/>
          <ac:spMkLst>
            <pc:docMk/>
            <pc:sldMk cId="3510916463" sldId="406"/>
            <ac:spMk id="40" creationId="{02A594E1-36A4-49AA-9029-93F49E13B8C9}"/>
          </ac:spMkLst>
        </pc:spChg>
        <pc:spChg chg="add mod">
          <ac:chgData name="Nguyen Thi Hoa" userId="dc6bb5b2-8d99-437a-a7f2-a08842d7305a" providerId="ADAL" clId="{E2EEB4D3-D21A-4720-9B9D-7A7182676317}" dt="2021-11-11T14:20:36.057" v="4037"/>
          <ac:spMkLst>
            <pc:docMk/>
            <pc:sldMk cId="3510916463" sldId="406"/>
            <ac:spMk id="41" creationId="{CFAB8C21-8AB2-4E81-89FD-F48ED7CDF9F1}"/>
          </ac:spMkLst>
        </pc:spChg>
        <pc:spChg chg="mod">
          <ac:chgData name="Nguyen Thi Hoa" userId="dc6bb5b2-8d99-437a-a7f2-a08842d7305a" providerId="ADAL" clId="{E2EEB4D3-D21A-4720-9B9D-7A7182676317}" dt="2021-11-11T14:45:31.020" v="4166" actId="207"/>
          <ac:spMkLst>
            <pc:docMk/>
            <pc:sldMk cId="3510916463" sldId="406"/>
            <ac:spMk id="44" creationId="{6839F46E-26DE-4C56-B2E4-112ADA95E308}"/>
          </ac:spMkLst>
        </pc:spChg>
        <pc:spChg chg="mod">
          <ac:chgData name="Nguyen Thi Hoa" userId="dc6bb5b2-8d99-437a-a7f2-a08842d7305a" providerId="ADAL" clId="{E2EEB4D3-D21A-4720-9B9D-7A7182676317}" dt="2021-11-11T14:45:31.020" v="4166" actId="207"/>
          <ac:spMkLst>
            <pc:docMk/>
            <pc:sldMk cId="3510916463" sldId="406"/>
            <ac:spMk id="47" creationId="{A32684BC-AE94-49A8-8AA3-BCEF3696517F}"/>
          </ac:spMkLst>
        </pc:spChg>
        <pc:spChg chg="mod">
          <ac:chgData name="Nguyen Thi Hoa" userId="dc6bb5b2-8d99-437a-a7f2-a08842d7305a" providerId="ADAL" clId="{E2EEB4D3-D21A-4720-9B9D-7A7182676317}" dt="2021-11-11T14:44:10.898" v="4153"/>
          <ac:spMkLst>
            <pc:docMk/>
            <pc:sldMk cId="3510916463" sldId="406"/>
            <ac:spMk id="50" creationId="{8C9716A2-522A-42BB-9A69-46201FD059D4}"/>
          </ac:spMkLst>
        </pc:spChg>
        <pc:spChg chg="mod">
          <ac:chgData name="Nguyen Thi Hoa" userId="dc6bb5b2-8d99-437a-a7f2-a08842d7305a" providerId="ADAL" clId="{E2EEB4D3-D21A-4720-9B9D-7A7182676317}" dt="2021-11-11T14:44:10.898" v="4153"/>
          <ac:spMkLst>
            <pc:docMk/>
            <pc:sldMk cId="3510916463" sldId="406"/>
            <ac:spMk id="53" creationId="{68F5B518-990B-48A3-AA10-3DC6C0B06EA0}"/>
          </ac:spMkLst>
        </pc:spChg>
        <pc:spChg chg="mod">
          <ac:chgData name="Nguyen Thi Hoa" userId="dc6bb5b2-8d99-437a-a7f2-a08842d7305a" providerId="ADAL" clId="{E2EEB4D3-D21A-4720-9B9D-7A7182676317}" dt="2021-11-11T14:44:17.396" v="4157"/>
          <ac:spMkLst>
            <pc:docMk/>
            <pc:sldMk cId="3510916463" sldId="406"/>
            <ac:spMk id="56" creationId="{B3EB3795-04DE-4410-A592-6BF5D86FE922}"/>
          </ac:spMkLst>
        </pc:spChg>
        <pc:spChg chg="mod">
          <ac:chgData name="Nguyen Thi Hoa" userId="dc6bb5b2-8d99-437a-a7f2-a08842d7305a" providerId="ADAL" clId="{E2EEB4D3-D21A-4720-9B9D-7A7182676317}" dt="2021-11-11T14:44:17.396" v="4157"/>
          <ac:spMkLst>
            <pc:docMk/>
            <pc:sldMk cId="3510916463" sldId="406"/>
            <ac:spMk id="59" creationId="{73298040-6BF2-4100-B34E-66B7B2DBD805}"/>
          </ac:spMkLst>
        </pc:spChg>
        <pc:spChg chg="mod">
          <ac:chgData name="Nguyen Thi Hoa" userId="dc6bb5b2-8d99-437a-a7f2-a08842d7305a" providerId="ADAL" clId="{E2EEB4D3-D21A-4720-9B9D-7A7182676317}" dt="2021-11-11T14:45:31.020" v="4166" actId="207"/>
          <ac:spMkLst>
            <pc:docMk/>
            <pc:sldMk cId="3510916463" sldId="406"/>
            <ac:spMk id="62" creationId="{6990C4D4-33F6-4DCE-8C9E-4CE44C8DB283}"/>
          </ac:spMkLst>
        </pc:spChg>
        <pc:spChg chg="mod">
          <ac:chgData name="Nguyen Thi Hoa" userId="dc6bb5b2-8d99-437a-a7f2-a08842d7305a" providerId="ADAL" clId="{E2EEB4D3-D21A-4720-9B9D-7A7182676317}" dt="2021-11-11T14:45:31.020" v="4166" actId="207"/>
          <ac:spMkLst>
            <pc:docMk/>
            <pc:sldMk cId="3510916463" sldId="406"/>
            <ac:spMk id="65" creationId="{BA9604E8-1EE0-44F5-8D9D-FDA72A932865}"/>
          </ac:spMkLst>
        </pc:spChg>
        <pc:spChg chg="mod topLvl">
          <ac:chgData name="Nguyen Thi Hoa" userId="dc6bb5b2-8d99-437a-a7f2-a08842d7305a" providerId="ADAL" clId="{E2EEB4D3-D21A-4720-9B9D-7A7182676317}" dt="2021-11-11T14:56:56.836" v="4208" actId="14100"/>
          <ac:spMkLst>
            <pc:docMk/>
            <pc:sldMk cId="3510916463" sldId="406"/>
            <ac:spMk id="68" creationId="{B565DAF0-D476-47E2-9CF1-2E1224A91716}"/>
          </ac:spMkLst>
        </pc:spChg>
        <pc:spChg chg="mod">
          <ac:chgData name="Nguyen Thi Hoa" userId="dc6bb5b2-8d99-437a-a7f2-a08842d7305a" providerId="ADAL" clId="{E2EEB4D3-D21A-4720-9B9D-7A7182676317}" dt="2021-11-11T14:57:18.486" v="4211" actId="1076"/>
          <ac:spMkLst>
            <pc:docMk/>
            <pc:sldMk cId="3510916463" sldId="406"/>
            <ac:spMk id="70" creationId="{8BD4EDBA-6986-4DCA-A625-6B7EA2198FCE}"/>
          </ac:spMkLst>
        </pc:spChg>
        <pc:spChg chg="mod">
          <ac:chgData name="Nguyen Thi Hoa" userId="dc6bb5b2-8d99-437a-a7f2-a08842d7305a" providerId="ADAL" clId="{E2EEB4D3-D21A-4720-9B9D-7A7182676317}" dt="2021-11-11T14:57:18.486" v="4211" actId="1076"/>
          <ac:spMkLst>
            <pc:docMk/>
            <pc:sldMk cId="3510916463" sldId="406"/>
            <ac:spMk id="71" creationId="{A11DFDED-89A3-4186-9375-6F0E1A0F3EF5}"/>
          </ac:spMkLst>
        </pc:spChg>
        <pc:spChg chg="add mod">
          <ac:chgData name="Nguyen Thi Hoa" userId="dc6bb5b2-8d99-437a-a7f2-a08842d7305a" providerId="ADAL" clId="{E2EEB4D3-D21A-4720-9B9D-7A7182676317}" dt="2021-11-11T15:02:10.902" v="4253"/>
          <ac:spMkLst>
            <pc:docMk/>
            <pc:sldMk cId="3510916463" sldId="406"/>
            <ac:spMk id="72" creationId="{FCBD3583-4C72-4E93-9331-50E8BB5B487E}"/>
          </ac:spMkLst>
        </pc:spChg>
        <pc:spChg chg="add mod">
          <ac:chgData name="Nguyen Thi Hoa" userId="dc6bb5b2-8d99-437a-a7f2-a08842d7305a" providerId="ADAL" clId="{E2EEB4D3-D21A-4720-9B9D-7A7182676317}" dt="2021-11-11T15:02:10.902" v="4253"/>
          <ac:spMkLst>
            <pc:docMk/>
            <pc:sldMk cId="3510916463" sldId="406"/>
            <ac:spMk id="73" creationId="{4EB36A62-0458-47D8-B6A9-3F047AA60C01}"/>
          </ac:spMkLst>
        </pc:spChg>
        <pc:spChg chg="add mod">
          <ac:chgData name="Nguyen Thi Hoa" userId="dc6bb5b2-8d99-437a-a7f2-a08842d7305a" providerId="ADAL" clId="{E2EEB4D3-D21A-4720-9B9D-7A7182676317}" dt="2021-11-11T15:02:10.902" v="4253"/>
          <ac:spMkLst>
            <pc:docMk/>
            <pc:sldMk cId="3510916463" sldId="406"/>
            <ac:spMk id="74" creationId="{DA05F39B-E9BC-426E-909B-4AB6CD84D20A}"/>
          </ac:spMkLst>
        </pc:spChg>
        <pc:spChg chg="add mod">
          <ac:chgData name="Nguyen Thi Hoa" userId="dc6bb5b2-8d99-437a-a7f2-a08842d7305a" providerId="ADAL" clId="{E2EEB4D3-D21A-4720-9B9D-7A7182676317}" dt="2021-11-11T15:02:10.902" v="4253"/>
          <ac:spMkLst>
            <pc:docMk/>
            <pc:sldMk cId="3510916463" sldId="406"/>
            <ac:spMk id="75" creationId="{B3CE653A-08E0-412A-92EB-8A2E7EF7E26C}"/>
          </ac:spMkLst>
        </pc:spChg>
        <pc:spChg chg="add mod">
          <ac:chgData name="Nguyen Thi Hoa" userId="dc6bb5b2-8d99-437a-a7f2-a08842d7305a" providerId="ADAL" clId="{E2EEB4D3-D21A-4720-9B9D-7A7182676317}" dt="2021-11-12T14:53:29.113" v="4625" actId="1076"/>
          <ac:spMkLst>
            <pc:docMk/>
            <pc:sldMk cId="3510916463" sldId="406"/>
            <ac:spMk id="76" creationId="{28C8C377-4D18-4DD0-B868-133F1732C9D5}"/>
          </ac:spMkLst>
        </pc:spChg>
        <pc:spChg chg="add del mod">
          <ac:chgData name="Nguyen Thi Hoa" userId="dc6bb5b2-8d99-437a-a7f2-a08842d7305a" providerId="ADAL" clId="{E2EEB4D3-D21A-4720-9B9D-7A7182676317}" dt="2021-11-12T14:53:26.681" v="4624" actId="478"/>
          <ac:spMkLst>
            <pc:docMk/>
            <pc:sldMk cId="3510916463" sldId="406"/>
            <ac:spMk id="77" creationId="{FC1572D1-FD8A-45A1-AF27-91D73BE36A03}"/>
          </ac:spMkLst>
        </pc:spChg>
        <pc:spChg chg="add mod">
          <ac:chgData name="Nguyen Thi Hoa" userId="dc6bb5b2-8d99-437a-a7f2-a08842d7305a" providerId="ADAL" clId="{E2EEB4D3-D21A-4720-9B9D-7A7182676317}" dt="2021-11-12T14:53:23.616" v="4622" actId="1076"/>
          <ac:spMkLst>
            <pc:docMk/>
            <pc:sldMk cId="3510916463" sldId="406"/>
            <ac:spMk id="78" creationId="{434F20D5-1110-45DB-969E-CB4F33122817}"/>
          </ac:spMkLst>
        </pc:spChg>
        <pc:spChg chg="add mod">
          <ac:chgData name="Nguyen Thi Hoa" userId="dc6bb5b2-8d99-437a-a7f2-a08842d7305a" providerId="ADAL" clId="{E2EEB4D3-D21A-4720-9B9D-7A7182676317}" dt="2021-11-12T14:53:18.941" v="4620" actId="1076"/>
          <ac:spMkLst>
            <pc:docMk/>
            <pc:sldMk cId="3510916463" sldId="406"/>
            <ac:spMk id="79" creationId="{CED562EC-1F51-4779-A8EB-9AF29FB95C3E}"/>
          </ac:spMkLst>
        </pc:spChg>
        <pc:spChg chg="add mod">
          <ac:chgData name="Nguyen Thi Hoa" userId="dc6bb5b2-8d99-437a-a7f2-a08842d7305a" providerId="ADAL" clId="{E2EEB4D3-D21A-4720-9B9D-7A7182676317}" dt="2021-11-11T15:02:10.902" v="4253"/>
          <ac:spMkLst>
            <pc:docMk/>
            <pc:sldMk cId="3510916463" sldId="406"/>
            <ac:spMk id="80" creationId="{ED52F0CD-A960-4AF8-A6D7-1494A8E79ABF}"/>
          </ac:spMkLst>
        </pc:spChg>
        <pc:grpChg chg="add mod">
          <ac:chgData name="Nguyen Thi Hoa" userId="dc6bb5b2-8d99-437a-a7f2-a08842d7305a" providerId="ADAL" clId="{E2EEB4D3-D21A-4720-9B9D-7A7182676317}" dt="2021-11-11T14:56:51.483" v="4207" actId="1076"/>
          <ac:grpSpMkLst>
            <pc:docMk/>
            <pc:sldMk cId="3510916463" sldId="406"/>
            <ac:grpSpMk id="11" creationId="{FF016D87-EA71-4A0F-8D34-FD573EED877D}"/>
          </ac:grpSpMkLst>
        </pc:grpChg>
        <pc:grpChg chg="add mod">
          <ac:chgData name="Nguyen Thi Hoa" userId="dc6bb5b2-8d99-437a-a7f2-a08842d7305a" providerId="ADAL" clId="{E2EEB4D3-D21A-4720-9B9D-7A7182676317}" dt="2021-11-11T14:46:52.312" v="4170" actId="1076"/>
          <ac:grpSpMkLst>
            <pc:docMk/>
            <pc:sldMk cId="3510916463" sldId="406"/>
            <ac:grpSpMk id="42" creationId="{9A67293D-DFCA-4C07-A907-6A368F31CBAE}"/>
          </ac:grpSpMkLst>
        </pc:grpChg>
        <pc:grpChg chg="add mod">
          <ac:chgData name="Nguyen Thi Hoa" userId="dc6bb5b2-8d99-437a-a7f2-a08842d7305a" providerId="ADAL" clId="{E2EEB4D3-D21A-4720-9B9D-7A7182676317}" dt="2021-11-11T14:45:31.020" v="4166" actId="207"/>
          <ac:grpSpMkLst>
            <pc:docMk/>
            <pc:sldMk cId="3510916463" sldId="406"/>
            <ac:grpSpMk id="45" creationId="{C4F27F14-FB63-4B1F-BC2D-6B69872D687A}"/>
          </ac:grpSpMkLst>
        </pc:grpChg>
        <pc:grpChg chg="add del mod">
          <ac:chgData name="Nguyen Thi Hoa" userId="dc6bb5b2-8d99-437a-a7f2-a08842d7305a" providerId="ADAL" clId="{E2EEB4D3-D21A-4720-9B9D-7A7182676317}" dt="2021-11-11T14:44:15.520" v="4156"/>
          <ac:grpSpMkLst>
            <pc:docMk/>
            <pc:sldMk cId="3510916463" sldId="406"/>
            <ac:grpSpMk id="48" creationId="{170EA6B1-7AE2-4019-9587-C21A93A65173}"/>
          </ac:grpSpMkLst>
        </pc:grpChg>
        <pc:grpChg chg="add del mod">
          <ac:chgData name="Nguyen Thi Hoa" userId="dc6bb5b2-8d99-437a-a7f2-a08842d7305a" providerId="ADAL" clId="{E2EEB4D3-D21A-4720-9B9D-7A7182676317}" dt="2021-11-11T14:44:15.520" v="4156"/>
          <ac:grpSpMkLst>
            <pc:docMk/>
            <pc:sldMk cId="3510916463" sldId="406"/>
            <ac:grpSpMk id="51" creationId="{077F7AA8-136A-498B-B7D8-CAACA6F876A8}"/>
          </ac:grpSpMkLst>
        </pc:grpChg>
        <pc:grpChg chg="add del mod">
          <ac:chgData name="Nguyen Thi Hoa" userId="dc6bb5b2-8d99-437a-a7f2-a08842d7305a" providerId="ADAL" clId="{E2EEB4D3-D21A-4720-9B9D-7A7182676317}" dt="2021-11-11T14:44:20.925" v="4160"/>
          <ac:grpSpMkLst>
            <pc:docMk/>
            <pc:sldMk cId="3510916463" sldId="406"/>
            <ac:grpSpMk id="54" creationId="{5797DC89-4054-4291-A1B7-35148A54EC20}"/>
          </ac:grpSpMkLst>
        </pc:grpChg>
        <pc:grpChg chg="add del mod">
          <ac:chgData name="Nguyen Thi Hoa" userId="dc6bb5b2-8d99-437a-a7f2-a08842d7305a" providerId="ADAL" clId="{E2EEB4D3-D21A-4720-9B9D-7A7182676317}" dt="2021-11-11T14:44:20.925" v="4160"/>
          <ac:grpSpMkLst>
            <pc:docMk/>
            <pc:sldMk cId="3510916463" sldId="406"/>
            <ac:grpSpMk id="57" creationId="{51C18A96-B6C0-47C1-A898-5D102AE6E1B7}"/>
          </ac:grpSpMkLst>
        </pc:grpChg>
        <pc:grpChg chg="add mod">
          <ac:chgData name="Nguyen Thi Hoa" userId="dc6bb5b2-8d99-437a-a7f2-a08842d7305a" providerId="ADAL" clId="{E2EEB4D3-D21A-4720-9B9D-7A7182676317}" dt="2021-11-11T14:45:38.971" v="4167" actId="1076"/>
          <ac:grpSpMkLst>
            <pc:docMk/>
            <pc:sldMk cId="3510916463" sldId="406"/>
            <ac:grpSpMk id="60" creationId="{0B06C04B-11DB-43B2-8059-3C8D6E0E3D77}"/>
          </ac:grpSpMkLst>
        </pc:grpChg>
        <pc:grpChg chg="add mod">
          <ac:chgData name="Nguyen Thi Hoa" userId="dc6bb5b2-8d99-437a-a7f2-a08842d7305a" providerId="ADAL" clId="{E2EEB4D3-D21A-4720-9B9D-7A7182676317}" dt="2021-11-11T14:45:48.713" v="4168" actId="1076"/>
          <ac:grpSpMkLst>
            <pc:docMk/>
            <pc:sldMk cId="3510916463" sldId="406"/>
            <ac:grpSpMk id="63" creationId="{424F45E1-2080-464A-9B28-646FF99D012B}"/>
          </ac:grpSpMkLst>
        </pc:grpChg>
        <pc:grpChg chg="add del mod">
          <ac:chgData name="Nguyen Thi Hoa" userId="dc6bb5b2-8d99-437a-a7f2-a08842d7305a" providerId="ADAL" clId="{E2EEB4D3-D21A-4720-9B9D-7A7182676317}" dt="2021-11-11T14:56:19.597" v="4201" actId="478"/>
          <ac:grpSpMkLst>
            <pc:docMk/>
            <pc:sldMk cId="3510916463" sldId="406"/>
            <ac:grpSpMk id="66" creationId="{45DB41A8-408F-4D09-93A6-C78C23C0F638}"/>
          </ac:grpSpMkLst>
        </pc:grpChg>
        <pc:grpChg chg="add mod">
          <ac:chgData name="Nguyen Thi Hoa" userId="dc6bb5b2-8d99-437a-a7f2-a08842d7305a" providerId="ADAL" clId="{E2EEB4D3-D21A-4720-9B9D-7A7182676317}" dt="2021-11-11T14:57:55.866" v="4216" actId="1076"/>
          <ac:grpSpMkLst>
            <pc:docMk/>
            <pc:sldMk cId="3510916463" sldId="406"/>
            <ac:grpSpMk id="69" creationId="{EC677772-2C25-45C4-B433-479A7140BF73}"/>
          </ac:grpSpMkLst>
        </pc:grpChg>
        <pc:graphicFrameChg chg="mod modGraphic">
          <ac:chgData name="Nguyen Thi Hoa" userId="dc6bb5b2-8d99-437a-a7f2-a08842d7305a" providerId="ADAL" clId="{E2EEB4D3-D21A-4720-9B9D-7A7182676317}" dt="2021-11-11T14:39:56.481" v="4113" actId="404"/>
          <ac:graphicFrameMkLst>
            <pc:docMk/>
            <pc:sldMk cId="3510916463" sldId="406"/>
            <ac:graphicFrameMk id="5" creationId="{4220FCA5-1755-9448-A6D9-1EAAD57247C8}"/>
          </ac:graphicFrameMkLst>
        </pc:graphicFrameChg>
        <pc:graphicFrameChg chg="add mod">
          <ac:chgData name="Nguyen Thi Hoa" userId="dc6bb5b2-8d99-437a-a7f2-a08842d7305a" providerId="ADAL" clId="{E2EEB4D3-D21A-4720-9B9D-7A7182676317}" dt="2021-10-31T10:58:11.320" v="851"/>
          <ac:graphicFrameMkLst>
            <pc:docMk/>
            <pc:sldMk cId="3510916463" sldId="406"/>
            <ac:graphicFrameMk id="19" creationId="{B66847E0-3058-4B20-A572-6ADE77741F07}"/>
          </ac:graphicFrameMkLst>
        </pc:graphicFrameChg>
        <pc:picChg chg="add del mod">
          <ac:chgData name="Nguyen Thi Hoa" userId="dc6bb5b2-8d99-437a-a7f2-a08842d7305a" providerId="ADAL" clId="{E2EEB4D3-D21A-4720-9B9D-7A7182676317}" dt="2021-11-04T15:26:12.619" v="1655" actId="478"/>
          <ac:picMkLst>
            <pc:docMk/>
            <pc:sldMk cId="3510916463" sldId="406"/>
            <ac:picMk id="26" creationId="{8BEAAA5C-60EA-486F-8704-69A855ABFAA8}"/>
          </ac:picMkLst>
        </pc:picChg>
        <pc:picChg chg="add del mod">
          <ac:chgData name="Nguyen Thi Hoa" userId="dc6bb5b2-8d99-437a-a7f2-a08842d7305a" providerId="ADAL" clId="{E2EEB4D3-D21A-4720-9B9D-7A7182676317}" dt="2021-11-11T14:42:14.850" v="4139" actId="478"/>
          <ac:picMkLst>
            <pc:docMk/>
            <pc:sldMk cId="3510916463" sldId="406"/>
            <ac:picMk id="28" creationId="{56F74E9C-5541-4EDC-B7A6-C66927BCEC99}"/>
          </ac:picMkLst>
        </pc:picChg>
        <pc:picChg chg="add mod">
          <ac:chgData name="Nguyen Thi Hoa" userId="dc6bb5b2-8d99-437a-a7f2-a08842d7305a" providerId="ADAL" clId="{E2EEB4D3-D21A-4720-9B9D-7A7182676317}" dt="2021-11-12T15:15:33.908" v="4641" actId="1076"/>
          <ac:picMkLst>
            <pc:docMk/>
            <pc:sldMk cId="3510916463" sldId="406"/>
            <ac:picMk id="81" creationId="{2C70F938-9D71-46AB-A68C-BCC22FE3FCD4}"/>
          </ac:picMkLst>
        </pc:picChg>
        <pc:cxnChg chg="mod">
          <ac:chgData name="Nguyen Thi Hoa" userId="dc6bb5b2-8d99-437a-a7f2-a08842d7305a" providerId="ADAL" clId="{E2EEB4D3-D21A-4720-9B9D-7A7182676317}" dt="2021-11-11T14:45:31.020" v="4166" actId="207"/>
          <ac:cxnSpMkLst>
            <pc:docMk/>
            <pc:sldMk cId="3510916463" sldId="406"/>
            <ac:cxnSpMk id="43" creationId="{EA7B3875-3D31-468A-B883-6D9D4B500571}"/>
          </ac:cxnSpMkLst>
        </pc:cxnChg>
        <pc:cxnChg chg="mod">
          <ac:chgData name="Nguyen Thi Hoa" userId="dc6bb5b2-8d99-437a-a7f2-a08842d7305a" providerId="ADAL" clId="{E2EEB4D3-D21A-4720-9B9D-7A7182676317}" dt="2021-11-11T14:45:31.020" v="4166" actId="207"/>
          <ac:cxnSpMkLst>
            <pc:docMk/>
            <pc:sldMk cId="3510916463" sldId="406"/>
            <ac:cxnSpMk id="46" creationId="{99F945D1-97A3-4253-98B1-12651C57AC40}"/>
          </ac:cxnSpMkLst>
        </pc:cxnChg>
        <pc:cxnChg chg="mod">
          <ac:chgData name="Nguyen Thi Hoa" userId="dc6bb5b2-8d99-437a-a7f2-a08842d7305a" providerId="ADAL" clId="{E2EEB4D3-D21A-4720-9B9D-7A7182676317}" dt="2021-11-11T14:44:10.898" v="4153"/>
          <ac:cxnSpMkLst>
            <pc:docMk/>
            <pc:sldMk cId="3510916463" sldId="406"/>
            <ac:cxnSpMk id="49" creationId="{E9631879-9305-42B8-97FF-2C917269947A}"/>
          </ac:cxnSpMkLst>
        </pc:cxnChg>
        <pc:cxnChg chg="mod">
          <ac:chgData name="Nguyen Thi Hoa" userId="dc6bb5b2-8d99-437a-a7f2-a08842d7305a" providerId="ADAL" clId="{E2EEB4D3-D21A-4720-9B9D-7A7182676317}" dt="2021-11-11T14:44:10.898" v="4153"/>
          <ac:cxnSpMkLst>
            <pc:docMk/>
            <pc:sldMk cId="3510916463" sldId="406"/>
            <ac:cxnSpMk id="52" creationId="{80CB2FD7-6B82-43F7-A232-9AF2D37E46D3}"/>
          </ac:cxnSpMkLst>
        </pc:cxnChg>
        <pc:cxnChg chg="mod">
          <ac:chgData name="Nguyen Thi Hoa" userId="dc6bb5b2-8d99-437a-a7f2-a08842d7305a" providerId="ADAL" clId="{E2EEB4D3-D21A-4720-9B9D-7A7182676317}" dt="2021-11-11T14:44:17.396" v="4157"/>
          <ac:cxnSpMkLst>
            <pc:docMk/>
            <pc:sldMk cId="3510916463" sldId="406"/>
            <ac:cxnSpMk id="55" creationId="{1E6A19DC-3D1B-424B-9377-1CE748AEA23A}"/>
          </ac:cxnSpMkLst>
        </pc:cxnChg>
        <pc:cxnChg chg="mod">
          <ac:chgData name="Nguyen Thi Hoa" userId="dc6bb5b2-8d99-437a-a7f2-a08842d7305a" providerId="ADAL" clId="{E2EEB4D3-D21A-4720-9B9D-7A7182676317}" dt="2021-11-11T14:44:17.396" v="4157"/>
          <ac:cxnSpMkLst>
            <pc:docMk/>
            <pc:sldMk cId="3510916463" sldId="406"/>
            <ac:cxnSpMk id="58" creationId="{557A0448-77B1-4141-8359-C56C18FEBEA3}"/>
          </ac:cxnSpMkLst>
        </pc:cxnChg>
        <pc:cxnChg chg="mod">
          <ac:chgData name="Nguyen Thi Hoa" userId="dc6bb5b2-8d99-437a-a7f2-a08842d7305a" providerId="ADAL" clId="{E2EEB4D3-D21A-4720-9B9D-7A7182676317}" dt="2021-11-11T14:45:31.020" v="4166" actId="207"/>
          <ac:cxnSpMkLst>
            <pc:docMk/>
            <pc:sldMk cId="3510916463" sldId="406"/>
            <ac:cxnSpMk id="61" creationId="{3332C606-1A65-4142-95AF-0D3BD09D14D6}"/>
          </ac:cxnSpMkLst>
        </pc:cxnChg>
        <pc:cxnChg chg="mod">
          <ac:chgData name="Nguyen Thi Hoa" userId="dc6bb5b2-8d99-437a-a7f2-a08842d7305a" providerId="ADAL" clId="{E2EEB4D3-D21A-4720-9B9D-7A7182676317}" dt="2021-11-11T14:45:31.020" v="4166" actId="207"/>
          <ac:cxnSpMkLst>
            <pc:docMk/>
            <pc:sldMk cId="3510916463" sldId="406"/>
            <ac:cxnSpMk id="64" creationId="{283E9108-4A4E-4903-8117-BCA6FA46AEDD}"/>
          </ac:cxnSpMkLst>
        </pc:cxnChg>
        <pc:cxnChg chg="del mod topLvl">
          <ac:chgData name="Nguyen Thi Hoa" userId="dc6bb5b2-8d99-437a-a7f2-a08842d7305a" providerId="ADAL" clId="{E2EEB4D3-D21A-4720-9B9D-7A7182676317}" dt="2021-11-11T14:56:19.597" v="4201" actId="478"/>
          <ac:cxnSpMkLst>
            <pc:docMk/>
            <pc:sldMk cId="3510916463" sldId="406"/>
            <ac:cxnSpMk id="67" creationId="{CC4BF975-ADB8-43F6-8964-563BFD83235F}"/>
          </ac:cxnSpMkLst>
        </pc:cxnChg>
      </pc:sldChg>
      <pc:sldChg chg="delSp modSp del mod ord setBg delAnim">
        <pc:chgData name="Nguyen Thi Hoa" userId="dc6bb5b2-8d99-437a-a7f2-a08842d7305a" providerId="ADAL" clId="{E2EEB4D3-D21A-4720-9B9D-7A7182676317}" dt="2021-11-11T15:10:27.738" v="4262" actId="47"/>
        <pc:sldMkLst>
          <pc:docMk/>
          <pc:sldMk cId="701643456" sldId="407"/>
        </pc:sldMkLst>
        <pc:spChg chg="mod">
          <ac:chgData name="Nguyen Thi Hoa" userId="dc6bb5b2-8d99-437a-a7f2-a08842d7305a" providerId="ADAL" clId="{E2EEB4D3-D21A-4720-9B9D-7A7182676317}" dt="2021-11-11T14:43:17.169" v="4148" actId="207"/>
          <ac:spMkLst>
            <pc:docMk/>
            <pc:sldMk cId="701643456" sldId="407"/>
            <ac:spMk id="4" creationId="{75DC2DAA-B5DF-064F-BB62-F74C415B2C01}"/>
          </ac:spMkLst>
        </pc:spChg>
        <pc:spChg chg="mod">
          <ac:chgData name="Nguyen Thi Hoa" userId="dc6bb5b2-8d99-437a-a7f2-a08842d7305a" providerId="ADAL" clId="{E2EEB4D3-D21A-4720-9B9D-7A7182676317}" dt="2021-11-11T14:38:08.979" v="4089" actId="20577"/>
          <ac:spMkLst>
            <pc:docMk/>
            <pc:sldMk cId="701643456" sldId="407"/>
            <ac:spMk id="18" creationId="{92F6A19C-2DD5-534C-BC05-7CF91BCE83E2}"/>
          </ac:spMkLst>
        </pc:spChg>
        <pc:spChg chg="mod">
          <ac:chgData name="Nguyen Thi Hoa" userId="dc6bb5b2-8d99-437a-a7f2-a08842d7305a" providerId="ADAL" clId="{E2EEB4D3-D21A-4720-9B9D-7A7182676317}" dt="2021-11-11T14:43:22.516" v="4149" actId="207"/>
          <ac:spMkLst>
            <pc:docMk/>
            <pc:sldMk cId="701643456" sldId="407"/>
            <ac:spMk id="21" creationId="{0ECC08DE-7CEB-644E-873E-F394B1E4833B}"/>
          </ac:spMkLst>
        </pc:spChg>
        <pc:spChg chg="mod">
          <ac:chgData name="Nguyen Thi Hoa" userId="dc6bb5b2-8d99-437a-a7f2-a08842d7305a" providerId="ADAL" clId="{E2EEB4D3-D21A-4720-9B9D-7A7182676317}" dt="2021-11-11T14:43:22.516" v="4149" actId="207"/>
          <ac:spMkLst>
            <pc:docMk/>
            <pc:sldMk cId="701643456" sldId="407"/>
            <ac:spMk id="28" creationId="{02A76744-E461-BE46-9D31-02FD4756A94B}"/>
          </ac:spMkLst>
        </pc:spChg>
        <pc:spChg chg="mod">
          <ac:chgData name="Nguyen Thi Hoa" userId="dc6bb5b2-8d99-437a-a7f2-a08842d7305a" providerId="ADAL" clId="{E2EEB4D3-D21A-4720-9B9D-7A7182676317}" dt="2021-11-11T14:43:22.516" v="4149" actId="207"/>
          <ac:spMkLst>
            <pc:docMk/>
            <pc:sldMk cId="701643456" sldId="407"/>
            <ac:spMk id="32" creationId="{F69CD138-A0BC-B14F-9D0A-D2E510E4591D}"/>
          </ac:spMkLst>
        </pc:spChg>
        <pc:spChg chg="del">
          <ac:chgData name="Nguyen Thi Hoa" userId="dc6bb5b2-8d99-437a-a7f2-a08842d7305a" providerId="ADAL" clId="{E2EEB4D3-D21A-4720-9B9D-7A7182676317}" dt="2021-11-06T14:17:24.825" v="3706" actId="478"/>
          <ac:spMkLst>
            <pc:docMk/>
            <pc:sldMk cId="701643456" sldId="407"/>
            <ac:spMk id="37" creationId="{2B301FF2-3E34-7B43-BFE9-B4853AFBC019}"/>
          </ac:spMkLst>
        </pc:spChg>
        <pc:spChg chg="del">
          <ac:chgData name="Nguyen Thi Hoa" userId="dc6bb5b2-8d99-437a-a7f2-a08842d7305a" providerId="ADAL" clId="{E2EEB4D3-D21A-4720-9B9D-7A7182676317}" dt="2021-11-06T14:17:21.001" v="3705" actId="478"/>
          <ac:spMkLst>
            <pc:docMk/>
            <pc:sldMk cId="701643456" sldId="407"/>
            <ac:spMk id="38" creationId="{E7B25575-2A47-A540-B326-DCFFB55E84EE}"/>
          </ac:spMkLst>
        </pc:spChg>
        <pc:spChg chg="del mod">
          <ac:chgData name="Nguyen Thi Hoa" userId="dc6bb5b2-8d99-437a-a7f2-a08842d7305a" providerId="ADAL" clId="{E2EEB4D3-D21A-4720-9B9D-7A7182676317}" dt="2021-11-06T14:17:19.043" v="3704" actId="478"/>
          <ac:spMkLst>
            <pc:docMk/>
            <pc:sldMk cId="701643456" sldId="407"/>
            <ac:spMk id="40" creationId="{1ADE4AF5-32C6-ED43-BFF7-3BD2F51D4E95}"/>
          </ac:spMkLst>
        </pc:spChg>
        <pc:grpChg chg="mod">
          <ac:chgData name="Nguyen Thi Hoa" userId="dc6bb5b2-8d99-437a-a7f2-a08842d7305a" providerId="ADAL" clId="{E2EEB4D3-D21A-4720-9B9D-7A7182676317}" dt="2021-11-11T14:43:09.501" v="4147" actId="1076"/>
          <ac:grpSpMkLst>
            <pc:docMk/>
            <pc:sldMk cId="701643456" sldId="407"/>
            <ac:grpSpMk id="34" creationId="{E2B2515F-B500-0745-8ADD-A30965AAED57}"/>
          </ac:grpSpMkLst>
        </pc:grpChg>
      </pc:sldChg>
      <pc:sldChg chg="addSp delSp modSp mod ord modAnim modNotesTx">
        <pc:chgData name="Nguyen Thi Hoa" userId="dc6bb5b2-8d99-437a-a7f2-a08842d7305a" providerId="ADAL" clId="{E2EEB4D3-D21A-4720-9B9D-7A7182676317}" dt="2021-11-12T15:25:00.838" v="4672" actId="478"/>
        <pc:sldMkLst>
          <pc:docMk/>
          <pc:sldMk cId="0" sldId="454"/>
        </pc:sldMkLst>
        <pc:spChg chg="mod">
          <ac:chgData name="Nguyen Thi Hoa" userId="dc6bb5b2-8d99-437a-a7f2-a08842d7305a" providerId="ADAL" clId="{E2EEB4D3-D21A-4720-9B9D-7A7182676317}" dt="2021-11-04T15:59:39.579" v="1895" actId="1076"/>
          <ac:spMkLst>
            <pc:docMk/>
            <pc:sldMk cId="0" sldId="454"/>
            <ac:spMk id="6" creationId="{2C481837-0CC6-4C80-8CB9-690F2104060B}"/>
          </ac:spMkLst>
        </pc:spChg>
        <pc:spChg chg="mod">
          <ac:chgData name="Nguyen Thi Hoa" userId="dc6bb5b2-8d99-437a-a7f2-a08842d7305a" providerId="ADAL" clId="{E2EEB4D3-D21A-4720-9B9D-7A7182676317}" dt="2021-11-12T01:01:39.791" v="4619" actId="20577"/>
          <ac:spMkLst>
            <pc:docMk/>
            <pc:sldMk cId="0" sldId="454"/>
            <ac:spMk id="7" creationId="{AE2316A0-3C00-4663-8998-B8607222A9B5}"/>
          </ac:spMkLst>
        </pc:spChg>
        <pc:spChg chg="mod">
          <ac:chgData name="Nguyen Thi Hoa" userId="dc6bb5b2-8d99-437a-a7f2-a08842d7305a" providerId="ADAL" clId="{E2EEB4D3-D21A-4720-9B9D-7A7182676317}" dt="2021-11-12T01:01:27.392" v="4604" actId="1076"/>
          <ac:spMkLst>
            <pc:docMk/>
            <pc:sldMk cId="0" sldId="454"/>
            <ac:spMk id="9" creationId="{355CAD93-CD83-4E14-9845-2F747B3DBDBE}"/>
          </ac:spMkLst>
        </pc:spChg>
        <pc:grpChg chg="add del mod">
          <ac:chgData name="Nguyen Thi Hoa" userId="dc6bb5b2-8d99-437a-a7f2-a08842d7305a" providerId="ADAL" clId="{E2EEB4D3-D21A-4720-9B9D-7A7182676317}" dt="2021-11-12T15:25:00.838" v="4672" actId="478"/>
          <ac:grpSpMkLst>
            <pc:docMk/>
            <pc:sldMk cId="0" sldId="454"/>
            <ac:grpSpMk id="5" creationId="{56723B8C-264E-47A4-9E27-B5F24276AB83}"/>
          </ac:grpSpMkLst>
        </pc:grpChg>
        <pc:picChg chg="mod">
          <ac:chgData name="Nguyen Thi Hoa" userId="dc6bb5b2-8d99-437a-a7f2-a08842d7305a" providerId="ADAL" clId="{E2EEB4D3-D21A-4720-9B9D-7A7182676317}" dt="2021-11-12T01:01:27.392" v="4604" actId="1076"/>
          <ac:picMkLst>
            <pc:docMk/>
            <pc:sldMk cId="0" sldId="454"/>
            <ac:picMk id="8" creationId="{BF6411F0-729D-4D7D-B507-0C32264CE929}"/>
          </ac:picMkLst>
        </pc:picChg>
        <pc:picChg chg="mod">
          <ac:chgData name="Nguyen Thi Hoa" userId="dc6bb5b2-8d99-437a-a7f2-a08842d7305a" providerId="ADAL" clId="{E2EEB4D3-D21A-4720-9B9D-7A7182676317}" dt="2021-11-04T15:59:29.630" v="1893" actId="14100"/>
          <ac:picMkLst>
            <pc:docMk/>
            <pc:sldMk cId="0" sldId="454"/>
            <ac:picMk id="75778" creationId="{6BF1C82C-698D-48C1-887B-20F8BC94F4B6}"/>
          </ac:picMkLst>
        </pc:picChg>
      </pc:sldChg>
      <pc:sldChg chg="del">
        <pc:chgData name="Nguyen Thi Hoa" userId="dc6bb5b2-8d99-437a-a7f2-a08842d7305a" providerId="ADAL" clId="{E2EEB4D3-D21A-4720-9B9D-7A7182676317}" dt="2021-11-05T13:24:12.741" v="2590" actId="47"/>
        <pc:sldMkLst>
          <pc:docMk/>
          <pc:sldMk cId="0" sldId="695"/>
        </pc:sldMkLst>
      </pc:sldChg>
      <pc:sldChg chg="del">
        <pc:chgData name="Nguyen Thi Hoa" userId="dc6bb5b2-8d99-437a-a7f2-a08842d7305a" providerId="ADAL" clId="{E2EEB4D3-D21A-4720-9B9D-7A7182676317}" dt="2021-11-05T13:24:13.699" v="2591" actId="47"/>
        <pc:sldMkLst>
          <pc:docMk/>
          <pc:sldMk cId="0" sldId="696"/>
        </pc:sldMkLst>
      </pc:sldChg>
      <pc:sldChg chg="modSp del mod ord">
        <pc:chgData name="Nguyen Thi Hoa" userId="dc6bb5b2-8d99-437a-a7f2-a08842d7305a" providerId="ADAL" clId="{E2EEB4D3-D21A-4720-9B9D-7A7182676317}" dt="2021-11-04T15:59:21.601" v="1889" actId="47"/>
        <pc:sldMkLst>
          <pc:docMk/>
          <pc:sldMk cId="0" sldId="704"/>
        </pc:sldMkLst>
        <pc:spChg chg="mod">
          <ac:chgData name="Nguyen Thi Hoa" userId="dc6bb5b2-8d99-437a-a7f2-a08842d7305a" providerId="ADAL" clId="{E2EEB4D3-D21A-4720-9B9D-7A7182676317}" dt="2021-11-04T15:22:19.110" v="1607" actId="1076"/>
          <ac:spMkLst>
            <pc:docMk/>
            <pc:sldMk cId="0" sldId="704"/>
            <ac:spMk id="17" creationId="{6EC0A195-3418-449D-88BF-654D89B99455}"/>
          </ac:spMkLst>
        </pc:spChg>
        <pc:spChg chg="mod">
          <ac:chgData name="Nguyen Thi Hoa" userId="dc6bb5b2-8d99-437a-a7f2-a08842d7305a" providerId="ADAL" clId="{E2EEB4D3-D21A-4720-9B9D-7A7182676317}" dt="2021-11-04T15:22:27.247" v="1610" actId="1076"/>
          <ac:spMkLst>
            <pc:docMk/>
            <pc:sldMk cId="0" sldId="704"/>
            <ac:spMk id="25" creationId="{82C4DABD-4852-4DC1-A004-44F0A9E468A8}"/>
          </ac:spMkLst>
        </pc:spChg>
        <pc:spChg chg="mod">
          <ac:chgData name="Nguyen Thi Hoa" userId="dc6bb5b2-8d99-437a-a7f2-a08842d7305a" providerId="ADAL" clId="{E2EEB4D3-D21A-4720-9B9D-7A7182676317}" dt="2021-11-04T15:22:29.092" v="1611" actId="1076"/>
          <ac:spMkLst>
            <pc:docMk/>
            <pc:sldMk cId="0" sldId="704"/>
            <ac:spMk id="33" creationId="{DBF4BABB-3AFC-4885-A2BB-16DBC0F5E6D9}"/>
          </ac:spMkLst>
        </pc:spChg>
        <pc:spChg chg="mod">
          <ac:chgData name="Nguyen Thi Hoa" userId="dc6bb5b2-8d99-437a-a7f2-a08842d7305a" providerId="ADAL" clId="{E2EEB4D3-D21A-4720-9B9D-7A7182676317}" dt="2021-11-04T15:22:24.382" v="1609" actId="1076"/>
          <ac:spMkLst>
            <pc:docMk/>
            <pc:sldMk cId="0" sldId="704"/>
            <ac:spMk id="34" creationId="{367EBF6B-5182-4B05-80E1-03F0A50F503F}"/>
          </ac:spMkLst>
        </pc:spChg>
        <pc:spChg chg="mod">
          <ac:chgData name="Nguyen Thi Hoa" userId="dc6bb5b2-8d99-437a-a7f2-a08842d7305a" providerId="ADAL" clId="{E2EEB4D3-D21A-4720-9B9D-7A7182676317}" dt="2021-11-04T15:22:38.576" v="1613" actId="1076"/>
          <ac:spMkLst>
            <pc:docMk/>
            <pc:sldMk cId="0" sldId="704"/>
            <ac:spMk id="35" creationId="{010358B5-5584-44B7-B1C7-5C5D2D03297B}"/>
          </ac:spMkLst>
        </pc:spChg>
        <pc:spChg chg="mod">
          <ac:chgData name="Nguyen Thi Hoa" userId="dc6bb5b2-8d99-437a-a7f2-a08842d7305a" providerId="ADAL" clId="{E2EEB4D3-D21A-4720-9B9D-7A7182676317}" dt="2021-11-04T15:22:22.972" v="1608" actId="1076"/>
          <ac:spMkLst>
            <pc:docMk/>
            <pc:sldMk cId="0" sldId="704"/>
            <ac:spMk id="36" creationId="{EE8205CA-EB28-4751-A2B4-DE67571817D7}"/>
          </ac:spMkLst>
        </pc:spChg>
        <pc:spChg chg="mod">
          <ac:chgData name="Nguyen Thi Hoa" userId="dc6bb5b2-8d99-437a-a7f2-a08842d7305a" providerId="ADAL" clId="{E2EEB4D3-D21A-4720-9B9D-7A7182676317}" dt="2021-11-04T15:22:16.530" v="1606" actId="1076"/>
          <ac:spMkLst>
            <pc:docMk/>
            <pc:sldMk cId="0" sldId="704"/>
            <ac:spMk id="40" creationId="{D1831536-77B9-434B-9B01-C5BADC2FC8BA}"/>
          </ac:spMkLst>
        </pc:spChg>
        <pc:picChg chg="mod">
          <ac:chgData name="Nguyen Thi Hoa" userId="dc6bb5b2-8d99-437a-a7f2-a08842d7305a" providerId="ADAL" clId="{E2EEB4D3-D21A-4720-9B9D-7A7182676317}" dt="2021-11-04T15:23:21.485" v="1617" actId="1076"/>
          <ac:picMkLst>
            <pc:docMk/>
            <pc:sldMk cId="0" sldId="704"/>
            <ac:picMk id="37" creationId="{50D2C218-A569-4C1C-AC01-83A1BF462C3B}"/>
          </ac:picMkLst>
        </pc:picChg>
      </pc:sldChg>
      <pc:sldChg chg="addSp delSp modSp del">
        <pc:chgData name="Nguyen Thi Hoa" userId="dc6bb5b2-8d99-437a-a7f2-a08842d7305a" providerId="ADAL" clId="{E2EEB4D3-D21A-4720-9B9D-7A7182676317}" dt="2021-10-31T10:47:23.324" v="748" actId="47"/>
        <pc:sldMkLst>
          <pc:docMk/>
          <pc:sldMk cId="0" sldId="705"/>
        </pc:sldMkLst>
        <pc:spChg chg="add del mod">
          <ac:chgData name="Nguyen Thi Hoa" userId="dc6bb5b2-8d99-437a-a7f2-a08842d7305a" providerId="ADAL" clId="{E2EEB4D3-D21A-4720-9B9D-7A7182676317}" dt="2021-10-29T15:10:53.423" v="328" actId="478"/>
          <ac:spMkLst>
            <pc:docMk/>
            <pc:sldMk cId="0" sldId="705"/>
            <ac:spMk id="2" creationId="{4D349A93-5157-4C5D-9981-5279D8582200}"/>
          </ac:spMkLst>
        </pc:spChg>
        <pc:picChg chg="add del mod">
          <ac:chgData name="Nguyen Thi Hoa" userId="dc6bb5b2-8d99-437a-a7f2-a08842d7305a" providerId="ADAL" clId="{E2EEB4D3-D21A-4720-9B9D-7A7182676317}" dt="2021-10-29T15:10:53.423" v="328" actId="478"/>
          <ac:picMkLst>
            <pc:docMk/>
            <pc:sldMk cId="0" sldId="705"/>
            <ac:picMk id="65539" creationId="{25DC7BF8-50B5-420E-ACB4-6C7D4A77BB11}"/>
          </ac:picMkLst>
        </pc:picChg>
      </pc:sldChg>
      <pc:sldChg chg="addSp delSp modSp del">
        <pc:chgData name="Nguyen Thi Hoa" userId="dc6bb5b2-8d99-437a-a7f2-a08842d7305a" providerId="ADAL" clId="{E2EEB4D3-D21A-4720-9B9D-7A7182676317}" dt="2021-11-05T13:50:07.704" v="2755" actId="47"/>
        <pc:sldMkLst>
          <pc:docMk/>
          <pc:sldMk cId="0" sldId="707"/>
        </pc:sldMkLst>
        <pc:picChg chg="add del mod">
          <ac:chgData name="Nguyen Thi Hoa" userId="dc6bb5b2-8d99-437a-a7f2-a08842d7305a" providerId="ADAL" clId="{E2EEB4D3-D21A-4720-9B9D-7A7182676317}" dt="2021-11-05T13:50:00.388" v="2751" actId="478"/>
          <ac:picMkLst>
            <pc:docMk/>
            <pc:sldMk cId="0" sldId="707"/>
            <ac:picMk id="86018" creationId="{73C5552D-5235-41BF-9E66-243CEE3EA3BB}"/>
          </ac:picMkLst>
        </pc:picChg>
        <pc:picChg chg="del mod">
          <ac:chgData name="Nguyen Thi Hoa" userId="dc6bb5b2-8d99-437a-a7f2-a08842d7305a" providerId="ADAL" clId="{E2EEB4D3-D21A-4720-9B9D-7A7182676317}" dt="2021-11-05T13:50:02.572" v="2752" actId="21"/>
          <ac:picMkLst>
            <pc:docMk/>
            <pc:sldMk cId="0" sldId="707"/>
            <ac:picMk id="86019" creationId="{FDBCD289-4F64-43C6-9462-40EA5D20BD4C}"/>
          </ac:picMkLst>
        </pc:picChg>
      </pc:sldChg>
      <pc:sldChg chg="addSp delSp modSp del mod setBg modAnim modShow modNotesTx">
        <pc:chgData name="Nguyen Thi Hoa" userId="dc6bb5b2-8d99-437a-a7f2-a08842d7305a" providerId="ADAL" clId="{E2EEB4D3-D21A-4720-9B9D-7A7182676317}" dt="2021-11-24T11:06:36.410" v="4884" actId="47"/>
        <pc:sldMkLst>
          <pc:docMk/>
          <pc:sldMk cId="0" sldId="709"/>
        </pc:sldMkLst>
        <pc:spChg chg="add del mod">
          <ac:chgData name="Nguyen Thi Hoa" userId="dc6bb5b2-8d99-437a-a7f2-a08842d7305a" providerId="ADAL" clId="{E2EEB4D3-D21A-4720-9B9D-7A7182676317}" dt="2021-11-05T13:40:05.247" v="2621"/>
          <ac:spMkLst>
            <pc:docMk/>
            <pc:sldMk cId="0" sldId="709"/>
            <ac:spMk id="4" creationId="{7F5DFD70-D8E5-4CEB-839B-FCE66D7F30CA}"/>
          </ac:spMkLst>
        </pc:spChg>
        <pc:spChg chg="add del mod">
          <ac:chgData name="Nguyen Thi Hoa" userId="dc6bb5b2-8d99-437a-a7f2-a08842d7305a" providerId="ADAL" clId="{E2EEB4D3-D21A-4720-9B9D-7A7182676317}" dt="2021-11-05T13:40:05.247" v="2621"/>
          <ac:spMkLst>
            <pc:docMk/>
            <pc:sldMk cId="0" sldId="709"/>
            <ac:spMk id="5" creationId="{031D3318-9460-44FE-B5DE-53A715D0ADE4}"/>
          </ac:spMkLst>
        </pc:spChg>
        <pc:spChg chg="add mod">
          <ac:chgData name="Nguyen Thi Hoa" userId="dc6bb5b2-8d99-437a-a7f2-a08842d7305a" providerId="ADAL" clId="{E2EEB4D3-D21A-4720-9B9D-7A7182676317}" dt="2021-11-05T13:42:44.172" v="2667" actId="403"/>
          <ac:spMkLst>
            <pc:docMk/>
            <pc:sldMk cId="0" sldId="709"/>
            <ac:spMk id="7" creationId="{059D3160-9752-4CF4-B0C8-FB6E5BF085FD}"/>
          </ac:spMkLst>
        </pc:spChg>
        <pc:spChg chg="add mod">
          <ac:chgData name="Nguyen Thi Hoa" userId="dc6bb5b2-8d99-437a-a7f2-a08842d7305a" providerId="ADAL" clId="{E2EEB4D3-D21A-4720-9B9D-7A7182676317}" dt="2021-11-05T13:48:21.692" v="2748" actId="207"/>
          <ac:spMkLst>
            <pc:docMk/>
            <pc:sldMk cId="0" sldId="709"/>
            <ac:spMk id="8" creationId="{E92F9CB8-10B2-464E-89A4-955CF968738B}"/>
          </ac:spMkLst>
        </pc:spChg>
        <pc:spChg chg="add del mod">
          <ac:chgData name="Nguyen Thi Hoa" userId="dc6bb5b2-8d99-437a-a7f2-a08842d7305a" providerId="ADAL" clId="{E2EEB4D3-D21A-4720-9B9D-7A7182676317}" dt="2021-11-05T13:42:01.742" v="2642" actId="478"/>
          <ac:spMkLst>
            <pc:docMk/>
            <pc:sldMk cId="0" sldId="709"/>
            <ac:spMk id="9" creationId="{26D1DE78-74F1-4810-A976-B053CC9F2445}"/>
          </ac:spMkLst>
        </pc:spChg>
        <pc:spChg chg="add del mod">
          <ac:chgData name="Nguyen Thi Hoa" userId="dc6bb5b2-8d99-437a-a7f2-a08842d7305a" providerId="ADAL" clId="{E2EEB4D3-D21A-4720-9B9D-7A7182676317}" dt="2021-11-05T13:42:00.184" v="2640" actId="478"/>
          <ac:spMkLst>
            <pc:docMk/>
            <pc:sldMk cId="0" sldId="709"/>
            <ac:spMk id="10" creationId="{3193D29D-3A37-48AE-B864-9336B5536016}"/>
          </ac:spMkLst>
        </pc:spChg>
        <pc:spChg chg="add mod">
          <ac:chgData name="Nguyen Thi Hoa" userId="dc6bb5b2-8d99-437a-a7f2-a08842d7305a" providerId="ADAL" clId="{E2EEB4D3-D21A-4720-9B9D-7A7182676317}" dt="2021-11-05T13:45:06.161" v="2693" actId="1076"/>
          <ac:spMkLst>
            <pc:docMk/>
            <pc:sldMk cId="0" sldId="709"/>
            <ac:spMk id="11" creationId="{DE9CFFAA-927A-43A9-80E7-E5F077EC3566}"/>
          </ac:spMkLst>
        </pc:spChg>
        <pc:spChg chg="add del">
          <ac:chgData name="Nguyen Thi Hoa" userId="dc6bb5b2-8d99-437a-a7f2-a08842d7305a" providerId="ADAL" clId="{E2EEB4D3-D21A-4720-9B9D-7A7182676317}" dt="2021-11-05T13:42:01.035" v="2641" actId="478"/>
          <ac:spMkLst>
            <pc:docMk/>
            <pc:sldMk cId="0" sldId="709"/>
            <ac:spMk id="12" creationId="{1C0C155A-19A2-45AA-BBD0-B58C92B63585}"/>
          </ac:spMkLst>
        </pc:spChg>
        <pc:spChg chg="add del mod">
          <ac:chgData name="Nguyen Thi Hoa" userId="dc6bb5b2-8d99-437a-a7f2-a08842d7305a" providerId="ADAL" clId="{E2EEB4D3-D21A-4720-9B9D-7A7182676317}" dt="2021-11-05T13:43:24.368" v="2673" actId="478"/>
          <ac:spMkLst>
            <pc:docMk/>
            <pc:sldMk cId="0" sldId="709"/>
            <ac:spMk id="13" creationId="{5A9DECBF-48C6-4E06-BB15-6F799718DB82}"/>
          </ac:spMkLst>
        </pc:spChg>
        <pc:spChg chg="add mod">
          <ac:chgData name="Nguyen Thi Hoa" userId="dc6bb5b2-8d99-437a-a7f2-a08842d7305a" providerId="ADAL" clId="{E2EEB4D3-D21A-4720-9B9D-7A7182676317}" dt="2021-11-05T13:48:21.692" v="2748" actId="207"/>
          <ac:spMkLst>
            <pc:docMk/>
            <pc:sldMk cId="0" sldId="709"/>
            <ac:spMk id="15" creationId="{84535137-8FBE-4248-8C1F-B5F2F2A9A17F}"/>
          </ac:spMkLst>
        </pc:spChg>
        <pc:picChg chg="add del mod">
          <ac:chgData name="Nguyen Thi Hoa" userId="dc6bb5b2-8d99-437a-a7f2-a08842d7305a" providerId="ADAL" clId="{E2EEB4D3-D21A-4720-9B9D-7A7182676317}" dt="2021-11-05T13:40:05.247" v="2621"/>
          <ac:picMkLst>
            <pc:docMk/>
            <pc:sldMk cId="0" sldId="709"/>
            <ac:picMk id="3" creationId="{8F94BD49-1A63-4842-B617-7FE53BA6EDD7}"/>
          </ac:picMkLst>
        </pc:picChg>
        <pc:picChg chg="add mod">
          <ac:chgData name="Nguyen Thi Hoa" userId="dc6bb5b2-8d99-437a-a7f2-a08842d7305a" providerId="ADAL" clId="{E2EEB4D3-D21A-4720-9B9D-7A7182676317}" dt="2021-11-05T13:46:37.011" v="2740" actId="1076"/>
          <ac:picMkLst>
            <pc:docMk/>
            <pc:sldMk cId="0" sldId="709"/>
            <ac:picMk id="6" creationId="{8C41799C-FFA0-4C05-BC77-340C238813DB}"/>
          </ac:picMkLst>
        </pc:picChg>
        <pc:picChg chg="del mod">
          <ac:chgData name="Nguyen Thi Hoa" userId="dc6bb5b2-8d99-437a-a7f2-a08842d7305a" providerId="ADAL" clId="{E2EEB4D3-D21A-4720-9B9D-7A7182676317}" dt="2021-11-05T10:00:08.210" v="1950" actId="478"/>
          <ac:picMkLst>
            <pc:docMk/>
            <pc:sldMk cId="0" sldId="709"/>
            <ac:picMk id="79874" creationId="{C947DBD6-C589-44FA-9C78-2F8C40552559}"/>
          </ac:picMkLst>
        </pc:picChg>
      </pc:sldChg>
      <pc:sldChg chg="del">
        <pc:chgData name="Nguyen Thi Hoa" userId="dc6bb5b2-8d99-437a-a7f2-a08842d7305a" providerId="ADAL" clId="{E2EEB4D3-D21A-4720-9B9D-7A7182676317}" dt="2021-11-05T13:50:09.836" v="2756" actId="47"/>
        <pc:sldMkLst>
          <pc:docMk/>
          <pc:sldMk cId="0" sldId="710"/>
        </pc:sldMkLst>
      </pc:sldChg>
      <pc:sldChg chg="del">
        <pc:chgData name="Nguyen Thi Hoa" userId="dc6bb5b2-8d99-437a-a7f2-a08842d7305a" providerId="ADAL" clId="{E2EEB4D3-D21A-4720-9B9D-7A7182676317}" dt="2021-10-29T15:08:13.158" v="251" actId="47"/>
        <pc:sldMkLst>
          <pc:docMk/>
          <pc:sldMk cId="0" sldId="713"/>
        </pc:sldMkLst>
      </pc:sldChg>
      <pc:sldChg chg="modSp del">
        <pc:chgData name="Nguyen Thi Hoa" userId="dc6bb5b2-8d99-437a-a7f2-a08842d7305a" providerId="ADAL" clId="{E2EEB4D3-D21A-4720-9B9D-7A7182676317}" dt="2021-11-05T13:50:11.452" v="2757" actId="47"/>
        <pc:sldMkLst>
          <pc:docMk/>
          <pc:sldMk cId="0" sldId="714"/>
        </pc:sldMkLst>
        <pc:picChg chg="mod">
          <ac:chgData name="Nguyen Thi Hoa" userId="dc6bb5b2-8d99-437a-a7f2-a08842d7305a" providerId="ADAL" clId="{E2EEB4D3-D21A-4720-9B9D-7A7182676317}" dt="2021-11-05T13:24:23.936" v="2594" actId="1076"/>
          <ac:picMkLst>
            <pc:docMk/>
            <pc:sldMk cId="0" sldId="714"/>
            <ac:picMk id="94210" creationId="{8E09AF8B-4AA5-4222-931F-4EBF7BCC9804}"/>
          </ac:picMkLst>
        </pc:picChg>
      </pc:sldChg>
      <pc:sldChg chg="addSp modSp del">
        <pc:chgData name="Nguyen Thi Hoa" userId="dc6bb5b2-8d99-437a-a7f2-a08842d7305a" providerId="ADAL" clId="{E2EEB4D3-D21A-4720-9B9D-7A7182676317}" dt="2021-11-05T15:28:39.287" v="3547" actId="47"/>
        <pc:sldMkLst>
          <pc:docMk/>
          <pc:sldMk cId="0" sldId="715"/>
        </pc:sldMkLst>
        <pc:spChg chg="mod">
          <ac:chgData name="Nguyen Thi Hoa" userId="dc6bb5b2-8d99-437a-a7f2-a08842d7305a" providerId="ADAL" clId="{E2EEB4D3-D21A-4720-9B9D-7A7182676317}" dt="2021-11-05T13:53:36.073" v="2786" actId="1076"/>
          <ac:spMkLst>
            <pc:docMk/>
            <pc:sldMk cId="0" sldId="715"/>
            <ac:spMk id="8" creationId="{64F23D9D-5EEF-48F3-981E-DBACD2D23D45}"/>
          </ac:spMkLst>
        </pc:spChg>
        <pc:grpChg chg="mod">
          <ac:chgData name="Nguyen Thi Hoa" userId="dc6bb5b2-8d99-437a-a7f2-a08842d7305a" providerId="ADAL" clId="{E2EEB4D3-D21A-4720-9B9D-7A7182676317}" dt="2021-11-05T13:53:36.073" v="2786" actId="1076"/>
          <ac:grpSpMkLst>
            <pc:docMk/>
            <pc:sldMk cId="0" sldId="715"/>
            <ac:grpSpMk id="9" creationId="{C4B738CC-07F2-4735-B067-6E2B4873B570}"/>
          </ac:grpSpMkLst>
        </pc:grpChg>
        <pc:picChg chg="add mod">
          <ac:chgData name="Nguyen Thi Hoa" userId="dc6bb5b2-8d99-437a-a7f2-a08842d7305a" providerId="ADAL" clId="{E2EEB4D3-D21A-4720-9B9D-7A7182676317}" dt="2021-11-05T13:50:05.440" v="2754" actId="1076"/>
          <ac:picMkLst>
            <pc:docMk/>
            <pc:sldMk cId="0" sldId="715"/>
            <ac:picMk id="6" creationId="{73681193-36F1-480A-8D3F-C9D26A47E212}"/>
          </ac:picMkLst>
        </pc:picChg>
        <pc:picChg chg="mod">
          <ac:chgData name="Nguyen Thi Hoa" userId="dc6bb5b2-8d99-437a-a7f2-a08842d7305a" providerId="ADAL" clId="{E2EEB4D3-D21A-4720-9B9D-7A7182676317}" dt="2021-11-05T12:26:19.443" v="2364" actId="1076"/>
          <ac:picMkLst>
            <pc:docMk/>
            <pc:sldMk cId="0" sldId="715"/>
            <ac:picMk id="90114" creationId="{208A1754-0768-4B43-892E-54B9044E470A}"/>
          </ac:picMkLst>
        </pc:picChg>
        <pc:picChg chg="mod">
          <ac:chgData name="Nguyen Thi Hoa" userId="dc6bb5b2-8d99-437a-a7f2-a08842d7305a" providerId="ADAL" clId="{E2EEB4D3-D21A-4720-9B9D-7A7182676317}" dt="2021-11-05T13:53:36.073" v="2786" actId="1076"/>
          <ac:picMkLst>
            <pc:docMk/>
            <pc:sldMk cId="0" sldId="715"/>
            <ac:picMk id="90116" creationId="{B229154D-0BB4-46A3-986C-5CD617EFC5B6}"/>
          </ac:picMkLst>
        </pc:picChg>
      </pc:sldChg>
      <pc:sldChg chg="ord">
        <pc:chgData name="Nguyen Thi Hoa" userId="dc6bb5b2-8d99-437a-a7f2-a08842d7305a" providerId="ADAL" clId="{E2EEB4D3-D21A-4720-9B9D-7A7182676317}" dt="2021-11-12T15:55:35.509" v="4872"/>
        <pc:sldMkLst>
          <pc:docMk/>
          <pc:sldMk cId="0" sldId="716"/>
        </pc:sldMkLst>
      </pc:sldChg>
      <pc:sldChg chg="addSp delSp modSp mod ord delAnim modAnim modShow">
        <pc:chgData name="Nguyen Thi Hoa" userId="dc6bb5b2-8d99-437a-a7f2-a08842d7305a" providerId="ADAL" clId="{E2EEB4D3-D21A-4720-9B9D-7A7182676317}" dt="2021-11-07T13:28:46.725" v="3941" actId="729"/>
        <pc:sldMkLst>
          <pc:docMk/>
          <pc:sldMk cId="0" sldId="717"/>
        </pc:sldMkLst>
        <pc:spChg chg="mod">
          <ac:chgData name="Nguyen Thi Hoa" userId="dc6bb5b2-8d99-437a-a7f2-a08842d7305a" providerId="ADAL" clId="{E2EEB4D3-D21A-4720-9B9D-7A7182676317}" dt="2021-11-04T13:55:25.874" v="1265" actId="113"/>
          <ac:spMkLst>
            <pc:docMk/>
            <pc:sldMk cId="0" sldId="717"/>
            <ac:spMk id="19" creationId="{2253EBA1-A14C-47D2-A7F9-352C8F44DFFE}"/>
          </ac:spMkLst>
        </pc:spChg>
        <pc:spChg chg="del mod">
          <ac:chgData name="Nguyen Thi Hoa" userId="dc6bb5b2-8d99-437a-a7f2-a08842d7305a" providerId="ADAL" clId="{E2EEB4D3-D21A-4720-9B9D-7A7182676317}" dt="2021-11-04T13:51:42.127" v="1117" actId="478"/>
          <ac:spMkLst>
            <pc:docMk/>
            <pc:sldMk cId="0" sldId="717"/>
            <ac:spMk id="20" creationId="{633E7376-A546-482D-8CCC-A7A3863BABF9}"/>
          </ac:spMkLst>
        </pc:spChg>
        <pc:spChg chg="del">
          <ac:chgData name="Nguyen Thi Hoa" userId="dc6bb5b2-8d99-437a-a7f2-a08842d7305a" providerId="ADAL" clId="{E2EEB4D3-D21A-4720-9B9D-7A7182676317}" dt="2021-11-04T13:51:42.494" v="1118" actId="478"/>
          <ac:spMkLst>
            <pc:docMk/>
            <pc:sldMk cId="0" sldId="717"/>
            <ac:spMk id="21" creationId="{C258A5E0-8583-4CD9-893B-C34D0BAEBEA6}"/>
          </ac:spMkLst>
        </pc:spChg>
        <pc:spChg chg="del">
          <ac:chgData name="Nguyen Thi Hoa" userId="dc6bb5b2-8d99-437a-a7f2-a08842d7305a" providerId="ADAL" clId="{E2EEB4D3-D21A-4720-9B9D-7A7182676317}" dt="2021-11-04T13:51:43.491" v="1119" actId="478"/>
          <ac:spMkLst>
            <pc:docMk/>
            <pc:sldMk cId="0" sldId="717"/>
            <ac:spMk id="22" creationId="{FCCE0007-9FC6-456B-B844-1FB3FE2AB64A}"/>
          </ac:spMkLst>
        </pc:spChg>
        <pc:spChg chg="add mod">
          <ac:chgData name="Nguyen Thi Hoa" userId="dc6bb5b2-8d99-437a-a7f2-a08842d7305a" providerId="ADAL" clId="{E2EEB4D3-D21A-4720-9B9D-7A7182676317}" dt="2021-11-04T13:55:38.248" v="1267" actId="113"/>
          <ac:spMkLst>
            <pc:docMk/>
            <pc:sldMk cId="0" sldId="717"/>
            <ac:spMk id="27" creationId="{73C6AFED-EADA-411F-A29E-0A09B2F5F947}"/>
          </ac:spMkLst>
        </pc:spChg>
        <pc:spChg chg="mod">
          <ac:chgData name="Nguyen Thi Hoa" userId="dc6bb5b2-8d99-437a-a7f2-a08842d7305a" providerId="ADAL" clId="{E2EEB4D3-D21A-4720-9B9D-7A7182676317}" dt="2021-11-04T13:55:48.445" v="1268" actId="1076"/>
          <ac:spMkLst>
            <pc:docMk/>
            <pc:sldMk cId="0" sldId="717"/>
            <ac:spMk id="694" creationId="{F391BA79-8C3C-4EB4-90E6-93863030F168}"/>
          </ac:spMkLst>
        </pc:spChg>
        <pc:spChg chg="del mod">
          <ac:chgData name="Nguyen Thi Hoa" userId="dc6bb5b2-8d99-437a-a7f2-a08842d7305a" providerId="ADAL" clId="{E2EEB4D3-D21A-4720-9B9D-7A7182676317}" dt="2021-11-04T14:06:20.614" v="1284" actId="478"/>
          <ac:spMkLst>
            <pc:docMk/>
            <pc:sldMk cId="0" sldId="717"/>
            <ac:spMk id="695" creationId="{E6D650DD-8645-422E-84AE-376464B2A791}"/>
          </ac:spMkLst>
        </pc:spChg>
        <pc:spChg chg="del mod">
          <ac:chgData name="Nguyen Thi Hoa" userId="dc6bb5b2-8d99-437a-a7f2-a08842d7305a" providerId="ADAL" clId="{E2EEB4D3-D21A-4720-9B9D-7A7182676317}" dt="2021-11-04T14:06:21.697" v="1285" actId="478"/>
          <ac:spMkLst>
            <pc:docMk/>
            <pc:sldMk cId="0" sldId="717"/>
            <ac:spMk id="696" creationId="{26047982-777E-4C0C-B3C1-6BE08F21BA36}"/>
          </ac:spMkLst>
        </pc:spChg>
        <pc:spChg chg="mod">
          <ac:chgData name="Nguyen Thi Hoa" userId="dc6bb5b2-8d99-437a-a7f2-a08842d7305a" providerId="ADAL" clId="{E2EEB4D3-D21A-4720-9B9D-7A7182676317}" dt="2021-11-04T13:50:54.521" v="1106" actId="20577"/>
          <ac:spMkLst>
            <pc:docMk/>
            <pc:sldMk cId="0" sldId="717"/>
            <ac:spMk id="53276" creationId="{6288D21A-3685-40B9-BBB4-AEF4C6845564}"/>
          </ac:spMkLst>
        </pc:spChg>
        <pc:spChg chg="mod">
          <ac:chgData name="Nguyen Thi Hoa" userId="dc6bb5b2-8d99-437a-a7f2-a08842d7305a" providerId="ADAL" clId="{E2EEB4D3-D21A-4720-9B9D-7A7182676317}" dt="2021-10-31T15:30:39.489" v="997" actId="20577"/>
          <ac:spMkLst>
            <pc:docMk/>
            <pc:sldMk cId="0" sldId="717"/>
            <ac:spMk id="53278" creationId="{401E3DAE-AA88-4F31-B590-62DF5433A5CE}"/>
          </ac:spMkLst>
        </pc:spChg>
        <pc:grpChg chg="del">
          <ac:chgData name="Nguyen Thi Hoa" userId="dc6bb5b2-8d99-437a-a7f2-a08842d7305a" providerId="ADAL" clId="{E2EEB4D3-D21A-4720-9B9D-7A7182676317}" dt="2021-11-04T13:50:58.385" v="1109" actId="478"/>
          <ac:grpSpMkLst>
            <pc:docMk/>
            <pc:sldMk cId="0" sldId="717"/>
            <ac:grpSpMk id="10" creationId="{2192A419-2CEB-4C45-AF80-850434561958}"/>
          </ac:grpSpMkLst>
        </pc:grpChg>
        <pc:grpChg chg="del">
          <ac:chgData name="Nguyen Thi Hoa" userId="dc6bb5b2-8d99-437a-a7f2-a08842d7305a" providerId="ADAL" clId="{E2EEB4D3-D21A-4720-9B9D-7A7182676317}" dt="2021-11-04T13:50:57.273" v="1108" actId="478"/>
          <ac:grpSpMkLst>
            <pc:docMk/>
            <pc:sldMk cId="0" sldId="717"/>
            <ac:grpSpMk id="13" creationId="{598D046D-0F80-4A86-9332-B4E11EC82AFF}"/>
          </ac:grpSpMkLst>
        </pc:grpChg>
        <pc:grpChg chg="del">
          <ac:chgData name="Nguyen Thi Hoa" userId="dc6bb5b2-8d99-437a-a7f2-a08842d7305a" providerId="ADAL" clId="{E2EEB4D3-D21A-4720-9B9D-7A7182676317}" dt="2021-11-04T13:50:55.936" v="1107" actId="478"/>
          <ac:grpSpMkLst>
            <pc:docMk/>
            <pc:sldMk cId="0" sldId="717"/>
            <ac:grpSpMk id="16" creationId="{E665F108-DE11-41A1-8F36-38B88F4CC142}"/>
          </ac:grpSpMkLst>
        </pc:grpChg>
        <pc:picChg chg="add mod">
          <ac:chgData name="Nguyen Thi Hoa" userId="dc6bb5b2-8d99-437a-a7f2-a08842d7305a" providerId="ADAL" clId="{E2EEB4D3-D21A-4720-9B9D-7A7182676317}" dt="2021-11-04T13:57:14.398" v="1279" actId="1076"/>
          <ac:picMkLst>
            <pc:docMk/>
            <pc:sldMk cId="0" sldId="717"/>
            <ac:picMk id="3" creationId="{C4BD47A5-B0F9-40DA-AB1D-FECA9B529340}"/>
          </ac:picMkLst>
        </pc:picChg>
        <pc:cxnChg chg="del mod">
          <ac:chgData name="Nguyen Thi Hoa" userId="dc6bb5b2-8d99-437a-a7f2-a08842d7305a" providerId="ADAL" clId="{E2EEB4D3-D21A-4720-9B9D-7A7182676317}" dt="2021-11-04T13:51:01.357" v="1110" actId="478"/>
          <ac:cxnSpMkLst>
            <pc:docMk/>
            <pc:sldMk cId="0" sldId="717"/>
            <ac:cxnSpMk id="23" creationId="{2BC65E66-931C-483E-96EC-05710CBCBBEF}"/>
          </ac:cxnSpMkLst>
        </pc:cxnChg>
        <pc:cxnChg chg="del">
          <ac:chgData name="Nguyen Thi Hoa" userId="dc6bb5b2-8d99-437a-a7f2-a08842d7305a" providerId="ADAL" clId="{E2EEB4D3-D21A-4720-9B9D-7A7182676317}" dt="2021-11-04T13:51:01.690" v="1111" actId="478"/>
          <ac:cxnSpMkLst>
            <pc:docMk/>
            <pc:sldMk cId="0" sldId="717"/>
            <ac:cxnSpMk id="24" creationId="{98937FEB-E2FA-4DFD-AA5B-01AA3CDFD4F8}"/>
          </ac:cxnSpMkLst>
        </pc:cxnChg>
        <pc:cxnChg chg="del mod">
          <ac:chgData name="Nguyen Thi Hoa" userId="dc6bb5b2-8d99-437a-a7f2-a08842d7305a" providerId="ADAL" clId="{E2EEB4D3-D21A-4720-9B9D-7A7182676317}" dt="2021-11-04T13:51:02.567" v="1112" actId="478"/>
          <ac:cxnSpMkLst>
            <pc:docMk/>
            <pc:sldMk cId="0" sldId="717"/>
            <ac:cxnSpMk id="25" creationId="{587ED80B-AF3B-49C0-82C0-C9938611EC97}"/>
          </ac:cxnSpMkLst>
        </pc:cxnChg>
        <pc:cxnChg chg="del">
          <ac:chgData name="Nguyen Thi Hoa" userId="dc6bb5b2-8d99-437a-a7f2-a08842d7305a" providerId="ADAL" clId="{E2EEB4D3-D21A-4720-9B9D-7A7182676317}" dt="2021-11-04T13:51:03.179" v="1113" actId="478"/>
          <ac:cxnSpMkLst>
            <pc:docMk/>
            <pc:sldMk cId="0" sldId="717"/>
            <ac:cxnSpMk id="26" creationId="{96B930BF-E605-43D6-B981-1DC621074D45}"/>
          </ac:cxnSpMkLst>
        </pc:cxnChg>
      </pc:sldChg>
      <pc:sldChg chg="ord">
        <pc:chgData name="Nguyen Thi Hoa" userId="dc6bb5b2-8d99-437a-a7f2-a08842d7305a" providerId="ADAL" clId="{E2EEB4D3-D21A-4720-9B9D-7A7182676317}" dt="2021-10-29T15:02:38.882" v="250"/>
        <pc:sldMkLst>
          <pc:docMk/>
          <pc:sldMk cId="0" sldId="718"/>
        </pc:sldMkLst>
      </pc:sldChg>
      <pc:sldChg chg="delSp new del mod setBg">
        <pc:chgData name="Nguyen Thi Hoa" userId="dc6bb5b2-8d99-437a-a7f2-a08842d7305a" providerId="ADAL" clId="{E2EEB4D3-D21A-4720-9B9D-7A7182676317}" dt="2021-11-04T14:06:36.395" v="1286" actId="47"/>
        <pc:sldMkLst>
          <pc:docMk/>
          <pc:sldMk cId="3372569619" sldId="719"/>
        </pc:sldMkLst>
        <pc:spChg chg="del">
          <ac:chgData name="Nguyen Thi Hoa" userId="dc6bb5b2-8d99-437a-a7f2-a08842d7305a" providerId="ADAL" clId="{E2EEB4D3-D21A-4720-9B9D-7A7182676317}" dt="2021-10-27T16:10:42.197" v="203" actId="478"/>
          <ac:spMkLst>
            <pc:docMk/>
            <pc:sldMk cId="3372569619" sldId="719"/>
            <ac:spMk id="3" creationId="{C42BD46D-4594-4C6F-B60C-78D14E78A82D}"/>
          </ac:spMkLst>
        </pc:spChg>
        <pc:spChg chg="del">
          <ac:chgData name="Nguyen Thi Hoa" userId="dc6bb5b2-8d99-437a-a7f2-a08842d7305a" providerId="ADAL" clId="{E2EEB4D3-D21A-4720-9B9D-7A7182676317}" dt="2021-10-27T16:10:40.447" v="202" actId="478"/>
          <ac:spMkLst>
            <pc:docMk/>
            <pc:sldMk cId="3372569619" sldId="719"/>
            <ac:spMk id="4" creationId="{4FEADB96-4C2F-4DB1-BC9B-64DE1683D59A}"/>
          </ac:spMkLst>
        </pc:spChg>
      </pc:sldChg>
      <pc:sldChg chg="addSp delSp modSp new mod">
        <pc:chgData name="Nguyen Thi Hoa" userId="dc6bb5b2-8d99-437a-a7f2-a08842d7305a" providerId="ADAL" clId="{E2EEB4D3-D21A-4720-9B9D-7A7182676317}" dt="2021-11-30T09:25:18.285" v="4895"/>
        <pc:sldMkLst>
          <pc:docMk/>
          <pc:sldMk cId="3535416471" sldId="720"/>
        </pc:sldMkLst>
        <pc:spChg chg="mod">
          <ac:chgData name="Nguyen Thi Hoa" userId="dc6bb5b2-8d99-437a-a7f2-a08842d7305a" providerId="ADAL" clId="{E2EEB4D3-D21A-4720-9B9D-7A7182676317}" dt="2021-11-07T13:19:05.063" v="3940" actId="113"/>
          <ac:spMkLst>
            <pc:docMk/>
            <pc:sldMk cId="3535416471" sldId="720"/>
            <ac:spMk id="4" creationId="{ADD561A9-9070-466B-8773-CE5A3B1432A4}"/>
          </ac:spMkLst>
        </pc:spChg>
        <pc:spChg chg="del mod">
          <ac:chgData name="Nguyen Thi Hoa" userId="dc6bb5b2-8d99-437a-a7f2-a08842d7305a" providerId="ADAL" clId="{E2EEB4D3-D21A-4720-9B9D-7A7182676317}" dt="2021-11-30T09:25:18.285" v="4895"/>
          <ac:spMkLst>
            <pc:docMk/>
            <pc:sldMk cId="3535416471" sldId="720"/>
            <ac:spMk id="6" creationId="{0B4A6BC2-5692-47AB-8B33-A0233BB4058A}"/>
          </ac:spMkLst>
        </pc:spChg>
        <pc:spChg chg="mod">
          <ac:chgData name="Nguyen Thi Hoa" userId="dc6bb5b2-8d99-437a-a7f2-a08842d7305a" providerId="ADAL" clId="{E2EEB4D3-D21A-4720-9B9D-7A7182676317}" dt="2021-11-05T15:30:31.810" v="3581" actId="1076"/>
          <ac:spMkLst>
            <pc:docMk/>
            <pc:sldMk cId="3535416471" sldId="720"/>
            <ac:spMk id="7" creationId="{8B80B0E3-6DD4-4EB1-B6FF-C99C101A8A3B}"/>
          </ac:spMkLst>
        </pc:spChg>
        <pc:spChg chg="add del mod">
          <ac:chgData name="Nguyen Thi Hoa" userId="dc6bb5b2-8d99-437a-a7f2-a08842d7305a" providerId="ADAL" clId="{E2EEB4D3-D21A-4720-9B9D-7A7182676317}" dt="2021-11-05T15:30:31.378" v="3580" actId="22"/>
          <ac:spMkLst>
            <pc:docMk/>
            <pc:sldMk cId="3535416471" sldId="720"/>
            <ac:spMk id="9" creationId="{3BC1E232-60CB-4C6B-8313-2A0C59B0B0DD}"/>
          </ac:spMkLst>
        </pc:spChg>
      </pc:sldChg>
      <pc:sldChg chg="delSp mod delAnim">
        <pc:chgData name="Nguyen Thi Hoa" userId="dc6bb5b2-8d99-437a-a7f2-a08842d7305a" providerId="ADAL" clId="{E2EEB4D3-D21A-4720-9B9D-7A7182676317}" dt="2021-11-06T13:31:36.356" v="3583" actId="478"/>
        <pc:sldMkLst>
          <pc:docMk/>
          <pc:sldMk cId="665418740" sldId="721"/>
        </pc:sldMkLst>
        <pc:picChg chg="del">
          <ac:chgData name="Nguyen Thi Hoa" userId="dc6bb5b2-8d99-437a-a7f2-a08842d7305a" providerId="ADAL" clId="{E2EEB4D3-D21A-4720-9B9D-7A7182676317}" dt="2021-11-06T13:31:36.356" v="3583" actId="478"/>
          <ac:picMkLst>
            <pc:docMk/>
            <pc:sldMk cId="665418740" sldId="721"/>
            <ac:picMk id="4" creationId="{A319B6E0-E49D-45EE-8A87-2E5D9739D108}"/>
          </ac:picMkLst>
        </pc:picChg>
      </pc:sldChg>
      <pc:sldChg chg="addSp delSp modSp mod delAnim modAnim">
        <pc:chgData name="Nguyen Thi Hoa" userId="dc6bb5b2-8d99-437a-a7f2-a08842d7305a" providerId="ADAL" clId="{E2EEB4D3-D21A-4720-9B9D-7A7182676317}" dt="2021-11-24T11:06:19.823" v="4883" actId="478"/>
        <pc:sldMkLst>
          <pc:docMk/>
          <pc:sldMk cId="4072905758" sldId="722"/>
        </pc:sldMkLst>
        <pc:graphicFrameChg chg="add del mod">
          <ac:chgData name="Nguyen Thi Hoa" userId="dc6bb5b2-8d99-437a-a7f2-a08842d7305a" providerId="ADAL" clId="{E2EEB4D3-D21A-4720-9B9D-7A7182676317}" dt="2021-11-12T16:08:52.888" v="4877" actId="478"/>
          <ac:graphicFrameMkLst>
            <pc:docMk/>
            <pc:sldMk cId="4072905758" sldId="722"/>
            <ac:graphicFrameMk id="2" creationId="{DCD9F116-1540-4DE6-B9DC-ECE563766B58}"/>
          </ac:graphicFrameMkLst>
        </pc:graphicFrameChg>
        <pc:picChg chg="del">
          <ac:chgData name="Nguyen Thi Hoa" userId="dc6bb5b2-8d99-437a-a7f2-a08842d7305a" providerId="ADAL" clId="{E2EEB4D3-D21A-4720-9B9D-7A7182676317}" dt="2021-10-31T15:29:22.576" v="993" actId="478"/>
          <ac:picMkLst>
            <pc:docMk/>
            <pc:sldMk cId="4072905758" sldId="722"/>
            <ac:picMk id="2" creationId="{7C5CD823-A336-4AB4-B979-8E1027F3C1A0}"/>
          </ac:picMkLst>
        </pc:picChg>
        <pc:picChg chg="add del mod">
          <ac:chgData name="Nguyen Thi Hoa" userId="dc6bb5b2-8d99-437a-a7f2-a08842d7305a" providerId="ADAL" clId="{E2EEB4D3-D21A-4720-9B9D-7A7182676317}" dt="2021-11-24T11:06:19.823" v="4883" actId="478"/>
          <ac:picMkLst>
            <pc:docMk/>
            <pc:sldMk cId="4072905758" sldId="722"/>
            <ac:picMk id="3" creationId="{B879DAA9-DE9C-469F-8A7C-54229234762E}"/>
          </ac:picMkLst>
        </pc:picChg>
        <pc:picChg chg="del">
          <ac:chgData name="Nguyen Thi Hoa" userId="dc6bb5b2-8d99-437a-a7f2-a08842d7305a" providerId="ADAL" clId="{E2EEB4D3-D21A-4720-9B9D-7A7182676317}" dt="2021-11-04T13:49:41.847" v="1105" actId="478"/>
          <ac:picMkLst>
            <pc:docMk/>
            <pc:sldMk cId="4072905758" sldId="722"/>
            <ac:picMk id="4" creationId="{7D38518B-13AF-49E9-86D1-E81B4C7E68DD}"/>
          </ac:picMkLst>
        </pc:picChg>
      </pc:sldChg>
      <pc:sldChg chg="new del setBg">
        <pc:chgData name="Nguyen Thi Hoa" userId="dc6bb5b2-8d99-437a-a7f2-a08842d7305a" providerId="ADAL" clId="{E2EEB4D3-D21A-4720-9B9D-7A7182676317}" dt="2021-11-05T09:59:54.891" v="1948" actId="47"/>
        <pc:sldMkLst>
          <pc:docMk/>
          <pc:sldMk cId="3627832087" sldId="723"/>
        </pc:sldMkLst>
      </pc:sldChg>
      <pc:sldChg chg="addSp modSp new del mod">
        <pc:chgData name="Nguyen Thi Hoa" userId="dc6bb5b2-8d99-437a-a7f2-a08842d7305a" providerId="ADAL" clId="{E2EEB4D3-D21A-4720-9B9D-7A7182676317}" dt="2021-10-31T10:53:56.973" v="810" actId="47"/>
        <pc:sldMkLst>
          <pc:docMk/>
          <pc:sldMk cId="1532295666" sldId="724"/>
        </pc:sldMkLst>
        <pc:spChg chg="add mod">
          <ac:chgData name="Nguyen Thi Hoa" userId="dc6bb5b2-8d99-437a-a7f2-a08842d7305a" providerId="ADAL" clId="{E2EEB4D3-D21A-4720-9B9D-7A7182676317}" dt="2021-10-31T10:53:04.484" v="797" actId="14100"/>
          <ac:spMkLst>
            <pc:docMk/>
            <pc:sldMk cId="1532295666" sldId="724"/>
            <ac:spMk id="5" creationId="{20BDB296-67AB-4AF0-9021-5C7C00E11283}"/>
          </ac:spMkLst>
        </pc:spChg>
        <pc:picChg chg="add mod">
          <ac:chgData name="Nguyen Thi Hoa" userId="dc6bb5b2-8d99-437a-a7f2-a08842d7305a" providerId="ADAL" clId="{E2EEB4D3-D21A-4720-9B9D-7A7182676317}" dt="2021-10-31T10:52:52.115" v="794" actId="1076"/>
          <ac:picMkLst>
            <pc:docMk/>
            <pc:sldMk cId="1532295666" sldId="724"/>
            <ac:picMk id="4" creationId="{BC7F6FAC-4C06-41F1-A937-F171A1EFD09B}"/>
          </ac:picMkLst>
        </pc:picChg>
      </pc:sldChg>
      <pc:sldChg chg="addSp delSp modSp del mod delAnim modAnim">
        <pc:chgData name="Nguyen Thi Hoa" userId="dc6bb5b2-8d99-437a-a7f2-a08842d7305a" providerId="ADAL" clId="{E2EEB4D3-D21A-4720-9B9D-7A7182676317}" dt="2021-11-04T13:49:16.958" v="1103" actId="47"/>
        <pc:sldMkLst>
          <pc:docMk/>
          <pc:sldMk cId="2672851366" sldId="724"/>
        </pc:sldMkLst>
        <pc:spChg chg="mod">
          <ac:chgData name="Nguyen Thi Hoa" userId="dc6bb5b2-8d99-437a-a7f2-a08842d7305a" providerId="ADAL" clId="{E2EEB4D3-D21A-4720-9B9D-7A7182676317}" dt="2021-11-04T13:41:53.925" v="1032" actId="114"/>
          <ac:spMkLst>
            <pc:docMk/>
            <pc:sldMk cId="2672851366" sldId="724"/>
            <ac:spMk id="5" creationId="{68CCCB1E-5D6D-4B1D-94ED-906BCD4A2D0C}"/>
          </ac:spMkLst>
        </pc:spChg>
        <pc:spChg chg="mod">
          <ac:chgData name="Nguyen Thi Hoa" userId="dc6bb5b2-8d99-437a-a7f2-a08842d7305a" providerId="ADAL" clId="{E2EEB4D3-D21A-4720-9B9D-7A7182676317}" dt="2021-11-04T13:42:09.534" v="1033"/>
          <ac:spMkLst>
            <pc:docMk/>
            <pc:sldMk cId="2672851366" sldId="724"/>
            <ac:spMk id="11" creationId="{2D476256-F649-440E-8CB6-34553EE46959}"/>
          </ac:spMkLst>
        </pc:spChg>
        <pc:spChg chg="mod">
          <ac:chgData name="Nguyen Thi Hoa" userId="dc6bb5b2-8d99-437a-a7f2-a08842d7305a" providerId="ADAL" clId="{E2EEB4D3-D21A-4720-9B9D-7A7182676317}" dt="2021-11-04T13:42:25.728" v="1035"/>
          <ac:spMkLst>
            <pc:docMk/>
            <pc:sldMk cId="2672851366" sldId="724"/>
            <ac:spMk id="37" creationId="{E5506EB0-83F9-49CB-A1BA-DE0BD904E95B}"/>
          </ac:spMkLst>
        </pc:spChg>
        <pc:spChg chg="mod">
          <ac:chgData name="Nguyen Thi Hoa" userId="dc6bb5b2-8d99-437a-a7f2-a08842d7305a" providerId="ADAL" clId="{E2EEB4D3-D21A-4720-9B9D-7A7182676317}" dt="2021-11-04T13:42:17.881" v="1034"/>
          <ac:spMkLst>
            <pc:docMk/>
            <pc:sldMk cId="2672851366" sldId="724"/>
            <ac:spMk id="38" creationId="{556501E9-9FDB-43AC-A584-2F09815162C2}"/>
          </ac:spMkLst>
        </pc:spChg>
        <pc:spChg chg="mod">
          <ac:chgData name="Nguyen Thi Hoa" userId="dc6bb5b2-8d99-437a-a7f2-a08842d7305a" providerId="ADAL" clId="{E2EEB4D3-D21A-4720-9B9D-7A7182676317}" dt="2021-11-04T13:42:34.453" v="1036"/>
          <ac:spMkLst>
            <pc:docMk/>
            <pc:sldMk cId="2672851366" sldId="724"/>
            <ac:spMk id="39" creationId="{007442A2-F9C5-43FF-810D-EFCA0A5691BC}"/>
          </ac:spMkLst>
        </pc:spChg>
        <pc:spChg chg="del">
          <ac:chgData name="Nguyen Thi Hoa" userId="dc6bb5b2-8d99-437a-a7f2-a08842d7305a" providerId="ADAL" clId="{E2EEB4D3-D21A-4720-9B9D-7A7182676317}" dt="2021-11-04T13:42:57.066" v="1046" actId="478"/>
          <ac:spMkLst>
            <pc:docMk/>
            <pc:sldMk cId="2672851366" sldId="724"/>
            <ac:spMk id="40" creationId="{F9CA9A5A-625D-4767-9DD4-04E043FE4753}"/>
          </ac:spMkLst>
        </pc:spChg>
        <pc:spChg chg="del">
          <ac:chgData name="Nguyen Thi Hoa" userId="dc6bb5b2-8d99-437a-a7f2-a08842d7305a" providerId="ADAL" clId="{E2EEB4D3-D21A-4720-9B9D-7A7182676317}" dt="2021-11-04T13:42:56.414" v="1045" actId="478"/>
          <ac:spMkLst>
            <pc:docMk/>
            <pc:sldMk cId="2672851366" sldId="724"/>
            <ac:spMk id="41" creationId="{04652D05-0F80-4B5A-BE59-E469E5734AF6}"/>
          </ac:spMkLst>
        </pc:spChg>
        <pc:spChg chg="del mod">
          <ac:chgData name="Nguyen Thi Hoa" userId="dc6bb5b2-8d99-437a-a7f2-a08842d7305a" providerId="ADAL" clId="{E2EEB4D3-D21A-4720-9B9D-7A7182676317}" dt="2021-11-04T13:43:33.170" v="1057"/>
          <ac:spMkLst>
            <pc:docMk/>
            <pc:sldMk cId="2672851366" sldId="724"/>
            <ac:spMk id="42" creationId="{5C4C31D3-B173-4362-A2B0-6E7CB54956DC}"/>
          </ac:spMkLst>
        </pc:spChg>
        <pc:spChg chg="del">
          <ac:chgData name="Nguyen Thi Hoa" userId="dc6bb5b2-8d99-437a-a7f2-a08842d7305a" providerId="ADAL" clId="{E2EEB4D3-D21A-4720-9B9D-7A7182676317}" dt="2021-11-04T13:42:55.757" v="1044" actId="478"/>
          <ac:spMkLst>
            <pc:docMk/>
            <pc:sldMk cId="2672851366" sldId="724"/>
            <ac:spMk id="43" creationId="{E0049943-F3C3-4C88-8A69-41F474F4F176}"/>
          </ac:spMkLst>
        </pc:spChg>
        <pc:spChg chg="del mod">
          <ac:chgData name="Nguyen Thi Hoa" userId="dc6bb5b2-8d99-437a-a7f2-a08842d7305a" providerId="ADAL" clId="{E2EEB4D3-D21A-4720-9B9D-7A7182676317}" dt="2021-11-04T13:43:03.817" v="1049" actId="478"/>
          <ac:spMkLst>
            <pc:docMk/>
            <pc:sldMk cId="2672851366" sldId="724"/>
            <ac:spMk id="44" creationId="{10F94D15-7A8C-4B19-B359-17069BDDA670}"/>
          </ac:spMkLst>
        </pc:spChg>
        <pc:spChg chg="del">
          <ac:chgData name="Nguyen Thi Hoa" userId="dc6bb5b2-8d99-437a-a7f2-a08842d7305a" providerId="ADAL" clId="{E2EEB4D3-D21A-4720-9B9D-7A7182676317}" dt="2021-11-04T13:42:55.086" v="1043" actId="478"/>
          <ac:spMkLst>
            <pc:docMk/>
            <pc:sldMk cId="2672851366" sldId="724"/>
            <ac:spMk id="47" creationId="{F34A1EA7-4ACD-48B3-928C-7F2CF2E365AC}"/>
          </ac:spMkLst>
        </pc:spChg>
        <pc:spChg chg="del">
          <ac:chgData name="Nguyen Thi Hoa" userId="dc6bb5b2-8d99-437a-a7f2-a08842d7305a" providerId="ADAL" clId="{E2EEB4D3-D21A-4720-9B9D-7A7182676317}" dt="2021-11-04T13:42:54.237" v="1042" actId="478"/>
          <ac:spMkLst>
            <pc:docMk/>
            <pc:sldMk cId="2672851366" sldId="724"/>
            <ac:spMk id="49" creationId="{0DBE5ABF-8ACC-40D8-966B-48881B4D3E33}"/>
          </ac:spMkLst>
        </pc:spChg>
        <pc:spChg chg="add del mod">
          <ac:chgData name="Nguyen Thi Hoa" userId="dc6bb5b2-8d99-437a-a7f2-a08842d7305a" providerId="ADAL" clId="{E2EEB4D3-D21A-4720-9B9D-7A7182676317}" dt="2021-11-04T13:48:29.744" v="1100" actId="21"/>
          <ac:spMkLst>
            <pc:docMk/>
            <pc:sldMk cId="2672851366" sldId="724"/>
            <ac:spMk id="50" creationId="{67E727D7-7721-4110-B62F-EBDFD379C64D}"/>
          </ac:spMkLst>
        </pc:spChg>
        <pc:spChg chg="add del mod">
          <ac:chgData name="Nguyen Thi Hoa" userId="dc6bb5b2-8d99-437a-a7f2-a08842d7305a" providerId="ADAL" clId="{E2EEB4D3-D21A-4720-9B9D-7A7182676317}" dt="2021-11-04T13:48:29.744" v="1100" actId="21"/>
          <ac:spMkLst>
            <pc:docMk/>
            <pc:sldMk cId="2672851366" sldId="724"/>
            <ac:spMk id="51" creationId="{8CBDB347-FC7E-4F24-8B74-8A8076FEBB01}"/>
          </ac:spMkLst>
        </pc:spChg>
        <pc:spChg chg="add del mod">
          <ac:chgData name="Nguyen Thi Hoa" userId="dc6bb5b2-8d99-437a-a7f2-a08842d7305a" providerId="ADAL" clId="{E2EEB4D3-D21A-4720-9B9D-7A7182676317}" dt="2021-11-04T13:48:29.744" v="1100" actId="21"/>
          <ac:spMkLst>
            <pc:docMk/>
            <pc:sldMk cId="2672851366" sldId="724"/>
            <ac:spMk id="52" creationId="{1AB486B5-B42A-4DF7-87B7-769EA8CFCEA2}"/>
          </ac:spMkLst>
        </pc:spChg>
        <pc:spChg chg="add del mod">
          <ac:chgData name="Nguyen Thi Hoa" userId="dc6bb5b2-8d99-437a-a7f2-a08842d7305a" providerId="ADAL" clId="{E2EEB4D3-D21A-4720-9B9D-7A7182676317}" dt="2021-11-04T13:48:29.744" v="1100" actId="21"/>
          <ac:spMkLst>
            <pc:docMk/>
            <pc:sldMk cId="2672851366" sldId="724"/>
            <ac:spMk id="53" creationId="{DDB36D8E-0ECF-4354-82B1-5A9AFDAFA84D}"/>
          </ac:spMkLst>
        </pc:spChg>
        <pc:spChg chg="add del mod">
          <ac:chgData name="Nguyen Thi Hoa" userId="dc6bb5b2-8d99-437a-a7f2-a08842d7305a" providerId="ADAL" clId="{E2EEB4D3-D21A-4720-9B9D-7A7182676317}" dt="2021-11-04T13:48:29.744" v="1100" actId="21"/>
          <ac:spMkLst>
            <pc:docMk/>
            <pc:sldMk cId="2672851366" sldId="724"/>
            <ac:spMk id="54" creationId="{A8A900D2-B816-492A-92BB-BC603ABE8DD9}"/>
          </ac:spMkLst>
        </pc:spChg>
        <pc:spChg chg="add del mod">
          <ac:chgData name="Nguyen Thi Hoa" userId="dc6bb5b2-8d99-437a-a7f2-a08842d7305a" providerId="ADAL" clId="{E2EEB4D3-D21A-4720-9B9D-7A7182676317}" dt="2021-11-04T13:48:29.744" v="1100" actId="21"/>
          <ac:spMkLst>
            <pc:docMk/>
            <pc:sldMk cId="2672851366" sldId="724"/>
            <ac:spMk id="55" creationId="{6D26E80A-AF72-4024-B590-D0B8D8B897CB}"/>
          </ac:spMkLst>
        </pc:spChg>
        <pc:spChg chg="add del mod">
          <ac:chgData name="Nguyen Thi Hoa" userId="dc6bb5b2-8d99-437a-a7f2-a08842d7305a" providerId="ADAL" clId="{E2EEB4D3-D21A-4720-9B9D-7A7182676317}" dt="2021-11-04T13:48:29.744" v="1100" actId="21"/>
          <ac:spMkLst>
            <pc:docMk/>
            <pc:sldMk cId="2672851366" sldId="724"/>
            <ac:spMk id="56" creationId="{BE3E2C6C-A25A-464E-B8C5-9FB07A8E19EA}"/>
          </ac:spMkLst>
        </pc:spChg>
        <pc:spChg chg="add del mod">
          <ac:chgData name="Nguyen Thi Hoa" userId="dc6bb5b2-8d99-437a-a7f2-a08842d7305a" providerId="ADAL" clId="{E2EEB4D3-D21A-4720-9B9D-7A7182676317}" dt="2021-11-04T13:48:29.744" v="1100" actId="21"/>
          <ac:spMkLst>
            <pc:docMk/>
            <pc:sldMk cId="2672851366" sldId="724"/>
            <ac:spMk id="57" creationId="{AA698CB3-D74B-4385-A19A-8C928C35402D}"/>
          </ac:spMkLst>
        </pc:spChg>
        <pc:spChg chg="add del mod">
          <ac:chgData name="Nguyen Thi Hoa" userId="dc6bb5b2-8d99-437a-a7f2-a08842d7305a" providerId="ADAL" clId="{E2EEB4D3-D21A-4720-9B9D-7A7182676317}" dt="2021-11-04T13:48:29.744" v="1100" actId="21"/>
          <ac:spMkLst>
            <pc:docMk/>
            <pc:sldMk cId="2672851366" sldId="724"/>
            <ac:spMk id="61" creationId="{6DE60667-5EF5-41D7-9F26-6AA9185B4B0E}"/>
          </ac:spMkLst>
        </pc:spChg>
        <pc:spChg chg="add del mod">
          <ac:chgData name="Nguyen Thi Hoa" userId="dc6bb5b2-8d99-437a-a7f2-a08842d7305a" providerId="ADAL" clId="{E2EEB4D3-D21A-4720-9B9D-7A7182676317}" dt="2021-11-04T13:48:29.744" v="1100" actId="21"/>
          <ac:spMkLst>
            <pc:docMk/>
            <pc:sldMk cId="2672851366" sldId="724"/>
            <ac:spMk id="62" creationId="{4137A09C-E3B4-46C0-AEC8-15E3A012357A}"/>
          </ac:spMkLst>
        </pc:spChg>
        <pc:spChg chg="add del mod">
          <ac:chgData name="Nguyen Thi Hoa" userId="dc6bb5b2-8d99-437a-a7f2-a08842d7305a" providerId="ADAL" clId="{E2EEB4D3-D21A-4720-9B9D-7A7182676317}" dt="2021-11-04T13:48:29.744" v="1100" actId="21"/>
          <ac:spMkLst>
            <pc:docMk/>
            <pc:sldMk cId="2672851366" sldId="724"/>
            <ac:spMk id="63" creationId="{8975B3E9-F01D-44BE-84FC-65A6FDA09674}"/>
          </ac:spMkLst>
        </pc:spChg>
        <pc:spChg chg="add del mod">
          <ac:chgData name="Nguyen Thi Hoa" userId="dc6bb5b2-8d99-437a-a7f2-a08842d7305a" providerId="ADAL" clId="{E2EEB4D3-D21A-4720-9B9D-7A7182676317}" dt="2021-11-04T13:48:29.744" v="1100" actId="21"/>
          <ac:spMkLst>
            <pc:docMk/>
            <pc:sldMk cId="2672851366" sldId="724"/>
            <ac:spMk id="64" creationId="{50264C08-943D-4454-8190-FFFAF392061E}"/>
          </ac:spMkLst>
        </pc:spChg>
        <pc:spChg chg="add del mod">
          <ac:chgData name="Nguyen Thi Hoa" userId="dc6bb5b2-8d99-437a-a7f2-a08842d7305a" providerId="ADAL" clId="{E2EEB4D3-D21A-4720-9B9D-7A7182676317}" dt="2021-11-04T13:48:29.744" v="1100" actId="21"/>
          <ac:spMkLst>
            <pc:docMk/>
            <pc:sldMk cId="2672851366" sldId="724"/>
            <ac:spMk id="65" creationId="{02F94134-5E5B-4115-BD1D-FC2D4FF56AA9}"/>
          </ac:spMkLst>
        </pc:spChg>
        <pc:spChg chg="add del mod">
          <ac:chgData name="Nguyen Thi Hoa" userId="dc6bb5b2-8d99-437a-a7f2-a08842d7305a" providerId="ADAL" clId="{E2EEB4D3-D21A-4720-9B9D-7A7182676317}" dt="2021-11-04T13:48:29.744" v="1100" actId="21"/>
          <ac:spMkLst>
            <pc:docMk/>
            <pc:sldMk cId="2672851366" sldId="724"/>
            <ac:spMk id="66" creationId="{CB1D3CD9-53A2-4EF7-8F48-EA75A12DE7C6}"/>
          </ac:spMkLst>
        </pc:spChg>
        <pc:spChg chg="add del mod">
          <ac:chgData name="Nguyen Thi Hoa" userId="dc6bb5b2-8d99-437a-a7f2-a08842d7305a" providerId="ADAL" clId="{E2EEB4D3-D21A-4720-9B9D-7A7182676317}" dt="2021-11-04T13:48:29.744" v="1100" actId="21"/>
          <ac:spMkLst>
            <pc:docMk/>
            <pc:sldMk cId="2672851366" sldId="724"/>
            <ac:spMk id="67" creationId="{EADE1F7A-490A-4C95-9B41-BE68A4658023}"/>
          </ac:spMkLst>
        </pc:spChg>
        <pc:spChg chg="add del mod">
          <ac:chgData name="Nguyen Thi Hoa" userId="dc6bb5b2-8d99-437a-a7f2-a08842d7305a" providerId="ADAL" clId="{E2EEB4D3-D21A-4720-9B9D-7A7182676317}" dt="2021-11-04T13:48:29.744" v="1100" actId="21"/>
          <ac:spMkLst>
            <pc:docMk/>
            <pc:sldMk cId="2672851366" sldId="724"/>
            <ac:spMk id="69" creationId="{E96562A9-537E-4251-9728-BA45A8185B40}"/>
          </ac:spMkLst>
        </pc:spChg>
        <pc:grpChg chg="mod">
          <ac:chgData name="Nguyen Thi Hoa" userId="dc6bb5b2-8d99-437a-a7f2-a08842d7305a" providerId="ADAL" clId="{E2EEB4D3-D21A-4720-9B9D-7A7182676317}" dt="2021-11-04T13:43:27.759" v="1055" actId="14100"/>
          <ac:grpSpMkLst>
            <pc:docMk/>
            <pc:sldMk cId="2672851366" sldId="724"/>
            <ac:grpSpMk id="16" creationId="{2125B487-0096-4B93-AE2A-35F664CA4945}"/>
          </ac:grpSpMkLst>
        </pc:grpChg>
        <pc:grpChg chg="mod">
          <ac:chgData name="Nguyen Thi Hoa" userId="dc6bb5b2-8d99-437a-a7f2-a08842d7305a" providerId="ADAL" clId="{E2EEB4D3-D21A-4720-9B9D-7A7182676317}" dt="2021-11-04T13:43:27.759" v="1055" actId="14100"/>
          <ac:grpSpMkLst>
            <pc:docMk/>
            <pc:sldMk cId="2672851366" sldId="724"/>
            <ac:grpSpMk id="17" creationId="{3F6095D1-5BDA-4028-80BF-CF720429106A}"/>
          </ac:grpSpMkLst>
        </pc:grpChg>
        <pc:grpChg chg="mod">
          <ac:chgData name="Nguyen Thi Hoa" userId="dc6bb5b2-8d99-437a-a7f2-a08842d7305a" providerId="ADAL" clId="{E2EEB4D3-D21A-4720-9B9D-7A7182676317}" dt="2021-11-04T13:43:27.759" v="1055" actId="14100"/>
          <ac:grpSpMkLst>
            <pc:docMk/>
            <pc:sldMk cId="2672851366" sldId="724"/>
            <ac:grpSpMk id="18" creationId="{3B4C7E7A-5F81-463B-9FDA-5F8A47FCDC1D}"/>
          </ac:grpSpMkLst>
        </pc:grpChg>
        <pc:grpChg chg="mod">
          <ac:chgData name="Nguyen Thi Hoa" userId="dc6bb5b2-8d99-437a-a7f2-a08842d7305a" providerId="ADAL" clId="{E2EEB4D3-D21A-4720-9B9D-7A7182676317}" dt="2021-11-04T13:43:27.759" v="1055" actId="14100"/>
          <ac:grpSpMkLst>
            <pc:docMk/>
            <pc:sldMk cId="2672851366" sldId="724"/>
            <ac:grpSpMk id="19" creationId="{F1EA9857-F9FD-46FE-98C0-E0E88372E3CE}"/>
          </ac:grpSpMkLst>
        </pc:grpChg>
        <pc:picChg chg="del">
          <ac:chgData name="Nguyen Thi Hoa" userId="dc6bb5b2-8d99-437a-a7f2-a08842d7305a" providerId="ADAL" clId="{E2EEB4D3-D21A-4720-9B9D-7A7182676317}" dt="2021-11-04T13:42:57.710" v="1047" actId="478"/>
          <ac:picMkLst>
            <pc:docMk/>
            <pc:sldMk cId="2672851366" sldId="724"/>
            <ac:picMk id="4" creationId="{BDC1A603-354F-435D-AEB7-58626DEC55F5}"/>
          </ac:picMkLst>
        </pc:picChg>
        <pc:picChg chg="mod">
          <ac:chgData name="Nguyen Thi Hoa" userId="dc6bb5b2-8d99-437a-a7f2-a08842d7305a" providerId="ADAL" clId="{E2EEB4D3-D21A-4720-9B9D-7A7182676317}" dt="2021-11-04T13:46:00.299" v="1061" actId="1076"/>
          <ac:picMkLst>
            <pc:docMk/>
            <pc:sldMk cId="2672851366" sldId="724"/>
            <ac:picMk id="13" creationId="{55CA96DE-78A4-4D71-9018-4AC46FF435DE}"/>
          </ac:picMkLst>
        </pc:picChg>
        <pc:picChg chg="mod">
          <ac:chgData name="Nguyen Thi Hoa" userId="dc6bb5b2-8d99-437a-a7f2-a08842d7305a" providerId="ADAL" clId="{E2EEB4D3-D21A-4720-9B9D-7A7182676317}" dt="2021-11-04T13:46:03.808" v="1063" actId="1076"/>
          <ac:picMkLst>
            <pc:docMk/>
            <pc:sldMk cId="2672851366" sldId="724"/>
            <ac:picMk id="33" creationId="{734ECCA8-0C93-4070-BC07-21CD5B1A208E}"/>
          </ac:picMkLst>
        </pc:picChg>
        <pc:picChg chg="add del mod">
          <ac:chgData name="Nguyen Thi Hoa" userId="dc6bb5b2-8d99-437a-a7f2-a08842d7305a" providerId="ADAL" clId="{E2EEB4D3-D21A-4720-9B9D-7A7182676317}" dt="2021-11-04T13:48:29.744" v="1100" actId="21"/>
          <ac:picMkLst>
            <pc:docMk/>
            <pc:sldMk cId="2672851366" sldId="724"/>
            <ac:picMk id="48" creationId="{E598DDF7-C25C-44FF-8246-900CA4C733FA}"/>
          </ac:picMkLst>
        </pc:picChg>
        <pc:picChg chg="del">
          <ac:chgData name="Nguyen Thi Hoa" userId="dc6bb5b2-8d99-437a-a7f2-a08842d7305a" providerId="ADAL" clId="{E2EEB4D3-D21A-4720-9B9D-7A7182676317}" dt="2021-11-04T13:42:52.606" v="1041" actId="478"/>
          <ac:picMkLst>
            <pc:docMk/>
            <pc:sldMk cId="2672851366" sldId="724"/>
            <ac:picMk id="60" creationId="{870A353C-28FB-44E6-8F53-92E64BC74630}"/>
          </ac:picMkLst>
        </pc:picChg>
      </pc:sldChg>
      <pc:sldChg chg="modSp add del">
        <pc:chgData name="Nguyen Thi Hoa" userId="dc6bb5b2-8d99-437a-a7f2-a08842d7305a" providerId="ADAL" clId="{E2EEB4D3-D21A-4720-9B9D-7A7182676317}" dt="2021-10-31T10:48:00.393" v="749" actId="47"/>
        <pc:sldMkLst>
          <pc:docMk/>
          <pc:sldMk cId="4057292592" sldId="724"/>
        </pc:sldMkLst>
        <pc:picChg chg="mod">
          <ac:chgData name="Nguyen Thi Hoa" userId="dc6bb5b2-8d99-437a-a7f2-a08842d7305a" providerId="ADAL" clId="{E2EEB4D3-D21A-4720-9B9D-7A7182676317}" dt="2021-10-29T15:11:00.614" v="330" actId="1076"/>
          <ac:picMkLst>
            <pc:docMk/>
            <pc:sldMk cId="4057292592" sldId="724"/>
            <ac:picMk id="65539" creationId="{25DC7BF8-50B5-420E-ACB4-6C7D4A77BB11}"/>
          </ac:picMkLst>
        </pc:picChg>
      </pc:sldChg>
      <pc:sldChg chg="addSp delSp modSp mod delAnim modAnim">
        <pc:chgData name="Nguyen Thi Hoa" userId="dc6bb5b2-8d99-437a-a7f2-a08842d7305a" providerId="ADAL" clId="{E2EEB4D3-D21A-4720-9B9D-7A7182676317}" dt="2021-11-12T16:13:27.654" v="4881" actId="114"/>
        <pc:sldMkLst>
          <pc:docMk/>
          <pc:sldMk cId="1689370531" sldId="725"/>
        </pc:sldMkLst>
        <pc:spChg chg="mod">
          <ac:chgData name="Nguyen Thi Hoa" userId="dc6bb5b2-8d99-437a-a7f2-a08842d7305a" providerId="ADAL" clId="{E2EEB4D3-D21A-4720-9B9D-7A7182676317}" dt="2021-11-12T16:13:27.654" v="4881" actId="114"/>
          <ac:spMkLst>
            <pc:docMk/>
            <pc:sldMk cId="1689370531" sldId="725"/>
            <ac:spMk id="5" creationId="{68CCCB1E-5D6D-4B1D-94ED-906BCD4A2D0C}"/>
          </ac:spMkLst>
        </pc:spChg>
        <pc:spChg chg="mod">
          <ac:chgData name="Nguyen Thi Hoa" userId="dc6bb5b2-8d99-437a-a7f2-a08842d7305a" providerId="ADAL" clId="{E2EEB4D3-D21A-4720-9B9D-7A7182676317}" dt="2021-11-04T13:47:09.325" v="1068" actId="20577"/>
          <ac:spMkLst>
            <pc:docMk/>
            <pc:sldMk cId="1689370531" sldId="725"/>
            <ac:spMk id="11" creationId="{2D476256-F649-440E-8CB6-34553EE46959}"/>
          </ac:spMkLst>
        </pc:spChg>
        <pc:spChg chg="mod">
          <ac:chgData name="Nguyen Thi Hoa" userId="dc6bb5b2-8d99-437a-a7f2-a08842d7305a" providerId="ADAL" clId="{E2EEB4D3-D21A-4720-9B9D-7A7182676317}" dt="2021-11-04T13:47:28.994" v="1084" actId="20577"/>
          <ac:spMkLst>
            <pc:docMk/>
            <pc:sldMk cId="1689370531" sldId="725"/>
            <ac:spMk id="37" creationId="{E5506EB0-83F9-49CB-A1BA-DE0BD904E95B}"/>
          </ac:spMkLst>
        </pc:spChg>
        <pc:spChg chg="mod">
          <ac:chgData name="Nguyen Thi Hoa" userId="dc6bb5b2-8d99-437a-a7f2-a08842d7305a" providerId="ADAL" clId="{E2EEB4D3-D21A-4720-9B9D-7A7182676317}" dt="2021-11-04T13:47:13.826" v="1072" actId="20577"/>
          <ac:spMkLst>
            <pc:docMk/>
            <pc:sldMk cId="1689370531" sldId="725"/>
            <ac:spMk id="38" creationId="{556501E9-9FDB-43AC-A584-2F09815162C2}"/>
          </ac:spMkLst>
        </pc:spChg>
        <pc:spChg chg="mod">
          <ac:chgData name="Nguyen Thi Hoa" userId="dc6bb5b2-8d99-437a-a7f2-a08842d7305a" providerId="ADAL" clId="{E2EEB4D3-D21A-4720-9B9D-7A7182676317}" dt="2021-11-04T13:47:38.097" v="1090" actId="20577"/>
          <ac:spMkLst>
            <pc:docMk/>
            <pc:sldMk cId="1689370531" sldId="725"/>
            <ac:spMk id="39" creationId="{007442A2-F9C5-43FF-810D-EFCA0A5691BC}"/>
          </ac:spMkLst>
        </pc:spChg>
        <pc:spChg chg="del mod">
          <ac:chgData name="Nguyen Thi Hoa" userId="dc6bb5b2-8d99-437a-a7f2-a08842d7305a" providerId="ADAL" clId="{E2EEB4D3-D21A-4720-9B9D-7A7182676317}" dt="2021-11-04T13:48:17.051" v="1099" actId="478"/>
          <ac:spMkLst>
            <pc:docMk/>
            <pc:sldMk cId="1689370531" sldId="725"/>
            <ac:spMk id="40" creationId="{F9CA9A5A-625D-4767-9DD4-04E043FE4753}"/>
          </ac:spMkLst>
        </pc:spChg>
        <pc:spChg chg="del mod">
          <ac:chgData name="Nguyen Thi Hoa" userId="dc6bb5b2-8d99-437a-a7f2-a08842d7305a" providerId="ADAL" clId="{E2EEB4D3-D21A-4720-9B9D-7A7182676317}" dt="2021-11-04T13:48:17.051" v="1099" actId="478"/>
          <ac:spMkLst>
            <pc:docMk/>
            <pc:sldMk cId="1689370531" sldId="725"/>
            <ac:spMk id="41" creationId="{04652D05-0F80-4B5A-BE59-E469E5734AF6}"/>
          </ac:spMkLst>
        </pc:spChg>
        <pc:spChg chg="del mod">
          <ac:chgData name="Nguyen Thi Hoa" userId="dc6bb5b2-8d99-437a-a7f2-a08842d7305a" providerId="ADAL" clId="{E2EEB4D3-D21A-4720-9B9D-7A7182676317}" dt="2021-11-04T13:48:17.051" v="1099" actId="478"/>
          <ac:spMkLst>
            <pc:docMk/>
            <pc:sldMk cId="1689370531" sldId="725"/>
            <ac:spMk id="42" creationId="{5C4C31D3-B173-4362-A2B0-6E7CB54956DC}"/>
          </ac:spMkLst>
        </pc:spChg>
        <pc:spChg chg="del mod">
          <ac:chgData name="Nguyen Thi Hoa" userId="dc6bb5b2-8d99-437a-a7f2-a08842d7305a" providerId="ADAL" clId="{E2EEB4D3-D21A-4720-9B9D-7A7182676317}" dt="2021-11-04T13:48:17.051" v="1099" actId="478"/>
          <ac:spMkLst>
            <pc:docMk/>
            <pc:sldMk cId="1689370531" sldId="725"/>
            <ac:spMk id="43" creationId="{E0049943-F3C3-4C88-8A69-41F474F4F176}"/>
          </ac:spMkLst>
        </pc:spChg>
        <pc:spChg chg="del mod">
          <ac:chgData name="Nguyen Thi Hoa" userId="dc6bb5b2-8d99-437a-a7f2-a08842d7305a" providerId="ADAL" clId="{E2EEB4D3-D21A-4720-9B9D-7A7182676317}" dt="2021-11-04T13:48:17.051" v="1099" actId="478"/>
          <ac:spMkLst>
            <pc:docMk/>
            <pc:sldMk cId="1689370531" sldId="725"/>
            <ac:spMk id="44" creationId="{10F94D15-7A8C-4B19-B359-17069BDDA670}"/>
          </ac:spMkLst>
        </pc:spChg>
        <pc:spChg chg="del mod">
          <ac:chgData name="Nguyen Thi Hoa" userId="dc6bb5b2-8d99-437a-a7f2-a08842d7305a" providerId="ADAL" clId="{E2EEB4D3-D21A-4720-9B9D-7A7182676317}" dt="2021-11-04T13:48:17.051" v="1099" actId="478"/>
          <ac:spMkLst>
            <pc:docMk/>
            <pc:sldMk cId="1689370531" sldId="725"/>
            <ac:spMk id="47" creationId="{F34A1EA7-4ACD-48B3-928C-7F2CF2E365AC}"/>
          </ac:spMkLst>
        </pc:spChg>
        <pc:spChg chg="del mod">
          <ac:chgData name="Nguyen Thi Hoa" userId="dc6bb5b2-8d99-437a-a7f2-a08842d7305a" providerId="ADAL" clId="{E2EEB4D3-D21A-4720-9B9D-7A7182676317}" dt="2021-11-04T13:48:17.051" v="1099" actId="478"/>
          <ac:spMkLst>
            <pc:docMk/>
            <pc:sldMk cId="1689370531" sldId="725"/>
            <ac:spMk id="49" creationId="{0DBE5ABF-8ACC-40D8-966B-48881B4D3E33}"/>
          </ac:spMkLst>
        </pc:spChg>
        <pc:spChg chg="add mod">
          <ac:chgData name="Nguyen Thi Hoa" userId="dc6bb5b2-8d99-437a-a7f2-a08842d7305a" providerId="ADAL" clId="{E2EEB4D3-D21A-4720-9B9D-7A7182676317}" dt="2021-11-04T13:48:36.045" v="1101"/>
          <ac:spMkLst>
            <pc:docMk/>
            <pc:sldMk cId="1689370531" sldId="725"/>
            <ac:spMk id="50" creationId="{E2B858FA-C461-469E-A3F1-17699C286D50}"/>
          </ac:spMkLst>
        </pc:spChg>
        <pc:spChg chg="add mod">
          <ac:chgData name="Nguyen Thi Hoa" userId="dc6bb5b2-8d99-437a-a7f2-a08842d7305a" providerId="ADAL" clId="{E2EEB4D3-D21A-4720-9B9D-7A7182676317}" dt="2021-11-04T13:48:36.045" v="1101"/>
          <ac:spMkLst>
            <pc:docMk/>
            <pc:sldMk cId="1689370531" sldId="725"/>
            <ac:spMk id="51" creationId="{A8835A6F-C598-4B29-8753-3CA0CEF6ABA6}"/>
          </ac:spMkLst>
        </pc:spChg>
        <pc:spChg chg="add mod">
          <ac:chgData name="Nguyen Thi Hoa" userId="dc6bb5b2-8d99-437a-a7f2-a08842d7305a" providerId="ADAL" clId="{E2EEB4D3-D21A-4720-9B9D-7A7182676317}" dt="2021-11-04T13:48:36.045" v="1101"/>
          <ac:spMkLst>
            <pc:docMk/>
            <pc:sldMk cId="1689370531" sldId="725"/>
            <ac:spMk id="52" creationId="{7F48F74F-1631-43E1-A964-EFC82C008447}"/>
          </ac:spMkLst>
        </pc:spChg>
        <pc:spChg chg="add mod">
          <ac:chgData name="Nguyen Thi Hoa" userId="dc6bb5b2-8d99-437a-a7f2-a08842d7305a" providerId="ADAL" clId="{E2EEB4D3-D21A-4720-9B9D-7A7182676317}" dt="2021-11-04T13:48:36.045" v="1101"/>
          <ac:spMkLst>
            <pc:docMk/>
            <pc:sldMk cId="1689370531" sldId="725"/>
            <ac:spMk id="53" creationId="{2DC4B220-D89D-4621-BCBD-F5AAA19B7C33}"/>
          </ac:spMkLst>
        </pc:spChg>
        <pc:spChg chg="add mod">
          <ac:chgData name="Nguyen Thi Hoa" userId="dc6bb5b2-8d99-437a-a7f2-a08842d7305a" providerId="ADAL" clId="{E2EEB4D3-D21A-4720-9B9D-7A7182676317}" dt="2021-11-04T13:48:36.045" v="1101"/>
          <ac:spMkLst>
            <pc:docMk/>
            <pc:sldMk cId="1689370531" sldId="725"/>
            <ac:spMk id="54" creationId="{D4C91ED8-E9E4-4BB9-AB0C-D0840D7D8DFC}"/>
          </ac:spMkLst>
        </pc:spChg>
        <pc:spChg chg="add mod">
          <ac:chgData name="Nguyen Thi Hoa" userId="dc6bb5b2-8d99-437a-a7f2-a08842d7305a" providerId="ADAL" clId="{E2EEB4D3-D21A-4720-9B9D-7A7182676317}" dt="2021-11-04T13:48:36.045" v="1101"/>
          <ac:spMkLst>
            <pc:docMk/>
            <pc:sldMk cId="1689370531" sldId="725"/>
            <ac:spMk id="55" creationId="{E5B24069-9019-427C-AAFC-BFAC3A27CDD5}"/>
          </ac:spMkLst>
        </pc:spChg>
        <pc:spChg chg="add mod">
          <ac:chgData name="Nguyen Thi Hoa" userId="dc6bb5b2-8d99-437a-a7f2-a08842d7305a" providerId="ADAL" clId="{E2EEB4D3-D21A-4720-9B9D-7A7182676317}" dt="2021-11-04T13:48:36.045" v="1101"/>
          <ac:spMkLst>
            <pc:docMk/>
            <pc:sldMk cId="1689370531" sldId="725"/>
            <ac:spMk id="56" creationId="{15E154AC-2D13-4031-B72F-AB9713181337}"/>
          </ac:spMkLst>
        </pc:spChg>
        <pc:spChg chg="add mod">
          <ac:chgData name="Nguyen Thi Hoa" userId="dc6bb5b2-8d99-437a-a7f2-a08842d7305a" providerId="ADAL" clId="{E2EEB4D3-D21A-4720-9B9D-7A7182676317}" dt="2021-11-04T13:48:36.045" v="1101"/>
          <ac:spMkLst>
            <pc:docMk/>
            <pc:sldMk cId="1689370531" sldId="725"/>
            <ac:spMk id="57" creationId="{BAEC7033-4E72-480C-A048-7980559417FB}"/>
          </ac:spMkLst>
        </pc:spChg>
        <pc:spChg chg="add mod">
          <ac:chgData name="Nguyen Thi Hoa" userId="dc6bb5b2-8d99-437a-a7f2-a08842d7305a" providerId="ADAL" clId="{E2EEB4D3-D21A-4720-9B9D-7A7182676317}" dt="2021-11-04T13:48:36.045" v="1101"/>
          <ac:spMkLst>
            <pc:docMk/>
            <pc:sldMk cId="1689370531" sldId="725"/>
            <ac:spMk id="61" creationId="{786110ED-B09B-4B8B-95BF-565CFA5A0B56}"/>
          </ac:spMkLst>
        </pc:spChg>
        <pc:spChg chg="add mod">
          <ac:chgData name="Nguyen Thi Hoa" userId="dc6bb5b2-8d99-437a-a7f2-a08842d7305a" providerId="ADAL" clId="{E2EEB4D3-D21A-4720-9B9D-7A7182676317}" dt="2021-11-04T13:48:36.045" v="1101"/>
          <ac:spMkLst>
            <pc:docMk/>
            <pc:sldMk cId="1689370531" sldId="725"/>
            <ac:spMk id="62" creationId="{2AB0D349-A165-4BF8-9E54-FC0C0FEBD683}"/>
          </ac:spMkLst>
        </pc:spChg>
        <pc:spChg chg="add mod">
          <ac:chgData name="Nguyen Thi Hoa" userId="dc6bb5b2-8d99-437a-a7f2-a08842d7305a" providerId="ADAL" clId="{E2EEB4D3-D21A-4720-9B9D-7A7182676317}" dt="2021-11-04T13:48:36.045" v="1101"/>
          <ac:spMkLst>
            <pc:docMk/>
            <pc:sldMk cId="1689370531" sldId="725"/>
            <ac:spMk id="63" creationId="{370F8EC0-ACC1-4E8B-8621-7581439535FF}"/>
          </ac:spMkLst>
        </pc:spChg>
        <pc:spChg chg="add mod">
          <ac:chgData name="Nguyen Thi Hoa" userId="dc6bb5b2-8d99-437a-a7f2-a08842d7305a" providerId="ADAL" clId="{E2EEB4D3-D21A-4720-9B9D-7A7182676317}" dt="2021-11-04T13:48:36.045" v="1101"/>
          <ac:spMkLst>
            <pc:docMk/>
            <pc:sldMk cId="1689370531" sldId="725"/>
            <ac:spMk id="64" creationId="{12D40BAF-34C4-49C7-8EDE-982F44E59D11}"/>
          </ac:spMkLst>
        </pc:spChg>
        <pc:spChg chg="add mod">
          <ac:chgData name="Nguyen Thi Hoa" userId="dc6bb5b2-8d99-437a-a7f2-a08842d7305a" providerId="ADAL" clId="{E2EEB4D3-D21A-4720-9B9D-7A7182676317}" dt="2021-11-04T13:48:36.045" v="1101"/>
          <ac:spMkLst>
            <pc:docMk/>
            <pc:sldMk cId="1689370531" sldId="725"/>
            <ac:spMk id="65" creationId="{F959B865-F675-469E-80A0-A233541B6604}"/>
          </ac:spMkLst>
        </pc:spChg>
        <pc:spChg chg="add mod">
          <ac:chgData name="Nguyen Thi Hoa" userId="dc6bb5b2-8d99-437a-a7f2-a08842d7305a" providerId="ADAL" clId="{E2EEB4D3-D21A-4720-9B9D-7A7182676317}" dt="2021-11-04T13:48:36.045" v="1101"/>
          <ac:spMkLst>
            <pc:docMk/>
            <pc:sldMk cId="1689370531" sldId="725"/>
            <ac:spMk id="66" creationId="{C13731D3-5F78-404E-B8F4-380951D46E6E}"/>
          </ac:spMkLst>
        </pc:spChg>
        <pc:spChg chg="add mod">
          <ac:chgData name="Nguyen Thi Hoa" userId="dc6bb5b2-8d99-437a-a7f2-a08842d7305a" providerId="ADAL" clId="{E2EEB4D3-D21A-4720-9B9D-7A7182676317}" dt="2021-11-04T13:48:36.045" v="1101"/>
          <ac:spMkLst>
            <pc:docMk/>
            <pc:sldMk cId="1689370531" sldId="725"/>
            <ac:spMk id="67" creationId="{07B0318F-F6A6-40FB-BFF0-2C49CFF4E4B4}"/>
          </ac:spMkLst>
        </pc:spChg>
        <pc:spChg chg="add mod">
          <ac:chgData name="Nguyen Thi Hoa" userId="dc6bb5b2-8d99-437a-a7f2-a08842d7305a" providerId="ADAL" clId="{E2EEB4D3-D21A-4720-9B9D-7A7182676317}" dt="2021-11-04T13:48:36.045" v="1101"/>
          <ac:spMkLst>
            <pc:docMk/>
            <pc:sldMk cId="1689370531" sldId="725"/>
            <ac:spMk id="69" creationId="{ED2DBD62-75E3-4582-88AB-688C5CDAE770}"/>
          </ac:spMkLst>
        </pc:spChg>
        <pc:picChg chg="del">
          <ac:chgData name="Nguyen Thi Hoa" userId="dc6bb5b2-8d99-437a-a7f2-a08842d7305a" providerId="ADAL" clId="{E2EEB4D3-D21A-4720-9B9D-7A7182676317}" dt="2021-11-04T13:49:10.422" v="1102" actId="478"/>
          <ac:picMkLst>
            <pc:docMk/>
            <pc:sldMk cId="1689370531" sldId="725"/>
            <ac:picMk id="23" creationId="{7C0C7DA1-2EA4-4C49-98F3-FA7ADC149657}"/>
          </ac:picMkLst>
        </pc:picChg>
        <pc:picChg chg="add mod">
          <ac:chgData name="Nguyen Thi Hoa" userId="dc6bb5b2-8d99-437a-a7f2-a08842d7305a" providerId="ADAL" clId="{E2EEB4D3-D21A-4720-9B9D-7A7182676317}" dt="2021-11-04T13:48:36.045" v="1101"/>
          <ac:picMkLst>
            <pc:docMk/>
            <pc:sldMk cId="1689370531" sldId="725"/>
            <ac:picMk id="48" creationId="{D838C2DB-DD01-4C9D-B6D5-09318D41E023}"/>
          </ac:picMkLst>
        </pc:picChg>
        <pc:picChg chg="del mod">
          <ac:chgData name="Nguyen Thi Hoa" userId="dc6bb5b2-8d99-437a-a7f2-a08842d7305a" providerId="ADAL" clId="{E2EEB4D3-D21A-4720-9B9D-7A7182676317}" dt="2021-11-04T13:48:17.051" v="1099" actId="478"/>
          <ac:picMkLst>
            <pc:docMk/>
            <pc:sldMk cId="1689370531" sldId="725"/>
            <ac:picMk id="60" creationId="{870A353C-28FB-44E6-8F53-92E64BC74630}"/>
          </ac:picMkLst>
        </pc:picChg>
      </pc:sldChg>
      <pc:sldChg chg="modSp add del modAnim">
        <pc:chgData name="Nguyen Thi Hoa" userId="dc6bb5b2-8d99-437a-a7f2-a08842d7305a" providerId="ADAL" clId="{E2EEB4D3-D21A-4720-9B9D-7A7182676317}" dt="2021-11-05T14:13:28.974" v="2825" actId="47"/>
        <pc:sldMkLst>
          <pc:docMk/>
          <pc:sldMk cId="2594478226" sldId="726"/>
        </pc:sldMkLst>
        <pc:spChg chg="mod">
          <ac:chgData name="Nguyen Thi Hoa" userId="dc6bb5b2-8d99-437a-a7f2-a08842d7305a" providerId="ADAL" clId="{E2EEB4D3-D21A-4720-9B9D-7A7182676317}" dt="2021-11-05T09:59:20.247" v="1947" actId="403"/>
          <ac:spMkLst>
            <pc:docMk/>
            <pc:sldMk cId="2594478226" sldId="726"/>
            <ac:spMk id="7" creationId="{AE2316A0-3C00-4663-8998-B8607222A9B5}"/>
          </ac:spMkLst>
        </pc:spChg>
      </pc:sldChg>
      <pc:sldChg chg="modSp add del mod">
        <pc:chgData name="Nguyen Thi Hoa" userId="dc6bb5b2-8d99-437a-a7f2-a08842d7305a" providerId="ADAL" clId="{E2EEB4D3-D21A-4720-9B9D-7A7182676317}" dt="2021-11-05T12:21:10.105" v="2323" actId="47"/>
        <pc:sldMkLst>
          <pc:docMk/>
          <pc:sldMk cId="577312718" sldId="727"/>
        </pc:sldMkLst>
        <pc:spChg chg="mod">
          <ac:chgData name="Nguyen Thi Hoa" userId="dc6bb5b2-8d99-437a-a7f2-a08842d7305a" providerId="ADAL" clId="{E2EEB4D3-D21A-4720-9B9D-7A7182676317}" dt="2021-11-05T12:21:06.545" v="2322" actId="20577"/>
          <ac:spMkLst>
            <pc:docMk/>
            <pc:sldMk cId="577312718" sldId="727"/>
            <ac:spMk id="7" creationId="{8B80B0E3-6DD4-4EB1-B6FF-C99C101A8A3B}"/>
          </ac:spMkLst>
        </pc:spChg>
        <pc:spChg chg="mod">
          <ac:chgData name="Nguyen Thi Hoa" userId="dc6bb5b2-8d99-437a-a7f2-a08842d7305a" providerId="ADAL" clId="{E2EEB4D3-D21A-4720-9B9D-7A7182676317}" dt="2021-11-05T12:20:44.397" v="2298" actId="1076"/>
          <ac:spMkLst>
            <pc:docMk/>
            <pc:sldMk cId="577312718" sldId="727"/>
            <ac:spMk id="8" creationId="{7919B489-27D4-4912-92C3-8F79065773A6}"/>
          </ac:spMkLst>
        </pc:spChg>
      </pc:sldChg>
      <pc:sldChg chg="addSp modSp add mod ord setBg modAnim">
        <pc:chgData name="Nguyen Thi Hoa" userId="dc6bb5b2-8d99-437a-a7f2-a08842d7305a" providerId="ADAL" clId="{E2EEB4D3-D21A-4720-9B9D-7A7182676317}" dt="2021-11-12T15:41:00.305" v="4756" actId="20577"/>
        <pc:sldMkLst>
          <pc:docMk/>
          <pc:sldMk cId="3396283556" sldId="727"/>
        </pc:sldMkLst>
        <pc:spChg chg="mod">
          <ac:chgData name="Nguyen Thi Hoa" userId="dc6bb5b2-8d99-437a-a7f2-a08842d7305a" providerId="ADAL" clId="{E2EEB4D3-D21A-4720-9B9D-7A7182676317}" dt="2021-11-05T13:25:27.054" v="2619" actId="1076"/>
          <ac:spMkLst>
            <pc:docMk/>
            <pc:sldMk cId="3396283556" sldId="727"/>
            <ac:spMk id="2" creationId="{E09B729E-04A2-4894-BFA3-0C7CA9807583}"/>
          </ac:spMkLst>
        </pc:spChg>
        <pc:spChg chg="mod">
          <ac:chgData name="Nguyen Thi Hoa" userId="dc6bb5b2-8d99-437a-a7f2-a08842d7305a" providerId="ADAL" clId="{E2EEB4D3-D21A-4720-9B9D-7A7182676317}" dt="2021-11-12T15:39:36.939" v="4734" actId="1076"/>
          <ac:spMkLst>
            <pc:docMk/>
            <pc:sldMk cId="3396283556" sldId="727"/>
            <ac:spMk id="14" creationId="{0D55B2AE-5F90-4264-A7C3-C0A2DBF8A412}"/>
          </ac:spMkLst>
        </pc:spChg>
        <pc:spChg chg="mod">
          <ac:chgData name="Nguyen Thi Hoa" userId="dc6bb5b2-8d99-437a-a7f2-a08842d7305a" providerId="ADAL" clId="{E2EEB4D3-D21A-4720-9B9D-7A7182676317}" dt="2021-11-12T15:39:18.288" v="4732" actId="14100"/>
          <ac:spMkLst>
            <pc:docMk/>
            <pc:sldMk cId="3396283556" sldId="727"/>
            <ac:spMk id="15" creationId="{09D26D13-1469-4295-A693-E25F28A82F0F}"/>
          </ac:spMkLst>
        </pc:spChg>
        <pc:spChg chg="mod">
          <ac:chgData name="Nguyen Thi Hoa" userId="dc6bb5b2-8d99-437a-a7f2-a08842d7305a" providerId="ADAL" clId="{E2EEB4D3-D21A-4720-9B9D-7A7182676317}" dt="2021-11-12T15:39:45.903" v="4737" actId="1076"/>
          <ac:spMkLst>
            <pc:docMk/>
            <pc:sldMk cId="3396283556" sldId="727"/>
            <ac:spMk id="16" creationId="{8B69ABC3-DB9A-4B99-A1F9-243CA4C7BEA0}"/>
          </ac:spMkLst>
        </pc:spChg>
        <pc:spChg chg="add mod">
          <ac:chgData name="Nguyen Thi Hoa" userId="dc6bb5b2-8d99-437a-a7f2-a08842d7305a" providerId="ADAL" clId="{E2EEB4D3-D21A-4720-9B9D-7A7182676317}" dt="2021-11-12T15:40:10.102" v="4741" actId="14100"/>
          <ac:spMkLst>
            <pc:docMk/>
            <pc:sldMk cId="3396283556" sldId="727"/>
            <ac:spMk id="17" creationId="{7B5D79C3-6113-4527-B938-2CE8F396C9B0}"/>
          </ac:spMkLst>
        </pc:spChg>
        <pc:spChg chg="add mod">
          <ac:chgData name="Nguyen Thi Hoa" userId="dc6bb5b2-8d99-437a-a7f2-a08842d7305a" providerId="ADAL" clId="{E2EEB4D3-D21A-4720-9B9D-7A7182676317}" dt="2021-11-12T15:41:00.305" v="4756" actId="20577"/>
          <ac:spMkLst>
            <pc:docMk/>
            <pc:sldMk cId="3396283556" sldId="727"/>
            <ac:spMk id="18" creationId="{4CBEC0DA-A866-4342-A4BC-02433CEFC67F}"/>
          </ac:spMkLst>
        </pc:spChg>
        <pc:spChg chg="add mod">
          <ac:chgData name="Nguyen Thi Hoa" userId="dc6bb5b2-8d99-437a-a7f2-a08842d7305a" providerId="ADAL" clId="{E2EEB4D3-D21A-4720-9B9D-7A7182676317}" dt="2021-11-12T15:40:54.432" v="4755" actId="1076"/>
          <ac:spMkLst>
            <pc:docMk/>
            <pc:sldMk cId="3396283556" sldId="727"/>
            <ac:spMk id="19" creationId="{1AA39ACB-6297-416E-A20F-B13E5116432F}"/>
          </ac:spMkLst>
        </pc:spChg>
        <pc:spChg chg="mod">
          <ac:chgData name="Nguyen Thi Hoa" userId="dc6bb5b2-8d99-437a-a7f2-a08842d7305a" providerId="ADAL" clId="{E2EEB4D3-D21A-4720-9B9D-7A7182676317}" dt="2021-11-12T15:39:50.900" v="4738" actId="1076"/>
          <ac:spMkLst>
            <pc:docMk/>
            <pc:sldMk cId="3396283556" sldId="727"/>
            <ac:spMk id="22" creationId="{9D198E52-D776-41CE-82AD-AD5AD38B0781}"/>
          </ac:spMkLst>
        </pc:spChg>
        <pc:spChg chg="mod">
          <ac:chgData name="Nguyen Thi Hoa" userId="dc6bb5b2-8d99-437a-a7f2-a08842d7305a" providerId="ADAL" clId="{E2EEB4D3-D21A-4720-9B9D-7A7182676317}" dt="2021-11-12T15:39:39.260" v="4735" actId="1076"/>
          <ac:spMkLst>
            <pc:docMk/>
            <pc:sldMk cId="3396283556" sldId="727"/>
            <ac:spMk id="23" creationId="{49ADF307-7D79-45AC-90DE-F8C70C98E5B9}"/>
          </ac:spMkLst>
        </pc:spChg>
        <pc:spChg chg="mod">
          <ac:chgData name="Nguyen Thi Hoa" userId="dc6bb5b2-8d99-437a-a7f2-a08842d7305a" providerId="ADAL" clId="{E2EEB4D3-D21A-4720-9B9D-7A7182676317}" dt="2021-11-12T15:39:18.288" v="4732" actId="14100"/>
          <ac:spMkLst>
            <pc:docMk/>
            <pc:sldMk cId="3396283556" sldId="727"/>
            <ac:spMk id="24" creationId="{89F8B74F-2FC8-4C35-AC09-EFAE767020B7}"/>
          </ac:spMkLst>
        </pc:spChg>
        <pc:picChg chg="mod">
          <ac:chgData name="Nguyen Thi Hoa" userId="dc6bb5b2-8d99-437a-a7f2-a08842d7305a" providerId="ADAL" clId="{E2EEB4D3-D21A-4720-9B9D-7A7182676317}" dt="2021-11-12T15:39:42.488" v="4736" actId="14100"/>
          <ac:picMkLst>
            <pc:docMk/>
            <pc:sldMk cId="3396283556" sldId="727"/>
            <ac:picMk id="8" creationId="{E8A2BE14-7828-4240-BEF7-8384D8C8F8B5}"/>
          </ac:picMkLst>
        </pc:picChg>
        <pc:picChg chg="mod">
          <ac:chgData name="Nguyen Thi Hoa" userId="dc6bb5b2-8d99-437a-a7f2-a08842d7305a" providerId="ADAL" clId="{E2EEB4D3-D21A-4720-9B9D-7A7182676317}" dt="2021-11-12T15:39:18.288" v="4732" actId="14100"/>
          <ac:picMkLst>
            <pc:docMk/>
            <pc:sldMk cId="3396283556" sldId="727"/>
            <ac:picMk id="10" creationId="{020AA3DE-BCB2-446D-9045-C9E19DB107B5}"/>
          </ac:picMkLst>
        </pc:picChg>
        <pc:picChg chg="mod">
          <ac:chgData name="Nguyen Thi Hoa" userId="dc6bb5b2-8d99-437a-a7f2-a08842d7305a" providerId="ADAL" clId="{E2EEB4D3-D21A-4720-9B9D-7A7182676317}" dt="2021-11-12T15:39:22.543" v="4733" actId="1076"/>
          <ac:picMkLst>
            <pc:docMk/>
            <pc:sldMk cId="3396283556" sldId="727"/>
            <ac:picMk id="12" creationId="{D3529C31-DE29-4747-9B35-434AB2BE1307}"/>
          </ac:picMkLst>
        </pc:picChg>
      </pc:sldChg>
      <pc:sldChg chg="addSp delSp modSp add del mod modShow">
        <pc:chgData name="Nguyen Thi Hoa" userId="dc6bb5b2-8d99-437a-a7f2-a08842d7305a" providerId="ADAL" clId="{E2EEB4D3-D21A-4720-9B9D-7A7182676317}" dt="2021-11-24T11:06:43.761" v="4886" actId="47"/>
        <pc:sldMkLst>
          <pc:docMk/>
          <pc:sldMk cId="2621793367" sldId="728"/>
        </pc:sldMkLst>
        <pc:spChg chg="mod">
          <ac:chgData name="Nguyen Thi Hoa" userId="dc6bb5b2-8d99-437a-a7f2-a08842d7305a" providerId="ADAL" clId="{E2EEB4D3-D21A-4720-9B9D-7A7182676317}" dt="2021-11-05T14:50:02.085" v="2994" actId="20577"/>
          <ac:spMkLst>
            <pc:docMk/>
            <pc:sldMk cId="2621793367" sldId="728"/>
            <ac:spMk id="15" creationId="{955EEC83-5BC8-F842-AB63-5EC9FF881D81}"/>
          </ac:spMkLst>
        </pc:spChg>
        <pc:picChg chg="del">
          <ac:chgData name="Nguyen Thi Hoa" userId="dc6bb5b2-8d99-437a-a7f2-a08842d7305a" providerId="ADAL" clId="{E2EEB4D3-D21A-4720-9B9D-7A7182676317}" dt="2021-11-05T14:26:03.799" v="2984" actId="478"/>
          <ac:picMkLst>
            <pc:docMk/>
            <pc:sldMk cId="2621793367" sldId="728"/>
            <ac:picMk id="3" creationId="{B6910178-C4A7-4BB0-85B0-AD434326EF2B}"/>
          </ac:picMkLst>
        </pc:picChg>
        <pc:picChg chg="add mod">
          <ac:chgData name="Nguyen Thi Hoa" userId="dc6bb5b2-8d99-437a-a7f2-a08842d7305a" providerId="ADAL" clId="{E2EEB4D3-D21A-4720-9B9D-7A7182676317}" dt="2021-11-05T14:26:19.223" v="2988" actId="1076"/>
          <ac:picMkLst>
            <pc:docMk/>
            <pc:sldMk cId="2621793367" sldId="728"/>
            <ac:picMk id="4" creationId="{F8DF1B31-31C1-4135-9F95-1F4B13A2DE7C}"/>
          </ac:picMkLst>
        </pc:picChg>
      </pc:sldChg>
      <pc:sldChg chg="addSp delSp modSp add del mod setBg modAnim">
        <pc:chgData name="Nguyen Thi Hoa" userId="dc6bb5b2-8d99-437a-a7f2-a08842d7305a" providerId="ADAL" clId="{E2EEB4D3-D21A-4720-9B9D-7A7182676317}" dt="2021-11-05T15:28:37.993" v="3546" actId="47"/>
        <pc:sldMkLst>
          <pc:docMk/>
          <pc:sldMk cId="3587471699" sldId="729"/>
        </pc:sldMkLst>
        <pc:spChg chg="add mod">
          <ac:chgData name="Nguyen Thi Hoa" userId="dc6bb5b2-8d99-437a-a7f2-a08842d7305a" providerId="ADAL" clId="{E2EEB4D3-D21A-4720-9B9D-7A7182676317}" dt="2021-11-05T14:58:15.163" v="3130" actId="1076"/>
          <ac:spMkLst>
            <pc:docMk/>
            <pc:sldMk cId="3587471699" sldId="729"/>
            <ac:spMk id="2" creationId="{78526799-6292-48A1-A1CE-CA5D86657B46}"/>
          </ac:spMkLst>
        </pc:spChg>
        <pc:grpChg chg="del">
          <ac:chgData name="Nguyen Thi Hoa" userId="dc6bb5b2-8d99-437a-a7f2-a08842d7305a" providerId="ADAL" clId="{E2EEB4D3-D21A-4720-9B9D-7A7182676317}" dt="2021-11-05T14:54:21.193" v="3001" actId="478"/>
          <ac:grpSpMkLst>
            <pc:docMk/>
            <pc:sldMk cId="3587471699" sldId="729"/>
            <ac:grpSpMk id="9" creationId="{C4B738CC-07F2-4735-B067-6E2B4873B570}"/>
          </ac:grpSpMkLst>
        </pc:grpChg>
        <pc:picChg chg="del">
          <ac:chgData name="Nguyen Thi Hoa" userId="dc6bb5b2-8d99-437a-a7f2-a08842d7305a" providerId="ADAL" clId="{E2EEB4D3-D21A-4720-9B9D-7A7182676317}" dt="2021-11-05T14:54:47.435" v="3008" actId="478"/>
          <ac:picMkLst>
            <pc:docMk/>
            <pc:sldMk cId="3587471699" sldId="729"/>
            <ac:picMk id="6" creationId="{73681193-36F1-480A-8D3F-C9D26A47E212}"/>
          </ac:picMkLst>
        </pc:picChg>
        <pc:picChg chg="del">
          <ac:chgData name="Nguyen Thi Hoa" userId="dc6bb5b2-8d99-437a-a7f2-a08842d7305a" providerId="ADAL" clId="{E2EEB4D3-D21A-4720-9B9D-7A7182676317}" dt="2021-11-05T14:54:20.323" v="3000" actId="478"/>
          <ac:picMkLst>
            <pc:docMk/>
            <pc:sldMk cId="3587471699" sldId="729"/>
            <ac:picMk id="90114" creationId="{208A1754-0768-4B43-892E-54B9044E470A}"/>
          </ac:picMkLst>
        </pc:picChg>
      </pc:sldChg>
      <pc:sldChg chg="add del">
        <pc:chgData name="Nguyen Thi Hoa" userId="dc6bb5b2-8d99-437a-a7f2-a08842d7305a" providerId="ADAL" clId="{E2EEB4D3-D21A-4720-9B9D-7A7182676317}" dt="2021-11-24T11:06:52.481" v="4892" actId="47"/>
        <pc:sldMkLst>
          <pc:docMk/>
          <pc:sldMk cId="29744646" sldId="730"/>
        </pc:sldMkLst>
      </pc:sldChg>
      <pc:sldChg chg="addSp delSp modSp add del mod">
        <pc:chgData name="Nguyen Thi Hoa" userId="dc6bb5b2-8d99-437a-a7f2-a08842d7305a" providerId="ADAL" clId="{E2EEB4D3-D21A-4720-9B9D-7A7182676317}" dt="2021-11-24T11:06:46.569" v="4889" actId="47"/>
        <pc:sldMkLst>
          <pc:docMk/>
          <pc:sldMk cId="3050192278" sldId="731"/>
        </pc:sldMkLst>
        <pc:spChg chg="mod">
          <ac:chgData name="Nguyen Thi Hoa" userId="dc6bb5b2-8d99-437a-a7f2-a08842d7305a" providerId="ADAL" clId="{E2EEB4D3-D21A-4720-9B9D-7A7182676317}" dt="2021-11-05T15:15:11.511" v="3513" actId="20577"/>
          <ac:spMkLst>
            <pc:docMk/>
            <pc:sldMk cId="3050192278" sldId="731"/>
            <ac:spMk id="17" creationId="{00000000-0000-0000-0000-000000000000}"/>
          </ac:spMkLst>
        </pc:spChg>
        <pc:spChg chg="mod">
          <ac:chgData name="Nguyen Thi Hoa" userId="dc6bb5b2-8d99-437a-a7f2-a08842d7305a" providerId="ADAL" clId="{E2EEB4D3-D21A-4720-9B9D-7A7182676317}" dt="2021-11-05T15:15:34.317" v="3518" actId="122"/>
          <ac:spMkLst>
            <pc:docMk/>
            <pc:sldMk cId="3050192278" sldId="731"/>
            <ac:spMk id="45" creationId="{00000000-0000-0000-0000-000000000000}"/>
          </ac:spMkLst>
        </pc:spChg>
        <pc:spChg chg="mod">
          <ac:chgData name="Nguyen Thi Hoa" userId="dc6bb5b2-8d99-437a-a7f2-a08842d7305a" providerId="ADAL" clId="{E2EEB4D3-D21A-4720-9B9D-7A7182676317}" dt="2021-11-05T15:15:26.896" v="3515" actId="122"/>
          <ac:spMkLst>
            <pc:docMk/>
            <pc:sldMk cId="3050192278" sldId="731"/>
            <ac:spMk id="46" creationId="{00000000-0000-0000-0000-000000000000}"/>
          </ac:spMkLst>
        </pc:spChg>
        <pc:spChg chg="mod">
          <ac:chgData name="Nguyen Thi Hoa" userId="dc6bb5b2-8d99-437a-a7f2-a08842d7305a" providerId="ADAL" clId="{E2EEB4D3-D21A-4720-9B9D-7A7182676317}" dt="2021-11-05T15:15:31.176" v="3517" actId="122"/>
          <ac:spMkLst>
            <pc:docMk/>
            <pc:sldMk cId="3050192278" sldId="731"/>
            <ac:spMk id="48" creationId="{00000000-0000-0000-0000-000000000000}"/>
          </ac:spMkLst>
        </pc:spChg>
        <pc:picChg chg="mod">
          <ac:chgData name="Nguyen Thi Hoa" userId="dc6bb5b2-8d99-437a-a7f2-a08842d7305a" providerId="ADAL" clId="{E2EEB4D3-D21A-4720-9B9D-7A7182676317}" dt="2021-11-05T15:15:53.491" v="3524" actId="1076"/>
          <ac:picMkLst>
            <pc:docMk/>
            <pc:sldMk cId="3050192278" sldId="731"/>
            <ac:picMk id="7" creationId="{00000000-0000-0000-0000-000000000000}"/>
          </ac:picMkLst>
        </pc:picChg>
        <pc:picChg chg="add mod">
          <ac:chgData name="Nguyen Thi Hoa" userId="dc6bb5b2-8d99-437a-a7f2-a08842d7305a" providerId="ADAL" clId="{E2EEB4D3-D21A-4720-9B9D-7A7182676317}" dt="2021-11-05T15:15:52.660" v="3523" actId="1076"/>
          <ac:picMkLst>
            <pc:docMk/>
            <pc:sldMk cId="3050192278" sldId="731"/>
            <ac:picMk id="13" creationId="{6CF1B3B1-5F8B-422A-B49C-CCF4ACFAAA0A}"/>
          </ac:picMkLst>
        </pc:picChg>
        <pc:picChg chg="del">
          <ac:chgData name="Nguyen Thi Hoa" userId="dc6bb5b2-8d99-437a-a7f2-a08842d7305a" providerId="ADAL" clId="{E2EEB4D3-D21A-4720-9B9D-7A7182676317}" dt="2021-11-05T15:15:46.770" v="3519" actId="478"/>
          <ac:picMkLst>
            <pc:docMk/>
            <pc:sldMk cId="3050192278" sldId="731"/>
            <ac:picMk id="34" creationId="{EF164F3D-AB44-4AA1-974D-D87F18B56504}"/>
          </ac:picMkLst>
        </pc:picChg>
      </pc:sldChg>
      <pc:sldChg chg="delSp modSp add del mod delAnim">
        <pc:chgData name="Nguyen Thi Hoa" userId="dc6bb5b2-8d99-437a-a7f2-a08842d7305a" providerId="ADAL" clId="{E2EEB4D3-D21A-4720-9B9D-7A7182676317}" dt="2021-11-24T11:06:45.929" v="4888" actId="47"/>
        <pc:sldMkLst>
          <pc:docMk/>
          <pc:sldMk cId="2860892257" sldId="732"/>
        </pc:sldMkLst>
        <pc:spChg chg="mod">
          <ac:chgData name="Nguyen Thi Hoa" userId="dc6bb5b2-8d99-437a-a7f2-a08842d7305a" providerId="ADAL" clId="{E2EEB4D3-D21A-4720-9B9D-7A7182676317}" dt="2021-11-05T15:18:05.292" v="3528" actId="1076"/>
          <ac:spMkLst>
            <pc:docMk/>
            <pc:sldMk cId="2860892257" sldId="732"/>
            <ac:spMk id="45" creationId="{00000000-0000-0000-0000-000000000000}"/>
          </ac:spMkLst>
        </pc:spChg>
        <pc:spChg chg="del">
          <ac:chgData name="Nguyen Thi Hoa" userId="dc6bb5b2-8d99-437a-a7f2-a08842d7305a" providerId="ADAL" clId="{E2EEB4D3-D21A-4720-9B9D-7A7182676317}" dt="2021-11-05T15:18:01.856" v="3526" actId="478"/>
          <ac:spMkLst>
            <pc:docMk/>
            <pc:sldMk cId="2860892257" sldId="732"/>
            <ac:spMk id="46" creationId="{00000000-0000-0000-0000-000000000000}"/>
          </ac:spMkLst>
        </pc:spChg>
        <pc:spChg chg="del">
          <ac:chgData name="Nguyen Thi Hoa" userId="dc6bb5b2-8d99-437a-a7f2-a08842d7305a" providerId="ADAL" clId="{E2EEB4D3-D21A-4720-9B9D-7A7182676317}" dt="2021-11-05T15:18:02.847" v="3527" actId="478"/>
          <ac:spMkLst>
            <pc:docMk/>
            <pc:sldMk cId="2860892257" sldId="732"/>
            <ac:spMk id="48" creationId="{00000000-0000-0000-0000-000000000000}"/>
          </ac:spMkLst>
        </pc:spChg>
      </pc:sldChg>
      <pc:sldChg chg="delSp modSp add del mod delAnim modAnim">
        <pc:chgData name="Nguyen Thi Hoa" userId="dc6bb5b2-8d99-437a-a7f2-a08842d7305a" providerId="ADAL" clId="{E2EEB4D3-D21A-4720-9B9D-7A7182676317}" dt="2021-11-24T11:06:51.500" v="4891" actId="47"/>
        <pc:sldMkLst>
          <pc:docMk/>
          <pc:sldMk cId="3413805964" sldId="733"/>
        </pc:sldMkLst>
        <pc:spChg chg="del">
          <ac:chgData name="Nguyen Thi Hoa" userId="dc6bb5b2-8d99-437a-a7f2-a08842d7305a" providerId="ADAL" clId="{E2EEB4D3-D21A-4720-9B9D-7A7182676317}" dt="2021-11-05T15:18:36.411" v="3530" actId="478"/>
          <ac:spMkLst>
            <pc:docMk/>
            <pc:sldMk cId="3413805964" sldId="733"/>
            <ac:spMk id="45" creationId="{00000000-0000-0000-0000-000000000000}"/>
          </ac:spMkLst>
        </pc:spChg>
        <pc:spChg chg="del">
          <ac:chgData name="Nguyen Thi Hoa" userId="dc6bb5b2-8d99-437a-a7f2-a08842d7305a" providerId="ADAL" clId="{E2EEB4D3-D21A-4720-9B9D-7A7182676317}" dt="2021-11-05T15:18:37.117" v="3531" actId="478"/>
          <ac:spMkLst>
            <pc:docMk/>
            <pc:sldMk cId="3413805964" sldId="733"/>
            <ac:spMk id="46" creationId="{00000000-0000-0000-0000-000000000000}"/>
          </ac:spMkLst>
        </pc:spChg>
        <pc:spChg chg="mod">
          <ac:chgData name="Nguyen Thi Hoa" userId="dc6bb5b2-8d99-437a-a7f2-a08842d7305a" providerId="ADAL" clId="{E2EEB4D3-D21A-4720-9B9D-7A7182676317}" dt="2021-11-05T15:18:47.365" v="3536" actId="122"/>
          <ac:spMkLst>
            <pc:docMk/>
            <pc:sldMk cId="3413805964" sldId="733"/>
            <ac:spMk id="48" creationId="{00000000-0000-0000-0000-000000000000}"/>
          </ac:spMkLst>
        </pc:spChg>
      </pc:sldChg>
      <pc:sldChg chg="delSp add del mod delAnim modAnim">
        <pc:chgData name="Nguyen Thi Hoa" userId="dc6bb5b2-8d99-437a-a7f2-a08842d7305a" providerId="ADAL" clId="{E2EEB4D3-D21A-4720-9B9D-7A7182676317}" dt="2021-11-24T11:06:44.320" v="4887" actId="47"/>
        <pc:sldMkLst>
          <pc:docMk/>
          <pc:sldMk cId="1680271054" sldId="734"/>
        </pc:sldMkLst>
        <pc:spChg chg="del">
          <ac:chgData name="Nguyen Thi Hoa" userId="dc6bb5b2-8d99-437a-a7f2-a08842d7305a" providerId="ADAL" clId="{E2EEB4D3-D21A-4720-9B9D-7A7182676317}" dt="2021-11-05T15:19:23.118" v="3540" actId="478"/>
          <ac:spMkLst>
            <pc:docMk/>
            <pc:sldMk cId="1680271054" sldId="734"/>
            <ac:spMk id="45" creationId="{00000000-0000-0000-0000-000000000000}"/>
          </ac:spMkLst>
        </pc:spChg>
        <pc:spChg chg="del">
          <ac:chgData name="Nguyen Thi Hoa" userId="dc6bb5b2-8d99-437a-a7f2-a08842d7305a" providerId="ADAL" clId="{E2EEB4D3-D21A-4720-9B9D-7A7182676317}" dt="2021-11-05T15:19:22.196" v="3539" actId="478"/>
          <ac:spMkLst>
            <pc:docMk/>
            <pc:sldMk cId="1680271054" sldId="734"/>
            <ac:spMk id="48" creationId="{00000000-0000-0000-0000-000000000000}"/>
          </ac:spMkLst>
        </pc:spChg>
      </pc:sldChg>
      <pc:sldChg chg="new del">
        <pc:chgData name="Nguyen Thi Hoa" userId="dc6bb5b2-8d99-437a-a7f2-a08842d7305a" providerId="ADAL" clId="{E2EEB4D3-D21A-4720-9B9D-7A7182676317}" dt="2021-11-11T14:18:54.760" v="4031" actId="47"/>
        <pc:sldMkLst>
          <pc:docMk/>
          <pc:sldMk cId="1113059548" sldId="735"/>
        </pc:sldMkLst>
      </pc:sldChg>
      <pc:sldChg chg="addSp modSp add mod ord modAnim modShow">
        <pc:chgData name="Nguyen Thi Hoa" userId="dc6bb5b2-8d99-437a-a7f2-a08842d7305a" providerId="ADAL" clId="{E2EEB4D3-D21A-4720-9B9D-7A7182676317}" dt="2021-11-12T15:55:06.347" v="4869" actId="729"/>
        <pc:sldMkLst>
          <pc:docMk/>
          <pc:sldMk cId="1153667601" sldId="735"/>
        </pc:sldMkLst>
        <pc:spChg chg="add mod">
          <ac:chgData name="Nguyen Thi Hoa" userId="dc6bb5b2-8d99-437a-a7f2-a08842d7305a" providerId="ADAL" clId="{E2EEB4D3-D21A-4720-9B9D-7A7182676317}" dt="2021-11-11T15:30:27.774" v="4596" actId="1076"/>
          <ac:spMkLst>
            <pc:docMk/>
            <pc:sldMk cId="1153667601" sldId="735"/>
            <ac:spMk id="17" creationId="{211E13B9-6870-4AD3-911E-2FFDB880E941}"/>
          </ac:spMkLst>
        </pc:spChg>
        <pc:spChg chg="add mod">
          <ac:chgData name="Nguyen Thi Hoa" userId="dc6bb5b2-8d99-437a-a7f2-a08842d7305a" providerId="ADAL" clId="{E2EEB4D3-D21A-4720-9B9D-7A7182676317}" dt="2021-11-12T15:35:01.715" v="4720" actId="2085"/>
          <ac:spMkLst>
            <pc:docMk/>
            <pc:sldMk cId="1153667601" sldId="735"/>
            <ac:spMk id="18" creationId="{81A33FE0-ACB8-4AF7-80DE-081977BB01E0}"/>
          </ac:spMkLst>
        </pc:spChg>
        <pc:spChg chg="add mod">
          <ac:chgData name="Nguyen Thi Hoa" userId="dc6bb5b2-8d99-437a-a7f2-a08842d7305a" providerId="ADAL" clId="{E2EEB4D3-D21A-4720-9B9D-7A7182676317}" dt="2021-11-12T15:35:25.177" v="4725" actId="1076"/>
          <ac:spMkLst>
            <pc:docMk/>
            <pc:sldMk cId="1153667601" sldId="735"/>
            <ac:spMk id="19" creationId="{E111D9D4-F07B-42DD-B168-7B427A329432}"/>
          </ac:spMkLst>
        </pc:spChg>
      </pc:sldChg>
      <pc:sldChg chg="addSp delSp modSp add mod ord modAnim">
        <pc:chgData name="Nguyen Thi Hoa" userId="dc6bb5b2-8d99-437a-a7f2-a08842d7305a" providerId="ADAL" clId="{E2EEB4D3-D21A-4720-9B9D-7A7182676317}" dt="2021-11-12T15:24:25.730" v="4671" actId="478"/>
        <pc:sldMkLst>
          <pc:docMk/>
          <pc:sldMk cId="314409941" sldId="736"/>
        </pc:sldMkLst>
        <pc:spChg chg="mod">
          <ac:chgData name="Nguyen Thi Hoa" userId="dc6bb5b2-8d99-437a-a7f2-a08842d7305a" providerId="ADAL" clId="{E2EEB4D3-D21A-4720-9B9D-7A7182676317}" dt="2021-11-12T15:24:08.715" v="4667" actId="1076"/>
          <ac:spMkLst>
            <pc:docMk/>
            <pc:sldMk cId="314409941" sldId="736"/>
            <ac:spMk id="73" creationId="{4EB36A62-0458-47D8-B6A9-3F047AA60C01}"/>
          </ac:spMkLst>
        </pc:spChg>
        <pc:spChg chg="mod">
          <ac:chgData name="Nguyen Thi Hoa" userId="dc6bb5b2-8d99-437a-a7f2-a08842d7305a" providerId="ADAL" clId="{E2EEB4D3-D21A-4720-9B9D-7A7182676317}" dt="2021-11-12T15:24:16.405" v="4669" actId="1076"/>
          <ac:spMkLst>
            <pc:docMk/>
            <pc:sldMk cId="314409941" sldId="736"/>
            <ac:spMk id="74" creationId="{DA05F39B-E9BC-426E-909B-4AB6CD84D20A}"/>
          </ac:spMkLst>
        </pc:spChg>
        <pc:spChg chg="del">
          <ac:chgData name="Nguyen Thi Hoa" userId="dc6bb5b2-8d99-437a-a7f2-a08842d7305a" providerId="ADAL" clId="{E2EEB4D3-D21A-4720-9B9D-7A7182676317}" dt="2021-11-12T15:24:25.730" v="4671" actId="478"/>
          <ac:spMkLst>
            <pc:docMk/>
            <pc:sldMk cId="314409941" sldId="736"/>
            <ac:spMk id="75" creationId="{B3CE653A-08E0-412A-92EB-8A2E7EF7E26C}"/>
          </ac:spMkLst>
        </pc:spChg>
        <pc:spChg chg="del mod">
          <ac:chgData name="Nguyen Thi Hoa" userId="dc6bb5b2-8d99-437a-a7f2-a08842d7305a" providerId="ADAL" clId="{E2EEB4D3-D21A-4720-9B9D-7A7182676317}" dt="2021-11-12T14:53:45.497" v="4630" actId="478"/>
          <ac:spMkLst>
            <pc:docMk/>
            <pc:sldMk cId="314409941" sldId="736"/>
            <ac:spMk id="76" creationId="{28C8C377-4D18-4DD0-B868-133F1732C9D5}"/>
          </ac:spMkLst>
        </pc:spChg>
        <pc:spChg chg="mod">
          <ac:chgData name="Nguyen Thi Hoa" userId="dc6bb5b2-8d99-437a-a7f2-a08842d7305a" providerId="ADAL" clId="{E2EEB4D3-D21A-4720-9B9D-7A7182676317}" dt="2021-11-12T15:24:12.846" v="4668" actId="1076"/>
          <ac:spMkLst>
            <pc:docMk/>
            <pc:sldMk cId="314409941" sldId="736"/>
            <ac:spMk id="78" creationId="{434F20D5-1110-45DB-969E-CB4F33122817}"/>
          </ac:spMkLst>
        </pc:spChg>
        <pc:spChg chg="mod">
          <ac:chgData name="Nguyen Thi Hoa" userId="dc6bb5b2-8d99-437a-a7f2-a08842d7305a" providerId="ADAL" clId="{E2EEB4D3-D21A-4720-9B9D-7A7182676317}" dt="2021-11-12T15:24:22.361" v="4670" actId="1076"/>
          <ac:spMkLst>
            <pc:docMk/>
            <pc:sldMk cId="314409941" sldId="736"/>
            <ac:spMk id="79" creationId="{CED562EC-1F51-4779-A8EB-9AF29FB95C3E}"/>
          </ac:spMkLst>
        </pc:spChg>
        <pc:grpChg chg="mod">
          <ac:chgData name="Nguyen Thi Hoa" userId="dc6bb5b2-8d99-437a-a7f2-a08842d7305a" providerId="ADAL" clId="{E2EEB4D3-D21A-4720-9B9D-7A7182676317}" dt="2021-11-12T15:16:58.199" v="4649" actId="1076"/>
          <ac:grpSpMkLst>
            <pc:docMk/>
            <pc:sldMk cId="314409941" sldId="736"/>
            <ac:grpSpMk id="11" creationId="{FF016D87-EA71-4A0F-8D34-FD573EED877D}"/>
          </ac:grpSpMkLst>
        </pc:grpChg>
        <pc:grpChg chg="mod">
          <ac:chgData name="Nguyen Thi Hoa" userId="dc6bb5b2-8d99-437a-a7f2-a08842d7305a" providerId="ADAL" clId="{E2EEB4D3-D21A-4720-9B9D-7A7182676317}" dt="2021-11-12T15:17:05.310" v="4650" actId="1076"/>
          <ac:grpSpMkLst>
            <pc:docMk/>
            <pc:sldMk cId="314409941" sldId="736"/>
            <ac:grpSpMk id="69" creationId="{EC677772-2C25-45C4-B433-479A7140BF73}"/>
          </ac:grpSpMkLst>
        </pc:grpChg>
        <pc:picChg chg="add del mod">
          <ac:chgData name="Nguyen Thi Hoa" userId="dc6bb5b2-8d99-437a-a7f2-a08842d7305a" providerId="ADAL" clId="{E2EEB4D3-D21A-4720-9B9D-7A7182676317}" dt="2021-11-12T15:16:25.702" v="4647" actId="478"/>
          <ac:picMkLst>
            <pc:docMk/>
            <pc:sldMk cId="314409941" sldId="736"/>
            <ac:picMk id="48" creationId="{6F95835C-54EB-4040-B929-01BBAD6BD5C8}"/>
          </ac:picMkLst>
        </pc:picChg>
        <pc:picChg chg="mod">
          <ac:chgData name="Nguyen Thi Hoa" userId="dc6bb5b2-8d99-437a-a7f2-a08842d7305a" providerId="ADAL" clId="{E2EEB4D3-D21A-4720-9B9D-7A7182676317}" dt="2021-11-12T15:16:33.013" v="4648" actId="1076"/>
          <ac:picMkLst>
            <pc:docMk/>
            <pc:sldMk cId="314409941" sldId="736"/>
            <ac:picMk id="81" creationId="{2C70F938-9D71-46AB-A68C-BCC22FE3FCD4}"/>
          </ac:picMkLst>
        </pc:picChg>
      </pc:sldChg>
      <pc:sldChg chg="addSp delSp modSp add del mod delAnim modAnim">
        <pc:chgData name="Nguyen Thi Hoa" userId="dc6bb5b2-8d99-437a-a7f2-a08842d7305a" providerId="ADAL" clId="{E2EEB4D3-D21A-4720-9B9D-7A7182676317}" dt="2021-11-11T15:09:33.196" v="4259" actId="47"/>
        <pc:sldMkLst>
          <pc:docMk/>
          <pc:sldMk cId="1855692646" sldId="736"/>
        </pc:sldMkLst>
        <pc:spChg chg="mod">
          <ac:chgData name="Nguyen Thi Hoa" userId="dc6bb5b2-8d99-437a-a7f2-a08842d7305a" providerId="ADAL" clId="{E2EEB4D3-D21A-4720-9B9D-7A7182676317}" dt="2021-11-11T15:01:18.281" v="4236" actId="1076"/>
          <ac:spMkLst>
            <pc:docMk/>
            <pc:sldMk cId="1855692646" sldId="736"/>
            <ac:spMk id="7" creationId="{A2D1BEE2-6B2E-0447-9D44-80814E1C09B9}"/>
          </ac:spMkLst>
        </pc:spChg>
        <pc:spChg chg="del mod">
          <ac:chgData name="Nguyen Thi Hoa" userId="dc6bb5b2-8d99-437a-a7f2-a08842d7305a" providerId="ADAL" clId="{E2EEB4D3-D21A-4720-9B9D-7A7182676317}" dt="2021-11-11T15:01:13.409" v="4234" actId="478"/>
          <ac:spMkLst>
            <pc:docMk/>
            <pc:sldMk cId="1855692646" sldId="736"/>
            <ac:spMk id="18" creationId="{92F6A19C-2DD5-534C-BC05-7CF91BCE83E2}"/>
          </ac:spMkLst>
        </pc:spChg>
        <pc:spChg chg="add del">
          <ac:chgData name="Nguyen Thi Hoa" userId="dc6bb5b2-8d99-437a-a7f2-a08842d7305a" providerId="ADAL" clId="{E2EEB4D3-D21A-4720-9B9D-7A7182676317}" dt="2021-11-11T15:01:29.575" v="4238" actId="21"/>
          <ac:spMkLst>
            <pc:docMk/>
            <pc:sldMk cId="1855692646" sldId="736"/>
            <ac:spMk id="29" creationId="{8820B313-DEE3-44D5-9D0D-A470E160570A}"/>
          </ac:spMkLst>
        </pc:spChg>
        <pc:spChg chg="add del mod">
          <ac:chgData name="Nguyen Thi Hoa" userId="dc6bb5b2-8d99-437a-a7f2-a08842d7305a" providerId="ADAL" clId="{E2EEB4D3-D21A-4720-9B9D-7A7182676317}" dt="2021-11-11T15:01:29.575" v="4238" actId="21"/>
          <ac:spMkLst>
            <pc:docMk/>
            <pc:sldMk cId="1855692646" sldId="736"/>
            <ac:spMk id="33" creationId="{2CA6B605-2F6C-4EC7-94A7-B69459E7F68F}"/>
          </ac:spMkLst>
        </pc:spChg>
        <pc:spChg chg="add del">
          <ac:chgData name="Nguyen Thi Hoa" userId="dc6bb5b2-8d99-437a-a7f2-a08842d7305a" providerId="ADAL" clId="{E2EEB4D3-D21A-4720-9B9D-7A7182676317}" dt="2021-11-11T15:01:29.575" v="4238" actId="21"/>
          <ac:spMkLst>
            <pc:docMk/>
            <pc:sldMk cId="1855692646" sldId="736"/>
            <ac:spMk id="34" creationId="{5D36715E-E3F3-4343-BF92-4C26D5E3010B}"/>
          </ac:spMkLst>
        </pc:spChg>
        <pc:spChg chg="add del mod">
          <ac:chgData name="Nguyen Thi Hoa" userId="dc6bb5b2-8d99-437a-a7f2-a08842d7305a" providerId="ADAL" clId="{E2EEB4D3-D21A-4720-9B9D-7A7182676317}" dt="2021-11-11T15:01:29.575" v="4238" actId="21"/>
          <ac:spMkLst>
            <pc:docMk/>
            <pc:sldMk cId="1855692646" sldId="736"/>
            <ac:spMk id="35" creationId="{952A5FDB-A91A-453A-B7B1-D8E5D64760FC}"/>
          </ac:spMkLst>
        </pc:spChg>
        <pc:spChg chg="add del mod">
          <ac:chgData name="Nguyen Thi Hoa" userId="dc6bb5b2-8d99-437a-a7f2-a08842d7305a" providerId="ADAL" clId="{E2EEB4D3-D21A-4720-9B9D-7A7182676317}" dt="2021-11-11T15:01:29.575" v="4238" actId="21"/>
          <ac:spMkLst>
            <pc:docMk/>
            <pc:sldMk cId="1855692646" sldId="736"/>
            <ac:spMk id="36" creationId="{94F5A706-1856-464F-9431-71FA0FCC3AD1}"/>
          </ac:spMkLst>
        </pc:spChg>
        <pc:spChg chg="mod">
          <ac:chgData name="Nguyen Thi Hoa" userId="dc6bb5b2-8d99-437a-a7f2-a08842d7305a" providerId="ADAL" clId="{E2EEB4D3-D21A-4720-9B9D-7A7182676317}" dt="2021-11-11T15:00:47.645" v="4226" actId="1076"/>
          <ac:spMkLst>
            <pc:docMk/>
            <pc:sldMk cId="1855692646" sldId="736"/>
            <ac:spMk id="37" creationId="{DCF910C8-BD86-4FF2-8DC6-2D09AE8E71CF}"/>
          </ac:spMkLst>
        </pc:spChg>
        <pc:spChg chg="add del mod">
          <ac:chgData name="Nguyen Thi Hoa" userId="dc6bb5b2-8d99-437a-a7f2-a08842d7305a" providerId="ADAL" clId="{E2EEB4D3-D21A-4720-9B9D-7A7182676317}" dt="2021-11-11T15:01:29.575" v="4238" actId="21"/>
          <ac:spMkLst>
            <pc:docMk/>
            <pc:sldMk cId="1855692646" sldId="736"/>
            <ac:spMk id="38" creationId="{45AF562B-DE2E-4DCC-A2E8-D45BD86D8DAE}"/>
          </ac:spMkLst>
        </pc:spChg>
        <pc:spChg chg="add del">
          <ac:chgData name="Nguyen Thi Hoa" userId="dc6bb5b2-8d99-437a-a7f2-a08842d7305a" providerId="ADAL" clId="{E2EEB4D3-D21A-4720-9B9D-7A7182676317}" dt="2021-11-11T15:01:29.575" v="4238" actId="21"/>
          <ac:spMkLst>
            <pc:docMk/>
            <pc:sldMk cId="1855692646" sldId="736"/>
            <ac:spMk id="39" creationId="{BB7D9A19-F3D5-4AB6-A713-915A9E6A2A6A}"/>
          </ac:spMkLst>
        </pc:spChg>
        <pc:picChg chg="mod">
          <ac:chgData name="Nguyen Thi Hoa" userId="dc6bb5b2-8d99-437a-a7f2-a08842d7305a" providerId="ADAL" clId="{E2EEB4D3-D21A-4720-9B9D-7A7182676317}" dt="2021-11-11T15:01:15.725" v="4235" actId="1076"/>
          <ac:picMkLst>
            <pc:docMk/>
            <pc:sldMk cId="1855692646" sldId="736"/>
            <ac:picMk id="28" creationId="{56F74E9C-5541-4EDC-B7A6-C66927BCEC99}"/>
          </ac:picMkLst>
        </pc:picChg>
      </pc:sldChg>
      <pc:sldChg chg="delSp modSp add del mod delAnim modAnim">
        <pc:chgData name="Nguyen Thi Hoa" userId="dc6bb5b2-8d99-437a-a7f2-a08842d7305a" providerId="ADAL" clId="{E2EEB4D3-D21A-4720-9B9D-7A7182676317}" dt="2021-11-11T15:10:01.761" v="4260" actId="47"/>
        <pc:sldMkLst>
          <pc:docMk/>
          <pc:sldMk cId="339105534" sldId="737"/>
        </pc:sldMkLst>
        <pc:spChg chg="del">
          <ac:chgData name="Nguyen Thi Hoa" userId="dc6bb5b2-8d99-437a-a7f2-a08842d7305a" providerId="ADAL" clId="{E2EEB4D3-D21A-4720-9B9D-7A7182676317}" dt="2021-11-11T15:01:59.172" v="4250" actId="478"/>
          <ac:spMkLst>
            <pc:docMk/>
            <pc:sldMk cId="339105534" sldId="737"/>
            <ac:spMk id="2" creationId="{5D6E47B7-BF2D-47D0-A09C-FDE993100EBA}"/>
          </ac:spMkLst>
        </pc:spChg>
        <pc:spChg chg="del">
          <ac:chgData name="Nguyen Thi Hoa" userId="dc6bb5b2-8d99-437a-a7f2-a08842d7305a" providerId="ADAL" clId="{E2EEB4D3-D21A-4720-9B9D-7A7182676317}" dt="2021-11-11T15:01:59.172" v="4250" actId="478"/>
          <ac:spMkLst>
            <pc:docMk/>
            <pc:sldMk cId="339105534" sldId="737"/>
            <ac:spMk id="6" creationId="{D8444B0E-1719-A646-9FE1-A293D995C57E}"/>
          </ac:spMkLst>
        </pc:spChg>
        <pc:spChg chg="del">
          <ac:chgData name="Nguyen Thi Hoa" userId="dc6bb5b2-8d99-437a-a7f2-a08842d7305a" providerId="ADAL" clId="{E2EEB4D3-D21A-4720-9B9D-7A7182676317}" dt="2021-11-11T15:01:43.499" v="4243" actId="478"/>
          <ac:spMkLst>
            <pc:docMk/>
            <pc:sldMk cId="339105534" sldId="737"/>
            <ac:spMk id="7" creationId="{A2D1BEE2-6B2E-0447-9D44-80814E1C09B9}"/>
          </ac:spMkLst>
        </pc:spChg>
        <pc:spChg chg="del mod">
          <ac:chgData name="Nguyen Thi Hoa" userId="dc6bb5b2-8d99-437a-a7f2-a08842d7305a" providerId="ADAL" clId="{E2EEB4D3-D21A-4720-9B9D-7A7182676317}" dt="2021-11-11T15:01:59.172" v="4250" actId="478"/>
          <ac:spMkLst>
            <pc:docMk/>
            <pc:sldMk cId="339105534" sldId="737"/>
            <ac:spMk id="8" creationId="{1DF24A25-AEF0-FD42-BB43-D9113C097FDE}"/>
          </ac:spMkLst>
        </pc:spChg>
        <pc:spChg chg="del">
          <ac:chgData name="Nguyen Thi Hoa" userId="dc6bb5b2-8d99-437a-a7f2-a08842d7305a" providerId="ADAL" clId="{E2EEB4D3-D21A-4720-9B9D-7A7182676317}" dt="2021-11-11T15:01:42.804" v="4242" actId="478"/>
          <ac:spMkLst>
            <pc:docMk/>
            <pc:sldMk cId="339105534" sldId="737"/>
            <ac:spMk id="9" creationId="{1809D7D3-A772-4448-8F64-909C8118C1E6}"/>
          </ac:spMkLst>
        </pc:spChg>
        <pc:spChg chg="del">
          <ac:chgData name="Nguyen Thi Hoa" userId="dc6bb5b2-8d99-437a-a7f2-a08842d7305a" providerId="ADAL" clId="{E2EEB4D3-D21A-4720-9B9D-7A7182676317}" dt="2021-11-11T15:01:59.172" v="4250" actId="478"/>
          <ac:spMkLst>
            <pc:docMk/>
            <pc:sldMk cId="339105534" sldId="737"/>
            <ac:spMk id="10" creationId="{A018BE9B-1883-BF4C-8F34-7456FACD4D41}"/>
          </ac:spMkLst>
        </pc:spChg>
        <pc:spChg chg="del">
          <ac:chgData name="Nguyen Thi Hoa" userId="dc6bb5b2-8d99-437a-a7f2-a08842d7305a" providerId="ADAL" clId="{E2EEB4D3-D21A-4720-9B9D-7A7182676317}" dt="2021-11-11T15:01:59.172" v="4250" actId="478"/>
          <ac:spMkLst>
            <pc:docMk/>
            <pc:sldMk cId="339105534" sldId="737"/>
            <ac:spMk id="12" creationId="{611AF42E-39D3-4294-9A0F-36FE7C1949ED}"/>
          </ac:spMkLst>
        </pc:spChg>
        <pc:spChg chg="del">
          <ac:chgData name="Nguyen Thi Hoa" userId="dc6bb5b2-8d99-437a-a7f2-a08842d7305a" providerId="ADAL" clId="{E2EEB4D3-D21A-4720-9B9D-7A7182676317}" dt="2021-11-11T15:01:59.172" v="4250" actId="478"/>
          <ac:spMkLst>
            <pc:docMk/>
            <pc:sldMk cId="339105534" sldId="737"/>
            <ac:spMk id="13" creationId="{77B525CA-7DB8-4D57-AA17-B47F2A4F4D50}"/>
          </ac:spMkLst>
        </pc:spChg>
        <pc:spChg chg="del">
          <ac:chgData name="Nguyen Thi Hoa" userId="dc6bb5b2-8d99-437a-a7f2-a08842d7305a" providerId="ADAL" clId="{E2EEB4D3-D21A-4720-9B9D-7A7182676317}" dt="2021-11-11T15:01:52.967" v="4247" actId="478"/>
          <ac:spMkLst>
            <pc:docMk/>
            <pc:sldMk cId="339105534" sldId="737"/>
            <ac:spMk id="14" creationId="{431DFD0F-133D-4D78-B4F4-E1142F2B94F4}"/>
          </ac:spMkLst>
        </pc:spChg>
        <pc:spChg chg="del">
          <ac:chgData name="Nguyen Thi Hoa" userId="dc6bb5b2-8d99-437a-a7f2-a08842d7305a" providerId="ADAL" clId="{E2EEB4D3-D21A-4720-9B9D-7A7182676317}" dt="2021-11-11T15:02:02.017" v="4251" actId="478"/>
          <ac:spMkLst>
            <pc:docMk/>
            <pc:sldMk cId="339105534" sldId="737"/>
            <ac:spMk id="15" creationId="{0E3BE271-D502-43D1-AEC6-F76EA9A403A0}"/>
          </ac:spMkLst>
        </pc:spChg>
        <pc:spChg chg="del">
          <ac:chgData name="Nguyen Thi Hoa" userId="dc6bb5b2-8d99-437a-a7f2-a08842d7305a" providerId="ADAL" clId="{E2EEB4D3-D21A-4720-9B9D-7A7182676317}" dt="2021-11-11T15:02:04.209" v="4252" actId="478"/>
          <ac:spMkLst>
            <pc:docMk/>
            <pc:sldMk cId="339105534" sldId="737"/>
            <ac:spMk id="16" creationId="{6A2D6D37-2162-4CDE-BA6C-C50A74E87D8F}"/>
          </ac:spMkLst>
        </pc:spChg>
        <pc:spChg chg="del">
          <ac:chgData name="Nguyen Thi Hoa" userId="dc6bb5b2-8d99-437a-a7f2-a08842d7305a" providerId="ADAL" clId="{E2EEB4D3-D21A-4720-9B9D-7A7182676317}" dt="2021-11-11T15:01:59.172" v="4250" actId="478"/>
          <ac:spMkLst>
            <pc:docMk/>
            <pc:sldMk cId="339105534" sldId="737"/>
            <ac:spMk id="20" creationId="{72224C9E-F49A-4DCD-880E-E4CA75396352}"/>
          </ac:spMkLst>
        </pc:spChg>
        <pc:spChg chg="del">
          <ac:chgData name="Nguyen Thi Hoa" userId="dc6bb5b2-8d99-437a-a7f2-a08842d7305a" providerId="ADAL" clId="{E2EEB4D3-D21A-4720-9B9D-7A7182676317}" dt="2021-11-11T15:01:43.942" v="4244" actId="478"/>
          <ac:spMkLst>
            <pc:docMk/>
            <pc:sldMk cId="339105534" sldId="737"/>
            <ac:spMk id="21" creationId="{FC291E46-D017-4AC5-8994-6856944D2C8E}"/>
          </ac:spMkLst>
        </pc:spChg>
        <pc:spChg chg="del">
          <ac:chgData name="Nguyen Thi Hoa" userId="dc6bb5b2-8d99-437a-a7f2-a08842d7305a" providerId="ADAL" clId="{E2EEB4D3-D21A-4720-9B9D-7A7182676317}" dt="2021-11-11T15:01:59.172" v="4250" actId="478"/>
          <ac:spMkLst>
            <pc:docMk/>
            <pc:sldMk cId="339105534" sldId="737"/>
            <ac:spMk id="22" creationId="{15718EBF-7996-45CE-973D-90E094EC5EB3}"/>
          </ac:spMkLst>
        </pc:spChg>
        <pc:spChg chg="del">
          <ac:chgData name="Nguyen Thi Hoa" userId="dc6bb5b2-8d99-437a-a7f2-a08842d7305a" providerId="ADAL" clId="{E2EEB4D3-D21A-4720-9B9D-7A7182676317}" dt="2021-11-11T15:01:59.172" v="4250" actId="478"/>
          <ac:spMkLst>
            <pc:docMk/>
            <pc:sldMk cId="339105534" sldId="737"/>
            <ac:spMk id="24" creationId="{03F671C1-6147-48B3-A4DD-811501D73AD5}"/>
          </ac:spMkLst>
        </pc:spChg>
        <pc:spChg chg="del">
          <ac:chgData name="Nguyen Thi Hoa" userId="dc6bb5b2-8d99-437a-a7f2-a08842d7305a" providerId="ADAL" clId="{E2EEB4D3-D21A-4720-9B9D-7A7182676317}" dt="2021-11-11T15:01:59.172" v="4250" actId="478"/>
          <ac:spMkLst>
            <pc:docMk/>
            <pc:sldMk cId="339105534" sldId="737"/>
            <ac:spMk id="30" creationId="{E704C358-54AE-4FBB-80F8-75E4BD09289C}"/>
          </ac:spMkLst>
        </pc:spChg>
        <pc:spChg chg="del">
          <ac:chgData name="Nguyen Thi Hoa" userId="dc6bb5b2-8d99-437a-a7f2-a08842d7305a" providerId="ADAL" clId="{E2EEB4D3-D21A-4720-9B9D-7A7182676317}" dt="2021-11-11T15:01:59.172" v="4250" actId="478"/>
          <ac:spMkLst>
            <pc:docMk/>
            <pc:sldMk cId="339105534" sldId="737"/>
            <ac:spMk id="31" creationId="{1D487418-D895-452C-B11B-72F774C7328E}"/>
          </ac:spMkLst>
        </pc:spChg>
        <pc:graphicFrameChg chg="del modGraphic">
          <ac:chgData name="Nguyen Thi Hoa" userId="dc6bb5b2-8d99-437a-a7f2-a08842d7305a" providerId="ADAL" clId="{E2EEB4D3-D21A-4720-9B9D-7A7182676317}" dt="2021-11-11T15:01:46.306" v="4246" actId="478"/>
          <ac:graphicFrameMkLst>
            <pc:docMk/>
            <pc:sldMk cId="339105534" sldId="737"/>
            <ac:graphicFrameMk id="5" creationId="{4220FCA5-1755-9448-A6D9-1EAAD57247C8}"/>
          </ac:graphicFrameMkLst>
        </pc:graphicFrameChg>
        <pc:picChg chg="mod">
          <ac:chgData name="Nguyen Thi Hoa" userId="dc6bb5b2-8d99-437a-a7f2-a08842d7305a" providerId="ADAL" clId="{E2EEB4D3-D21A-4720-9B9D-7A7182676317}" dt="2021-11-11T15:01:37.625" v="4241" actId="1076"/>
          <ac:picMkLst>
            <pc:docMk/>
            <pc:sldMk cId="339105534" sldId="737"/>
            <ac:picMk id="28" creationId="{56F74E9C-5541-4EDC-B7A6-C66927BCEC99}"/>
          </ac:picMkLst>
        </pc:picChg>
      </pc:sldChg>
      <pc:sldMasterChg chg="del delSldLayout">
        <pc:chgData name="Nguyen Thi Hoa" userId="dc6bb5b2-8d99-437a-a7f2-a08842d7305a" providerId="ADAL" clId="{E2EEB4D3-D21A-4720-9B9D-7A7182676317}" dt="2021-11-05T13:53:21.091" v="2785" actId="47"/>
        <pc:sldMasterMkLst>
          <pc:docMk/>
          <pc:sldMasterMk cId="3496051353" sldId="2147483772"/>
        </pc:sldMasterMkLst>
        <pc:sldLayoutChg chg="del">
          <pc:chgData name="Nguyen Thi Hoa" userId="dc6bb5b2-8d99-437a-a7f2-a08842d7305a" providerId="ADAL" clId="{E2EEB4D3-D21A-4720-9B9D-7A7182676317}" dt="2021-11-05T13:53:21.091" v="2785" actId="47"/>
          <pc:sldLayoutMkLst>
            <pc:docMk/>
            <pc:sldMasterMk cId="3496051353" sldId="2147483772"/>
            <pc:sldLayoutMk cId="3587960560" sldId="2147483773"/>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3413850080" sldId="2147483774"/>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2256295138" sldId="2147483775"/>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1181850314" sldId="2147483776"/>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956602525" sldId="2147483777"/>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2376205576" sldId="2147483778"/>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3208674602" sldId="2147483779"/>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3201372063" sldId="2147483780"/>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1999330571" sldId="2147483781"/>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1445795786" sldId="2147483782"/>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2385396977" sldId="2147483783"/>
          </pc:sldLayoutMkLst>
        </pc:sldLayoutChg>
      </pc:sldMasterChg>
      <pc:sldMasterChg chg="del delSldLayout">
        <pc:chgData name="Nguyen Thi Hoa" userId="dc6bb5b2-8d99-437a-a7f2-a08842d7305a" providerId="ADAL" clId="{E2EEB4D3-D21A-4720-9B9D-7A7182676317}" dt="2021-11-04T14:06:36.395" v="1286" actId="47"/>
        <pc:sldMasterMkLst>
          <pc:docMk/>
          <pc:sldMasterMk cId="3022231768" sldId="2147483784"/>
        </pc:sldMasterMkLst>
        <pc:sldLayoutChg chg="del">
          <pc:chgData name="Nguyen Thi Hoa" userId="dc6bb5b2-8d99-437a-a7f2-a08842d7305a" providerId="ADAL" clId="{E2EEB4D3-D21A-4720-9B9D-7A7182676317}" dt="2021-11-04T14:06:36.395" v="1286" actId="47"/>
          <pc:sldLayoutMkLst>
            <pc:docMk/>
            <pc:sldMasterMk cId="3022231768" sldId="2147483784"/>
            <pc:sldLayoutMk cId="2550982449" sldId="2147483785"/>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3851451654" sldId="2147483786"/>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4129432854" sldId="2147483787"/>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3383089753" sldId="2147483788"/>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1592426387" sldId="2147483789"/>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401955686" sldId="2147483790"/>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3742464215" sldId="2147483791"/>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593511404" sldId="2147483792"/>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2674318907" sldId="2147483793"/>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4096027536" sldId="2147483794"/>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1793251290" sldId="2147483795"/>
          </pc:sldLayoutMkLst>
        </pc:sldLayoutChg>
      </pc:sldMasterChg>
      <pc:sldMasterChg chg="delSldLayout">
        <pc:chgData name="Nguyen Thi Hoa" userId="dc6bb5b2-8d99-437a-a7f2-a08842d7305a" providerId="ADAL" clId="{E2EEB4D3-D21A-4720-9B9D-7A7182676317}" dt="2021-11-24T11:06:43.761" v="4886" actId="47"/>
        <pc:sldMasterMkLst>
          <pc:docMk/>
          <pc:sldMasterMk cId="2622822934" sldId="2147483830"/>
        </pc:sldMasterMkLst>
        <pc:sldLayoutChg chg="del">
          <pc:chgData name="Nguyen Thi Hoa" userId="dc6bb5b2-8d99-437a-a7f2-a08842d7305a" providerId="ADAL" clId="{E2EEB4D3-D21A-4720-9B9D-7A7182676317}" dt="2021-11-24T11:06:43.761" v="4886" actId="47"/>
          <pc:sldLayoutMkLst>
            <pc:docMk/>
            <pc:sldMasterMk cId="2622822934" sldId="2147483830"/>
            <pc:sldLayoutMk cId="3352168496" sldId="2147483843"/>
          </pc:sldLayoutMkLst>
        </pc:sldLayoutChg>
      </pc:sldMasterChg>
      <pc:sldMasterChg chg="add del addSldLayout delSldLayout">
        <pc:chgData name="Nguyen Thi Hoa" userId="dc6bb5b2-8d99-437a-a7f2-a08842d7305a" providerId="ADAL" clId="{E2EEB4D3-D21A-4720-9B9D-7A7182676317}" dt="2021-11-05T15:30:34.388" v="3582" actId="47"/>
        <pc:sldMasterMkLst>
          <pc:docMk/>
          <pc:sldMasterMk cId="4131147331" sldId="2147483856"/>
        </pc:sldMasterMkLst>
        <pc:sldLayoutChg chg="add del">
          <pc:chgData name="Nguyen Thi Hoa" userId="dc6bb5b2-8d99-437a-a7f2-a08842d7305a" providerId="ADAL" clId="{E2EEB4D3-D21A-4720-9B9D-7A7182676317}" dt="2021-11-05T15:30:34.388" v="3582" actId="47"/>
          <pc:sldLayoutMkLst>
            <pc:docMk/>
            <pc:sldMasterMk cId="4131147331" sldId="2147483856"/>
            <pc:sldLayoutMk cId="4190881908" sldId="2147483857"/>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1020426456" sldId="2147483858"/>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845701054" sldId="2147483859"/>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2757886692" sldId="2147483860"/>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2420041066" sldId="2147483861"/>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2932483944" sldId="2147483862"/>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4043364222" sldId="2147483863"/>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114801119" sldId="2147483864"/>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2049682468" sldId="2147483865"/>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3372815341" sldId="2147483866"/>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11498058" sldId="214748386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D9DF9-F81D-4817-8B20-57C40881CC04}" type="datetimeFigureOut">
              <a:rPr lang="en-US" smtClean="0"/>
              <a:t>10/12/2022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89EE4A-3CB6-43DF-843D-836D505793FF}" type="slidenum">
              <a:rPr lang="en-US" smtClean="0"/>
              <a:t>‹#›</a:t>
            </a:fld>
            <a:endParaRPr lang="en-US"/>
          </a:p>
        </p:txBody>
      </p:sp>
    </p:spTree>
    <p:extLst>
      <p:ext uri="{BB962C8B-B14F-4D97-AF65-F5344CB8AC3E}">
        <p14:creationId xmlns:p14="http://schemas.microsoft.com/office/powerpoint/2010/main" val="559971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208C8B08-8B5C-4743-B778-061FD470D25F}"/>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A57CA088-CDCD-45BD-80BA-8ED9335616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a:solidFill>
                  <a:srgbClr val="000000"/>
                </a:solidFill>
                <a:latin typeface="Arial" panose="020B0604020202020204" pitchFamily="34" charset="0"/>
                <a:cs typeface="Arial" panose="020B0604020202020204" pitchFamily="34" charset="0"/>
              </a:rPr>
              <a:t>Trước khi vào bài mới, chúng ta cùng khởi động qua bài tập  sau nhé</a:t>
            </a:r>
            <a:endParaRPr lang="en-US" altLang="en-US">
              <a:solidFill>
                <a:srgbClr val="000000"/>
              </a:solidFill>
              <a:latin typeface="Arial" panose="020B0604020202020204" pitchFamily="34" charset="0"/>
              <a:cs typeface="Arial" panose="020B0604020202020204" pitchFamily="34" charset="0"/>
            </a:endParaRPr>
          </a:p>
        </p:txBody>
      </p:sp>
      <p:sp>
        <p:nvSpPr>
          <p:cNvPr id="56324" name="Slide Number Placeholder 3">
            <a:extLst>
              <a:ext uri="{FF2B5EF4-FFF2-40B4-BE49-F238E27FC236}">
                <a16:creationId xmlns:a16="http://schemas.microsoft.com/office/drawing/2014/main" id="{7648B67F-B003-4B5A-BCA4-2635225EF6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B87612-E5EA-4B48-96B2-8C898480A0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467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41507533-C986-414C-956F-3CCEB38B8CF2}"/>
              </a:ext>
            </a:extLst>
          </p:cNvPr>
          <p:cNvSpPr>
            <a:spLocks noGrp="1" noRot="1" noChangeAspect="1" noChangeArrowheads="1" noTextEdit="1"/>
          </p:cNvSpPr>
          <p:nvPr>
            <p:ph type="sldImg"/>
          </p:nvPr>
        </p:nvSpPr>
        <p:spPr>
          <a:ln/>
        </p:spPr>
      </p:sp>
      <p:sp>
        <p:nvSpPr>
          <p:cNvPr id="78851" name="Notes Placeholder 2">
            <a:extLst>
              <a:ext uri="{FF2B5EF4-FFF2-40B4-BE49-F238E27FC236}">
                <a16:creationId xmlns:a16="http://schemas.microsoft.com/office/drawing/2014/main" id="{E3703A4E-5A9E-479F-A596-1209D51A53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a:solidFill>
                  <a:srgbClr val="000000"/>
                </a:solidFill>
                <a:latin typeface="Arial" panose="020B0604020202020204" pitchFamily="34" charset="0"/>
                <a:cs typeface="Arial" panose="020B0604020202020204" pitchFamily="34" charset="0"/>
              </a:rPr>
              <a:t>Để năm rõ hơn về tính chất giao hoán của pmh cũng như vận dụng nó vào giải bài tập như thế nào. Cô mời các con cùng chuyển sang phần luyện tập.</a:t>
            </a:r>
            <a:endParaRPr lang="en-US" altLang="en-US">
              <a:solidFill>
                <a:srgbClr val="000000"/>
              </a:solidFill>
              <a:latin typeface="Arial" panose="020B0604020202020204" pitchFamily="34" charset="0"/>
              <a:cs typeface="Arial" panose="020B0604020202020204" pitchFamily="34" charset="0"/>
            </a:endParaRPr>
          </a:p>
        </p:txBody>
      </p:sp>
      <p:sp>
        <p:nvSpPr>
          <p:cNvPr id="78852" name="Slide Number Placeholder 3">
            <a:extLst>
              <a:ext uri="{FF2B5EF4-FFF2-40B4-BE49-F238E27FC236}">
                <a16:creationId xmlns:a16="http://schemas.microsoft.com/office/drawing/2014/main" id="{76EDF8AA-EAB7-4AB4-B54F-B554DCDBE5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931E8E-2959-478E-8153-BD4E78D581F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9563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10" algn="just">
              <a:lnSpc>
                <a:spcPct val="115000"/>
              </a:lnSpc>
            </a:pPr>
            <a:endParaRPr lang="nl-N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6510" algn="just">
              <a:lnSpc>
                <a:spcPct val="115000"/>
              </a:lnSpc>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-Nhận xét các phép tính đầu của hai phần a và b?</a:t>
            </a:r>
          </a:p>
          <a:p>
            <a:pPr marL="16510" algn="just">
              <a:lnSpc>
                <a:spcPct val="115000"/>
              </a:lnSpc>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Để tìm được kết quả của hai phép tính này, ta làm như thế nào?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16510" algn="just">
              <a:lnSpc>
                <a:spcPct val="115000"/>
              </a:lnSpc>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Với  phép tính 7 x 853. Đây</a:t>
            </a:r>
            <a:r>
              <a:rPr lang="vi-VN" sz="1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là phép nhân với số có 3 chữ số chúng ta chưa học. Vậy bây giờ chúng ta phải làm ntn để tính được kết quả</a:t>
            </a:r>
            <a:r>
              <a:rPr lang="en-US" sz="1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5000"/>
              </a:lnSpc>
            </a:pPr>
            <a:r>
              <a:rPr lang="en-US" sz="1800" kern="1200" dirty="0">
                <a:solidFill>
                  <a:srgbClr val="000000"/>
                </a:solidFill>
                <a:effectLst/>
                <a:latin typeface="Times New Roman" panose="02020603050405020304" pitchFamily="18" charset="0"/>
                <a:ea typeface="Times New Roman" panose="02020603050405020304" pitchFamily="18" charset="0"/>
              </a:rPr>
              <a:t> </a:t>
            </a:r>
            <a:r>
              <a:rPr lang="vi-VN" sz="1800" kern="1200" dirty="0">
                <a:solidFill>
                  <a:srgbClr val="000000"/>
                </a:solidFill>
                <a:effectLst/>
                <a:latin typeface="Times New Roman" panose="02020603050405020304" pitchFamily="18" charset="0"/>
                <a:ea typeface="Times New Roman" panose="02020603050405020304" pitchFamily="18" charset="0"/>
              </a:rPr>
              <a:t> - </a:t>
            </a:r>
            <a:r>
              <a:rPr lang="en-US" sz="1800" kern="1200" dirty="0" err="1">
                <a:solidFill>
                  <a:srgbClr val="000000"/>
                </a:solidFill>
                <a:effectLst/>
                <a:latin typeface="Times New Roman" panose="02020603050405020304" pitchFamily="18" charset="0"/>
                <a:ea typeface="Times New Roman" panose="02020603050405020304" pitchFamily="18" charset="0"/>
              </a:rPr>
              <a:t>Rất</a:t>
            </a:r>
            <a:r>
              <a:rPr lang="en-US" sz="1800" kern="1200" dirty="0">
                <a:solidFill>
                  <a:srgbClr val="000000"/>
                </a:solidFill>
                <a:effectLst/>
                <a:latin typeface="Times New Roman" panose="02020603050405020304" pitchFamily="18" charset="0"/>
                <a:ea typeface="Times New Roman" panose="02020603050405020304" pitchFamily="18" charset="0"/>
              </a:rPr>
              <a:t> </a:t>
            </a:r>
            <a:r>
              <a:rPr lang="en-US" sz="1800" kern="1200" dirty="0" err="1">
                <a:solidFill>
                  <a:srgbClr val="000000"/>
                </a:solidFill>
                <a:effectLst/>
                <a:latin typeface="Times New Roman" panose="02020603050405020304" pitchFamily="18" charset="0"/>
                <a:ea typeface="Times New Roman" panose="02020603050405020304" pitchFamily="18" charset="0"/>
              </a:rPr>
              <a:t>chính</a:t>
            </a:r>
            <a:r>
              <a:rPr lang="en-US" sz="1800" kern="1200" dirty="0">
                <a:solidFill>
                  <a:srgbClr val="000000"/>
                </a:solidFill>
                <a:effectLst/>
                <a:latin typeface="Times New Roman" panose="02020603050405020304" pitchFamily="18" charset="0"/>
                <a:ea typeface="Times New Roman" panose="02020603050405020304" pitchFamily="18" charset="0"/>
              </a:rPr>
              <a:t> </a:t>
            </a:r>
            <a:r>
              <a:rPr lang="en-US" sz="1800" kern="1200" dirty="0" err="1">
                <a:solidFill>
                  <a:srgbClr val="000000"/>
                </a:solidFill>
                <a:effectLst/>
                <a:latin typeface="Times New Roman" panose="02020603050405020304" pitchFamily="18" charset="0"/>
                <a:ea typeface="Times New Roman" panose="02020603050405020304" pitchFamily="18" charset="0"/>
              </a:rPr>
              <a:t>xác</a:t>
            </a:r>
            <a:r>
              <a:rPr lang="en-US" sz="1800" kern="1200" dirty="0">
                <a:solidFill>
                  <a:srgbClr val="000000"/>
                </a:solidFill>
                <a:effectLst/>
                <a:latin typeface="Times New Roman" panose="02020603050405020304" pitchFamily="18" charset="0"/>
                <a:ea typeface="Times New Roman" panose="02020603050405020304" pitchFamily="18" charset="0"/>
              </a:rPr>
              <a:t>!</a:t>
            </a:r>
            <a:r>
              <a:rPr lang="vi-VN" sz="1800" kern="1200" dirty="0">
                <a:solidFill>
                  <a:srgbClr val="000000"/>
                </a:solidFill>
                <a:effectLst/>
                <a:latin typeface="Times New Roman" panose="02020603050405020304" pitchFamily="18" charset="0"/>
                <a:ea typeface="Times New Roman" panose="02020603050405020304" pitchFamily="18" charset="0"/>
              </a:rPr>
              <a:t> Các con hãy vận dung tc giao hoán của phép nhân để chuyển đổi phép tính nhân số có 3 chữ số thành phép tính nhân với số có 1 chữ số.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C89EE4A-3CB6-43DF-843D-836D505793FF}" type="slidenum">
              <a:rPr lang="en-US" smtClean="0"/>
              <a:t>15</a:t>
            </a:fld>
            <a:endParaRPr lang="en-US"/>
          </a:p>
        </p:txBody>
      </p:sp>
    </p:spTree>
    <p:extLst>
      <p:ext uri="{BB962C8B-B14F-4D97-AF65-F5344CB8AC3E}">
        <p14:creationId xmlns:p14="http://schemas.microsoft.com/office/powerpoint/2010/main" val="2352753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5C89EE4A-3CB6-43DF-843D-836D505793FF}" type="slidenum">
              <a:rPr lang="en-US" smtClean="0"/>
              <a:t>16</a:t>
            </a:fld>
            <a:endParaRPr lang="en-US"/>
          </a:p>
        </p:txBody>
      </p:sp>
    </p:spTree>
    <p:extLst>
      <p:ext uri="{BB962C8B-B14F-4D97-AF65-F5344CB8AC3E}">
        <p14:creationId xmlns:p14="http://schemas.microsoft.com/office/powerpoint/2010/main" val="468527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ABE27F81-ACF8-440A-AE73-711C103628E2}"/>
              </a:ext>
            </a:extLst>
          </p:cNvPr>
          <p:cNvSpPr>
            <a:spLocks noGrp="1" noRot="1" noChangeAspect="1" noChangeArrowheads="1" noTextEdit="1"/>
          </p:cNvSpPr>
          <p:nvPr>
            <p:ph type="sldImg"/>
          </p:nvPr>
        </p:nvSpPr>
        <p:spPr>
          <a:ln/>
        </p:spPr>
      </p:sp>
      <p:sp>
        <p:nvSpPr>
          <p:cNvPr id="84995" name="Notes Placeholder 2">
            <a:extLst>
              <a:ext uri="{FF2B5EF4-FFF2-40B4-BE49-F238E27FC236}">
                <a16:creationId xmlns:a16="http://schemas.microsoft.com/office/drawing/2014/main" id="{45E2583E-2B61-4275-BD56-C61C8424E0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solidFill>
                  <a:srgbClr val="000000"/>
                </a:solidFill>
                <a:latin typeface="Arial" panose="020B0604020202020204" pitchFamily="34" charset="0"/>
                <a:cs typeface="Arial" panose="020B0604020202020204" pitchFamily="34" charset="0"/>
              </a:rPr>
              <a:t>Quá</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dễ</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dàng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để</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chúng</a:t>
            </a:r>
            <a:r>
              <a:rPr lang="en-US" altLang="en-US" dirty="0">
                <a:solidFill>
                  <a:srgbClr val="000000"/>
                </a:solidFill>
                <a:latin typeface="Arial" panose="020B0604020202020204" pitchFamily="34" charset="0"/>
                <a:cs typeface="Arial" panose="020B0604020202020204" pitchFamily="34" charset="0"/>
              </a:rPr>
              <a:t> ta </a:t>
            </a:r>
            <a:r>
              <a:rPr lang="en-US" altLang="en-US" dirty="0" err="1">
                <a:solidFill>
                  <a:srgbClr val="000000"/>
                </a:solidFill>
                <a:latin typeface="Arial" panose="020B0604020202020204" pitchFamily="34" charset="0"/>
                <a:cs typeface="Arial" panose="020B0604020202020204" pitchFamily="34" charset="0"/>
              </a:rPr>
              <a:t>tìm</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đc</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đáp</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án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đúng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phải</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không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các</a:t>
            </a:r>
            <a:r>
              <a:rPr lang="en-US" altLang="en-US" dirty="0">
                <a:solidFill>
                  <a:srgbClr val="000000"/>
                </a:solidFill>
                <a:latin typeface="Arial" panose="020B0604020202020204" pitchFamily="34" charset="0"/>
                <a:cs typeface="Arial" panose="020B0604020202020204" pitchFamily="34" charset="0"/>
              </a:rPr>
              <a:t> con, </a:t>
            </a:r>
            <a:r>
              <a:rPr lang="en-US" altLang="en-US" dirty="0" err="1">
                <a:solidFill>
                  <a:srgbClr val="000000"/>
                </a:solidFill>
                <a:latin typeface="Arial" panose="020B0604020202020204" pitchFamily="34" charset="0"/>
                <a:cs typeface="Arial" panose="020B0604020202020204" pitchFamily="34" charset="0"/>
              </a:rPr>
              <a:t>chỉ</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cần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vận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dụng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tc</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giáo</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hoán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cuẩ</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phép</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nhân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là</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chúng</a:t>
            </a:r>
            <a:r>
              <a:rPr lang="en-US" altLang="en-US" dirty="0">
                <a:solidFill>
                  <a:srgbClr val="000000"/>
                </a:solidFill>
                <a:latin typeface="Arial" panose="020B0604020202020204" pitchFamily="34" charset="0"/>
                <a:cs typeface="Arial" panose="020B0604020202020204" pitchFamily="34" charset="0"/>
              </a:rPr>
              <a:t> ta </a:t>
            </a:r>
            <a:r>
              <a:rPr lang="en-US" altLang="en-US" dirty="0" err="1">
                <a:solidFill>
                  <a:srgbClr val="000000"/>
                </a:solidFill>
                <a:latin typeface="Arial" panose="020B0604020202020204" pitchFamily="34" charset="0"/>
                <a:cs typeface="Arial" panose="020B0604020202020204" pitchFamily="34" charset="0"/>
              </a:rPr>
              <a:t>có</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thể</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hoàn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thành</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bài</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rồi</a:t>
            </a:r>
            <a:r>
              <a:rPr lang="en-US" altLang="en-US" dirty="0">
                <a:solidFill>
                  <a:srgbClr val="000000"/>
                </a:solidFill>
                <a:latin typeface="Arial" panose="020B0604020202020204" pitchFamily="34" charset="0"/>
                <a:cs typeface="Arial" panose="020B0604020202020204" pitchFamily="34" charset="0"/>
              </a:rPr>
              <a:t>.</a:t>
            </a:r>
          </a:p>
          <a:p>
            <a:r>
              <a:rPr lang="en-US" altLang="en-US" dirty="0">
                <a:solidFill>
                  <a:srgbClr val="000000"/>
                </a:solidFill>
                <a:latin typeface="Arial" panose="020B0604020202020204" pitchFamily="34" charset="0"/>
                <a:cs typeface="Arial" panose="020B0604020202020204" pitchFamily="34" charset="0"/>
              </a:rPr>
              <a:t>Con </a:t>
            </a:r>
            <a:r>
              <a:rPr lang="en-US" altLang="en-US" dirty="0" err="1">
                <a:solidFill>
                  <a:srgbClr val="000000"/>
                </a:solidFill>
                <a:latin typeface="Arial" panose="020B0604020202020204" pitchFamily="34" charset="0"/>
                <a:cs typeface="Arial" panose="020B0604020202020204" pitchFamily="34" charset="0"/>
              </a:rPr>
              <a:t>hãy</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nhắc</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lại</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cho</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cô</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tcgh</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của</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phép</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nhân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nào</a:t>
            </a:r>
            <a:endParaRPr lang="en-US" altLang="en-US" dirty="0">
              <a:solidFill>
                <a:srgbClr val="000000"/>
              </a:solidFill>
              <a:latin typeface="Arial" panose="020B0604020202020204" pitchFamily="34" charset="0"/>
              <a:cs typeface="Arial" panose="020B0604020202020204" pitchFamily="34" charset="0"/>
            </a:endParaRPr>
          </a:p>
          <a:p>
            <a:r>
              <a:rPr lang="en-US" altLang="en-US" dirty="0" err="1">
                <a:solidFill>
                  <a:srgbClr val="000000"/>
                </a:solidFill>
                <a:latin typeface="Arial" panose="020B0604020202020204" pitchFamily="34" charset="0"/>
                <a:cs typeface="Arial" panose="020B0604020202020204" pitchFamily="34" charset="0"/>
              </a:rPr>
              <a:t>Rất</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tốt</a:t>
            </a:r>
            <a:endParaRPr lang="en-US" altLang="en-US" dirty="0">
              <a:solidFill>
                <a:srgbClr val="000000"/>
              </a:solidFill>
              <a:latin typeface="Arial" panose="020B0604020202020204" pitchFamily="34" charset="0"/>
              <a:cs typeface="Arial" panose="020B0604020202020204" pitchFamily="34" charset="0"/>
            </a:endParaRPr>
          </a:p>
          <a:p>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Và</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bây</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giờ</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chúng</a:t>
            </a:r>
            <a:r>
              <a:rPr lang="en-US" altLang="en-US" dirty="0">
                <a:solidFill>
                  <a:srgbClr val="000000"/>
                </a:solidFill>
                <a:latin typeface="Arial" panose="020B0604020202020204" pitchFamily="34" charset="0"/>
                <a:cs typeface="Arial" panose="020B0604020202020204" pitchFamily="34" charset="0"/>
              </a:rPr>
              <a:t> ta </a:t>
            </a:r>
            <a:r>
              <a:rPr lang="en-US" altLang="en-US" dirty="0" err="1">
                <a:solidFill>
                  <a:srgbClr val="000000"/>
                </a:solidFill>
                <a:latin typeface="Arial" panose="020B0604020202020204" pitchFamily="34" charset="0"/>
                <a:cs typeface="Arial" panose="020B0604020202020204" pitchFamily="34" charset="0"/>
              </a:rPr>
              <a:t>cùng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chuyển</a:t>
            </a:r>
            <a:r>
              <a:rPr lang="en-US" altLang="en-US" dirty="0">
                <a:solidFill>
                  <a:srgbClr val="000000"/>
                </a:solidFill>
                <a:latin typeface="Arial" panose="020B0604020202020204" pitchFamily="34" charset="0"/>
                <a:cs typeface="Arial" panose="020B0604020202020204" pitchFamily="34" charset="0"/>
              </a:rPr>
              <a:t> sang </a:t>
            </a:r>
            <a:r>
              <a:rPr lang="en-US" altLang="en-US" dirty="0" err="1">
                <a:solidFill>
                  <a:srgbClr val="000000"/>
                </a:solidFill>
                <a:latin typeface="Arial" panose="020B0604020202020204" pitchFamily="34" charset="0"/>
                <a:cs typeface="Arial" panose="020B0604020202020204" pitchFamily="34" charset="0"/>
              </a:rPr>
              <a:t>bài</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tập</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số</a:t>
            </a:r>
            <a:r>
              <a:rPr lang="en-US" altLang="en-US" dirty="0">
                <a:solidFill>
                  <a:srgbClr val="000000"/>
                </a:solidFill>
                <a:latin typeface="Arial" panose="020B0604020202020204" pitchFamily="34" charset="0"/>
                <a:cs typeface="Arial" panose="020B0604020202020204" pitchFamily="34" charset="0"/>
              </a:rPr>
              <a:t> 2 </a:t>
            </a:r>
            <a:r>
              <a:rPr lang="en-US" altLang="en-US" dirty="0" err="1">
                <a:solidFill>
                  <a:srgbClr val="000000"/>
                </a:solidFill>
                <a:latin typeface="Arial" panose="020B0604020202020204" pitchFamily="34" charset="0"/>
                <a:cs typeface="Arial" panose="020B0604020202020204" pitchFamily="34" charset="0"/>
              </a:rPr>
              <a:t>nhé</a:t>
            </a:r>
            <a:r>
              <a:rPr lang="en-US" altLang="en-US" dirty="0">
                <a:solidFill>
                  <a:srgbClr val="000000"/>
                </a:solidFill>
                <a:latin typeface="Arial" panose="020B0604020202020204" pitchFamily="34" charset="0"/>
                <a:cs typeface="Arial" panose="020B0604020202020204" pitchFamily="34" charset="0"/>
              </a:rPr>
              <a:t>!</a:t>
            </a:r>
          </a:p>
          <a:p>
            <a:endParaRPr lang="en-US" altLang="en-US" dirty="0">
              <a:solidFill>
                <a:srgbClr val="000000"/>
              </a:solidFill>
              <a:latin typeface="Arial" panose="020B0604020202020204" pitchFamily="34" charset="0"/>
              <a:cs typeface="Arial" panose="020B0604020202020204" pitchFamily="34" charset="0"/>
            </a:endParaRPr>
          </a:p>
        </p:txBody>
      </p:sp>
      <p:sp>
        <p:nvSpPr>
          <p:cNvPr id="84996" name="Slide Number Placeholder 3">
            <a:extLst>
              <a:ext uri="{FF2B5EF4-FFF2-40B4-BE49-F238E27FC236}">
                <a16:creationId xmlns:a16="http://schemas.microsoft.com/office/drawing/2014/main" id="{56F922F3-02D9-4157-9AB1-3F99CAE7A8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580C50-AB32-4166-8636-FB9C6CF506A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57751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85BC8A6E-E13E-418D-B332-E6B23A0C154C}"/>
              </a:ext>
            </a:extLst>
          </p:cNvPr>
          <p:cNvSpPr>
            <a:spLocks noGrp="1" noRot="1" noChangeAspect="1" noChangeArrowheads="1" noTextEdit="1"/>
          </p:cNvSpPr>
          <p:nvPr>
            <p:ph type="sldImg"/>
          </p:nvPr>
        </p:nvSpPr>
        <p:spPr>
          <a:ln/>
        </p:spPr>
      </p:sp>
      <p:sp>
        <p:nvSpPr>
          <p:cNvPr id="97283" name="Notes Placeholder 2">
            <a:extLst>
              <a:ext uri="{FF2B5EF4-FFF2-40B4-BE49-F238E27FC236}">
                <a16:creationId xmlns:a16="http://schemas.microsoft.com/office/drawing/2014/main" id="{670413A1-8B11-4160-935F-62191BFA4A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2681288" algn="l"/>
              </a:tabLst>
            </a:pPr>
            <a:r>
              <a:rPr lang="vi-VN" altLang="en-US" dirty="0">
                <a:solidFill>
                  <a:srgbClr val="000000"/>
                </a:solidFill>
                <a:latin typeface="Arial" panose="020B0604020202020204" pitchFamily="34" charset="0"/>
                <a:cs typeface="Arial" panose="020B0604020202020204" pitchFamily="34" charset="0"/>
              </a:rPr>
              <a:t>Và để thay đổi không khí, ở cuối phần luyện tập cô có chuẩn bị cho các con một trò chơi vô cùng hấp dẫn. Chúng mình cùng xem đó là trò chơi gì nhé! </a:t>
            </a:r>
          </a:p>
          <a:p>
            <a:pPr>
              <a:tabLst>
                <a:tab pos="2681288" algn="l"/>
              </a:tabLst>
            </a:pPr>
            <a:endParaRPr lang="en-US" altLang="en-US" dirty="0">
              <a:solidFill>
                <a:srgbClr val="000000"/>
              </a:solidFill>
              <a:latin typeface="Arial" panose="020B0604020202020204" pitchFamily="34" charset="0"/>
              <a:cs typeface="Arial" panose="020B0604020202020204" pitchFamily="34" charset="0"/>
            </a:endParaRPr>
          </a:p>
        </p:txBody>
      </p:sp>
      <p:sp>
        <p:nvSpPr>
          <p:cNvPr id="97284" name="Slide Number Placeholder 3">
            <a:extLst>
              <a:ext uri="{FF2B5EF4-FFF2-40B4-BE49-F238E27FC236}">
                <a16:creationId xmlns:a16="http://schemas.microsoft.com/office/drawing/2014/main" id="{0114CE0B-046D-4181-BF4E-1316E959C6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159FC6-766A-4E34-BA1E-74C37409B6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22505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421BBA50-7427-4448-994B-3B8518781BC8}"/>
              </a:ext>
            </a:extLst>
          </p:cNvPr>
          <p:cNvSpPr>
            <a:spLocks noGrp="1" noRot="1" noChangeAspect="1" noChangeArrowheads="1" noTextEdit="1"/>
          </p:cNvSpPr>
          <p:nvPr>
            <p:ph type="sldImg"/>
          </p:nvPr>
        </p:nvSpPr>
        <p:spPr>
          <a:ln/>
        </p:spPr>
      </p:sp>
      <p:sp>
        <p:nvSpPr>
          <p:cNvPr id="105475" name="Notes Placeholder 2">
            <a:extLst>
              <a:ext uri="{FF2B5EF4-FFF2-40B4-BE49-F238E27FC236}">
                <a16:creationId xmlns:a16="http://schemas.microsoft.com/office/drawing/2014/main" id="{35A05B08-819C-4081-8D6B-89BD022708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dirty="0">
                <a:solidFill>
                  <a:srgbClr val="000000"/>
                </a:solidFill>
                <a:latin typeface="Arial" panose="020B0604020202020204" pitchFamily="34" charset="0"/>
                <a:cs typeface="Arial" panose="020B0604020202020204" pitchFamily="34" charset="0"/>
              </a:rPr>
              <a:t>Qua trò chơi vừa rồi các con đã vận dụng rất tốt tính chất giao hoán của phép nhân để  hoàn thành các thử thách của trò chơi. </a:t>
            </a:r>
          </a:p>
          <a:p>
            <a:r>
              <a:rPr lang="vi-VN" altLang="en-US" dirty="0">
                <a:solidFill>
                  <a:srgbClr val="000000"/>
                </a:solidFill>
                <a:latin typeface="Arial" panose="020B0604020202020204" pitchFamily="34" charset="0"/>
                <a:cs typeface="Arial" panose="020B0604020202020204" pitchFamily="34" charset="0"/>
              </a:rPr>
              <a:t>Ngoài ra, chúng mình còn biết thêm một số tính chất của phép nhân, đó là:</a:t>
            </a:r>
          </a:p>
          <a:p>
            <a:r>
              <a:rPr lang="vi-VN" altLang="en-US" dirty="0">
                <a:solidFill>
                  <a:srgbClr val="000000"/>
                </a:solidFill>
                <a:latin typeface="Arial" panose="020B0604020202020204" pitchFamily="34" charset="0"/>
                <a:cs typeface="Arial" panose="020B0604020202020204" pitchFamily="34" charset="0"/>
              </a:rPr>
              <a:t>Bất cứ số nào nhân với 1 hoặc 1 nhân với bất cứ số nào vẫn bằng chính số đó.</a:t>
            </a:r>
          </a:p>
          <a:p>
            <a:r>
              <a:rPr lang="vi-VN" altLang="en-US" dirty="0">
                <a:solidFill>
                  <a:srgbClr val="000000"/>
                </a:solidFill>
                <a:latin typeface="Arial" panose="020B0604020202020204" pitchFamily="34" charset="0"/>
                <a:cs typeface="Arial" panose="020B0604020202020204" pitchFamily="34" charset="0"/>
              </a:rPr>
              <a:t>Bất cứ số nào nhân với 0 hoặc 0  nhân với bất cứ số nào cũng bằng 0</a:t>
            </a:r>
          </a:p>
          <a:p>
            <a:endParaRPr lang="en-US" altLang="en-US" dirty="0">
              <a:solidFill>
                <a:srgbClr val="000000"/>
              </a:solidFill>
              <a:latin typeface="Arial" panose="020B0604020202020204" pitchFamily="34" charset="0"/>
              <a:cs typeface="Arial" panose="020B0604020202020204" pitchFamily="34" charset="0"/>
            </a:endParaRPr>
          </a:p>
        </p:txBody>
      </p:sp>
      <p:sp>
        <p:nvSpPr>
          <p:cNvPr id="105476" name="Slide Number Placeholder 3">
            <a:extLst>
              <a:ext uri="{FF2B5EF4-FFF2-40B4-BE49-F238E27FC236}">
                <a16:creationId xmlns:a16="http://schemas.microsoft.com/office/drawing/2014/main" id="{9F653E8E-C594-4411-8306-C745940305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D3CD0A-6905-451A-B1E5-8F6E6AF6009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93754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80E40B13-4C9E-46BD-9593-5998D79132A5}"/>
              </a:ext>
            </a:extLst>
          </p:cNvPr>
          <p:cNvSpPr>
            <a:spLocks noGrp="1" noRot="1" noChangeAspect="1" noChangeArrowheads="1" noTextEdit="1"/>
          </p:cNvSpPr>
          <p:nvPr>
            <p:ph type="sldImg"/>
          </p:nvPr>
        </p:nvSpPr>
        <p:spPr>
          <a:ln/>
        </p:spPr>
      </p:sp>
      <p:sp>
        <p:nvSpPr>
          <p:cNvPr id="107523" name="Notes Placeholder 2">
            <a:extLst>
              <a:ext uri="{FF2B5EF4-FFF2-40B4-BE49-F238E27FC236}">
                <a16:creationId xmlns:a16="http://schemas.microsoft.com/office/drawing/2014/main" id="{9529659D-8DF1-4625-9DB5-AE439CCCA9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a:solidFill>
                  <a:srgbClr val="000000"/>
                </a:solidFill>
                <a:latin typeface="Arial" panose="020B0604020202020204" pitchFamily="34" charset="0"/>
                <a:cs typeface="Arial" panose="020B0604020202020204" pitchFamily="34" charset="0"/>
              </a:rPr>
              <a:t>QUa bài hôm nay, cô đã giới thiệu với các con tcgh của phép nhân. </a:t>
            </a:r>
          </a:p>
          <a:p>
            <a:endParaRPr lang="vi-VN" altLang="en-US">
              <a:solidFill>
                <a:srgbClr val="000000"/>
              </a:solidFill>
              <a:latin typeface="Arial" panose="020B0604020202020204" pitchFamily="34" charset="0"/>
              <a:cs typeface="Arial" panose="020B0604020202020204" pitchFamily="34" charset="0"/>
            </a:endParaRPr>
          </a:p>
          <a:p>
            <a:r>
              <a:rPr lang="vi-VN" altLang="en-US">
                <a:solidFill>
                  <a:srgbClr val="000000"/>
                </a:solidFill>
                <a:latin typeface="Arial" panose="020B0604020202020204" pitchFamily="34" charset="0"/>
                <a:cs typeface="Arial" panose="020B0604020202020204" pitchFamily="34" charset="0"/>
              </a:rPr>
              <a:t>Với tc này, các con hãy vận dung một cách sáng tạo để tính nhanh hơn trong các bài toán nhé!</a:t>
            </a:r>
            <a:endParaRPr lang="en-US" altLang="en-US">
              <a:solidFill>
                <a:srgbClr val="000000"/>
              </a:solidFill>
              <a:latin typeface="Arial" panose="020B0604020202020204" pitchFamily="34" charset="0"/>
              <a:cs typeface="Arial" panose="020B0604020202020204" pitchFamily="34" charset="0"/>
            </a:endParaRPr>
          </a:p>
        </p:txBody>
      </p:sp>
      <p:sp>
        <p:nvSpPr>
          <p:cNvPr id="107524" name="Slide Number Placeholder 3">
            <a:extLst>
              <a:ext uri="{FF2B5EF4-FFF2-40B4-BE49-F238E27FC236}">
                <a16:creationId xmlns:a16="http://schemas.microsoft.com/office/drawing/2014/main" id="{CC33C3C6-5F3D-4C7F-A459-52994FB975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CA15DE-FB08-48BE-837C-AC3B6936A35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5666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045599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238710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Source Han Sans CN Medium" panose="020B05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Source Han Sans CN Medium" panose="020B0500000000000000" pitchFamily="34" charset="-128"/>
              <a:cs typeface="+mn-cs"/>
            </a:endParaRPr>
          </a:p>
        </p:txBody>
      </p:sp>
    </p:spTree>
    <p:extLst>
      <p:ext uri="{BB962C8B-B14F-4D97-AF65-F5344CB8AC3E}">
        <p14:creationId xmlns:p14="http://schemas.microsoft.com/office/powerpoint/2010/main" val="663372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4" name="Google Shape;691;g858eee2c94_13_1002:notes">
            <a:extLst>
              <a:ext uri="{FF2B5EF4-FFF2-40B4-BE49-F238E27FC236}">
                <a16:creationId xmlns:a16="http://schemas.microsoft.com/office/drawing/2014/main" id="{9E02E885-DC5B-4951-8E0E-185F793C138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4275" name="Google Shape;692;g858eee2c94_13_1002:notes">
            <a:extLst>
              <a:ext uri="{FF2B5EF4-FFF2-40B4-BE49-F238E27FC236}">
                <a16:creationId xmlns:a16="http://schemas.microsoft.com/office/drawing/2014/main" id="{B5394DBF-C377-405D-A871-7A034EECB1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tabLst>
                <a:tab pos="2681288" algn="l"/>
              </a:tabLst>
            </a:pPr>
            <a:r>
              <a:rPr lang="vi-VN" altLang="en-US">
                <a:solidFill>
                  <a:srgbClr val="000000"/>
                </a:solidFill>
                <a:latin typeface="Arial" panose="020B0604020202020204" pitchFamily="34" charset="0"/>
                <a:cs typeface="Arial" panose="020B0604020202020204" pitchFamily="34" charset="0"/>
              </a:rPr>
              <a:t>Các con có muốn biết, chúng ta sẽ được học và thực hiện những hoạt động nào trong ngày hôm nay không?</a:t>
            </a:r>
          </a:p>
          <a:p>
            <a:pPr>
              <a:tabLst>
                <a:tab pos="2681288" algn="l"/>
              </a:tabLst>
            </a:pPr>
            <a:r>
              <a:rPr lang="vi-VN" altLang="en-US">
                <a:solidFill>
                  <a:srgbClr val="000000"/>
                </a:solidFill>
                <a:latin typeface="Arial" panose="020B0604020202020204" pitchFamily="34" charset="0"/>
                <a:cs typeface="Arial" panose="020B0604020202020204" pitchFamily="34" charset="0"/>
              </a:rPr>
              <a:t>Đầu tiên là phần khởi động</a:t>
            </a:r>
          </a:p>
          <a:p>
            <a:pPr>
              <a:tabLst>
                <a:tab pos="2681288" algn="l"/>
              </a:tabLst>
            </a:pPr>
            <a:r>
              <a:rPr lang="vi-VN" altLang="en-US">
                <a:solidFill>
                  <a:srgbClr val="000000"/>
                </a:solidFill>
                <a:latin typeface="Arial" panose="020B0604020202020204" pitchFamily="34" charset="0"/>
                <a:cs typeface="Arial" panose="020B0604020202020204" pitchFamily="34" charset="0"/>
              </a:rPr>
              <a:t>Tiếp theo, chúng ta sẽ đi tìm hiểu bài mới qua cấc hoạt động</a:t>
            </a:r>
          </a:p>
          <a:p>
            <a:pPr>
              <a:tabLst>
                <a:tab pos="2681288" algn="l"/>
              </a:tabLst>
            </a:pPr>
            <a:r>
              <a:rPr lang="vi-VN" altLang="en-US">
                <a:solidFill>
                  <a:srgbClr val="000000"/>
                </a:solidFill>
                <a:latin typeface="Arial" panose="020B0604020202020204" pitchFamily="34" charset="0"/>
                <a:cs typeface="Arial" panose="020B0604020202020204" pitchFamily="34" charset="0"/>
              </a:rPr>
              <a:t>giới thiệu bài, tìm hiểu ví dụ, ghi nhớ, luyện tập</a:t>
            </a:r>
          </a:p>
          <a:p>
            <a:pPr>
              <a:tabLst>
                <a:tab pos="2681288" algn="l"/>
              </a:tabLst>
            </a:pPr>
            <a:r>
              <a:rPr lang="vi-VN" altLang="en-US">
                <a:solidFill>
                  <a:srgbClr val="000000"/>
                </a:solidFill>
                <a:latin typeface="Arial" panose="020B0604020202020204" pitchFamily="34" charset="0"/>
                <a:cs typeface="Arial" panose="020B0604020202020204" pitchFamily="34" charset="0"/>
              </a:rPr>
              <a:t>Phần cuối cùng là: Củng cố. Tại hoạt động này các coN SẼ CÙNG ôn lại kiến thức đã học  qua một trò chơi đấy/</a:t>
            </a:r>
          </a:p>
          <a:p>
            <a:pPr>
              <a:tabLst>
                <a:tab pos="2681288" algn="l"/>
              </a:tabLst>
            </a:pPr>
            <a:r>
              <a:rPr lang="vi-VN" altLang="en-US">
                <a:solidFill>
                  <a:srgbClr val="000000"/>
                </a:solidFill>
                <a:latin typeface="Arial" panose="020B0604020202020204" pitchFamily="34" charset="0"/>
                <a:cs typeface="Arial" panose="020B0604020202020204" pitchFamily="34" charset="0"/>
              </a:rPr>
              <a:t>Cô mời các con cùng bước vào hoạt động đầu tiên nào</a:t>
            </a:r>
          </a:p>
          <a:p>
            <a:pPr>
              <a:tabLst>
                <a:tab pos="2681288" algn="l"/>
              </a:tabLst>
            </a:pPr>
            <a:endParaRPr lang="en-US" alt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9716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Source Han Sans CN Medium" panose="020B05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Source Han Sans CN Medium" panose="020B0500000000000000" pitchFamily="34" charset="-128"/>
              <a:cs typeface="+mn-cs"/>
            </a:endParaRPr>
          </a:p>
        </p:txBody>
      </p:sp>
    </p:spTree>
    <p:extLst>
      <p:ext uri="{BB962C8B-B14F-4D97-AF65-F5344CB8AC3E}">
        <p14:creationId xmlns:p14="http://schemas.microsoft.com/office/powerpoint/2010/main" val="2209545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89EE4A-3CB6-43DF-843D-836D505793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768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Source Han Sans CN Medium" panose="020B05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Source Han Sans CN Medium" panose="020B0500000000000000" pitchFamily="34" charset="-128"/>
              <a:cs typeface="+mn-cs"/>
            </a:endParaRPr>
          </a:p>
        </p:txBody>
      </p:sp>
    </p:spTree>
    <p:extLst>
      <p:ext uri="{BB962C8B-B14F-4D97-AF65-F5344CB8AC3E}">
        <p14:creationId xmlns:p14="http://schemas.microsoft.com/office/powerpoint/2010/main" val="2825660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3200" dirty="0">
                <a:solidFill>
                  <a:srgbClr val="0000FF"/>
                </a:solidFill>
                <a:cs typeface="Times New Roman" panose="02020603050405020304" pitchFamily="18" charset="0"/>
              </a:rPr>
              <a:t>321475 + 423507 x 2 =</a:t>
            </a:r>
            <a:r>
              <a:rPr lang="en-US" altLang="en-US" sz="3200" baseline="0" dirty="0">
                <a:solidFill>
                  <a:srgbClr val="0000FF"/>
                </a:solidFill>
                <a:cs typeface="Times New Roman" panose="02020603050405020304" pitchFamily="18" charset="0"/>
              </a:rPr>
              <a:t> 321475 + 847014 = 1168489</a:t>
            </a:r>
            <a:endParaRPr lang="en-US" altLang="en-US" sz="3200" dirty="0">
              <a:solidFill>
                <a:srgbClr val="00206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18B396-F615-4680-BA54-461C3839D2C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9806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89EE4A-3CB6-43DF-843D-836D505793FF}" type="slidenum">
              <a:rPr lang="en-US" smtClean="0"/>
              <a:t>10</a:t>
            </a:fld>
            <a:endParaRPr lang="en-US"/>
          </a:p>
        </p:txBody>
      </p:sp>
    </p:spTree>
    <p:extLst>
      <p:ext uri="{BB962C8B-B14F-4D97-AF65-F5344CB8AC3E}">
        <p14:creationId xmlns:p14="http://schemas.microsoft.com/office/powerpoint/2010/main" val="3608692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FDC57978-C2CA-4D66-81DA-F58B131EC47D}"/>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3005A986-29E9-4C49-A7B3-B685D969C3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tabLst>
                <a:tab pos="179070" algn="l"/>
              </a:tabLst>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hoán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a:tabLst>
                <a:tab pos="2681288" algn="l"/>
              </a:tabLst>
            </a:pPr>
            <a:endParaRPr lang="en-US" alt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76804" name="Slide Number Placeholder 3">
            <a:extLst>
              <a:ext uri="{FF2B5EF4-FFF2-40B4-BE49-F238E27FC236}">
                <a16:creationId xmlns:a16="http://schemas.microsoft.com/office/drawing/2014/main" id="{768A2812-213C-4D88-8D22-73A49C7D78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DA3ADA-03A1-4AD4-B18F-9ECFC7F6796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8591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DABF4AC-85F3-435D-88AF-1E11A75C66E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C7F5305-96F7-44C2-B333-D760F51139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38D02BF-9169-4ECD-A6B1-A3C5C84F61F4}"/>
              </a:ext>
            </a:extLst>
          </p:cNvPr>
          <p:cNvSpPr>
            <a:spLocks noGrp="1"/>
          </p:cNvSpPr>
          <p:nvPr>
            <p:ph type="sldNum" sz="quarter" idx="12"/>
          </p:nvPr>
        </p:nvSpPr>
        <p:spPr/>
        <p:txBody>
          <a:bodyPr/>
          <a:lstStyle>
            <a:lvl1pPr>
              <a:defRPr/>
            </a:lvl1pPr>
          </a:lstStyle>
          <a:p>
            <a:pPr>
              <a:defRPr/>
            </a:pPr>
            <a:fld id="{ECA1E01D-8514-432E-9E46-58C4881093F4}" type="slidenum">
              <a:rPr lang="en-US" altLang="en-US"/>
              <a:pPr>
                <a:defRPr/>
              </a:pPr>
              <a:t>‹#›</a:t>
            </a:fld>
            <a:endParaRPr lang="en-US" altLang="en-US"/>
          </a:p>
        </p:txBody>
      </p:sp>
    </p:spTree>
    <p:extLst>
      <p:ext uri="{BB962C8B-B14F-4D97-AF65-F5344CB8AC3E}">
        <p14:creationId xmlns:p14="http://schemas.microsoft.com/office/powerpoint/2010/main" val="2033666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76C9B5-2EB7-4439-A19B-13315C02E76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C2E805B-8420-4204-AA7B-4C36BBE23D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E33C40B-0F55-4E94-A837-5EAFC7737901}"/>
              </a:ext>
            </a:extLst>
          </p:cNvPr>
          <p:cNvSpPr>
            <a:spLocks noGrp="1"/>
          </p:cNvSpPr>
          <p:nvPr>
            <p:ph type="sldNum" sz="quarter" idx="12"/>
          </p:nvPr>
        </p:nvSpPr>
        <p:spPr/>
        <p:txBody>
          <a:bodyPr/>
          <a:lstStyle>
            <a:lvl1pPr>
              <a:defRPr/>
            </a:lvl1pPr>
          </a:lstStyle>
          <a:p>
            <a:pPr>
              <a:defRPr/>
            </a:pPr>
            <a:fld id="{9A0EC796-E12B-4287-B5E5-2C4B42036DE7}" type="slidenum">
              <a:rPr lang="en-US" altLang="en-US"/>
              <a:pPr>
                <a:defRPr/>
              </a:pPr>
              <a:t>‹#›</a:t>
            </a:fld>
            <a:endParaRPr lang="en-US" altLang="en-US"/>
          </a:p>
        </p:txBody>
      </p:sp>
    </p:spTree>
    <p:extLst>
      <p:ext uri="{BB962C8B-B14F-4D97-AF65-F5344CB8AC3E}">
        <p14:creationId xmlns:p14="http://schemas.microsoft.com/office/powerpoint/2010/main" val="4860428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t>10/12/2022</a:t>
            </a:fld>
            <a:endParaRPr lang="en-US"/>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1052895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t>10/12/2022</a:t>
            </a:fld>
            <a:endParaRPr lang="en-US"/>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5829399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t>10/12/2022</a:t>
            </a:fld>
            <a:endParaRPr lang="en-US"/>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6113514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t>10/12/2022</a:t>
            </a:fld>
            <a:endParaRPr lang="en-US"/>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979842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7"/>
        <p:cNvGrpSpPr/>
        <p:nvPr/>
      </p:nvGrpSpPr>
      <p:grpSpPr>
        <a:xfrm>
          <a:off x="0" y="0"/>
          <a:ext cx="0" cy="0"/>
          <a:chOff x="0" y="0"/>
          <a:chExt cx="0" cy="0"/>
        </a:xfrm>
      </p:grpSpPr>
      <p:sp>
        <p:nvSpPr>
          <p:cNvPr id="118" name="Google Shape;118;p2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29"/>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457200" lvl="0" indent="-465772" algn="l">
              <a:spcBef>
                <a:spcPts val="747"/>
              </a:spcBef>
              <a:spcAft>
                <a:spcPts val="0"/>
              </a:spcAft>
              <a:buClr>
                <a:schemeClr val="dk1"/>
              </a:buClr>
              <a:buSzPts val="3735"/>
              <a:buChar char="•"/>
              <a:defRPr sz="3734"/>
            </a:lvl1pPr>
            <a:lvl2pPr marL="914400" lvl="1" indent="-431800" algn="l">
              <a:spcBef>
                <a:spcPts val="640"/>
              </a:spcBef>
              <a:spcAft>
                <a:spcPts val="0"/>
              </a:spcAft>
              <a:buClr>
                <a:schemeClr val="dk1"/>
              </a:buClr>
              <a:buSzPts val="3200"/>
              <a:buChar char="–"/>
              <a:defRPr sz="3200"/>
            </a:lvl2pPr>
            <a:lvl3pPr marL="1371600" lvl="2" indent="-397827" algn="l">
              <a:spcBef>
                <a:spcPts val="533"/>
              </a:spcBef>
              <a:spcAft>
                <a:spcPts val="0"/>
              </a:spcAft>
              <a:buClr>
                <a:schemeClr val="dk1"/>
              </a:buClr>
              <a:buSzPts val="2665"/>
              <a:buChar char="•"/>
              <a:defRPr sz="2665"/>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20" name="Google Shape;120;p29"/>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457200" lvl="0" indent="-465772" algn="l">
              <a:spcBef>
                <a:spcPts val="747"/>
              </a:spcBef>
              <a:spcAft>
                <a:spcPts val="0"/>
              </a:spcAft>
              <a:buClr>
                <a:schemeClr val="dk1"/>
              </a:buClr>
              <a:buSzPts val="3735"/>
              <a:buChar char="•"/>
              <a:defRPr sz="3734"/>
            </a:lvl1pPr>
            <a:lvl2pPr marL="914400" lvl="1" indent="-431800" algn="l">
              <a:spcBef>
                <a:spcPts val="640"/>
              </a:spcBef>
              <a:spcAft>
                <a:spcPts val="0"/>
              </a:spcAft>
              <a:buClr>
                <a:schemeClr val="dk1"/>
              </a:buClr>
              <a:buSzPts val="3200"/>
              <a:buChar char="–"/>
              <a:defRPr sz="3200"/>
            </a:lvl2pPr>
            <a:lvl3pPr marL="1371600" lvl="2" indent="-397827" algn="l">
              <a:spcBef>
                <a:spcPts val="533"/>
              </a:spcBef>
              <a:spcAft>
                <a:spcPts val="0"/>
              </a:spcAft>
              <a:buClr>
                <a:schemeClr val="dk1"/>
              </a:buClr>
              <a:buSzPts val="2665"/>
              <a:buChar char="•"/>
              <a:defRPr sz="2665"/>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21" name="Google Shape;121;p2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22" name="Google Shape;122;p2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23" name="Google Shape;123;p2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21004840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4"/>
        <p:cNvGrpSpPr/>
        <p:nvPr/>
      </p:nvGrpSpPr>
      <p:grpSpPr>
        <a:xfrm>
          <a:off x="0" y="0"/>
          <a:ext cx="0" cy="0"/>
          <a:chOff x="0" y="0"/>
          <a:chExt cx="0" cy="0"/>
        </a:xfrm>
      </p:grpSpPr>
      <p:sp>
        <p:nvSpPr>
          <p:cNvPr id="125" name="Google Shape;125;p3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5"/>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30"/>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5"/>
              <a:buNone/>
              <a:defRPr sz="2665"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5"/>
              <a:buNone/>
              <a:defRPr sz="2135" b="1"/>
            </a:lvl4pPr>
            <a:lvl5pPr marL="2286000" lvl="4" indent="-228600" algn="l">
              <a:spcBef>
                <a:spcPts val="427"/>
              </a:spcBef>
              <a:spcAft>
                <a:spcPts val="0"/>
              </a:spcAft>
              <a:buClr>
                <a:schemeClr val="dk1"/>
              </a:buClr>
              <a:buSzPts val="2135"/>
              <a:buNone/>
              <a:defRPr sz="2135" b="1"/>
            </a:lvl5pPr>
            <a:lvl6pPr marL="2743200" lvl="5" indent="-228600" algn="l">
              <a:spcBef>
                <a:spcPts val="427"/>
              </a:spcBef>
              <a:spcAft>
                <a:spcPts val="0"/>
              </a:spcAft>
              <a:buClr>
                <a:schemeClr val="dk1"/>
              </a:buClr>
              <a:buSzPts val="2135"/>
              <a:buNone/>
              <a:defRPr sz="2135" b="1"/>
            </a:lvl6pPr>
            <a:lvl7pPr marL="3200400" lvl="6" indent="-228600" algn="l">
              <a:spcBef>
                <a:spcPts val="427"/>
              </a:spcBef>
              <a:spcAft>
                <a:spcPts val="0"/>
              </a:spcAft>
              <a:buClr>
                <a:schemeClr val="dk1"/>
              </a:buClr>
              <a:buSzPts val="2135"/>
              <a:buNone/>
              <a:defRPr sz="2135" b="1"/>
            </a:lvl7pPr>
            <a:lvl8pPr marL="3657600" lvl="7" indent="-228600" algn="l">
              <a:spcBef>
                <a:spcPts val="427"/>
              </a:spcBef>
              <a:spcAft>
                <a:spcPts val="0"/>
              </a:spcAft>
              <a:buClr>
                <a:schemeClr val="dk1"/>
              </a:buClr>
              <a:buSzPts val="2135"/>
              <a:buNone/>
              <a:defRPr sz="2135" b="1"/>
            </a:lvl8pPr>
            <a:lvl9pPr marL="4114800" lvl="8" indent="-228600" algn="l">
              <a:spcBef>
                <a:spcPts val="427"/>
              </a:spcBef>
              <a:spcAft>
                <a:spcPts val="0"/>
              </a:spcAft>
              <a:buClr>
                <a:schemeClr val="dk1"/>
              </a:buClr>
              <a:buSzPts val="2135"/>
              <a:buNone/>
              <a:defRPr sz="2135" b="1"/>
            </a:lvl9pPr>
          </a:lstStyle>
          <a:p>
            <a:endParaRPr/>
          </a:p>
        </p:txBody>
      </p:sp>
      <p:sp>
        <p:nvSpPr>
          <p:cNvPr id="127" name="Google Shape;127;p30"/>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827" algn="l">
              <a:spcBef>
                <a:spcPts val="533"/>
              </a:spcBef>
              <a:spcAft>
                <a:spcPts val="0"/>
              </a:spcAft>
              <a:buClr>
                <a:schemeClr val="dk1"/>
              </a:buClr>
              <a:buSzPts val="2665"/>
              <a:buChar char="–"/>
              <a:defRPr sz="2665"/>
            </a:lvl2pPr>
            <a:lvl3pPr marL="1371600" lvl="2" indent="-381000" algn="l">
              <a:spcBef>
                <a:spcPts val="480"/>
              </a:spcBef>
              <a:spcAft>
                <a:spcPts val="0"/>
              </a:spcAft>
              <a:buClr>
                <a:schemeClr val="dk1"/>
              </a:buClr>
              <a:buSzPts val="2400"/>
              <a:buChar char="•"/>
              <a:defRPr sz="2400"/>
            </a:lvl3pPr>
            <a:lvl4pPr marL="1828800" lvl="3" indent="-364172" algn="l">
              <a:spcBef>
                <a:spcPts val="427"/>
              </a:spcBef>
              <a:spcAft>
                <a:spcPts val="0"/>
              </a:spcAft>
              <a:buClr>
                <a:schemeClr val="dk1"/>
              </a:buClr>
              <a:buSzPts val="2135"/>
              <a:buChar char="–"/>
              <a:defRPr sz="2135"/>
            </a:lvl4pPr>
            <a:lvl5pPr marL="2286000" lvl="4" indent="-364172" algn="l">
              <a:spcBef>
                <a:spcPts val="427"/>
              </a:spcBef>
              <a:spcAft>
                <a:spcPts val="0"/>
              </a:spcAft>
              <a:buClr>
                <a:schemeClr val="dk1"/>
              </a:buClr>
              <a:buSzPts val="2135"/>
              <a:buChar char="»"/>
              <a:defRPr sz="2135"/>
            </a:lvl5pPr>
            <a:lvl6pPr marL="2743200" lvl="5" indent="-364172" algn="l">
              <a:spcBef>
                <a:spcPts val="427"/>
              </a:spcBef>
              <a:spcAft>
                <a:spcPts val="0"/>
              </a:spcAft>
              <a:buClr>
                <a:schemeClr val="dk1"/>
              </a:buClr>
              <a:buSzPts val="2135"/>
              <a:buChar char="•"/>
              <a:defRPr sz="2135"/>
            </a:lvl6pPr>
            <a:lvl7pPr marL="3200400" lvl="6" indent="-364172" algn="l">
              <a:spcBef>
                <a:spcPts val="427"/>
              </a:spcBef>
              <a:spcAft>
                <a:spcPts val="0"/>
              </a:spcAft>
              <a:buClr>
                <a:schemeClr val="dk1"/>
              </a:buClr>
              <a:buSzPts val="2135"/>
              <a:buChar char="•"/>
              <a:defRPr sz="2135"/>
            </a:lvl7pPr>
            <a:lvl8pPr marL="3657600" lvl="7" indent="-364172" algn="l">
              <a:spcBef>
                <a:spcPts val="427"/>
              </a:spcBef>
              <a:spcAft>
                <a:spcPts val="0"/>
              </a:spcAft>
              <a:buClr>
                <a:schemeClr val="dk1"/>
              </a:buClr>
              <a:buSzPts val="2135"/>
              <a:buChar char="•"/>
              <a:defRPr sz="2135"/>
            </a:lvl8pPr>
            <a:lvl9pPr marL="4114800" lvl="8" indent="-364172" algn="l">
              <a:spcBef>
                <a:spcPts val="427"/>
              </a:spcBef>
              <a:spcAft>
                <a:spcPts val="0"/>
              </a:spcAft>
              <a:buClr>
                <a:schemeClr val="dk1"/>
              </a:buClr>
              <a:buSzPts val="2135"/>
              <a:buChar char="•"/>
              <a:defRPr sz="2135"/>
            </a:lvl9pPr>
          </a:lstStyle>
          <a:p>
            <a:endParaRPr/>
          </a:p>
        </p:txBody>
      </p:sp>
      <p:sp>
        <p:nvSpPr>
          <p:cNvPr id="128" name="Google Shape;128;p30"/>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5"/>
              <a:buNone/>
              <a:defRPr sz="2665"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5"/>
              <a:buNone/>
              <a:defRPr sz="2135" b="1"/>
            </a:lvl4pPr>
            <a:lvl5pPr marL="2286000" lvl="4" indent="-228600" algn="l">
              <a:spcBef>
                <a:spcPts val="427"/>
              </a:spcBef>
              <a:spcAft>
                <a:spcPts val="0"/>
              </a:spcAft>
              <a:buClr>
                <a:schemeClr val="dk1"/>
              </a:buClr>
              <a:buSzPts val="2135"/>
              <a:buNone/>
              <a:defRPr sz="2135" b="1"/>
            </a:lvl5pPr>
            <a:lvl6pPr marL="2743200" lvl="5" indent="-228600" algn="l">
              <a:spcBef>
                <a:spcPts val="427"/>
              </a:spcBef>
              <a:spcAft>
                <a:spcPts val="0"/>
              </a:spcAft>
              <a:buClr>
                <a:schemeClr val="dk1"/>
              </a:buClr>
              <a:buSzPts val="2135"/>
              <a:buNone/>
              <a:defRPr sz="2135" b="1"/>
            </a:lvl6pPr>
            <a:lvl7pPr marL="3200400" lvl="6" indent="-228600" algn="l">
              <a:spcBef>
                <a:spcPts val="427"/>
              </a:spcBef>
              <a:spcAft>
                <a:spcPts val="0"/>
              </a:spcAft>
              <a:buClr>
                <a:schemeClr val="dk1"/>
              </a:buClr>
              <a:buSzPts val="2135"/>
              <a:buNone/>
              <a:defRPr sz="2135" b="1"/>
            </a:lvl7pPr>
            <a:lvl8pPr marL="3657600" lvl="7" indent="-228600" algn="l">
              <a:spcBef>
                <a:spcPts val="427"/>
              </a:spcBef>
              <a:spcAft>
                <a:spcPts val="0"/>
              </a:spcAft>
              <a:buClr>
                <a:schemeClr val="dk1"/>
              </a:buClr>
              <a:buSzPts val="2135"/>
              <a:buNone/>
              <a:defRPr sz="2135" b="1"/>
            </a:lvl8pPr>
            <a:lvl9pPr marL="4114800" lvl="8" indent="-228600" algn="l">
              <a:spcBef>
                <a:spcPts val="427"/>
              </a:spcBef>
              <a:spcAft>
                <a:spcPts val="0"/>
              </a:spcAft>
              <a:buClr>
                <a:schemeClr val="dk1"/>
              </a:buClr>
              <a:buSzPts val="2135"/>
              <a:buNone/>
              <a:defRPr sz="2135" b="1"/>
            </a:lvl9pPr>
          </a:lstStyle>
          <a:p>
            <a:endParaRPr/>
          </a:p>
        </p:txBody>
      </p:sp>
      <p:sp>
        <p:nvSpPr>
          <p:cNvPr id="129" name="Google Shape;129;p30"/>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827" algn="l">
              <a:spcBef>
                <a:spcPts val="533"/>
              </a:spcBef>
              <a:spcAft>
                <a:spcPts val="0"/>
              </a:spcAft>
              <a:buClr>
                <a:schemeClr val="dk1"/>
              </a:buClr>
              <a:buSzPts val="2665"/>
              <a:buChar char="–"/>
              <a:defRPr sz="2665"/>
            </a:lvl2pPr>
            <a:lvl3pPr marL="1371600" lvl="2" indent="-381000" algn="l">
              <a:spcBef>
                <a:spcPts val="480"/>
              </a:spcBef>
              <a:spcAft>
                <a:spcPts val="0"/>
              </a:spcAft>
              <a:buClr>
                <a:schemeClr val="dk1"/>
              </a:buClr>
              <a:buSzPts val="2400"/>
              <a:buChar char="•"/>
              <a:defRPr sz="2400"/>
            </a:lvl3pPr>
            <a:lvl4pPr marL="1828800" lvl="3" indent="-364172" algn="l">
              <a:spcBef>
                <a:spcPts val="427"/>
              </a:spcBef>
              <a:spcAft>
                <a:spcPts val="0"/>
              </a:spcAft>
              <a:buClr>
                <a:schemeClr val="dk1"/>
              </a:buClr>
              <a:buSzPts val="2135"/>
              <a:buChar char="–"/>
              <a:defRPr sz="2135"/>
            </a:lvl4pPr>
            <a:lvl5pPr marL="2286000" lvl="4" indent="-364172" algn="l">
              <a:spcBef>
                <a:spcPts val="427"/>
              </a:spcBef>
              <a:spcAft>
                <a:spcPts val="0"/>
              </a:spcAft>
              <a:buClr>
                <a:schemeClr val="dk1"/>
              </a:buClr>
              <a:buSzPts val="2135"/>
              <a:buChar char="»"/>
              <a:defRPr sz="2135"/>
            </a:lvl5pPr>
            <a:lvl6pPr marL="2743200" lvl="5" indent="-364172" algn="l">
              <a:spcBef>
                <a:spcPts val="427"/>
              </a:spcBef>
              <a:spcAft>
                <a:spcPts val="0"/>
              </a:spcAft>
              <a:buClr>
                <a:schemeClr val="dk1"/>
              </a:buClr>
              <a:buSzPts val="2135"/>
              <a:buChar char="•"/>
              <a:defRPr sz="2135"/>
            </a:lvl6pPr>
            <a:lvl7pPr marL="3200400" lvl="6" indent="-364172" algn="l">
              <a:spcBef>
                <a:spcPts val="427"/>
              </a:spcBef>
              <a:spcAft>
                <a:spcPts val="0"/>
              </a:spcAft>
              <a:buClr>
                <a:schemeClr val="dk1"/>
              </a:buClr>
              <a:buSzPts val="2135"/>
              <a:buChar char="•"/>
              <a:defRPr sz="2135"/>
            </a:lvl7pPr>
            <a:lvl8pPr marL="3657600" lvl="7" indent="-364172" algn="l">
              <a:spcBef>
                <a:spcPts val="427"/>
              </a:spcBef>
              <a:spcAft>
                <a:spcPts val="0"/>
              </a:spcAft>
              <a:buClr>
                <a:schemeClr val="dk1"/>
              </a:buClr>
              <a:buSzPts val="2135"/>
              <a:buChar char="•"/>
              <a:defRPr sz="2135"/>
            </a:lvl8pPr>
            <a:lvl9pPr marL="4114800" lvl="8" indent="-364172" algn="l">
              <a:spcBef>
                <a:spcPts val="427"/>
              </a:spcBef>
              <a:spcAft>
                <a:spcPts val="0"/>
              </a:spcAft>
              <a:buClr>
                <a:schemeClr val="dk1"/>
              </a:buClr>
              <a:buSzPts val="2135"/>
              <a:buChar char="•"/>
              <a:defRPr sz="2135"/>
            </a:lvl9pPr>
          </a:lstStyle>
          <a:p>
            <a:endParaRPr/>
          </a:p>
        </p:txBody>
      </p:sp>
      <p:sp>
        <p:nvSpPr>
          <p:cNvPr id="130" name="Google Shape;130;p3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31" name="Google Shape;131;p3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32" name="Google Shape;132;p3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30714708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3"/>
        <p:cNvGrpSpPr/>
        <p:nvPr/>
      </p:nvGrpSpPr>
      <p:grpSpPr>
        <a:xfrm>
          <a:off x="0" y="0"/>
          <a:ext cx="0" cy="0"/>
          <a:chOff x="0" y="0"/>
          <a:chExt cx="0" cy="0"/>
        </a:xfrm>
      </p:grpSpPr>
      <p:sp>
        <p:nvSpPr>
          <p:cNvPr id="134" name="Google Shape;134;p3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3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36" name="Google Shape;136;p3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37" name="Google Shape;137;p3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34360912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8"/>
        <p:cNvGrpSpPr/>
        <p:nvPr/>
      </p:nvGrpSpPr>
      <p:grpSpPr>
        <a:xfrm>
          <a:off x="0" y="0"/>
          <a:ext cx="0" cy="0"/>
          <a:chOff x="0" y="0"/>
          <a:chExt cx="0" cy="0"/>
        </a:xfrm>
      </p:grpSpPr>
      <p:sp>
        <p:nvSpPr>
          <p:cNvPr id="139" name="Google Shape;139;p32"/>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5"/>
              <a:buFont typeface="Calibri"/>
              <a:buNone/>
              <a:defRPr sz="266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32"/>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99427" algn="l">
              <a:spcBef>
                <a:spcPts val="853"/>
              </a:spcBef>
              <a:spcAft>
                <a:spcPts val="0"/>
              </a:spcAft>
              <a:buClr>
                <a:schemeClr val="dk1"/>
              </a:buClr>
              <a:buSzPts val="4265"/>
              <a:buChar char="•"/>
              <a:defRPr sz="4265"/>
            </a:lvl1pPr>
            <a:lvl2pPr marL="914400" lvl="1" indent="-465772" algn="l">
              <a:spcBef>
                <a:spcPts val="747"/>
              </a:spcBef>
              <a:spcAft>
                <a:spcPts val="0"/>
              </a:spcAft>
              <a:buClr>
                <a:schemeClr val="dk1"/>
              </a:buClr>
              <a:buSzPts val="3735"/>
              <a:buChar char="–"/>
              <a:defRPr sz="3734"/>
            </a:lvl2pPr>
            <a:lvl3pPr marL="1371600" lvl="2" indent="-431800" algn="l">
              <a:spcBef>
                <a:spcPts val="640"/>
              </a:spcBef>
              <a:spcAft>
                <a:spcPts val="0"/>
              </a:spcAft>
              <a:buClr>
                <a:schemeClr val="dk1"/>
              </a:buClr>
              <a:buSzPts val="3200"/>
              <a:buChar char="•"/>
              <a:defRPr sz="3200"/>
            </a:lvl3pPr>
            <a:lvl4pPr marL="1828800" lvl="3" indent="-397827" algn="l">
              <a:spcBef>
                <a:spcPts val="533"/>
              </a:spcBef>
              <a:spcAft>
                <a:spcPts val="0"/>
              </a:spcAft>
              <a:buClr>
                <a:schemeClr val="dk1"/>
              </a:buClr>
              <a:buSzPts val="2665"/>
              <a:buChar char="–"/>
              <a:defRPr sz="2665"/>
            </a:lvl4pPr>
            <a:lvl5pPr marL="2286000" lvl="4" indent="-397827" algn="l">
              <a:spcBef>
                <a:spcPts val="533"/>
              </a:spcBef>
              <a:spcAft>
                <a:spcPts val="0"/>
              </a:spcAft>
              <a:buClr>
                <a:schemeClr val="dk1"/>
              </a:buClr>
              <a:buSzPts val="2665"/>
              <a:buChar char="»"/>
              <a:defRPr sz="2665"/>
            </a:lvl5pPr>
            <a:lvl6pPr marL="2743200" lvl="5" indent="-397827" algn="l">
              <a:spcBef>
                <a:spcPts val="533"/>
              </a:spcBef>
              <a:spcAft>
                <a:spcPts val="0"/>
              </a:spcAft>
              <a:buClr>
                <a:schemeClr val="dk1"/>
              </a:buClr>
              <a:buSzPts val="2665"/>
              <a:buChar char="•"/>
              <a:defRPr sz="2665"/>
            </a:lvl6pPr>
            <a:lvl7pPr marL="3200400" lvl="6" indent="-397827" algn="l">
              <a:spcBef>
                <a:spcPts val="533"/>
              </a:spcBef>
              <a:spcAft>
                <a:spcPts val="0"/>
              </a:spcAft>
              <a:buClr>
                <a:schemeClr val="dk1"/>
              </a:buClr>
              <a:buSzPts val="2665"/>
              <a:buChar char="•"/>
              <a:defRPr sz="2665"/>
            </a:lvl7pPr>
            <a:lvl8pPr marL="3657600" lvl="7" indent="-397827" algn="l">
              <a:spcBef>
                <a:spcPts val="533"/>
              </a:spcBef>
              <a:spcAft>
                <a:spcPts val="0"/>
              </a:spcAft>
              <a:buClr>
                <a:schemeClr val="dk1"/>
              </a:buClr>
              <a:buSzPts val="2665"/>
              <a:buChar char="•"/>
              <a:defRPr sz="2665"/>
            </a:lvl8pPr>
            <a:lvl9pPr marL="4114800" lvl="8" indent="-397827" algn="l">
              <a:spcBef>
                <a:spcPts val="533"/>
              </a:spcBef>
              <a:spcAft>
                <a:spcPts val="0"/>
              </a:spcAft>
              <a:buClr>
                <a:schemeClr val="dk1"/>
              </a:buClr>
              <a:buSzPts val="2665"/>
              <a:buChar char="•"/>
              <a:defRPr sz="2665"/>
            </a:lvl9pPr>
          </a:lstStyle>
          <a:p>
            <a:endParaRPr/>
          </a:p>
        </p:txBody>
      </p:sp>
      <p:sp>
        <p:nvSpPr>
          <p:cNvPr id="141" name="Google Shape;141;p32"/>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5"/>
              <a:buNone/>
              <a:defRPr sz="1865"/>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5"/>
              <a:buNone/>
              <a:defRPr sz="1335"/>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42" name="Google Shape;142;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43" name="Google Shape;143;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44" name="Google Shape;144;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284750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5"/>
        <p:cNvGrpSpPr/>
        <p:nvPr/>
      </p:nvGrpSpPr>
      <p:grpSpPr>
        <a:xfrm>
          <a:off x="0" y="0"/>
          <a:ext cx="0" cy="0"/>
          <a:chOff x="0" y="0"/>
          <a:chExt cx="0" cy="0"/>
        </a:xfrm>
      </p:grpSpPr>
      <p:sp>
        <p:nvSpPr>
          <p:cNvPr id="146" name="Google Shape;146;p33"/>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5"/>
              <a:buFont typeface="Calibri"/>
              <a:buNone/>
              <a:defRPr sz="266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33"/>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4265"/>
              <a:buFont typeface="Arial"/>
              <a:buNone/>
              <a:defRPr sz="4265"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3735"/>
              <a:buFont typeface="Arial"/>
              <a:buNone/>
              <a:defRPr sz="3734"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9pPr>
          </a:lstStyle>
          <a:p>
            <a:endParaRPr/>
          </a:p>
        </p:txBody>
      </p:sp>
      <p:sp>
        <p:nvSpPr>
          <p:cNvPr id="148" name="Google Shape;148;p33"/>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5"/>
              <a:buNone/>
              <a:defRPr sz="1865"/>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5"/>
              <a:buNone/>
              <a:defRPr sz="1335"/>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49" name="Google Shape;149;p3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50" name="Google Shape;150;p3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51" name="Google Shape;151;p3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28197579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52"/>
        <p:cNvGrpSpPr/>
        <p:nvPr/>
      </p:nvGrpSpPr>
      <p:grpSpPr>
        <a:xfrm>
          <a:off x="0" y="0"/>
          <a:ext cx="0" cy="0"/>
          <a:chOff x="0" y="0"/>
          <a:chExt cx="0" cy="0"/>
        </a:xfrm>
      </p:grpSpPr>
      <p:sp>
        <p:nvSpPr>
          <p:cNvPr id="153" name="Google Shape;153;p3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34"/>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5" name="Google Shape;155;p3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56" name="Google Shape;156;p3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57" name="Google Shape;157;p3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1219374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C03EEF-47C4-4F14-9B06-5BF45F7E951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0BCF3A4-D722-48EF-8422-07F1D27CBB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33BE6B6-4B28-4659-BE99-4DAE63CFB7EE}"/>
              </a:ext>
            </a:extLst>
          </p:cNvPr>
          <p:cNvSpPr>
            <a:spLocks noGrp="1"/>
          </p:cNvSpPr>
          <p:nvPr>
            <p:ph type="sldNum" sz="quarter" idx="12"/>
          </p:nvPr>
        </p:nvSpPr>
        <p:spPr/>
        <p:txBody>
          <a:bodyPr/>
          <a:lstStyle>
            <a:lvl1pPr>
              <a:defRPr/>
            </a:lvl1pPr>
          </a:lstStyle>
          <a:p>
            <a:pPr>
              <a:defRPr/>
            </a:pPr>
            <a:fld id="{A8DB89B6-D3BE-4168-A0B4-7471A88F7687}" type="slidenum">
              <a:rPr lang="en-US" altLang="en-US"/>
              <a:pPr>
                <a:defRPr/>
              </a:pPr>
              <a:t>‹#›</a:t>
            </a:fld>
            <a:endParaRPr lang="en-US" altLang="en-US"/>
          </a:p>
        </p:txBody>
      </p:sp>
    </p:spTree>
    <p:extLst>
      <p:ext uri="{BB962C8B-B14F-4D97-AF65-F5344CB8AC3E}">
        <p14:creationId xmlns:p14="http://schemas.microsoft.com/office/powerpoint/2010/main" val="30821375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8"/>
        <p:cNvGrpSpPr/>
        <p:nvPr/>
      </p:nvGrpSpPr>
      <p:grpSpPr>
        <a:xfrm>
          <a:off x="0" y="0"/>
          <a:ext cx="0" cy="0"/>
          <a:chOff x="0" y="0"/>
          <a:chExt cx="0" cy="0"/>
        </a:xfrm>
      </p:grpSpPr>
      <p:sp>
        <p:nvSpPr>
          <p:cNvPr id="159" name="Google Shape;159;p35"/>
          <p:cNvSpPr txBox="1">
            <a:spLocks noGrp="1"/>
          </p:cNvSpPr>
          <p:nvPr>
            <p:ph type="title"/>
          </p:nvPr>
        </p:nvSpPr>
        <p:spPr>
          <a:xfrm rot="5400000">
            <a:off x="8016874" y="1028701"/>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35"/>
          <p:cNvSpPr txBox="1">
            <a:spLocks noGrp="1"/>
          </p:cNvSpPr>
          <p:nvPr>
            <p:ph type="body" idx="1"/>
          </p:nvPr>
        </p:nvSpPr>
        <p:spPr>
          <a:xfrm rot="5400000">
            <a:off x="2428874" y="-1612900"/>
            <a:ext cx="4387851"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1" name="Google Shape;161;p3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62" name="Google Shape;162;p3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63" name="Google Shape;163;p3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24037467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1D8BD707-D9CF-40AE-B4C6-C98DA3205C09}" type="datetimeFigureOut">
              <a:rPr kumimoji="0" lang="en-US" sz="1600" b="0" i="0" u="none" strike="noStrike" kern="0" cap="none" spc="0" normalizeH="0" baseline="0" noProof="0" smtClean="0">
                <a:ln>
                  <a:noFill/>
                </a:ln>
                <a:solidFill>
                  <a:srgbClr val="888888"/>
                </a:solidFill>
                <a:effectLst/>
                <a:uLnTx/>
                <a:uFillTx/>
                <a:latin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10/12/2022</a:t>
            </a:fld>
            <a:endParaRPr kumimoji="0" lang="en-US" sz="1600" b="0" i="0" u="none" strike="noStrike" kern="0" cap="none" spc="0" normalizeH="0" baseline="0" noProof="0">
              <a:ln>
                <a:noFill/>
              </a:ln>
              <a:solidFill>
                <a:srgbClr val="888888"/>
              </a:solidFill>
              <a:effectLst/>
              <a:uLnTx/>
              <a:uFillTx/>
              <a:latin typeface="Calibri"/>
              <a:sym typeface="Calibri"/>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a:ln>
                <a:noFill/>
              </a:ln>
              <a:solidFill>
                <a:srgbClr val="888888"/>
              </a:solidFill>
              <a:effectLst/>
              <a:uLnTx/>
              <a:uFillTx/>
              <a:latin typeface="Calibri"/>
              <a:sym typeface="Calibri"/>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6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16258881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B1F85BC1-FC50-4AAE-9783-E500C4BF1451}" type="datetimeFigureOut">
              <a:rPr kumimoji="0" lang="en-US" sz="1600" b="0" i="0" u="none" strike="noStrike" kern="0" cap="none" spc="0" normalizeH="0" baseline="0" noProof="0" smtClean="0">
                <a:ln>
                  <a:noFill/>
                </a:ln>
                <a:solidFill>
                  <a:srgbClr val="888888"/>
                </a:solidFill>
                <a:effectLst/>
                <a:uLnTx/>
                <a:uFillTx/>
                <a:latin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10/12/2022</a:t>
            </a:fld>
            <a:endParaRPr kumimoji="0" lang="en-US" sz="1600" b="0" i="0" u="none" strike="noStrike" kern="0" cap="none" spc="0" normalizeH="0" baseline="0" noProof="0">
              <a:ln>
                <a:noFill/>
              </a:ln>
              <a:solidFill>
                <a:srgbClr val="888888"/>
              </a:solidFill>
              <a:effectLst/>
              <a:uLnTx/>
              <a:uFillTx/>
              <a:latin typeface="Calibri"/>
              <a:sym typeface="Calibri"/>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a:ln>
                <a:noFill/>
              </a:ln>
              <a:solidFill>
                <a:srgbClr val="888888"/>
              </a:solidFill>
              <a:effectLst/>
              <a:uLnTx/>
              <a:uFillTx/>
              <a:latin typeface="Calibri"/>
              <a:sym typeface="Calibri"/>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1F82960-F871-4481-87DA-F79CF1C9BB0C}" type="slidenum">
              <a:rPr kumimoji="0" lang="en-US" sz="16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170181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10/12/2022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5144908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10/12/2022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6217965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10/12/2022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3481520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10/12/2022</a:t>
            </a:fld>
            <a:endParaRPr lang="en-US">
              <a:solidFill>
                <a:prstClr val="black">
                  <a:tint val="75000"/>
                </a:prstClr>
              </a:solidFill>
              <a:latin typeface="Calibri"/>
              <a:cs typeface="+mn-cs"/>
            </a:endParaRPr>
          </a:p>
        </p:txBody>
      </p:sp>
      <p:sp>
        <p:nvSpPr>
          <p:cNvPr id="6" name="Footer Placeholder 5"/>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7" name="Slide Number Placeholder 6"/>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0937151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10/12/2022</a:t>
            </a:fld>
            <a:endParaRPr lang="en-US">
              <a:solidFill>
                <a:prstClr val="black">
                  <a:tint val="75000"/>
                </a:prstClr>
              </a:solidFill>
              <a:latin typeface="Calibri"/>
              <a:cs typeface="+mn-cs"/>
            </a:endParaRPr>
          </a:p>
        </p:txBody>
      </p:sp>
      <p:sp>
        <p:nvSpPr>
          <p:cNvPr id="8" name="Footer Placeholder 7"/>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9" name="Slide Number Placeholder 8"/>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729896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10/12/2022</a:t>
            </a:fld>
            <a:endParaRPr lang="en-US">
              <a:solidFill>
                <a:prstClr val="black">
                  <a:tint val="75000"/>
                </a:prstClr>
              </a:solidFill>
              <a:latin typeface="Calibri"/>
              <a:cs typeface="+mn-cs"/>
            </a:endParaRPr>
          </a:p>
        </p:txBody>
      </p:sp>
      <p:sp>
        <p:nvSpPr>
          <p:cNvPr id="4" name="Footer Placeholder 3"/>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5" name="Slide Number Placeholder 4"/>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1230169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10/12/2022</a:t>
            </a:fld>
            <a:endParaRPr lang="en-US">
              <a:solidFill>
                <a:prstClr val="black">
                  <a:tint val="75000"/>
                </a:prstClr>
              </a:solidFill>
              <a:latin typeface="Calibri"/>
              <a:cs typeface="+mn-cs"/>
            </a:endParaRPr>
          </a:p>
        </p:txBody>
      </p:sp>
      <p:sp>
        <p:nvSpPr>
          <p:cNvPr id="3" name="Footer Placeholder 2"/>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4" name="Slide Number Placeholder 3"/>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559315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4" name="Google Shape;11;p2">
            <a:extLst>
              <a:ext uri="{FF2B5EF4-FFF2-40B4-BE49-F238E27FC236}">
                <a16:creationId xmlns:a16="http://schemas.microsoft.com/office/drawing/2014/main" id="{8D92C75C-768F-4116-93C5-4C565F143A22}"/>
              </a:ext>
            </a:extLst>
          </p:cNvPr>
          <p:cNvGrpSpPr>
            <a:grpSpLocks/>
          </p:cNvGrpSpPr>
          <p:nvPr/>
        </p:nvGrpSpPr>
        <p:grpSpPr bwMode="auto">
          <a:xfrm>
            <a:off x="-12700" y="-11113"/>
            <a:ext cx="12192000" cy="6880226"/>
            <a:chOff x="-8950" y="0"/>
            <a:chExt cx="9144000" cy="5143551"/>
          </a:xfrm>
        </p:grpSpPr>
        <p:sp>
          <p:nvSpPr>
            <p:cNvPr id="5" name="Google Shape;12;p2">
              <a:extLst>
                <a:ext uri="{FF2B5EF4-FFF2-40B4-BE49-F238E27FC236}">
                  <a16:creationId xmlns:a16="http://schemas.microsoft.com/office/drawing/2014/main" id="{532081F1-A771-4AB8-8FCF-D94A31F8E680}"/>
                </a:ext>
              </a:extLst>
            </p:cNvPr>
            <p:cNvSpPr>
              <a:spLocks noChangeArrowheads="1"/>
            </p:cNvSpPr>
            <p:nvPr/>
          </p:nvSpPr>
          <p:spPr bwMode="auto">
            <a:xfrm>
              <a:off x="-8950" y="0"/>
              <a:ext cx="9144000" cy="5143551"/>
            </a:xfrm>
            <a:prstGeom prst="rect">
              <a:avLst/>
            </a:prstGeom>
            <a:solidFill>
              <a:srgbClr val="BFE8E0"/>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6" name="Google Shape;13;p2">
              <a:extLst>
                <a:ext uri="{FF2B5EF4-FFF2-40B4-BE49-F238E27FC236}">
                  <a16:creationId xmlns:a16="http://schemas.microsoft.com/office/drawing/2014/main" id="{4A38401D-441D-4AAC-B22C-97440BB5A10B}"/>
                </a:ext>
              </a:extLst>
            </p:cNvPr>
            <p:cNvSpPr>
              <a:spLocks noChangeArrowheads="1"/>
            </p:cNvSpPr>
            <p:nvPr/>
          </p:nvSpPr>
          <p:spPr bwMode="auto">
            <a:xfrm>
              <a:off x="-8950" y="1285295"/>
              <a:ext cx="9144000" cy="1286481"/>
            </a:xfrm>
            <a:prstGeom prst="rect">
              <a:avLst/>
            </a:prstGeom>
            <a:solidFill>
              <a:srgbClr val="9CE8D9"/>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7" name="Google Shape;14;p2">
              <a:extLst>
                <a:ext uri="{FF2B5EF4-FFF2-40B4-BE49-F238E27FC236}">
                  <a16:creationId xmlns:a16="http://schemas.microsoft.com/office/drawing/2014/main" id="{9882EEBB-B5C3-48FF-B569-12ACA811D617}"/>
                </a:ext>
              </a:extLst>
            </p:cNvPr>
            <p:cNvSpPr>
              <a:spLocks noChangeArrowheads="1"/>
            </p:cNvSpPr>
            <p:nvPr/>
          </p:nvSpPr>
          <p:spPr bwMode="auto">
            <a:xfrm>
              <a:off x="-8950" y="2571776"/>
              <a:ext cx="9144000" cy="1286481"/>
            </a:xfrm>
            <a:prstGeom prst="rect">
              <a:avLst/>
            </a:prstGeom>
            <a:solidFill>
              <a:srgbClr val="BFE8E0"/>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8" name="Google Shape;15;p2">
              <a:extLst>
                <a:ext uri="{FF2B5EF4-FFF2-40B4-BE49-F238E27FC236}">
                  <a16:creationId xmlns:a16="http://schemas.microsoft.com/office/drawing/2014/main" id="{1044A32D-F47F-4C68-AEAC-26BF7D93E431}"/>
                </a:ext>
              </a:extLst>
            </p:cNvPr>
            <p:cNvSpPr>
              <a:spLocks noChangeArrowheads="1"/>
            </p:cNvSpPr>
            <p:nvPr/>
          </p:nvSpPr>
          <p:spPr bwMode="auto">
            <a:xfrm>
              <a:off x="-8950" y="3857070"/>
              <a:ext cx="9144000" cy="1286481"/>
            </a:xfrm>
            <a:prstGeom prst="rect">
              <a:avLst/>
            </a:prstGeom>
            <a:solidFill>
              <a:srgbClr val="9CE8D9"/>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grpSp>
      <p:sp>
        <p:nvSpPr>
          <p:cNvPr id="9" name="Google Shape;9;p2"/>
          <p:cNvSpPr txBox="1">
            <a:spLocks noGrp="1"/>
          </p:cNvSpPr>
          <p:nvPr>
            <p:ph type="ctrTitle"/>
          </p:nvPr>
        </p:nvSpPr>
        <p:spPr>
          <a:xfrm rot="21406646">
            <a:off x="3422696" y="2347659"/>
            <a:ext cx="5443408" cy="2199476"/>
          </a:xfrm>
          <a:prstGeom prst="rect">
            <a:avLst/>
          </a:prstGeom>
        </p:spPr>
        <p:txBody>
          <a:bodyPr spcFirstLastPara="1" anchor="b">
            <a:noAutofit/>
          </a:bodyPr>
          <a:lstStyle>
            <a:lvl1pPr lvl="0" algn="ctr">
              <a:spcBef>
                <a:spcPts val="0"/>
              </a:spcBef>
              <a:spcAft>
                <a:spcPts val="0"/>
              </a:spcAft>
              <a:buSzPts val="5200"/>
              <a:buNone/>
              <a:defRPr sz="5200">
                <a:solidFill>
                  <a:srgbClr val="434343"/>
                </a:solidFill>
                <a:latin typeface="Odibee Sans"/>
                <a:ea typeface="Odibee Sans"/>
                <a:cs typeface="Odibee Sans"/>
                <a:sym typeface="Odibee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rot="21406604">
            <a:off x="3974123" y="3786758"/>
            <a:ext cx="4858887" cy="647025"/>
          </a:xfrm>
          <a:prstGeom prst="rect">
            <a:avLst/>
          </a:prstGeom>
        </p:spPr>
        <p:txBody>
          <a:bodyPr spcFirstLastPara="1">
            <a:noAutofit/>
          </a:bodyPr>
          <a:lstStyle>
            <a:lvl1pPr lvl="0" algn="ctr">
              <a:lnSpc>
                <a:spcPct val="100000"/>
              </a:lnSpc>
              <a:spcBef>
                <a:spcPts val="0"/>
              </a:spcBef>
              <a:spcAft>
                <a:spcPts val="0"/>
              </a:spcAft>
              <a:buSzPts val="2800"/>
              <a:buNone/>
              <a:defRPr sz="1600">
                <a:solidFill>
                  <a:srgbClr val="434343"/>
                </a:solidFill>
                <a:latin typeface="Bellota Text"/>
                <a:ea typeface="Bellota Text"/>
                <a:cs typeface="Bellota Text"/>
                <a:sym typeface="Bellota Tex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2579448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10/12/2022</a:t>
            </a:fld>
            <a:endParaRPr lang="en-US">
              <a:solidFill>
                <a:prstClr val="black">
                  <a:tint val="75000"/>
                </a:prstClr>
              </a:solidFill>
              <a:latin typeface="Calibri"/>
              <a:cs typeface="+mn-cs"/>
            </a:endParaRPr>
          </a:p>
        </p:txBody>
      </p:sp>
      <p:sp>
        <p:nvSpPr>
          <p:cNvPr id="6" name="Footer Placeholder 5"/>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7" name="Slide Number Placeholder 6"/>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2422146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10/12/2022</a:t>
            </a:fld>
            <a:endParaRPr lang="en-US">
              <a:solidFill>
                <a:prstClr val="black">
                  <a:tint val="75000"/>
                </a:prstClr>
              </a:solidFill>
              <a:latin typeface="Calibri"/>
              <a:cs typeface="+mn-cs"/>
            </a:endParaRPr>
          </a:p>
        </p:txBody>
      </p:sp>
      <p:sp>
        <p:nvSpPr>
          <p:cNvPr id="6" name="Footer Placeholder 5"/>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7" name="Slide Number Placeholder 6"/>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40348846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10/12/2022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5195438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10/12/2022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3330224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51335-9380-DE4C-9E71-25CB1B2886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F78324C9-DA16-2249-93EC-1790F93970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C8B9E9F1-1A17-D64B-BCEA-BBA224F24768}"/>
              </a:ext>
            </a:extLst>
          </p:cNvPr>
          <p:cNvSpPr>
            <a:spLocks noGrp="1"/>
          </p:cNvSpPr>
          <p:nvPr>
            <p:ph type="dt" sz="half" idx="10"/>
          </p:nvPr>
        </p:nvSpPr>
        <p:spPr/>
        <p:txBody>
          <a:bodyPr/>
          <a:lstStyle/>
          <a:p>
            <a:fld id="{26E6A3EB-3962-3847-BDA9-C2BFBB0FBFA7}" type="datetimeFigureOut">
              <a:rPr lang="x-none" smtClean="0"/>
              <a:t>10/12/2022</a:t>
            </a:fld>
            <a:endParaRPr lang="x-none"/>
          </a:p>
        </p:txBody>
      </p:sp>
      <p:sp>
        <p:nvSpPr>
          <p:cNvPr id="5" name="Footer Placeholder 4">
            <a:extLst>
              <a:ext uri="{FF2B5EF4-FFF2-40B4-BE49-F238E27FC236}">
                <a16:creationId xmlns:a16="http://schemas.microsoft.com/office/drawing/2014/main" id="{10F348A8-F628-5849-B472-4984AC0AA34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69BB7785-F329-744A-B14C-20BBC24BB50E}"/>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3206413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FBE51-3FE1-5C45-805C-9D8733FD985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0608BC6E-E949-1F4D-8B71-FD21A5236A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846E9991-3C1E-4A4C-BBFC-DB5D0473F694}"/>
              </a:ext>
            </a:extLst>
          </p:cNvPr>
          <p:cNvSpPr>
            <a:spLocks noGrp="1"/>
          </p:cNvSpPr>
          <p:nvPr>
            <p:ph type="dt" sz="half" idx="10"/>
          </p:nvPr>
        </p:nvSpPr>
        <p:spPr/>
        <p:txBody>
          <a:bodyPr/>
          <a:lstStyle/>
          <a:p>
            <a:fld id="{26E6A3EB-3962-3847-BDA9-C2BFBB0FBFA7}" type="datetimeFigureOut">
              <a:rPr lang="x-none" smtClean="0"/>
              <a:t>10/12/2022</a:t>
            </a:fld>
            <a:endParaRPr lang="x-none"/>
          </a:p>
        </p:txBody>
      </p:sp>
      <p:sp>
        <p:nvSpPr>
          <p:cNvPr id="5" name="Footer Placeholder 4">
            <a:extLst>
              <a:ext uri="{FF2B5EF4-FFF2-40B4-BE49-F238E27FC236}">
                <a16:creationId xmlns:a16="http://schemas.microsoft.com/office/drawing/2014/main" id="{5588F6A7-EC72-4443-ACEB-0EA5CC5E9F6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33043CD7-702A-B148-A9A4-9ABC81BE8A8B}"/>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36032423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A0C13-5CBD-9B42-ADB6-5218B26C07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BF7A362D-0950-5D45-A93E-4244523E75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E9E19-7185-974C-8B81-56F3BDD8280D}"/>
              </a:ext>
            </a:extLst>
          </p:cNvPr>
          <p:cNvSpPr>
            <a:spLocks noGrp="1"/>
          </p:cNvSpPr>
          <p:nvPr>
            <p:ph type="dt" sz="half" idx="10"/>
          </p:nvPr>
        </p:nvSpPr>
        <p:spPr/>
        <p:txBody>
          <a:bodyPr/>
          <a:lstStyle/>
          <a:p>
            <a:fld id="{26E6A3EB-3962-3847-BDA9-C2BFBB0FBFA7}" type="datetimeFigureOut">
              <a:rPr lang="x-none" smtClean="0"/>
              <a:t>10/12/2022</a:t>
            </a:fld>
            <a:endParaRPr lang="x-none"/>
          </a:p>
        </p:txBody>
      </p:sp>
      <p:sp>
        <p:nvSpPr>
          <p:cNvPr id="5" name="Footer Placeholder 4">
            <a:extLst>
              <a:ext uri="{FF2B5EF4-FFF2-40B4-BE49-F238E27FC236}">
                <a16:creationId xmlns:a16="http://schemas.microsoft.com/office/drawing/2014/main" id="{8E0D100C-7EE1-6346-8A48-AD9DE03E166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17B9BB33-BFB9-0244-852C-4B36D1AD6D1E}"/>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28833171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C805A-7314-0440-9FF1-815B3474BB09}"/>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3769D922-511F-3946-B9B8-73DA485AA9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A42431B8-43A9-F340-B647-B3F78D56D3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84D92496-54A5-B34E-B990-57BF2BAD86FC}"/>
              </a:ext>
            </a:extLst>
          </p:cNvPr>
          <p:cNvSpPr>
            <a:spLocks noGrp="1"/>
          </p:cNvSpPr>
          <p:nvPr>
            <p:ph type="dt" sz="half" idx="10"/>
          </p:nvPr>
        </p:nvSpPr>
        <p:spPr/>
        <p:txBody>
          <a:bodyPr/>
          <a:lstStyle/>
          <a:p>
            <a:fld id="{26E6A3EB-3962-3847-BDA9-C2BFBB0FBFA7}" type="datetimeFigureOut">
              <a:rPr lang="x-none" smtClean="0"/>
              <a:t>10/12/2022</a:t>
            </a:fld>
            <a:endParaRPr lang="x-none"/>
          </a:p>
        </p:txBody>
      </p:sp>
      <p:sp>
        <p:nvSpPr>
          <p:cNvPr id="6" name="Footer Placeholder 5">
            <a:extLst>
              <a:ext uri="{FF2B5EF4-FFF2-40B4-BE49-F238E27FC236}">
                <a16:creationId xmlns:a16="http://schemas.microsoft.com/office/drawing/2014/main" id="{10B55DDB-91A8-4841-B4F2-7F23DA9900FA}"/>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6FEA393D-16D5-AE49-B594-49B379CC51B1}"/>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31434954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2DD1C-C202-6E4D-B33E-B96C13BE5BB7}"/>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7D3F51C1-367C-E641-89EE-E1B4276AC9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A072B-27F5-9A4B-B674-B35DF11375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140C62D6-03FE-B846-8804-578A0CA125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1DAC50-D546-D943-9C53-AB88115DFE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BD1D8D5C-8B56-284E-83DC-93A3A179BEEC}"/>
              </a:ext>
            </a:extLst>
          </p:cNvPr>
          <p:cNvSpPr>
            <a:spLocks noGrp="1"/>
          </p:cNvSpPr>
          <p:nvPr>
            <p:ph type="dt" sz="half" idx="10"/>
          </p:nvPr>
        </p:nvSpPr>
        <p:spPr/>
        <p:txBody>
          <a:bodyPr/>
          <a:lstStyle/>
          <a:p>
            <a:fld id="{26E6A3EB-3962-3847-BDA9-C2BFBB0FBFA7}" type="datetimeFigureOut">
              <a:rPr lang="x-none" smtClean="0"/>
              <a:t>10/12/2022</a:t>
            </a:fld>
            <a:endParaRPr lang="x-none"/>
          </a:p>
        </p:txBody>
      </p:sp>
      <p:sp>
        <p:nvSpPr>
          <p:cNvPr id="8" name="Footer Placeholder 7">
            <a:extLst>
              <a:ext uri="{FF2B5EF4-FFF2-40B4-BE49-F238E27FC236}">
                <a16:creationId xmlns:a16="http://schemas.microsoft.com/office/drawing/2014/main" id="{5BFC527F-C3AD-5C41-A75E-B0220FA4C440}"/>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2E96D8EF-F6AA-3E40-B4AC-3E10A834B6C7}"/>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3448678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3E777-5913-FF42-BC7A-E8E7273423BE}"/>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FD28E836-672A-774C-859A-E3BA5F3CCABF}"/>
              </a:ext>
            </a:extLst>
          </p:cNvPr>
          <p:cNvSpPr>
            <a:spLocks noGrp="1"/>
          </p:cNvSpPr>
          <p:nvPr>
            <p:ph type="dt" sz="half" idx="10"/>
          </p:nvPr>
        </p:nvSpPr>
        <p:spPr/>
        <p:txBody>
          <a:bodyPr/>
          <a:lstStyle/>
          <a:p>
            <a:fld id="{26E6A3EB-3962-3847-BDA9-C2BFBB0FBFA7}" type="datetimeFigureOut">
              <a:rPr lang="x-none" smtClean="0"/>
              <a:t>10/12/2022</a:t>
            </a:fld>
            <a:endParaRPr lang="x-none"/>
          </a:p>
        </p:txBody>
      </p:sp>
      <p:sp>
        <p:nvSpPr>
          <p:cNvPr id="4" name="Footer Placeholder 3">
            <a:extLst>
              <a:ext uri="{FF2B5EF4-FFF2-40B4-BE49-F238E27FC236}">
                <a16:creationId xmlns:a16="http://schemas.microsoft.com/office/drawing/2014/main" id="{5B0C948D-7A30-E84C-BD13-EC7FE33F9F23}"/>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075B4009-1926-4340-87BF-491F16F50B58}"/>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3044460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BEF"/>
        </a:solidFill>
        <a:effectLst/>
      </p:bgPr>
    </p:bg>
    <p:spTree>
      <p:nvGrpSpPr>
        <p:cNvPr id="1" name="Shape 16"/>
        <p:cNvGrpSpPr/>
        <p:nvPr/>
      </p:nvGrpSpPr>
      <p:grpSpPr>
        <a:xfrm>
          <a:off x="0" y="0"/>
          <a:ext cx="0" cy="0"/>
          <a:chOff x="0" y="0"/>
          <a:chExt cx="0" cy="0"/>
        </a:xfrm>
      </p:grpSpPr>
      <p:cxnSp>
        <p:nvCxnSpPr>
          <p:cNvPr id="4" name="Google Shape;17;p3">
            <a:extLst>
              <a:ext uri="{FF2B5EF4-FFF2-40B4-BE49-F238E27FC236}">
                <a16:creationId xmlns:a16="http://schemas.microsoft.com/office/drawing/2014/main" id="{C550FE22-00DA-4D33-A672-13B2BBB052DF}"/>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18;p3">
            <a:extLst>
              <a:ext uri="{FF2B5EF4-FFF2-40B4-BE49-F238E27FC236}">
                <a16:creationId xmlns:a16="http://schemas.microsoft.com/office/drawing/2014/main" id="{B4DD2FD9-2533-4C4D-98F0-868169DABEDD}"/>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19;p3">
            <a:extLst>
              <a:ext uri="{FF2B5EF4-FFF2-40B4-BE49-F238E27FC236}">
                <a16:creationId xmlns:a16="http://schemas.microsoft.com/office/drawing/2014/main" id="{BFC65232-72F1-4E3F-A819-DE9BEA7F3872}"/>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20;p3">
            <a:extLst>
              <a:ext uri="{FF2B5EF4-FFF2-40B4-BE49-F238E27FC236}">
                <a16:creationId xmlns:a16="http://schemas.microsoft.com/office/drawing/2014/main" id="{9F553A5E-8F01-455A-80A1-70DDDE3AD958}"/>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21;p3">
            <a:extLst>
              <a:ext uri="{FF2B5EF4-FFF2-40B4-BE49-F238E27FC236}">
                <a16:creationId xmlns:a16="http://schemas.microsoft.com/office/drawing/2014/main" id="{BA44D862-2A00-4AA5-B90A-D28C7F5A188D}"/>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22;p3">
            <a:extLst>
              <a:ext uri="{FF2B5EF4-FFF2-40B4-BE49-F238E27FC236}">
                <a16:creationId xmlns:a16="http://schemas.microsoft.com/office/drawing/2014/main" id="{22C06EC8-44C9-43FD-A07F-BF666760BC88}"/>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23;p3">
            <a:extLst>
              <a:ext uri="{FF2B5EF4-FFF2-40B4-BE49-F238E27FC236}">
                <a16:creationId xmlns:a16="http://schemas.microsoft.com/office/drawing/2014/main" id="{330DC273-6488-4ADE-B414-19B862F3E0E2}"/>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24;p3">
            <a:extLst>
              <a:ext uri="{FF2B5EF4-FFF2-40B4-BE49-F238E27FC236}">
                <a16:creationId xmlns:a16="http://schemas.microsoft.com/office/drawing/2014/main" id="{02C90F50-A248-4939-844D-CBA7AB4D7621}"/>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2" name="Google Shape;25;p3">
            <a:extLst>
              <a:ext uri="{FF2B5EF4-FFF2-40B4-BE49-F238E27FC236}">
                <a16:creationId xmlns:a16="http://schemas.microsoft.com/office/drawing/2014/main" id="{1EB4CD7F-C849-4EB1-8763-7DB11E9F5FE2}"/>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3" name="Google Shape;26;p3">
            <a:extLst>
              <a:ext uri="{FF2B5EF4-FFF2-40B4-BE49-F238E27FC236}">
                <a16:creationId xmlns:a16="http://schemas.microsoft.com/office/drawing/2014/main" id="{7FD5813E-36F4-4B17-9B87-4B7F8518D9FF}"/>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4" name="Google Shape;27;p3">
            <a:extLst>
              <a:ext uri="{FF2B5EF4-FFF2-40B4-BE49-F238E27FC236}">
                <a16:creationId xmlns:a16="http://schemas.microsoft.com/office/drawing/2014/main" id="{A058444B-1F08-41D5-A12D-495FC3487682}"/>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28;p3">
            <a:extLst>
              <a:ext uri="{FF2B5EF4-FFF2-40B4-BE49-F238E27FC236}">
                <a16:creationId xmlns:a16="http://schemas.microsoft.com/office/drawing/2014/main" id="{F304A0A2-1467-48BD-BA78-8AE26B675BC4}"/>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6" name="Google Shape;29;p3">
            <a:extLst>
              <a:ext uri="{FF2B5EF4-FFF2-40B4-BE49-F238E27FC236}">
                <a16:creationId xmlns:a16="http://schemas.microsoft.com/office/drawing/2014/main" id="{F68A8622-149F-41D9-8842-A3C4BBD1BDC8}"/>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7" name="Google Shape;32;p3">
            <a:extLst>
              <a:ext uri="{FF2B5EF4-FFF2-40B4-BE49-F238E27FC236}">
                <a16:creationId xmlns:a16="http://schemas.microsoft.com/office/drawing/2014/main" id="{8CD4B600-2202-47A6-8BBD-87C3B77C3153}"/>
              </a:ext>
            </a:extLst>
          </p:cNvPr>
          <p:cNvSpPr/>
          <p:nvPr/>
        </p:nvSpPr>
        <p:spPr>
          <a:xfrm rot="5400000" flipH="1">
            <a:off x="11361739" y="-124354"/>
            <a:ext cx="720725" cy="969433"/>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lIns="91425" tIns="91425" rIns="91425" bIns="91425" anchor="ctr"/>
          <a:lstStyle/>
          <a:p>
            <a:pPr>
              <a:spcBef>
                <a:spcPts val="0"/>
              </a:spcBef>
              <a:spcAft>
                <a:spcPts val="0"/>
              </a:spcAft>
              <a:defRPr/>
            </a:pPr>
            <a:endParaRPr sz="1800"/>
          </a:p>
        </p:txBody>
      </p:sp>
      <p:sp>
        <p:nvSpPr>
          <p:cNvPr id="30" name="Google Shape;30;p3"/>
          <p:cNvSpPr txBox="1">
            <a:spLocks noGrp="1"/>
          </p:cNvSpPr>
          <p:nvPr>
            <p:ph type="ctrTitle"/>
          </p:nvPr>
        </p:nvSpPr>
        <p:spPr>
          <a:xfrm rot="21599818">
            <a:off x="2802801" y="3521183"/>
            <a:ext cx="7546400" cy="1194400"/>
          </a:xfrm>
          <a:prstGeom prst="rect">
            <a:avLst/>
          </a:prstGeom>
        </p:spPr>
        <p:txBody>
          <a:bodyPr spcFirstLastPara="1" anchor="b">
            <a:noAutofit/>
          </a:bodyPr>
          <a:lstStyle>
            <a:lvl1pPr lvl="0" algn="ctr" rtl="0">
              <a:spcBef>
                <a:spcPts val="0"/>
              </a:spcBef>
              <a:spcAft>
                <a:spcPts val="0"/>
              </a:spcAft>
              <a:buSzPts val="5200"/>
              <a:buNone/>
              <a:defRPr sz="5200">
                <a:solidFill>
                  <a:srgbClr val="FFFFFF"/>
                </a:solidFill>
                <a:latin typeface="Odibee Sans"/>
                <a:ea typeface="Odibee Sans"/>
                <a:cs typeface="Odibee Sans"/>
                <a:sym typeface="Odibee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1" name="Google Shape;31;p3"/>
          <p:cNvSpPr txBox="1">
            <a:spLocks noGrp="1"/>
          </p:cNvSpPr>
          <p:nvPr>
            <p:ph type="subTitle" idx="1"/>
          </p:nvPr>
        </p:nvSpPr>
        <p:spPr>
          <a:xfrm rot="989">
            <a:off x="3099200" y="4533751"/>
            <a:ext cx="6953600" cy="647200"/>
          </a:xfrm>
          <a:prstGeom prst="rect">
            <a:avLst/>
          </a:prstGeom>
        </p:spPr>
        <p:txBody>
          <a:bodyPr spcFirstLastPara="1">
            <a:noAutofit/>
          </a:bodyPr>
          <a:lstStyle>
            <a:lvl1pPr lvl="0" algn="ctr" rtl="0">
              <a:lnSpc>
                <a:spcPct val="100000"/>
              </a:lnSpc>
              <a:spcBef>
                <a:spcPts val="0"/>
              </a:spcBef>
              <a:spcAft>
                <a:spcPts val="0"/>
              </a:spcAft>
              <a:buSzPts val="2800"/>
              <a:buNone/>
              <a:defRPr sz="1600">
                <a:solidFill>
                  <a:srgbClr val="FFFFFF"/>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42949619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0E6A3C-DDF5-BF48-8742-6A838354388A}"/>
              </a:ext>
            </a:extLst>
          </p:cNvPr>
          <p:cNvSpPr>
            <a:spLocks noGrp="1"/>
          </p:cNvSpPr>
          <p:nvPr>
            <p:ph type="dt" sz="half" idx="10"/>
          </p:nvPr>
        </p:nvSpPr>
        <p:spPr/>
        <p:txBody>
          <a:bodyPr/>
          <a:lstStyle/>
          <a:p>
            <a:fld id="{26E6A3EB-3962-3847-BDA9-C2BFBB0FBFA7}" type="datetimeFigureOut">
              <a:rPr lang="x-none" smtClean="0"/>
              <a:t>10/12/2022</a:t>
            </a:fld>
            <a:endParaRPr lang="x-none"/>
          </a:p>
        </p:txBody>
      </p:sp>
      <p:sp>
        <p:nvSpPr>
          <p:cNvPr id="3" name="Footer Placeholder 2">
            <a:extLst>
              <a:ext uri="{FF2B5EF4-FFF2-40B4-BE49-F238E27FC236}">
                <a16:creationId xmlns:a16="http://schemas.microsoft.com/office/drawing/2014/main" id="{A060B77A-DF42-2749-862B-7437D3072DE5}"/>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959C2D26-5DE5-E647-9330-192BD1381AF3}"/>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35752842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98D42-F20E-8E46-A8C2-5A82B2D388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E21E74EB-13AC-9546-A4AB-888770B229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78939B45-3B46-F747-B267-6556DF593B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F36CD-0F3C-B14C-9DB2-CFFCA880C579}"/>
              </a:ext>
            </a:extLst>
          </p:cNvPr>
          <p:cNvSpPr>
            <a:spLocks noGrp="1"/>
          </p:cNvSpPr>
          <p:nvPr>
            <p:ph type="dt" sz="half" idx="10"/>
          </p:nvPr>
        </p:nvSpPr>
        <p:spPr/>
        <p:txBody>
          <a:bodyPr/>
          <a:lstStyle/>
          <a:p>
            <a:fld id="{26E6A3EB-3962-3847-BDA9-C2BFBB0FBFA7}" type="datetimeFigureOut">
              <a:rPr lang="x-none" smtClean="0"/>
              <a:t>10/12/2022</a:t>
            </a:fld>
            <a:endParaRPr lang="x-none"/>
          </a:p>
        </p:txBody>
      </p:sp>
      <p:sp>
        <p:nvSpPr>
          <p:cNvPr id="6" name="Footer Placeholder 5">
            <a:extLst>
              <a:ext uri="{FF2B5EF4-FFF2-40B4-BE49-F238E27FC236}">
                <a16:creationId xmlns:a16="http://schemas.microsoft.com/office/drawing/2014/main" id="{12C55244-5185-2B45-8975-2AE62459F3EF}"/>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78DA9FAD-9D19-F841-826B-C48D7C0783DB}"/>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19298808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C0AC-CCA9-A440-9AB6-3C900F62B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11EEFCCC-ADBE-2F41-913F-8C4091D358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85C544D5-A34A-1E4B-908B-D77B1F29F9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206239-FF0A-E14A-9438-61D2EB5FFCBE}"/>
              </a:ext>
            </a:extLst>
          </p:cNvPr>
          <p:cNvSpPr>
            <a:spLocks noGrp="1"/>
          </p:cNvSpPr>
          <p:nvPr>
            <p:ph type="dt" sz="half" idx="10"/>
          </p:nvPr>
        </p:nvSpPr>
        <p:spPr/>
        <p:txBody>
          <a:bodyPr/>
          <a:lstStyle/>
          <a:p>
            <a:fld id="{26E6A3EB-3962-3847-BDA9-C2BFBB0FBFA7}" type="datetimeFigureOut">
              <a:rPr lang="x-none" smtClean="0"/>
              <a:t>10/12/2022</a:t>
            </a:fld>
            <a:endParaRPr lang="x-none"/>
          </a:p>
        </p:txBody>
      </p:sp>
      <p:sp>
        <p:nvSpPr>
          <p:cNvPr id="6" name="Footer Placeholder 5">
            <a:extLst>
              <a:ext uri="{FF2B5EF4-FFF2-40B4-BE49-F238E27FC236}">
                <a16:creationId xmlns:a16="http://schemas.microsoft.com/office/drawing/2014/main" id="{8C966B53-D292-514E-80C1-E79DF8B5078C}"/>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48871210-7B3E-1241-A788-834DEB824ADA}"/>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40790382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76FC2-83B2-FC45-B9CC-E0BBBC99B083}"/>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775DC5F-1B7F-EE4B-942B-4F21A902E1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548DDDE-6BB1-7A43-A5C6-31D49687442A}"/>
              </a:ext>
            </a:extLst>
          </p:cNvPr>
          <p:cNvSpPr>
            <a:spLocks noGrp="1"/>
          </p:cNvSpPr>
          <p:nvPr>
            <p:ph type="dt" sz="half" idx="10"/>
          </p:nvPr>
        </p:nvSpPr>
        <p:spPr/>
        <p:txBody>
          <a:bodyPr/>
          <a:lstStyle/>
          <a:p>
            <a:fld id="{26E6A3EB-3962-3847-BDA9-C2BFBB0FBFA7}" type="datetimeFigureOut">
              <a:rPr lang="x-none" smtClean="0"/>
              <a:t>10/12/2022</a:t>
            </a:fld>
            <a:endParaRPr lang="x-none"/>
          </a:p>
        </p:txBody>
      </p:sp>
      <p:sp>
        <p:nvSpPr>
          <p:cNvPr id="5" name="Footer Placeholder 4">
            <a:extLst>
              <a:ext uri="{FF2B5EF4-FFF2-40B4-BE49-F238E27FC236}">
                <a16:creationId xmlns:a16="http://schemas.microsoft.com/office/drawing/2014/main" id="{B7B95B24-E792-EC41-BC92-383112457661}"/>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4B5E8AE3-A0F1-5249-AD5F-DC4DD27BFB75}"/>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41466388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A2F2B-AD3E-C240-B700-E5C10A4B4A7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0C434C5B-5E3D-3343-A3D2-C0C02900A1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BFF180F-7F9D-2E40-AF2B-BBDB4A62C595}"/>
              </a:ext>
            </a:extLst>
          </p:cNvPr>
          <p:cNvSpPr>
            <a:spLocks noGrp="1"/>
          </p:cNvSpPr>
          <p:nvPr>
            <p:ph type="dt" sz="half" idx="10"/>
          </p:nvPr>
        </p:nvSpPr>
        <p:spPr/>
        <p:txBody>
          <a:bodyPr/>
          <a:lstStyle/>
          <a:p>
            <a:fld id="{26E6A3EB-3962-3847-BDA9-C2BFBB0FBFA7}" type="datetimeFigureOut">
              <a:rPr lang="x-none" smtClean="0"/>
              <a:t>10/12/2022</a:t>
            </a:fld>
            <a:endParaRPr lang="x-none"/>
          </a:p>
        </p:txBody>
      </p:sp>
      <p:sp>
        <p:nvSpPr>
          <p:cNvPr id="5" name="Footer Placeholder 4">
            <a:extLst>
              <a:ext uri="{FF2B5EF4-FFF2-40B4-BE49-F238E27FC236}">
                <a16:creationId xmlns:a16="http://schemas.microsoft.com/office/drawing/2014/main" id="{DD549905-996A-1547-9ACC-EB4D6CF4F0E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71ACF310-3FA1-C64A-81B5-CF50DFCAE85B}"/>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24958387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107215"/>
      </p:ext>
    </p:extLst>
  </p:cSld>
  <p:clrMapOvr>
    <a:masterClrMapping/>
  </p:clrMapOvr>
  <p:transition spd="slow" advClick="0" advTm="2000">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42062A5-1892-4B39-8D9A-E0201B6FE22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F37B5B4-1704-458F-8DFB-1ABCDCA13F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BB02F5-5DD7-44F2-87EE-46C52B326B72}"/>
              </a:ext>
            </a:extLst>
          </p:cNvPr>
          <p:cNvSpPr>
            <a:spLocks noGrp="1"/>
          </p:cNvSpPr>
          <p:nvPr>
            <p:ph type="sldNum" sz="quarter" idx="12"/>
          </p:nvPr>
        </p:nvSpPr>
        <p:spPr/>
        <p:txBody>
          <a:bodyPr/>
          <a:lstStyle>
            <a:lvl1pPr>
              <a:defRPr/>
            </a:lvl1pPr>
          </a:lstStyle>
          <a:p>
            <a:fld id="{21EB93DB-BD20-43DE-A45C-6C1F1BC1E308}" type="slidenum">
              <a:rPr lang="en-US" altLang="en-US"/>
              <a:pPr/>
              <a:t>‹#›</a:t>
            </a:fld>
            <a:endParaRPr lang="en-US" altLang="en-US"/>
          </a:p>
        </p:txBody>
      </p:sp>
    </p:spTree>
    <p:extLst>
      <p:ext uri="{BB962C8B-B14F-4D97-AF65-F5344CB8AC3E}">
        <p14:creationId xmlns:p14="http://schemas.microsoft.com/office/powerpoint/2010/main" val="41350962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3061E4-1C7E-4589-9CED-86B5EBF4B4B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50646B1-F64D-4DD3-815C-1CCBC985F6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8CF518C-4EAB-42A9-9F06-768B6D9C0071}"/>
              </a:ext>
            </a:extLst>
          </p:cNvPr>
          <p:cNvSpPr>
            <a:spLocks noGrp="1"/>
          </p:cNvSpPr>
          <p:nvPr>
            <p:ph type="sldNum" sz="quarter" idx="12"/>
          </p:nvPr>
        </p:nvSpPr>
        <p:spPr/>
        <p:txBody>
          <a:bodyPr/>
          <a:lstStyle>
            <a:lvl1pPr>
              <a:defRPr/>
            </a:lvl1pPr>
          </a:lstStyle>
          <a:p>
            <a:fld id="{F5C81C85-F4C8-4F06-9A8C-333BE47FA942}" type="slidenum">
              <a:rPr lang="en-US" altLang="en-US"/>
              <a:pPr/>
              <a:t>‹#›</a:t>
            </a:fld>
            <a:endParaRPr lang="en-US" altLang="en-US"/>
          </a:p>
        </p:txBody>
      </p:sp>
    </p:spTree>
    <p:extLst>
      <p:ext uri="{BB962C8B-B14F-4D97-AF65-F5344CB8AC3E}">
        <p14:creationId xmlns:p14="http://schemas.microsoft.com/office/powerpoint/2010/main" val="32051486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8D9A02-583A-484D-89B6-1CAC17D4924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B764A75-D3DD-47A0-BA95-F6A490145D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5D3CB72-48AE-4419-897F-A0B5CC5C7512}"/>
              </a:ext>
            </a:extLst>
          </p:cNvPr>
          <p:cNvSpPr>
            <a:spLocks noGrp="1"/>
          </p:cNvSpPr>
          <p:nvPr>
            <p:ph type="sldNum" sz="quarter" idx="12"/>
          </p:nvPr>
        </p:nvSpPr>
        <p:spPr/>
        <p:txBody>
          <a:bodyPr/>
          <a:lstStyle>
            <a:lvl1pPr>
              <a:defRPr/>
            </a:lvl1pPr>
          </a:lstStyle>
          <a:p>
            <a:fld id="{7CB3AC56-A4AB-4969-A796-09114F0B4350}" type="slidenum">
              <a:rPr lang="en-US" altLang="en-US"/>
              <a:pPr/>
              <a:t>‹#›</a:t>
            </a:fld>
            <a:endParaRPr lang="en-US" altLang="en-US"/>
          </a:p>
        </p:txBody>
      </p:sp>
    </p:spTree>
    <p:extLst>
      <p:ext uri="{BB962C8B-B14F-4D97-AF65-F5344CB8AC3E}">
        <p14:creationId xmlns:p14="http://schemas.microsoft.com/office/powerpoint/2010/main" val="33673685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861E921-AAE4-40D2-BFFB-A395DA0BE84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96E1F72-2DEE-4F42-992A-7E1416F75E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DD37343-B7FC-49E0-8AFA-614F4CAE11C3}"/>
              </a:ext>
            </a:extLst>
          </p:cNvPr>
          <p:cNvSpPr>
            <a:spLocks noGrp="1"/>
          </p:cNvSpPr>
          <p:nvPr>
            <p:ph type="sldNum" sz="quarter" idx="12"/>
          </p:nvPr>
        </p:nvSpPr>
        <p:spPr/>
        <p:txBody>
          <a:bodyPr/>
          <a:lstStyle>
            <a:lvl1pPr>
              <a:defRPr/>
            </a:lvl1pPr>
          </a:lstStyle>
          <a:p>
            <a:fld id="{158A0A64-74E6-4CE8-A934-B93137E316FA}" type="slidenum">
              <a:rPr lang="en-US" altLang="en-US"/>
              <a:pPr/>
              <a:t>‹#›</a:t>
            </a:fld>
            <a:endParaRPr lang="en-US" altLang="en-US"/>
          </a:p>
        </p:txBody>
      </p:sp>
    </p:spTree>
    <p:extLst>
      <p:ext uri="{BB962C8B-B14F-4D97-AF65-F5344CB8AC3E}">
        <p14:creationId xmlns:p14="http://schemas.microsoft.com/office/powerpoint/2010/main" val="4044721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FFFBEF"/>
        </a:solidFill>
        <a:effectLst/>
      </p:bgPr>
    </p:bg>
    <p:spTree>
      <p:nvGrpSpPr>
        <p:cNvPr id="1" name="Shape 33"/>
        <p:cNvGrpSpPr/>
        <p:nvPr/>
      </p:nvGrpSpPr>
      <p:grpSpPr>
        <a:xfrm>
          <a:off x="0" y="0"/>
          <a:ext cx="0" cy="0"/>
          <a:chOff x="0" y="0"/>
          <a:chExt cx="0" cy="0"/>
        </a:xfrm>
      </p:grpSpPr>
      <p:cxnSp>
        <p:nvCxnSpPr>
          <p:cNvPr id="4" name="Google Shape;36;p4">
            <a:extLst>
              <a:ext uri="{FF2B5EF4-FFF2-40B4-BE49-F238E27FC236}">
                <a16:creationId xmlns:a16="http://schemas.microsoft.com/office/drawing/2014/main" id="{D14B9001-63AF-4EAD-A8D9-CEF9CF30F068}"/>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37;p4">
            <a:extLst>
              <a:ext uri="{FF2B5EF4-FFF2-40B4-BE49-F238E27FC236}">
                <a16:creationId xmlns:a16="http://schemas.microsoft.com/office/drawing/2014/main" id="{C5867BD8-2D15-4AA1-877C-A2EFDFC6F251}"/>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38;p4">
            <a:extLst>
              <a:ext uri="{FF2B5EF4-FFF2-40B4-BE49-F238E27FC236}">
                <a16:creationId xmlns:a16="http://schemas.microsoft.com/office/drawing/2014/main" id="{DCF8D68C-6A9E-4089-994B-BF9CB048715F}"/>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39;p4">
            <a:extLst>
              <a:ext uri="{FF2B5EF4-FFF2-40B4-BE49-F238E27FC236}">
                <a16:creationId xmlns:a16="http://schemas.microsoft.com/office/drawing/2014/main" id="{BF85966F-A4F5-4CAD-B496-2ABA77F200EA}"/>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40;p4">
            <a:extLst>
              <a:ext uri="{FF2B5EF4-FFF2-40B4-BE49-F238E27FC236}">
                <a16:creationId xmlns:a16="http://schemas.microsoft.com/office/drawing/2014/main" id="{0094FBB6-13E5-4F5E-8C46-75B06D609A46}"/>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41;p4">
            <a:extLst>
              <a:ext uri="{FF2B5EF4-FFF2-40B4-BE49-F238E27FC236}">
                <a16:creationId xmlns:a16="http://schemas.microsoft.com/office/drawing/2014/main" id="{E1DC17EE-E14E-46E7-8048-6B08B4390707}"/>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42;p4">
            <a:extLst>
              <a:ext uri="{FF2B5EF4-FFF2-40B4-BE49-F238E27FC236}">
                <a16:creationId xmlns:a16="http://schemas.microsoft.com/office/drawing/2014/main" id="{AA650F85-6FE6-4EAC-A8F4-B1249F8A51BA}"/>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43;p4">
            <a:extLst>
              <a:ext uri="{FF2B5EF4-FFF2-40B4-BE49-F238E27FC236}">
                <a16:creationId xmlns:a16="http://schemas.microsoft.com/office/drawing/2014/main" id="{572EDC42-CD0C-4333-801E-4CCE48A22157}"/>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2" name="Google Shape;44;p4">
            <a:extLst>
              <a:ext uri="{FF2B5EF4-FFF2-40B4-BE49-F238E27FC236}">
                <a16:creationId xmlns:a16="http://schemas.microsoft.com/office/drawing/2014/main" id="{83F29EDA-455B-41FE-A71C-7CC57A412795}"/>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3" name="Google Shape;45;p4">
            <a:extLst>
              <a:ext uri="{FF2B5EF4-FFF2-40B4-BE49-F238E27FC236}">
                <a16:creationId xmlns:a16="http://schemas.microsoft.com/office/drawing/2014/main" id="{538A46A8-9C47-4AED-A44D-2A67B7667361}"/>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4" name="Google Shape;46;p4">
            <a:extLst>
              <a:ext uri="{FF2B5EF4-FFF2-40B4-BE49-F238E27FC236}">
                <a16:creationId xmlns:a16="http://schemas.microsoft.com/office/drawing/2014/main" id="{93E312FA-CAD4-4F6C-9015-9F1D5B5A71B7}"/>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47;p4">
            <a:extLst>
              <a:ext uri="{FF2B5EF4-FFF2-40B4-BE49-F238E27FC236}">
                <a16:creationId xmlns:a16="http://schemas.microsoft.com/office/drawing/2014/main" id="{1EF80A3E-8346-45F6-9E4A-B74B430AFD4F}"/>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6" name="Google Shape;48;p4">
            <a:extLst>
              <a:ext uri="{FF2B5EF4-FFF2-40B4-BE49-F238E27FC236}">
                <a16:creationId xmlns:a16="http://schemas.microsoft.com/office/drawing/2014/main" id="{419AF437-FA91-419C-8C2B-A73989A3257B}"/>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7" name="Google Shape;49;p4">
            <a:extLst>
              <a:ext uri="{FF2B5EF4-FFF2-40B4-BE49-F238E27FC236}">
                <a16:creationId xmlns:a16="http://schemas.microsoft.com/office/drawing/2014/main" id="{C340FA28-CB42-420F-A165-F5565B36544E}"/>
              </a:ext>
            </a:extLst>
          </p:cNvPr>
          <p:cNvSpPr/>
          <p:nvPr/>
        </p:nvSpPr>
        <p:spPr>
          <a:xfrm rot="5400000" flipH="1">
            <a:off x="11361739" y="-124354"/>
            <a:ext cx="720725" cy="969433"/>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lIns="91425" tIns="91425" rIns="91425" bIns="91425" anchor="ctr"/>
          <a:lstStyle/>
          <a:p>
            <a:pPr>
              <a:spcBef>
                <a:spcPts val="0"/>
              </a:spcBef>
              <a:spcAft>
                <a:spcPts val="0"/>
              </a:spcAft>
              <a:defRPr/>
            </a:pPr>
            <a:endParaRPr sz="1800"/>
          </a:p>
        </p:txBody>
      </p:sp>
      <p:grpSp>
        <p:nvGrpSpPr>
          <p:cNvPr id="18" name="Google Shape;50;p4">
            <a:extLst>
              <a:ext uri="{FF2B5EF4-FFF2-40B4-BE49-F238E27FC236}">
                <a16:creationId xmlns:a16="http://schemas.microsoft.com/office/drawing/2014/main" id="{11030258-E588-463B-B8D0-8E166E95B2CC}"/>
              </a:ext>
            </a:extLst>
          </p:cNvPr>
          <p:cNvGrpSpPr>
            <a:grpSpLocks/>
          </p:cNvGrpSpPr>
          <p:nvPr/>
        </p:nvGrpSpPr>
        <p:grpSpPr bwMode="auto">
          <a:xfrm rot="637806">
            <a:off x="10716685" y="5454651"/>
            <a:ext cx="859367" cy="1057275"/>
            <a:chOff x="7086900" y="2742275"/>
            <a:chExt cx="1912041" cy="2352039"/>
          </a:xfrm>
        </p:grpSpPr>
        <p:sp>
          <p:nvSpPr>
            <p:cNvPr id="19" name="Google Shape;51;p4">
              <a:extLst>
                <a:ext uri="{FF2B5EF4-FFF2-40B4-BE49-F238E27FC236}">
                  <a16:creationId xmlns:a16="http://schemas.microsoft.com/office/drawing/2014/main" id="{A0773226-5DB7-4065-93F3-74EA5535B20F}"/>
                </a:ext>
              </a:extLst>
            </p:cNvPr>
            <p:cNvSpPr/>
            <p:nvPr/>
          </p:nvSpPr>
          <p:spPr>
            <a:xfrm>
              <a:off x="7086900" y="2742275"/>
              <a:ext cx="1912041" cy="2352039"/>
            </a:xfrm>
            <a:custGeom>
              <a:avLst/>
              <a:gdLst/>
              <a:ahLst/>
              <a:cxnLst/>
              <a:rect l="l" t="t" r="r" b="b"/>
              <a:pathLst>
                <a:path w="10538" h="12963" extrusionOk="0">
                  <a:moveTo>
                    <a:pt x="5129" y="1"/>
                  </a:moveTo>
                  <a:cubicBezTo>
                    <a:pt x="4967" y="1"/>
                    <a:pt x="4868" y="12"/>
                    <a:pt x="4855" y="36"/>
                  </a:cubicBezTo>
                  <a:cubicBezTo>
                    <a:pt x="4663" y="393"/>
                    <a:pt x="328" y="7625"/>
                    <a:pt x="189" y="7879"/>
                  </a:cubicBezTo>
                  <a:cubicBezTo>
                    <a:pt x="1" y="8224"/>
                    <a:pt x="3890" y="8601"/>
                    <a:pt x="4346" y="8653"/>
                  </a:cubicBezTo>
                  <a:cubicBezTo>
                    <a:pt x="4428" y="8663"/>
                    <a:pt x="4378" y="12919"/>
                    <a:pt x="4759" y="12962"/>
                  </a:cubicBezTo>
                  <a:cubicBezTo>
                    <a:pt x="4760" y="12962"/>
                    <a:pt x="4761" y="12962"/>
                    <a:pt x="4761" y="12962"/>
                  </a:cubicBezTo>
                  <a:cubicBezTo>
                    <a:pt x="5053" y="12962"/>
                    <a:pt x="10404" y="5409"/>
                    <a:pt x="10404" y="5409"/>
                  </a:cubicBezTo>
                  <a:cubicBezTo>
                    <a:pt x="10460" y="5327"/>
                    <a:pt x="10410" y="5214"/>
                    <a:pt x="10311" y="5194"/>
                  </a:cubicBezTo>
                  <a:lnTo>
                    <a:pt x="7927" y="4735"/>
                  </a:lnTo>
                  <a:cubicBezTo>
                    <a:pt x="7927" y="4735"/>
                    <a:pt x="10179" y="1312"/>
                    <a:pt x="10341" y="965"/>
                  </a:cubicBezTo>
                  <a:cubicBezTo>
                    <a:pt x="10537" y="543"/>
                    <a:pt x="6269" y="1"/>
                    <a:pt x="5129" y="1"/>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20" name="Google Shape;52;p4">
              <a:extLst>
                <a:ext uri="{FF2B5EF4-FFF2-40B4-BE49-F238E27FC236}">
                  <a16:creationId xmlns:a16="http://schemas.microsoft.com/office/drawing/2014/main" id="{A5CE9A25-D447-429B-8179-33576F58C70F}"/>
                </a:ext>
              </a:extLst>
            </p:cNvPr>
            <p:cNvSpPr>
              <a:spLocks/>
            </p:cNvSpPr>
            <p:nvPr/>
          </p:nvSpPr>
          <p:spPr bwMode="auto">
            <a:xfrm>
              <a:off x="7376118" y="2897952"/>
              <a:ext cx="888705" cy="1206411"/>
            </a:xfrm>
            <a:custGeom>
              <a:avLst/>
              <a:gdLst>
                <a:gd name="T0" fmla="*/ 2147483646 w 4898"/>
                <a:gd name="T1" fmla="*/ 1081170696 h 6649"/>
                <a:gd name="T2" fmla="*/ 2147483646 w 4898"/>
                <a:gd name="T3" fmla="*/ 2147483646 h 6649"/>
                <a:gd name="T4" fmla="*/ 2147483646 w 4898"/>
                <a:gd name="T5" fmla="*/ 2147483646 h 6649"/>
                <a:gd name="T6" fmla="*/ 2147483646 w 4898"/>
                <a:gd name="T7" fmla="*/ 2147483646 h 6649"/>
                <a:gd name="T8" fmla="*/ 2147483646 w 4898"/>
                <a:gd name="T9" fmla="*/ 2147483646 h 6649"/>
                <a:gd name="T10" fmla="*/ 2147483646 w 4898"/>
                <a:gd name="T11" fmla="*/ 1081170696 h 66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8" h="6649" extrusionOk="0">
                  <a:moveTo>
                    <a:pt x="4292" y="1"/>
                  </a:moveTo>
                  <a:cubicBezTo>
                    <a:pt x="4008" y="1"/>
                    <a:pt x="3816" y="25"/>
                    <a:pt x="3793" y="84"/>
                  </a:cubicBezTo>
                  <a:cubicBezTo>
                    <a:pt x="3674" y="402"/>
                    <a:pt x="54" y="6053"/>
                    <a:pt x="14" y="6374"/>
                  </a:cubicBezTo>
                  <a:cubicBezTo>
                    <a:pt x="0" y="6496"/>
                    <a:pt x="496" y="6582"/>
                    <a:pt x="1125" y="6648"/>
                  </a:cubicBezTo>
                  <a:cubicBezTo>
                    <a:pt x="2067" y="5299"/>
                    <a:pt x="4180" y="1377"/>
                    <a:pt x="4898" y="25"/>
                  </a:cubicBezTo>
                  <a:cubicBezTo>
                    <a:pt x="4673" y="10"/>
                    <a:pt x="4466" y="1"/>
                    <a:pt x="4292" y="1"/>
                  </a:cubicBezTo>
                  <a:close/>
                </a:path>
              </a:pathLst>
            </a:custGeom>
            <a:solidFill>
              <a:srgbClr val="DDA50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 name="Google Shape;53;p4">
              <a:extLst>
                <a:ext uri="{FF2B5EF4-FFF2-40B4-BE49-F238E27FC236}">
                  <a16:creationId xmlns:a16="http://schemas.microsoft.com/office/drawing/2014/main" id="{9CB2D708-70E9-45B5-875E-777CE6A39172}"/>
                </a:ext>
              </a:extLst>
            </p:cNvPr>
            <p:cNvSpPr>
              <a:spLocks/>
            </p:cNvSpPr>
            <p:nvPr/>
          </p:nvSpPr>
          <p:spPr bwMode="auto">
            <a:xfrm>
              <a:off x="7376118" y="2897952"/>
              <a:ext cx="1344852" cy="1921476"/>
            </a:xfrm>
            <a:custGeom>
              <a:avLst/>
              <a:gdLst>
                <a:gd name="T0" fmla="*/ 2147483646 w 7412"/>
                <a:gd name="T1" fmla="*/ 1081170999 h 10590"/>
                <a:gd name="T2" fmla="*/ 2147483646 w 7412"/>
                <a:gd name="T3" fmla="*/ 2147483646 h 10590"/>
                <a:gd name="T4" fmla="*/ 2147483646 w 7412"/>
                <a:gd name="T5" fmla="*/ 2147483646 h 10590"/>
                <a:gd name="T6" fmla="*/ 2147483646 w 7412"/>
                <a:gd name="T7" fmla="*/ 2147483646 h 10590"/>
                <a:gd name="T8" fmla="*/ 2147483646 w 7412"/>
                <a:gd name="T9" fmla="*/ 2147483646 h 10590"/>
                <a:gd name="T10" fmla="*/ 2147483646 w 7412"/>
                <a:gd name="T11" fmla="*/ 2147483646 h 10590"/>
                <a:gd name="T12" fmla="*/ 2147483646 w 7412"/>
                <a:gd name="T13" fmla="*/ 2147483646 h 10590"/>
                <a:gd name="T14" fmla="*/ 2147483646 w 7412"/>
                <a:gd name="T15" fmla="*/ 2147483646 h 10590"/>
                <a:gd name="T16" fmla="*/ 2147483646 w 7412"/>
                <a:gd name="T17" fmla="*/ 2147483646 h 10590"/>
                <a:gd name="T18" fmla="*/ 2147483646 w 7412"/>
                <a:gd name="T19" fmla="*/ 2147483646 h 10590"/>
                <a:gd name="T20" fmla="*/ 2147483646 w 7412"/>
                <a:gd name="T21" fmla="*/ 2147483646 h 10590"/>
                <a:gd name="T22" fmla="*/ 2147483646 w 7412"/>
                <a:gd name="T23" fmla="*/ 2147483646 h 10590"/>
                <a:gd name="T24" fmla="*/ 2147483646 w 7412"/>
                <a:gd name="T25" fmla="*/ 2147483646 h 10590"/>
                <a:gd name="T26" fmla="*/ 2147483646 w 7412"/>
                <a:gd name="T27" fmla="*/ 1081170999 h 105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412" h="10590" extrusionOk="0">
                  <a:moveTo>
                    <a:pt x="4292" y="1"/>
                  </a:moveTo>
                  <a:cubicBezTo>
                    <a:pt x="4008" y="1"/>
                    <a:pt x="3816" y="25"/>
                    <a:pt x="3793" y="84"/>
                  </a:cubicBezTo>
                  <a:cubicBezTo>
                    <a:pt x="3674" y="402"/>
                    <a:pt x="54" y="6053"/>
                    <a:pt x="14" y="6374"/>
                  </a:cubicBezTo>
                  <a:cubicBezTo>
                    <a:pt x="0" y="6496"/>
                    <a:pt x="496" y="6582"/>
                    <a:pt x="1125" y="6648"/>
                  </a:cubicBezTo>
                  <a:cubicBezTo>
                    <a:pt x="2146" y="6751"/>
                    <a:pt x="3523" y="6787"/>
                    <a:pt x="3657" y="6800"/>
                  </a:cubicBezTo>
                  <a:cubicBezTo>
                    <a:pt x="3661" y="6800"/>
                    <a:pt x="3665" y="6803"/>
                    <a:pt x="3665" y="6807"/>
                  </a:cubicBezTo>
                  <a:cubicBezTo>
                    <a:pt x="3856" y="6939"/>
                    <a:pt x="3334" y="10513"/>
                    <a:pt x="3538" y="10589"/>
                  </a:cubicBezTo>
                  <a:cubicBezTo>
                    <a:pt x="3546" y="10589"/>
                    <a:pt x="3558" y="10586"/>
                    <a:pt x="3575" y="10577"/>
                  </a:cubicBezTo>
                  <a:cubicBezTo>
                    <a:pt x="4002" y="10285"/>
                    <a:pt x="7242" y="5421"/>
                    <a:pt x="7325" y="5167"/>
                  </a:cubicBezTo>
                  <a:cubicBezTo>
                    <a:pt x="7411" y="4905"/>
                    <a:pt x="4825" y="4710"/>
                    <a:pt x="4511" y="4621"/>
                  </a:cubicBezTo>
                  <a:cubicBezTo>
                    <a:pt x="4197" y="4528"/>
                    <a:pt x="7245" y="759"/>
                    <a:pt x="7328" y="498"/>
                  </a:cubicBezTo>
                  <a:cubicBezTo>
                    <a:pt x="7384" y="329"/>
                    <a:pt x="5959" y="101"/>
                    <a:pt x="4901" y="25"/>
                  </a:cubicBezTo>
                  <a:lnTo>
                    <a:pt x="4898" y="25"/>
                  </a:lnTo>
                  <a:cubicBezTo>
                    <a:pt x="4673" y="10"/>
                    <a:pt x="4466" y="1"/>
                    <a:pt x="429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54;p4">
              <a:extLst>
                <a:ext uri="{FF2B5EF4-FFF2-40B4-BE49-F238E27FC236}">
                  <a16:creationId xmlns:a16="http://schemas.microsoft.com/office/drawing/2014/main" id="{B0B067F3-C605-4A6F-9505-C6A48D695E67}"/>
                </a:ext>
              </a:extLst>
            </p:cNvPr>
            <p:cNvSpPr>
              <a:spLocks/>
            </p:cNvSpPr>
            <p:nvPr/>
          </p:nvSpPr>
          <p:spPr bwMode="auto">
            <a:xfrm>
              <a:off x="7980862" y="4126492"/>
              <a:ext cx="219183" cy="692929"/>
            </a:xfrm>
            <a:custGeom>
              <a:avLst/>
              <a:gdLst>
                <a:gd name="T0" fmla="*/ 2147483646 w 1208"/>
                <a:gd name="T1" fmla="*/ 1081171367 h 3819"/>
                <a:gd name="T2" fmla="*/ 2147483646 w 1208"/>
                <a:gd name="T3" fmla="*/ 2147483646 h 3819"/>
                <a:gd name="T4" fmla="*/ 2147483646 w 1208"/>
                <a:gd name="T5" fmla="*/ 2147483646 h 3819"/>
                <a:gd name="T6" fmla="*/ 2147483646 w 1208"/>
                <a:gd name="T7" fmla="*/ 2147483646 h 3819"/>
                <a:gd name="T8" fmla="*/ 2147483646 w 1208"/>
                <a:gd name="T9" fmla="*/ 2147483646 h 3819"/>
                <a:gd name="T10" fmla="*/ 2147483646 w 1208"/>
                <a:gd name="T11" fmla="*/ 1081171367 h 38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8" h="3819" extrusionOk="0">
                  <a:moveTo>
                    <a:pt x="817" y="1"/>
                  </a:moveTo>
                  <a:cubicBezTo>
                    <a:pt x="649" y="1"/>
                    <a:pt x="459" y="20"/>
                    <a:pt x="332" y="36"/>
                  </a:cubicBezTo>
                  <a:cubicBezTo>
                    <a:pt x="523" y="168"/>
                    <a:pt x="1" y="3742"/>
                    <a:pt x="205" y="3818"/>
                  </a:cubicBezTo>
                  <a:cubicBezTo>
                    <a:pt x="213" y="3818"/>
                    <a:pt x="225" y="3815"/>
                    <a:pt x="242" y="3806"/>
                  </a:cubicBezTo>
                  <a:cubicBezTo>
                    <a:pt x="659" y="2770"/>
                    <a:pt x="1171" y="323"/>
                    <a:pt x="1194" y="131"/>
                  </a:cubicBezTo>
                  <a:cubicBezTo>
                    <a:pt x="1207" y="30"/>
                    <a:pt x="1028" y="1"/>
                    <a:pt x="817" y="1"/>
                  </a:cubicBezTo>
                  <a:close/>
                </a:path>
              </a:pathLst>
            </a:custGeom>
            <a:solidFill>
              <a:srgbClr val="434343">
                <a:alpha val="1529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 name="Google Shape;55;p4">
              <a:extLst>
                <a:ext uri="{FF2B5EF4-FFF2-40B4-BE49-F238E27FC236}">
                  <a16:creationId xmlns:a16="http://schemas.microsoft.com/office/drawing/2014/main" id="{371AA38E-CC30-490F-861B-3A4C815A3DC4}"/>
                </a:ext>
              </a:extLst>
            </p:cNvPr>
            <p:cNvSpPr>
              <a:spLocks/>
            </p:cNvSpPr>
            <p:nvPr/>
          </p:nvSpPr>
          <p:spPr bwMode="auto">
            <a:xfrm>
              <a:off x="8267721" y="3019880"/>
              <a:ext cx="325871" cy="353631"/>
            </a:xfrm>
            <a:custGeom>
              <a:avLst/>
              <a:gdLst>
                <a:gd name="T0" fmla="*/ 2147483646 w 1796"/>
                <a:gd name="T1" fmla="*/ 0 h 1949"/>
                <a:gd name="T2" fmla="*/ 2147483646 w 1796"/>
                <a:gd name="T3" fmla="*/ 2147483646 h 1949"/>
                <a:gd name="T4" fmla="*/ 2147483646 w 1796"/>
                <a:gd name="T5" fmla="*/ 2147483646 h 1949"/>
                <a:gd name="T6" fmla="*/ 2147483646 w 1796"/>
                <a:gd name="T7" fmla="*/ 2147483646 h 1949"/>
                <a:gd name="T8" fmla="*/ 2147483646 w 1796"/>
                <a:gd name="T9" fmla="*/ 2147483646 h 1949"/>
                <a:gd name="T10" fmla="*/ 2147483646 w 1796"/>
                <a:gd name="T11" fmla="*/ 2147483646 h 1949"/>
                <a:gd name="T12" fmla="*/ 2147483646 w 1796"/>
                <a:gd name="T13" fmla="*/ 0 h 19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96" h="1949" extrusionOk="0">
                  <a:moveTo>
                    <a:pt x="1455" y="0"/>
                  </a:moveTo>
                  <a:cubicBezTo>
                    <a:pt x="1396" y="0"/>
                    <a:pt x="1336" y="27"/>
                    <a:pt x="1287" y="90"/>
                  </a:cubicBezTo>
                  <a:cubicBezTo>
                    <a:pt x="906" y="572"/>
                    <a:pt x="526" y="1059"/>
                    <a:pt x="146" y="1542"/>
                  </a:cubicBezTo>
                  <a:cubicBezTo>
                    <a:pt x="1" y="1726"/>
                    <a:pt x="169" y="1949"/>
                    <a:pt x="344" y="1949"/>
                  </a:cubicBezTo>
                  <a:cubicBezTo>
                    <a:pt x="401" y="1949"/>
                    <a:pt x="463" y="1922"/>
                    <a:pt x="513" y="1862"/>
                  </a:cubicBezTo>
                  <a:cubicBezTo>
                    <a:pt x="893" y="1376"/>
                    <a:pt x="1273" y="893"/>
                    <a:pt x="1654" y="407"/>
                  </a:cubicBezTo>
                  <a:cubicBezTo>
                    <a:pt x="1796" y="226"/>
                    <a:pt x="1627" y="0"/>
                    <a:pt x="1455" y="0"/>
                  </a:cubicBezTo>
                  <a:close/>
                </a:path>
              </a:pathLst>
            </a:custGeom>
            <a:solidFill>
              <a:srgbClr val="434343">
                <a:alpha val="1529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56;p4">
              <a:extLst>
                <a:ext uri="{FF2B5EF4-FFF2-40B4-BE49-F238E27FC236}">
                  <a16:creationId xmlns:a16="http://schemas.microsoft.com/office/drawing/2014/main" id="{DB3943A3-6A03-4C8D-ABD8-68F95E0664D2}"/>
                </a:ext>
              </a:extLst>
            </p:cNvPr>
            <p:cNvSpPr>
              <a:spLocks/>
            </p:cNvSpPr>
            <p:nvPr/>
          </p:nvSpPr>
          <p:spPr bwMode="auto">
            <a:xfrm>
              <a:off x="8168109" y="3399093"/>
              <a:ext cx="121385" cy="88362"/>
            </a:xfrm>
            <a:custGeom>
              <a:avLst/>
              <a:gdLst>
                <a:gd name="T0" fmla="*/ 2147483646 w 669"/>
                <a:gd name="T1" fmla="*/ 1081158966 h 487"/>
                <a:gd name="T2" fmla="*/ 2147483646 w 669"/>
                <a:gd name="T3" fmla="*/ 2147483646 h 487"/>
                <a:gd name="T4" fmla="*/ 2147483646 w 669"/>
                <a:gd name="T5" fmla="*/ 2147483646 h 487"/>
                <a:gd name="T6" fmla="*/ 2147483646 w 669"/>
                <a:gd name="T7" fmla="*/ 2147483646 h 487"/>
                <a:gd name="T8" fmla="*/ 2147483646 w 669"/>
                <a:gd name="T9" fmla="*/ 1081158966 h 4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9" h="487" extrusionOk="0">
                  <a:moveTo>
                    <a:pt x="331" y="1"/>
                  </a:moveTo>
                  <a:cubicBezTo>
                    <a:pt x="63" y="1"/>
                    <a:pt x="0" y="427"/>
                    <a:pt x="292" y="483"/>
                  </a:cubicBezTo>
                  <a:cubicBezTo>
                    <a:pt x="308" y="486"/>
                    <a:pt x="324" y="486"/>
                    <a:pt x="341" y="486"/>
                  </a:cubicBezTo>
                  <a:cubicBezTo>
                    <a:pt x="606" y="486"/>
                    <a:pt x="669" y="60"/>
                    <a:pt x="380" y="7"/>
                  </a:cubicBezTo>
                  <a:cubicBezTo>
                    <a:pt x="364" y="4"/>
                    <a:pt x="344" y="1"/>
                    <a:pt x="331" y="1"/>
                  </a:cubicBezTo>
                  <a:close/>
                </a:path>
              </a:pathLst>
            </a:custGeom>
            <a:solidFill>
              <a:srgbClr val="434343">
                <a:alpha val="1529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5" name="Google Shape;57;p4">
              <a:extLst>
                <a:ext uri="{FF2B5EF4-FFF2-40B4-BE49-F238E27FC236}">
                  <a16:creationId xmlns:a16="http://schemas.microsoft.com/office/drawing/2014/main" id="{8BA340CF-59D4-499C-837D-87BA8F4E36C2}"/>
                </a:ext>
              </a:extLst>
            </p:cNvPr>
            <p:cNvSpPr>
              <a:spLocks/>
            </p:cNvSpPr>
            <p:nvPr/>
          </p:nvSpPr>
          <p:spPr bwMode="auto">
            <a:xfrm>
              <a:off x="8313988" y="3873018"/>
              <a:ext cx="299562" cy="381755"/>
            </a:xfrm>
            <a:custGeom>
              <a:avLst/>
              <a:gdLst>
                <a:gd name="T0" fmla="*/ 2147483646 w 1651"/>
                <a:gd name="T1" fmla="*/ 0 h 2104"/>
                <a:gd name="T2" fmla="*/ 2147483646 w 1651"/>
                <a:gd name="T3" fmla="*/ 2147483646 h 2104"/>
                <a:gd name="T4" fmla="*/ 2147483646 w 1651"/>
                <a:gd name="T5" fmla="*/ 2147483646 h 2104"/>
                <a:gd name="T6" fmla="*/ 2147483646 w 1651"/>
                <a:gd name="T7" fmla="*/ 2147483646 h 2104"/>
                <a:gd name="T8" fmla="*/ 2147483646 w 1651"/>
                <a:gd name="T9" fmla="*/ 2147483646 h 2104"/>
                <a:gd name="T10" fmla="*/ 2147483646 w 1651"/>
                <a:gd name="T11" fmla="*/ 2147483646 h 2104"/>
                <a:gd name="T12" fmla="*/ 2147483646 w 1651"/>
                <a:gd name="T13" fmla="*/ 0 h 21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1" h="2104" extrusionOk="0">
                  <a:moveTo>
                    <a:pt x="1316" y="0"/>
                  </a:moveTo>
                  <a:cubicBezTo>
                    <a:pt x="1250" y="0"/>
                    <a:pt x="1187" y="31"/>
                    <a:pt x="1141" y="107"/>
                  </a:cubicBezTo>
                  <a:cubicBezTo>
                    <a:pt x="800" y="639"/>
                    <a:pt x="463" y="1175"/>
                    <a:pt x="122" y="1707"/>
                  </a:cubicBezTo>
                  <a:cubicBezTo>
                    <a:pt x="0" y="1896"/>
                    <a:pt x="169" y="2104"/>
                    <a:pt x="338" y="2104"/>
                  </a:cubicBezTo>
                  <a:cubicBezTo>
                    <a:pt x="400" y="2104"/>
                    <a:pt x="463" y="2074"/>
                    <a:pt x="509" y="1998"/>
                  </a:cubicBezTo>
                  <a:cubicBezTo>
                    <a:pt x="849" y="1465"/>
                    <a:pt x="1191" y="930"/>
                    <a:pt x="1528" y="397"/>
                  </a:cubicBezTo>
                  <a:cubicBezTo>
                    <a:pt x="1650" y="209"/>
                    <a:pt x="1481" y="0"/>
                    <a:pt x="1316" y="0"/>
                  </a:cubicBezTo>
                  <a:close/>
                </a:path>
              </a:pathLst>
            </a:custGeom>
            <a:solidFill>
              <a:srgbClr val="434343">
                <a:alpha val="1529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6" name="Google Shape;58;p4">
            <a:extLst>
              <a:ext uri="{FF2B5EF4-FFF2-40B4-BE49-F238E27FC236}">
                <a16:creationId xmlns:a16="http://schemas.microsoft.com/office/drawing/2014/main" id="{FECD71BD-7FDE-4D64-8A41-9C8DA196B1E2}"/>
              </a:ext>
            </a:extLst>
          </p:cNvPr>
          <p:cNvSpPr/>
          <p:nvPr/>
        </p:nvSpPr>
        <p:spPr>
          <a:xfrm>
            <a:off x="10957984" y="1282700"/>
            <a:ext cx="237067" cy="217488"/>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27" name="Google Shape;59;p4">
            <a:extLst>
              <a:ext uri="{FF2B5EF4-FFF2-40B4-BE49-F238E27FC236}">
                <a16:creationId xmlns:a16="http://schemas.microsoft.com/office/drawing/2014/main" id="{3A682CD9-14D1-458C-B735-7622D9B598DD}"/>
              </a:ext>
            </a:extLst>
          </p:cNvPr>
          <p:cNvSpPr/>
          <p:nvPr/>
        </p:nvSpPr>
        <p:spPr>
          <a:xfrm>
            <a:off x="1758951" y="6210300"/>
            <a:ext cx="239183" cy="217488"/>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34" name="Google Shape;34;p4"/>
          <p:cNvSpPr txBox="1">
            <a:spLocks noGrp="1"/>
          </p:cNvSpPr>
          <p:nvPr>
            <p:ph type="title"/>
          </p:nvPr>
        </p:nvSpPr>
        <p:spPr>
          <a:xfrm>
            <a:off x="1914400" y="460305"/>
            <a:ext cx="9323200" cy="763600"/>
          </a:xfrm>
          <a:prstGeom prst="rect">
            <a:avLst/>
          </a:prstGeom>
        </p:spPr>
        <p:txBody>
          <a:bodyPr spcFirstLastPara="1">
            <a:noAutofit/>
          </a:bodyPr>
          <a:lstStyle>
            <a:lvl1pPr lvl="0" algn="ctr">
              <a:spcBef>
                <a:spcPts val="0"/>
              </a:spcBef>
              <a:spcAft>
                <a:spcPts val="0"/>
              </a:spcAft>
              <a:buClr>
                <a:schemeClr val="dk1"/>
              </a:buClr>
              <a:buSzPts val="2800"/>
              <a:buNone/>
              <a:defRPr sz="3300">
                <a:solidFill>
                  <a:schemeClr val="dk1"/>
                </a:solidFill>
                <a:latin typeface="Odibee Sans"/>
                <a:ea typeface="Odibee Sans"/>
                <a:cs typeface="Odibee Sans"/>
                <a:sym typeface="Odibee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 name="Google Shape;35;p4"/>
          <p:cNvSpPr txBox="1">
            <a:spLocks noGrp="1"/>
          </p:cNvSpPr>
          <p:nvPr>
            <p:ph type="body" idx="1"/>
          </p:nvPr>
        </p:nvSpPr>
        <p:spPr>
          <a:xfrm>
            <a:off x="1914400" y="1565667"/>
            <a:ext cx="9323200" cy="4555200"/>
          </a:xfrm>
          <a:prstGeom prst="rect">
            <a:avLst/>
          </a:prstGeom>
        </p:spPr>
        <p:txBody>
          <a:bodyPr spcFirstLastPara="1">
            <a:noAutofit/>
          </a:bodyPr>
          <a:lstStyle>
            <a:lvl1pPr marL="457200" lvl="0" indent="-304800">
              <a:lnSpc>
                <a:spcPct val="100000"/>
              </a:lnSpc>
              <a:spcBef>
                <a:spcPts val="0"/>
              </a:spcBef>
              <a:spcAft>
                <a:spcPts val="0"/>
              </a:spcAft>
              <a:buClr>
                <a:srgbClr val="FFA000"/>
              </a:buClr>
              <a:buSzPts val="1200"/>
              <a:buFont typeface="Abel"/>
              <a:buChar char="●"/>
              <a:defRPr sz="1200"/>
            </a:lvl1pPr>
            <a:lvl2pPr marL="914400" lvl="1" indent="-317500">
              <a:spcBef>
                <a:spcPts val="1600"/>
              </a:spcBef>
              <a:spcAft>
                <a:spcPts val="0"/>
              </a:spcAft>
              <a:buClr>
                <a:srgbClr val="002A49"/>
              </a:buClr>
              <a:buSzPts val="1400"/>
              <a:buFont typeface="Arial"/>
              <a:buChar char="○"/>
              <a:defRPr/>
            </a:lvl2pPr>
            <a:lvl3pPr marL="1371600" lvl="2" indent="-317500">
              <a:spcBef>
                <a:spcPts val="1600"/>
              </a:spcBef>
              <a:spcAft>
                <a:spcPts val="0"/>
              </a:spcAft>
              <a:buClr>
                <a:srgbClr val="002A49"/>
              </a:buClr>
              <a:buSzPts val="1400"/>
              <a:buFont typeface="Arial"/>
              <a:buChar char="■"/>
              <a:defRPr/>
            </a:lvl3pPr>
            <a:lvl4pPr marL="1828800" lvl="3" indent="-317500">
              <a:spcBef>
                <a:spcPts val="1600"/>
              </a:spcBef>
              <a:spcAft>
                <a:spcPts val="0"/>
              </a:spcAft>
              <a:buClr>
                <a:srgbClr val="002A49"/>
              </a:buClr>
              <a:buSzPts val="1400"/>
              <a:buFont typeface="Arial"/>
              <a:buChar char="●"/>
              <a:defRPr/>
            </a:lvl4pPr>
            <a:lvl5pPr marL="2286000" lvl="4" indent="-317500">
              <a:spcBef>
                <a:spcPts val="1600"/>
              </a:spcBef>
              <a:spcAft>
                <a:spcPts val="0"/>
              </a:spcAft>
              <a:buClr>
                <a:srgbClr val="002A49"/>
              </a:buClr>
              <a:buSzPts val="1400"/>
              <a:buFont typeface="Arial"/>
              <a:buChar char="○"/>
              <a:defRPr/>
            </a:lvl5pPr>
            <a:lvl6pPr marL="2743200" lvl="5" indent="-317500">
              <a:spcBef>
                <a:spcPts val="1600"/>
              </a:spcBef>
              <a:spcAft>
                <a:spcPts val="0"/>
              </a:spcAft>
              <a:buClr>
                <a:srgbClr val="002A49"/>
              </a:buClr>
              <a:buSzPts val="1400"/>
              <a:buFont typeface="Arial"/>
              <a:buChar char="■"/>
              <a:defRPr/>
            </a:lvl6pPr>
            <a:lvl7pPr marL="3200400" lvl="6" indent="-317500">
              <a:spcBef>
                <a:spcPts val="1600"/>
              </a:spcBef>
              <a:spcAft>
                <a:spcPts val="0"/>
              </a:spcAft>
              <a:buClr>
                <a:srgbClr val="002A49"/>
              </a:buClr>
              <a:buSzPts val="1400"/>
              <a:buFont typeface="Arial"/>
              <a:buChar char="●"/>
              <a:defRPr/>
            </a:lvl7pPr>
            <a:lvl8pPr marL="3657600" lvl="7" indent="-317500">
              <a:spcBef>
                <a:spcPts val="1600"/>
              </a:spcBef>
              <a:spcAft>
                <a:spcPts val="0"/>
              </a:spcAft>
              <a:buClr>
                <a:srgbClr val="002A49"/>
              </a:buClr>
              <a:buSzPts val="1400"/>
              <a:buFont typeface="Arial"/>
              <a:buChar char="○"/>
              <a:defRPr/>
            </a:lvl8pPr>
            <a:lvl9pPr marL="4114800" lvl="8" indent="-317500">
              <a:spcBef>
                <a:spcPts val="1600"/>
              </a:spcBef>
              <a:spcAft>
                <a:spcPts val="1600"/>
              </a:spcAft>
              <a:buClr>
                <a:srgbClr val="002A49"/>
              </a:buClr>
              <a:buSzPts val="1400"/>
              <a:buFont typeface="Arial"/>
              <a:buChar char="■"/>
              <a:defRPr/>
            </a:lvl9pPr>
          </a:lstStyle>
          <a:p>
            <a:endParaRPr/>
          </a:p>
        </p:txBody>
      </p:sp>
    </p:spTree>
    <p:extLst>
      <p:ext uri="{BB962C8B-B14F-4D97-AF65-F5344CB8AC3E}">
        <p14:creationId xmlns:p14="http://schemas.microsoft.com/office/powerpoint/2010/main" val="27172925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89FCA0C-14F5-4D09-891F-58A85122F557}"/>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79B94D4F-E80A-4816-8979-CB4C812369D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1E05934-EFB8-4BDE-B94B-931139463518}"/>
              </a:ext>
            </a:extLst>
          </p:cNvPr>
          <p:cNvSpPr>
            <a:spLocks noGrp="1"/>
          </p:cNvSpPr>
          <p:nvPr>
            <p:ph type="sldNum" sz="quarter" idx="12"/>
          </p:nvPr>
        </p:nvSpPr>
        <p:spPr/>
        <p:txBody>
          <a:bodyPr/>
          <a:lstStyle>
            <a:lvl1pPr>
              <a:defRPr/>
            </a:lvl1pPr>
          </a:lstStyle>
          <a:p>
            <a:fld id="{7FEF79F0-C86C-41A7-BDB6-E8BB671F2F88}" type="slidenum">
              <a:rPr lang="en-US" altLang="en-US"/>
              <a:pPr/>
              <a:t>‹#›</a:t>
            </a:fld>
            <a:endParaRPr lang="en-US" altLang="en-US"/>
          </a:p>
        </p:txBody>
      </p:sp>
    </p:spTree>
    <p:extLst>
      <p:ext uri="{BB962C8B-B14F-4D97-AF65-F5344CB8AC3E}">
        <p14:creationId xmlns:p14="http://schemas.microsoft.com/office/powerpoint/2010/main" val="24905883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BE43695-CC6D-4F41-AE95-16B5AE844A5A}"/>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1608800F-B559-4C87-ACB2-266974BCC63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098C256-8513-4DC2-80DD-F2F17639E42D}"/>
              </a:ext>
            </a:extLst>
          </p:cNvPr>
          <p:cNvSpPr>
            <a:spLocks noGrp="1"/>
          </p:cNvSpPr>
          <p:nvPr>
            <p:ph type="sldNum" sz="quarter" idx="12"/>
          </p:nvPr>
        </p:nvSpPr>
        <p:spPr/>
        <p:txBody>
          <a:bodyPr/>
          <a:lstStyle>
            <a:lvl1pPr>
              <a:defRPr/>
            </a:lvl1pPr>
          </a:lstStyle>
          <a:p>
            <a:fld id="{A6C18B52-12F4-4963-9788-4F660F93ECAB}" type="slidenum">
              <a:rPr lang="en-US" altLang="en-US"/>
              <a:pPr/>
              <a:t>‹#›</a:t>
            </a:fld>
            <a:endParaRPr lang="en-US" altLang="en-US"/>
          </a:p>
        </p:txBody>
      </p:sp>
    </p:spTree>
    <p:extLst>
      <p:ext uri="{BB962C8B-B14F-4D97-AF65-F5344CB8AC3E}">
        <p14:creationId xmlns:p14="http://schemas.microsoft.com/office/powerpoint/2010/main" val="7997108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E43BD3B-CDD0-4099-8F17-4233C4F1C3ED}"/>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F25D7BC2-F5BE-460E-B49A-4EB48FD5DE4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ED0C670-7676-436D-9DDF-6F5CDBF4AB4D}"/>
              </a:ext>
            </a:extLst>
          </p:cNvPr>
          <p:cNvSpPr>
            <a:spLocks noGrp="1"/>
          </p:cNvSpPr>
          <p:nvPr>
            <p:ph type="sldNum" sz="quarter" idx="12"/>
          </p:nvPr>
        </p:nvSpPr>
        <p:spPr/>
        <p:txBody>
          <a:bodyPr/>
          <a:lstStyle>
            <a:lvl1pPr>
              <a:defRPr/>
            </a:lvl1pPr>
          </a:lstStyle>
          <a:p>
            <a:fld id="{D69DB76E-657E-4428-BEEE-D1574BC76F67}" type="slidenum">
              <a:rPr lang="en-US" altLang="en-US"/>
              <a:pPr/>
              <a:t>‹#›</a:t>
            </a:fld>
            <a:endParaRPr lang="en-US" altLang="en-US"/>
          </a:p>
        </p:txBody>
      </p:sp>
    </p:spTree>
    <p:extLst>
      <p:ext uri="{BB962C8B-B14F-4D97-AF65-F5344CB8AC3E}">
        <p14:creationId xmlns:p14="http://schemas.microsoft.com/office/powerpoint/2010/main" val="12664571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254E040-7402-41C0-B435-1A5967DBA6D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0C632BA-2573-4714-8B30-ECA6061B39D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9ED4D4A-5C08-416C-9946-671894E67456}"/>
              </a:ext>
            </a:extLst>
          </p:cNvPr>
          <p:cNvSpPr>
            <a:spLocks noGrp="1"/>
          </p:cNvSpPr>
          <p:nvPr>
            <p:ph type="sldNum" sz="quarter" idx="12"/>
          </p:nvPr>
        </p:nvSpPr>
        <p:spPr/>
        <p:txBody>
          <a:bodyPr/>
          <a:lstStyle>
            <a:lvl1pPr>
              <a:defRPr/>
            </a:lvl1pPr>
          </a:lstStyle>
          <a:p>
            <a:fld id="{FA97FD39-EC08-4AB9-96E5-80A0243E8316}" type="slidenum">
              <a:rPr lang="en-US" altLang="en-US"/>
              <a:pPr/>
              <a:t>‹#›</a:t>
            </a:fld>
            <a:endParaRPr lang="en-US" altLang="en-US"/>
          </a:p>
        </p:txBody>
      </p:sp>
    </p:spTree>
    <p:extLst>
      <p:ext uri="{BB962C8B-B14F-4D97-AF65-F5344CB8AC3E}">
        <p14:creationId xmlns:p14="http://schemas.microsoft.com/office/powerpoint/2010/main" val="29287592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17124DC-837B-413E-B9D4-550FE3B8DC9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5A83ACD-F76C-4E5B-B1DE-D5BC7A50AD8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90645B8-F9D1-4C49-B402-8EF31F81A7BD}"/>
              </a:ext>
            </a:extLst>
          </p:cNvPr>
          <p:cNvSpPr>
            <a:spLocks noGrp="1"/>
          </p:cNvSpPr>
          <p:nvPr>
            <p:ph type="sldNum" sz="quarter" idx="12"/>
          </p:nvPr>
        </p:nvSpPr>
        <p:spPr/>
        <p:txBody>
          <a:bodyPr/>
          <a:lstStyle>
            <a:lvl1pPr>
              <a:defRPr/>
            </a:lvl1pPr>
          </a:lstStyle>
          <a:p>
            <a:fld id="{0541421F-84C5-4142-A4D1-EB56E79412E8}" type="slidenum">
              <a:rPr lang="en-US" altLang="en-US"/>
              <a:pPr/>
              <a:t>‹#›</a:t>
            </a:fld>
            <a:endParaRPr lang="en-US" altLang="en-US"/>
          </a:p>
        </p:txBody>
      </p:sp>
    </p:spTree>
    <p:extLst>
      <p:ext uri="{BB962C8B-B14F-4D97-AF65-F5344CB8AC3E}">
        <p14:creationId xmlns:p14="http://schemas.microsoft.com/office/powerpoint/2010/main" val="15681600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A30F7-92D9-4C9F-9708-A473612D4F8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9298151-D021-469A-B499-F7BF0BDA0A9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2BF3C12-F9A5-48D4-ACC0-D7544354F918}"/>
              </a:ext>
            </a:extLst>
          </p:cNvPr>
          <p:cNvSpPr>
            <a:spLocks noGrp="1"/>
          </p:cNvSpPr>
          <p:nvPr>
            <p:ph type="sldNum" sz="quarter" idx="12"/>
          </p:nvPr>
        </p:nvSpPr>
        <p:spPr/>
        <p:txBody>
          <a:bodyPr/>
          <a:lstStyle>
            <a:lvl1pPr>
              <a:defRPr/>
            </a:lvl1pPr>
          </a:lstStyle>
          <a:p>
            <a:fld id="{36F47E7D-815D-436F-BE38-9336AB54FE00}" type="slidenum">
              <a:rPr lang="en-US" altLang="en-US"/>
              <a:pPr/>
              <a:t>‹#›</a:t>
            </a:fld>
            <a:endParaRPr lang="en-US" altLang="en-US"/>
          </a:p>
        </p:txBody>
      </p:sp>
    </p:spTree>
    <p:extLst>
      <p:ext uri="{BB962C8B-B14F-4D97-AF65-F5344CB8AC3E}">
        <p14:creationId xmlns:p14="http://schemas.microsoft.com/office/powerpoint/2010/main" val="22546654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B5CB2-C1FE-4DAC-B3B9-BC806FAB894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3DD566A-B5B7-464C-993B-8E50AB1AC8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10C810-37C8-4FFE-B64E-E361B0661936}"/>
              </a:ext>
            </a:extLst>
          </p:cNvPr>
          <p:cNvSpPr>
            <a:spLocks noGrp="1"/>
          </p:cNvSpPr>
          <p:nvPr>
            <p:ph type="sldNum" sz="quarter" idx="12"/>
          </p:nvPr>
        </p:nvSpPr>
        <p:spPr/>
        <p:txBody>
          <a:bodyPr/>
          <a:lstStyle>
            <a:lvl1pPr>
              <a:defRPr/>
            </a:lvl1pPr>
          </a:lstStyle>
          <a:p>
            <a:fld id="{B3BD8FDA-55BA-4B25-AA93-771DB533A1E4}" type="slidenum">
              <a:rPr lang="en-US" altLang="en-US"/>
              <a:pPr/>
              <a:t>‹#›</a:t>
            </a:fld>
            <a:endParaRPr lang="en-US" altLang="en-US"/>
          </a:p>
        </p:txBody>
      </p:sp>
    </p:spTree>
    <p:extLst>
      <p:ext uri="{BB962C8B-B14F-4D97-AF65-F5344CB8AC3E}">
        <p14:creationId xmlns:p14="http://schemas.microsoft.com/office/powerpoint/2010/main" val="14567306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4"/>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C97BA8-EEB5-4FE6-A7F1-76A435A1D043}"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255010575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C97BA8-EEB5-4FE6-A7F1-76A435A1D043}"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13638803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2" y="4589466"/>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97BA8-EEB5-4FE6-A7F1-76A435A1D043}"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1198082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FFBEF"/>
        </a:solidFill>
        <a:effectLst/>
      </p:bgPr>
    </p:bg>
    <p:spTree>
      <p:nvGrpSpPr>
        <p:cNvPr id="1" name="Shape 60"/>
        <p:cNvGrpSpPr/>
        <p:nvPr/>
      </p:nvGrpSpPr>
      <p:grpSpPr>
        <a:xfrm>
          <a:off x="0" y="0"/>
          <a:ext cx="0" cy="0"/>
          <a:chOff x="0" y="0"/>
          <a:chExt cx="0" cy="0"/>
        </a:xfrm>
      </p:grpSpPr>
      <p:cxnSp>
        <p:nvCxnSpPr>
          <p:cNvPr id="7" name="Google Shape;62;p5">
            <a:extLst>
              <a:ext uri="{FF2B5EF4-FFF2-40B4-BE49-F238E27FC236}">
                <a16:creationId xmlns:a16="http://schemas.microsoft.com/office/drawing/2014/main" id="{6B15816B-C9F0-4414-B786-37EF668AB019}"/>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63;p5">
            <a:extLst>
              <a:ext uri="{FF2B5EF4-FFF2-40B4-BE49-F238E27FC236}">
                <a16:creationId xmlns:a16="http://schemas.microsoft.com/office/drawing/2014/main" id="{13D43A68-3881-46A8-A480-E341572B3805}"/>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64;p5">
            <a:extLst>
              <a:ext uri="{FF2B5EF4-FFF2-40B4-BE49-F238E27FC236}">
                <a16:creationId xmlns:a16="http://schemas.microsoft.com/office/drawing/2014/main" id="{3820A222-D2AC-4D93-A95E-957EB838A408}"/>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65;p5">
            <a:extLst>
              <a:ext uri="{FF2B5EF4-FFF2-40B4-BE49-F238E27FC236}">
                <a16:creationId xmlns:a16="http://schemas.microsoft.com/office/drawing/2014/main" id="{A1741F0F-7812-4DDE-A182-D64EAF09B575}"/>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66;p5">
            <a:extLst>
              <a:ext uri="{FF2B5EF4-FFF2-40B4-BE49-F238E27FC236}">
                <a16:creationId xmlns:a16="http://schemas.microsoft.com/office/drawing/2014/main" id="{7A9A2223-974E-4A5D-BB93-21277630004B}"/>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2" name="Google Shape;67;p5">
            <a:extLst>
              <a:ext uri="{FF2B5EF4-FFF2-40B4-BE49-F238E27FC236}">
                <a16:creationId xmlns:a16="http://schemas.microsoft.com/office/drawing/2014/main" id="{FBA10D11-E0A4-4AAA-A6FA-0061E66F6CF3}"/>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3" name="Google Shape;68;p5">
            <a:extLst>
              <a:ext uri="{FF2B5EF4-FFF2-40B4-BE49-F238E27FC236}">
                <a16:creationId xmlns:a16="http://schemas.microsoft.com/office/drawing/2014/main" id="{1695FB5A-EE65-498A-9948-01A85AF64834}"/>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4" name="Google Shape;69;p5">
            <a:extLst>
              <a:ext uri="{FF2B5EF4-FFF2-40B4-BE49-F238E27FC236}">
                <a16:creationId xmlns:a16="http://schemas.microsoft.com/office/drawing/2014/main" id="{8B02FA0C-3A32-4166-BA6D-6B9D3D16772F}"/>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5" name="Google Shape;70;p5">
            <a:extLst>
              <a:ext uri="{FF2B5EF4-FFF2-40B4-BE49-F238E27FC236}">
                <a16:creationId xmlns:a16="http://schemas.microsoft.com/office/drawing/2014/main" id="{DDEF1718-744F-41D6-95FB-52B0BA4383A8}"/>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6" name="Google Shape;73;p5">
            <a:extLst>
              <a:ext uri="{FF2B5EF4-FFF2-40B4-BE49-F238E27FC236}">
                <a16:creationId xmlns:a16="http://schemas.microsoft.com/office/drawing/2014/main" id="{E7DEA1F9-B751-4A1E-843E-1E6C7F39646D}"/>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7" name="Google Shape;74;p5">
            <a:extLst>
              <a:ext uri="{FF2B5EF4-FFF2-40B4-BE49-F238E27FC236}">
                <a16:creationId xmlns:a16="http://schemas.microsoft.com/office/drawing/2014/main" id="{36085989-035E-4462-A281-49CD03A0A201}"/>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8" name="Google Shape;75;p5">
            <a:extLst>
              <a:ext uri="{FF2B5EF4-FFF2-40B4-BE49-F238E27FC236}">
                <a16:creationId xmlns:a16="http://schemas.microsoft.com/office/drawing/2014/main" id="{17A44F70-9FDF-47E2-8D7F-842B66E0E896}"/>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9" name="Google Shape;76;p5">
            <a:extLst>
              <a:ext uri="{FF2B5EF4-FFF2-40B4-BE49-F238E27FC236}">
                <a16:creationId xmlns:a16="http://schemas.microsoft.com/office/drawing/2014/main" id="{5B248C52-5EDF-4EA8-B7E6-7949D801A6A3}"/>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61" name="Google Shape;61;p5"/>
          <p:cNvSpPr txBox="1">
            <a:spLocks noGrp="1"/>
          </p:cNvSpPr>
          <p:nvPr>
            <p:ph type="title"/>
          </p:nvPr>
        </p:nvSpPr>
        <p:spPr>
          <a:xfrm>
            <a:off x="1914400" y="460305"/>
            <a:ext cx="9323200" cy="763600"/>
          </a:xfrm>
          <a:prstGeom prst="rect">
            <a:avLst/>
          </a:prstGeom>
        </p:spPr>
        <p:txBody>
          <a:bodyPr spcFirstLastPara="1">
            <a:noAutofit/>
          </a:bodyPr>
          <a:lstStyle>
            <a:lvl1pPr lvl="0" algn="ctr" rtl="0">
              <a:spcBef>
                <a:spcPts val="0"/>
              </a:spcBef>
              <a:spcAft>
                <a:spcPts val="0"/>
              </a:spcAft>
              <a:buClr>
                <a:schemeClr val="dk1"/>
              </a:buClr>
              <a:buSzPts val="2800"/>
              <a:buNone/>
              <a:defRPr sz="33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71" name="Google Shape;71;p5"/>
          <p:cNvSpPr txBox="1">
            <a:spLocks noGrp="1"/>
          </p:cNvSpPr>
          <p:nvPr>
            <p:ph type="subTitle" idx="1"/>
          </p:nvPr>
        </p:nvSpPr>
        <p:spPr>
          <a:xfrm rot="21161294" flipH="1">
            <a:off x="2424349" y="3453988"/>
            <a:ext cx="2816100" cy="1362703"/>
          </a:xfrm>
          <a:prstGeom prst="rect">
            <a:avLst/>
          </a:prstGeom>
        </p:spPr>
        <p:txBody>
          <a:bodyPr spcFirstLastPara="1">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5"/>
          <p:cNvSpPr txBox="1">
            <a:spLocks noGrp="1"/>
          </p:cNvSpPr>
          <p:nvPr>
            <p:ph type="subTitle" idx="2"/>
          </p:nvPr>
        </p:nvSpPr>
        <p:spPr>
          <a:xfrm rot="21161294" flipH="1">
            <a:off x="2210257" y="2176557"/>
            <a:ext cx="2816100" cy="580337"/>
          </a:xfrm>
          <a:prstGeom prst="rect">
            <a:avLst/>
          </a:prstGeom>
        </p:spPr>
        <p:txBody>
          <a:bodyPr spcFirstLastPara="1" anchor="ctr">
            <a:noAutofit/>
          </a:bodyPr>
          <a:lstStyle>
            <a:lvl1pPr lvl="0" algn="ctr" rtl="0">
              <a:lnSpc>
                <a:spcPct val="100000"/>
              </a:lnSpc>
              <a:spcBef>
                <a:spcPts val="0"/>
              </a:spcBef>
              <a:spcAft>
                <a:spcPts val="0"/>
              </a:spcAft>
              <a:buClr>
                <a:schemeClr val="dk1"/>
              </a:buClr>
              <a:buSzPts val="2400"/>
              <a:buFont typeface="Roboto Condensed"/>
              <a:buNone/>
              <a:defRPr sz="29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9pPr>
          </a:lstStyle>
          <a:p>
            <a:endParaRPr/>
          </a:p>
        </p:txBody>
      </p:sp>
      <p:sp>
        <p:nvSpPr>
          <p:cNvPr id="77" name="Google Shape;77;p5"/>
          <p:cNvSpPr txBox="1">
            <a:spLocks noGrp="1"/>
          </p:cNvSpPr>
          <p:nvPr>
            <p:ph type="subTitle" idx="3"/>
          </p:nvPr>
        </p:nvSpPr>
        <p:spPr>
          <a:xfrm rot="472683" flipH="1">
            <a:off x="7386180" y="4063066"/>
            <a:ext cx="2816179" cy="1362863"/>
          </a:xfrm>
          <a:prstGeom prst="rect">
            <a:avLst/>
          </a:prstGeom>
        </p:spPr>
        <p:txBody>
          <a:bodyPr spcFirstLastPara="1">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5"/>
          <p:cNvSpPr txBox="1">
            <a:spLocks noGrp="1"/>
          </p:cNvSpPr>
          <p:nvPr>
            <p:ph type="subTitle" idx="4"/>
          </p:nvPr>
        </p:nvSpPr>
        <p:spPr>
          <a:xfrm rot="472683" flipH="1">
            <a:off x="7616761" y="2787832"/>
            <a:ext cx="2816179" cy="580285"/>
          </a:xfrm>
          <a:prstGeom prst="rect">
            <a:avLst/>
          </a:prstGeom>
        </p:spPr>
        <p:txBody>
          <a:bodyPr spcFirstLastPara="1" anchor="ctr">
            <a:noAutofit/>
          </a:bodyPr>
          <a:lstStyle>
            <a:lvl1pPr lvl="0" algn="ctr" rtl="0">
              <a:lnSpc>
                <a:spcPct val="100000"/>
              </a:lnSpc>
              <a:spcBef>
                <a:spcPts val="0"/>
              </a:spcBef>
              <a:spcAft>
                <a:spcPts val="0"/>
              </a:spcAft>
              <a:buClr>
                <a:schemeClr val="dk1"/>
              </a:buClr>
              <a:buSzPts val="2400"/>
              <a:buFont typeface="Roboto Condensed"/>
              <a:buNone/>
              <a:defRPr sz="29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3576421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C97BA8-EEB5-4FE6-A7F1-76A435A1D043}" type="datetimeFigureOut">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24699063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4"/>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C97BA8-EEB5-4FE6-A7F1-76A435A1D043}" type="datetimeFigureOut">
              <a:rPr lang="en-US" smtClean="0"/>
              <a:t>10/12/2022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15492953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C97BA8-EEB5-4FE6-A7F1-76A435A1D043}" type="datetimeFigureOut">
              <a:rPr lang="en-US" smtClean="0"/>
              <a:t>10/12/2022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14424660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97BA8-EEB5-4FE6-A7F1-76A435A1D043}" type="datetimeFigureOut">
              <a:rPr lang="en-US" smtClean="0"/>
              <a:t>10/12/2022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27544626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9"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C97BA8-EEB5-4FE6-A7F1-76A435A1D043}" type="datetimeFigureOut">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4206013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9"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28"/>
            <a:ext cx="6172201"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9"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C97BA8-EEB5-4FE6-A7F1-76A435A1D043}" type="datetimeFigureOut">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25112070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C97BA8-EEB5-4FE6-A7F1-76A435A1D043}"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42618540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C97BA8-EEB5-4FE6-A7F1-76A435A1D043}"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1543156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FFBEF"/>
        </a:solidFill>
        <a:effectLst/>
      </p:bgPr>
    </p:bg>
    <p:spTree>
      <p:nvGrpSpPr>
        <p:cNvPr id="1" name="Shape 79"/>
        <p:cNvGrpSpPr/>
        <p:nvPr/>
      </p:nvGrpSpPr>
      <p:grpSpPr>
        <a:xfrm>
          <a:off x="0" y="0"/>
          <a:ext cx="0" cy="0"/>
          <a:chOff x="0" y="0"/>
          <a:chExt cx="0" cy="0"/>
        </a:xfrm>
      </p:grpSpPr>
      <p:cxnSp>
        <p:nvCxnSpPr>
          <p:cNvPr id="3" name="Google Shape;81;p6">
            <a:extLst>
              <a:ext uri="{FF2B5EF4-FFF2-40B4-BE49-F238E27FC236}">
                <a16:creationId xmlns:a16="http://schemas.microsoft.com/office/drawing/2014/main" id="{75D220EF-4BDF-4D83-8ADA-41C1F770C2C6}"/>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4" name="Google Shape;82;p6">
            <a:extLst>
              <a:ext uri="{FF2B5EF4-FFF2-40B4-BE49-F238E27FC236}">
                <a16:creationId xmlns:a16="http://schemas.microsoft.com/office/drawing/2014/main" id="{7D2853C7-81B2-4F9F-9A62-652A38FF441B}"/>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83;p6">
            <a:extLst>
              <a:ext uri="{FF2B5EF4-FFF2-40B4-BE49-F238E27FC236}">
                <a16:creationId xmlns:a16="http://schemas.microsoft.com/office/drawing/2014/main" id="{7F8543FB-53DF-4487-A414-86A8D04A818E}"/>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84;p6">
            <a:extLst>
              <a:ext uri="{FF2B5EF4-FFF2-40B4-BE49-F238E27FC236}">
                <a16:creationId xmlns:a16="http://schemas.microsoft.com/office/drawing/2014/main" id="{BBF30795-0DC2-44FB-9586-61A65A61B02C}"/>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85;p6">
            <a:extLst>
              <a:ext uri="{FF2B5EF4-FFF2-40B4-BE49-F238E27FC236}">
                <a16:creationId xmlns:a16="http://schemas.microsoft.com/office/drawing/2014/main" id="{9D2281BF-8E6B-47F7-840B-437E007623BF}"/>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86;p6">
            <a:extLst>
              <a:ext uri="{FF2B5EF4-FFF2-40B4-BE49-F238E27FC236}">
                <a16:creationId xmlns:a16="http://schemas.microsoft.com/office/drawing/2014/main" id="{57142778-BD06-4741-82BA-A7FF8DB8E06F}"/>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87;p6">
            <a:extLst>
              <a:ext uri="{FF2B5EF4-FFF2-40B4-BE49-F238E27FC236}">
                <a16:creationId xmlns:a16="http://schemas.microsoft.com/office/drawing/2014/main" id="{EF26C3E4-CA54-4450-8FF2-01279DF0F6A9}"/>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88;p6">
            <a:extLst>
              <a:ext uri="{FF2B5EF4-FFF2-40B4-BE49-F238E27FC236}">
                <a16:creationId xmlns:a16="http://schemas.microsoft.com/office/drawing/2014/main" id="{113CEDD7-0B51-42EF-8ED6-ABFFB955C273}"/>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1" name="Google Shape;89;p6">
            <a:extLst>
              <a:ext uri="{FF2B5EF4-FFF2-40B4-BE49-F238E27FC236}">
                <a16:creationId xmlns:a16="http://schemas.microsoft.com/office/drawing/2014/main" id="{60D87667-05F6-4B84-838A-B1BDAC5FF2D6}"/>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2" name="Google Shape;90;p6">
            <a:extLst>
              <a:ext uri="{FF2B5EF4-FFF2-40B4-BE49-F238E27FC236}">
                <a16:creationId xmlns:a16="http://schemas.microsoft.com/office/drawing/2014/main" id="{EDB468E3-FDCB-4007-9CE0-1807ABBB2633}"/>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3" name="Google Shape;91;p6">
            <a:extLst>
              <a:ext uri="{FF2B5EF4-FFF2-40B4-BE49-F238E27FC236}">
                <a16:creationId xmlns:a16="http://schemas.microsoft.com/office/drawing/2014/main" id="{61F52E6B-8270-435D-9A6C-32FAC9EE6AE2}"/>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4" name="Google Shape;92;p6">
            <a:extLst>
              <a:ext uri="{FF2B5EF4-FFF2-40B4-BE49-F238E27FC236}">
                <a16:creationId xmlns:a16="http://schemas.microsoft.com/office/drawing/2014/main" id="{739440E0-2F13-4B40-AE81-20E8E35748F8}"/>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93;p6">
            <a:extLst>
              <a:ext uri="{FF2B5EF4-FFF2-40B4-BE49-F238E27FC236}">
                <a16:creationId xmlns:a16="http://schemas.microsoft.com/office/drawing/2014/main" id="{59096587-307A-493C-843E-4DA7400CF334}"/>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80" name="Google Shape;80;p6"/>
          <p:cNvSpPr txBox="1">
            <a:spLocks noGrp="1"/>
          </p:cNvSpPr>
          <p:nvPr>
            <p:ph type="title"/>
          </p:nvPr>
        </p:nvSpPr>
        <p:spPr>
          <a:xfrm>
            <a:off x="1914400" y="460305"/>
            <a:ext cx="9323200" cy="763600"/>
          </a:xfrm>
          <a:prstGeom prst="rect">
            <a:avLst/>
          </a:prstGeom>
        </p:spPr>
        <p:txBody>
          <a:bodyPr spcFirstLastPara="1">
            <a:noAutofit/>
          </a:bodyPr>
          <a:lstStyle>
            <a:lvl1pPr lvl="0" algn="ctr" rtl="0">
              <a:spcBef>
                <a:spcPts val="0"/>
              </a:spcBef>
              <a:spcAft>
                <a:spcPts val="0"/>
              </a:spcAft>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24448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FFBEF"/>
        </a:solidFill>
        <a:effectLst/>
      </p:bgPr>
    </p:bg>
    <p:spTree>
      <p:nvGrpSpPr>
        <p:cNvPr id="1" name="Shape 94"/>
        <p:cNvGrpSpPr/>
        <p:nvPr/>
      </p:nvGrpSpPr>
      <p:grpSpPr>
        <a:xfrm>
          <a:off x="0" y="0"/>
          <a:ext cx="0" cy="0"/>
          <a:chOff x="0" y="0"/>
          <a:chExt cx="0" cy="0"/>
        </a:xfrm>
      </p:grpSpPr>
      <p:cxnSp>
        <p:nvCxnSpPr>
          <p:cNvPr id="4" name="Google Shape;95;p7">
            <a:extLst>
              <a:ext uri="{FF2B5EF4-FFF2-40B4-BE49-F238E27FC236}">
                <a16:creationId xmlns:a16="http://schemas.microsoft.com/office/drawing/2014/main" id="{2E0EF07F-4A13-4C57-8CEA-A4126B704E20}"/>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96;p7">
            <a:extLst>
              <a:ext uri="{FF2B5EF4-FFF2-40B4-BE49-F238E27FC236}">
                <a16:creationId xmlns:a16="http://schemas.microsoft.com/office/drawing/2014/main" id="{7FA345C4-39FA-4B4E-AE32-F5000BF72C83}"/>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97;p7">
            <a:extLst>
              <a:ext uri="{FF2B5EF4-FFF2-40B4-BE49-F238E27FC236}">
                <a16:creationId xmlns:a16="http://schemas.microsoft.com/office/drawing/2014/main" id="{A711C1A7-B85A-416D-989B-C2B2D55D0809}"/>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98;p7">
            <a:extLst>
              <a:ext uri="{FF2B5EF4-FFF2-40B4-BE49-F238E27FC236}">
                <a16:creationId xmlns:a16="http://schemas.microsoft.com/office/drawing/2014/main" id="{9B6161F1-6853-4442-AB96-7191A27C597F}"/>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99;p7">
            <a:extLst>
              <a:ext uri="{FF2B5EF4-FFF2-40B4-BE49-F238E27FC236}">
                <a16:creationId xmlns:a16="http://schemas.microsoft.com/office/drawing/2014/main" id="{1FBE30BF-C28E-4825-A47C-5D4BCB25183D}"/>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100;p7">
            <a:extLst>
              <a:ext uri="{FF2B5EF4-FFF2-40B4-BE49-F238E27FC236}">
                <a16:creationId xmlns:a16="http://schemas.microsoft.com/office/drawing/2014/main" id="{74B3E9ED-C3F3-44EF-8B26-FBAFCF8F327C}"/>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101;p7">
            <a:extLst>
              <a:ext uri="{FF2B5EF4-FFF2-40B4-BE49-F238E27FC236}">
                <a16:creationId xmlns:a16="http://schemas.microsoft.com/office/drawing/2014/main" id="{A7B4C088-E56D-4765-87AC-19D19DB04C03}"/>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102;p7">
            <a:extLst>
              <a:ext uri="{FF2B5EF4-FFF2-40B4-BE49-F238E27FC236}">
                <a16:creationId xmlns:a16="http://schemas.microsoft.com/office/drawing/2014/main" id="{A311B05C-00A2-4CA4-BC08-3B6B9B2FA6FD}"/>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2" name="Google Shape;103;p7">
            <a:extLst>
              <a:ext uri="{FF2B5EF4-FFF2-40B4-BE49-F238E27FC236}">
                <a16:creationId xmlns:a16="http://schemas.microsoft.com/office/drawing/2014/main" id="{1062FF3E-FFF5-4C7C-B64C-7DA15E6CC9D8}"/>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3" name="Google Shape;104;p7">
            <a:extLst>
              <a:ext uri="{FF2B5EF4-FFF2-40B4-BE49-F238E27FC236}">
                <a16:creationId xmlns:a16="http://schemas.microsoft.com/office/drawing/2014/main" id="{82BA7000-2C5B-481B-A5BC-124459F821E3}"/>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4" name="Google Shape;105;p7">
            <a:extLst>
              <a:ext uri="{FF2B5EF4-FFF2-40B4-BE49-F238E27FC236}">
                <a16:creationId xmlns:a16="http://schemas.microsoft.com/office/drawing/2014/main" id="{0D781D8A-0E8D-44E3-A4B5-E6E81A50499D}"/>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106;p7">
            <a:extLst>
              <a:ext uri="{FF2B5EF4-FFF2-40B4-BE49-F238E27FC236}">
                <a16:creationId xmlns:a16="http://schemas.microsoft.com/office/drawing/2014/main" id="{9A161A7A-5B3A-41CA-B591-67B47C8B1FFB}"/>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6" name="Google Shape;107;p7">
            <a:extLst>
              <a:ext uri="{FF2B5EF4-FFF2-40B4-BE49-F238E27FC236}">
                <a16:creationId xmlns:a16="http://schemas.microsoft.com/office/drawing/2014/main" id="{A4B78C15-4EB6-44AB-8916-062B3EC22C64}"/>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7" name="Google Shape;110;p7">
            <a:extLst>
              <a:ext uri="{FF2B5EF4-FFF2-40B4-BE49-F238E27FC236}">
                <a16:creationId xmlns:a16="http://schemas.microsoft.com/office/drawing/2014/main" id="{2A92719C-C6CD-4EC1-8138-08C3723E1091}"/>
              </a:ext>
            </a:extLst>
          </p:cNvPr>
          <p:cNvSpPr/>
          <p:nvPr/>
        </p:nvSpPr>
        <p:spPr>
          <a:xfrm rot="5400000" flipH="1">
            <a:off x="11361739" y="-124354"/>
            <a:ext cx="720725" cy="969433"/>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lIns="91425" tIns="91425" rIns="91425" bIns="91425" anchor="ctr"/>
          <a:lstStyle/>
          <a:p>
            <a:pPr>
              <a:spcBef>
                <a:spcPts val="0"/>
              </a:spcBef>
              <a:spcAft>
                <a:spcPts val="0"/>
              </a:spcAft>
              <a:defRPr/>
            </a:pPr>
            <a:endParaRPr sz="1800"/>
          </a:p>
        </p:txBody>
      </p:sp>
      <p:sp>
        <p:nvSpPr>
          <p:cNvPr id="108" name="Google Shape;108;p7"/>
          <p:cNvSpPr txBox="1">
            <a:spLocks noGrp="1"/>
          </p:cNvSpPr>
          <p:nvPr>
            <p:ph type="title"/>
          </p:nvPr>
        </p:nvSpPr>
        <p:spPr>
          <a:xfrm>
            <a:off x="1914400" y="460305"/>
            <a:ext cx="9323200" cy="763600"/>
          </a:xfrm>
          <a:prstGeom prst="rect">
            <a:avLst/>
          </a:prstGeom>
        </p:spPr>
        <p:txBody>
          <a:bodyPr spcFirstLastPara="1">
            <a:noAutofit/>
          </a:bodyPr>
          <a:lstStyle>
            <a:lvl1pPr lvl="0" algn="ctr" rtl="0">
              <a:spcBef>
                <a:spcPts val="0"/>
              </a:spcBef>
              <a:spcAft>
                <a:spcPts val="0"/>
              </a:spcAft>
              <a:buClr>
                <a:schemeClr val="dk1"/>
              </a:buClr>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rot="891">
            <a:off x="3265700" y="4531380"/>
            <a:ext cx="6170000" cy="647200"/>
          </a:xfrm>
          <a:prstGeom prst="rect">
            <a:avLst/>
          </a:prstGeom>
        </p:spPr>
        <p:txBody>
          <a:bodyPr spcFirstLastPara="1">
            <a:noAutofit/>
          </a:bodyPr>
          <a:lstStyle>
            <a:lvl1pPr lvl="0" algn="ctr" rtl="0">
              <a:lnSpc>
                <a:spcPct val="100000"/>
              </a:lnSpc>
              <a:spcBef>
                <a:spcPts val="0"/>
              </a:spcBef>
              <a:spcAft>
                <a:spcPts val="0"/>
              </a:spcAft>
              <a:buSzPts val="2800"/>
              <a:buNone/>
              <a:defRPr sz="1600">
                <a:latin typeface="Bellota Text"/>
                <a:ea typeface="Bellota Text"/>
                <a:cs typeface="Bellota Text"/>
                <a:sym typeface="Bellota Tex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319583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1"/>
        <p:cNvGrpSpPr/>
        <p:nvPr/>
      </p:nvGrpSpPr>
      <p:grpSpPr>
        <a:xfrm>
          <a:off x="0" y="0"/>
          <a:ext cx="0" cy="0"/>
          <a:chOff x="0" y="0"/>
          <a:chExt cx="0" cy="0"/>
        </a:xfrm>
      </p:grpSpPr>
      <p:grpSp>
        <p:nvGrpSpPr>
          <p:cNvPr id="3" name="Google Shape;112;p8">
            <a:extLst>
              <a:ext uri="{FF2B5EF4-FFF2-40B4-BE49-F238E27FC236}">
                <a16:creationId xmlns:a16="http://schemas.microsoft.com/office/drawing/2014/main" id="{36DF84DD-429A-429D-A470-35945C35A544}"/>
              </a:ext>
            </a:extLst>
          </p:cNvPr>
          <p:cNvGrpSpPr>
            <a:grpSpLocks/>
          </p:cNvGrpSpPr>
          <p:nvPr/>
        </p:nvGrpSpPr>
        <p:grpSpPr bwMode="auto">
          <a:xfrm>
            <a:off x="0" y="-22225"/>
            <a:ext cx="12192000" cy="6880225"/>
            <a:chOff x="0" y="-16850"/>
            <a:chExt cx="9144000" cy="5160300"/>
          </a:xfrm>
        </p:grpSpPr>
        <p:cxnSp>
          <p:nvCxnSpPr>
            <p:cNvPr id="4" name="Google Shape;113;p8">
              <a:extLst>
                <a:ext uri="{FF2B5EF4-FFF2-40B4-BE49-F238E27FC236}">
                  <a16:creationId xmlns:a16="http://schemas.microsoft.com/office/drawing/2014/main" id="{C7F66029-BBAC-44B8-BCCE-75900FAFF3FF}"/>
                </a:ext>
              </a:extLst>
            </p:cNvPr>
            <p:cNvCxnSpPr>
              <a:cxnSpLocks noChangeShapeType="1"/>
            </p:cNvCxnSpPr>
            <p:nvPr/>
          </p:nvCxnSpPr>
          <p:spPr bwMode="auto">
            <a:xfrm>
              <a:off x="716700" y="8662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114;p8">
              <a:extLst>
                <a:ext uri="{FF2B5EF4-FFF2-40B4-BE49-F238E27FC236}">
                  <a16:creationId xmlns:a16="http://schemas.microsoft.com/office/drawing/2014/main" id="{F8395AA0-A54B-48C7-A2B4-88FFB142444B}"/>
                </a:ext>
              </a:extLst>
            </p:cNvPr>
            <p:cNvCxnSpPr>
              <a:cxnSpLocks noChangeShapeType="1"/>
            </p:cNvCxnSpPr>
            <p:nvPr/>
          </p:nvCxnSpPr>
          <p:spPr bwMode="auto">
            <a:xfrm>
              <a:off x="716700" y="14196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115;p8">
              <a:extLst>
                <a:ext uri="{FF2B5EF4-FFF2-40B4-BE49-F238E27FC236}">
                  <a16:creationId xmlns:a16="http://schemas.microsoft.com/office/drawing/2014/main" id="{95C9C2BD-CA22-42C3-A568-A149DCF68144}"/>
                </a:ext>
              </a:extLst>
            </p:cNvPr>
            <p:cNvCxnSpPr>
              <a:cxnSpLocks noChangeShapeType="1"/>
            </p:cNvCxnSpPr>
            <p:nvPr/>
          </p:nvCxnSpPr>
          <p:spPr bwMode="auto">
            <a:xfrm>
              <a:off x="716700" y="19729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116;p8">
              <a:extLst>
                <a:ext uri="{FF2B5EF4-FFF2-40B4-BE49-F238E27FC236}">
                  <a16:creationId xmlns:a16="http://schemas.microsoft.com/office/drawing/2014/main" id="{C3B132DE-462C-49B6-9596-3C6CBECBF6BD}"/>
                </a:ext>
              </a:extLst>
            </p:cNvPr>
            <p:cNvCxnSpPr>
              <a:cxnSpLocks noChangeShapeType="1"/>
            </p:cNvCxnSpPr>
            <p:nvPr/>
          </p:nvCxnSpPr>
          <p:spPr bwMode="auto">
            <a:xfrm>
              <a:off x="716700" y="25263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117;p8">
              <a:extLst>
                <a:ext uri="{FF2B5EF4-FFF2-40B4-BE49-F238E27FC236}">
                  <a16:creationId xmlns:a16="http://schemas.microsoft.com/office/drawing/2014/main" id="{22C8F7C4-6F84-49A3-8EA2-2C9D327A1322}"/>
                </a:ext>
              </a:extLst>
            </p:cNvPr>
            <p:cNvCxnSpPr>
              <a:cxnSpLocks noChangeShapeType="1"/>
            </p:cNvCxnSpPr>
            <p:nvPr/>
          </p:nvCxnSpPr>
          <p:spPr bwMode="auto">
            <a:xfrm>
              <a:off x="716700" y="30796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118;p8">
              <a:extLst>
                <a:ext uri="{FF2B5EF4-FFF2-40B4-BE49-F238E27FC236}">
                  <a16:creationId xmlns:a16="http://schemas.microsoft.com/office/drawing/2014/main" id="{CEAAA73C-A2B2-4EA6-A201-42EF5C5BAE38}"/>
                </a:ext>
              </a:extLst>
            </p:cNvPr>
            <p:cNvCxnSpPr>
              <a:cxnSpLocks noChangeShapeType="1"/>
            </p:cNvCxnSpPr>
            <p:nvPr/>
          </p:nvCxnSpPr>
          <p:spPr bwMode="auto">
            <a:xfrm>
              <a:off x="716700" y="36330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119;p8">
              <a:extLst>
                <a:ext uri="{FF2B5EF4-FFF2-40B4-BE49-F238E27FC236}">
                  <a16:creationId xmlns:a16="http://schemas.microsoft.com/office/drawing/2014/main" id="{36C774FE-9254-41B6-AAA7-2187344779D3}"/>
                </a:ext>
              </a:extLst>
            </p:cNvPr>
            <p:cNvCxnSpPr>
              <a:cxnSpLocks noChangeShapeType="1"/>
            </p:cNvCxnSpPr>
            <p:nvPr/>
          </p:nvCxnSpPr>
          <p:spPr bwMode="auto">
            <a:xfrm>
              <a:off x="716700" y="41863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120;p8">
              <a:extLst>
                <a:ext uri="{FF2B5EF4-FFF2-40B4-BE49-F238E27FC236}">
                  <a16:creationId xmlns:a16="http://schemas.microsoft.com/office/drawing/2014/main" id="{F7B76A28-8A8E-4EE3-8A58-9EF552E99A95}"/>
                </a:ext>
              </a:extLst>
            </p:cNvPr>
            <p:cNvCxnSpPr>
              <a:cxnSpLocks noChangeShapeType="1"/>
            </p:cNvCxnSpPr>
            <p:nvPr/>
          </p:nvCxnSpPr>
          <p:spPr bwMode="auto">
            <a:xfrm>
              <a:off x="716700" y="47397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2" name="Google Shape;121;p8">
              <a:extLst>
                <a:ext uri="{FF2B5EF4-FFF2-40B4-BE49-F238E27FC236}">
                  <a16:creationId xmlns:a16="http://schemas.microsoft.com/office/drawing/2014/main" id="{8C29C53A-7FF6-40E1-9E5F-FDA476589BF3}"/>
                </a:ext>
              </a:extLst>
            </p:cNvPr>
            <p:cNvSpPr/>
            <p:nvPr/>
          </p:nvSpPr>
          <p:spPr>
            <a:xfrm>
              <a:off x="0" y="-16850"/>
              <a:ext cx="715963"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3" name="Google Shape;122;p8">
              <a:extLst>
                <a:ext uri="{FF2B5EF4-FFF2-40B4-BE49-F238E27FC236}">
                  <a16:creationId xmlns:a16="http://schemas.microsoft.com/office/drawing/2014/main" id="{1C1CD2FE-A4F4-4E7F-94DB-0811A5A7DF58}"/>
                </a:ext>
              </a:extLst>
            </p:cNvPr>
            <p:cNvSpPr>
              <a:spLocks noChangeArrowheads="1"/>
            </p:cNvSpPr>
            <p:nvPr/>
          </p:nvSpPr>
          <p:spPr bwMode="auto">
            <a:xfrm>
              <a:off x="273050" y="784461"/>
              <a:ext cx="163513" cy="163119"/>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4" name="Google Shape;123;p8">
              <a:extLst>
                <a:ext uri="{FF2B5EF4-FFF2-40B4-BE49-F238E27FC236}">
                  <a16:creationId xmlns:a16="http://schemas.microsoft.com/office/drawing/2014/main" id="{5A231840-A332-4CB1-85DB-9A4B317592D7}"/>
                </a:ext>
              </a:extLst>
            </p:cNvPr>
            <p:cNvSpPr>
              <a:spLocks noChangeArrowheads="1"/>
            </p:cNvSpPr>
            <p:nvPr/>
          </p:nvSpPr>
          <p:spPr bwMode="auto">
            <a:xfrm>
              <a:off x="273050" y="1891771"/>
              <a:ext cx="163513" cy="163119"/>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124;p8">
              <a:extLst>
                <a:ext uri="{FF2B5EF4-FFF2-40B4-BE49-F238E27FC236}">
                  <a16:creationId xmlns:a16="http://schemas.microsoft.com/office/drawing/2014/main" id="{2E881120-BCCE-4DF6-AA05-63835F7EB8D1}"/>
                </a:ext>
              </a:extLst>
            </p:cNvPr>
            <p:cNvSpPr>
              <a:spLocks noChangeArrowheads="1"/>
            </p:cNvSpPr>
            <p:nvPr/>
          </p:nvSpPr>
          <p:spPr bwMode="auto">
            <a:xfrm>
              <a:off x="273050" y="3080045"/>
              <a:ext cx="163513" cy="163119"/>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6" name="Google Shape;125;p8">
              <a:extLst>
                <a:ext uri="{FF2B5EF4-FFF2-40B4-BE49-F238E27FC236}">
                  <a16:creationId xmlns:a16="http://schemas.microsoft.com/office/drawing/2014/main" id="{02FA6708-14BF-4521-9089-A6D3FD254F6F}"/>
                </a:ext>
              </a:extLst>
            </p:cNvPr>
            <p:cNvSpPr>
              <a:spLocks noChangeArrowheads="1"/>
            </p:cNvSpPr>
            <p:nvPr/>
          </p:nvSpPr>
          <p:spPr bwMode="auto">
            <a:xfrm>
              <a:off x="273050" y="4105199"/>
              <a:ext cx="163513" cy="163120"/>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grpSp>
      <p:sp>
        <p:nvSpPr>
          <p:cNvPr id="126" name="Google Shape;126;p8"/>
          <p:cNvSpPr txBox="1">
            <a:spLocks noGrp="1"/>
          </p:cNvSpPr>
          <p:nvPr>
            <p:ph type="title"/>
          </p:nvPr>
        </p:nvSpPr>
        <p:spPr>
          <a:xfrm>
            <a:off x="1648200" y="1524000"/>
            <a:ext cx="4112400" cy="3606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037144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cxnSp>
        <p:nvCxnSpPr>
          <p:cNvPr id="5" name="Google Shape;128;p9">
            <a:extLst>
              <a:ext uri="{FF2B5EF4-FFF2-40B4-BE49-F238E27FC236}">
                <a16:creationId xmlns:a16="http://schemas.microsoft.com/office/drawing/2014/main" id="{8E9C96E2-9E7C-4281-A8A1-045844239075}"/>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129;p9">
            <a:extLst>
              <a:ext uri="{FF2B5EF4-FFF2-40B4-BE49-F238E27FC236}">
                <a16:creationId xmlns:a16="http://schemas.microsoft.com/office/drawing/2014/main" id="{D1FBACC4-BA9E-4492-B664-C3EF6DAB4FEF}"/>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130;p9">
            <a:extLst>
              <a:ext uri="{FF2B5EF4-FFF2-40B4-BE49-F238E27FC236}">
                <a16:creationId xmlns:a16="http://schemas.microsoft.com/office/drawing/2014/main" id="{749C91C6-DE20-495B-B93D-8D0D11BE9D01}"/>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131;p9">
            <a:extLst>
              <a:ext uri="{FF2B5EF4-FFF2-40B4-BE49-F238E27FC236}">
                <a16:creationId xmlns:a16="http://schemas.microsoft.com/office/drawing/2014/main" id="{30BAD8C8-C706-4DCB-A119-D30BAB1E5C26}"/>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132;p9">
            <a:extLst>
              <a:ext uri="{FF2B5EF4-FFF2-40B4-BE49-F238E27FC236}">
                <a16:creationId xmlns:a16="http://schemas.microsoft.com/office/drawing/2014/main" id="{A094FBFE-4173-4F9D-A2B0-25782AE0333B}"/>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133;p9">
            <a:extLst>
              <a:ext uri="{FF2B5EF4-FFF2-40B4-BE49-F238E27FC236}">
                <a16:creationId xmlns:a16="http://schemas.microsoft.com/office/drawing/2014/main" id="{CC558E81-3F91-407F-BF0E-4630C4856811}"/>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134;p9">
            <a:extLst>
              <a:ext uri="{FF2B5EF4-FFF2-40B4-BE49-F238E27FC236}">
                <a16:creationId xmlns:a16="http://schemas.microsoft.com/office/drawing/2014/main" id="{322A6566-65DD-495A-88CE-7C462213CA61}"/>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2" name="Google Shape;135;p9">
            <a:extLst>
              <a:ext uri="{FF2B5EF4-FFF2-40B4-BE49-F238E27FC236}">
                <a16:creationId xmlns:a16="http://schemas.microsoft.com/office/drawing/2014/main" id="{F8616A5D-540E-4986-91C4-CE6CCF547EBC}"/>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3" name="Google Shape;136;p9">
            <a:extLst>
              <a:ext uri="{FF2B5EF4-FFF2-40B4-BE49-F238E27FC236}">
                <a16:creationId xmlns:a16="http://schemas.microsoft.com/office/drawing/2014/main" id="{9271299A-8BA9-4C24-AC6A-ABDAE46313A7}"/>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4" name="Google Shape;137;p9">
            <a:extLst>
              <a:ext uri="{FF2B5EF4-FFF2-40B4-BE49-F238E27FC236}">
                <a16:creationId xmlns:a16="http://schemas.microsoft.com/office/drawing/2014/main" id="{E59B7A37-31F9-4EDF-A7F5-6E70A2F1F4B4}"/>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138;p9">
            <a:extLst>
              <a:ext uri="{FF2B5EF4-FFF2-40B4-BE49-F238E27FC236}">
                <a16:creationId xmlns:a16="http://schemas.microsoft.com/office/drawing/2014/main" id="{26F0EE4C-B637-4205-8A2E-F901077565ED}"/>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6" name="Google Shape;139;p9">
            <a:extLst>
              <a:ext uri="{FF2B5EF4-FFF2-40B4-BE49-F238E27FC236}">
                <a16:creationId xmlns:a16="http://schemas.microsoft.com/office/drawing/2014/main" id="{5750BDAB-E649-45B5-8500-B9F1FDF02491}"/>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7" name="Google Shape;140;p9">
            <a:extLst>
              <a:ext uri="{FF2B5EF4-FFF2-40B4-BE49-F238E27FC236}">
                <a16:creationId xmlns:a16="http://schemas.microsoft.com/office/drawing/2014/main" id="{F306DF37-6DD0-44D4-A7AE-2678F88C434F}"/>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8" name="Google Shape;144;p9">
            <a:extLst>
              <a:ext uri="{FF2B5EF4-FFF2-40B4-BE49-F238E27FC236}">
                <a16:creationId xmlns:a16="http://schemas.microsoft.com/office/drawing/2014/main" id="{5A723F1C-43F5-411B-A1C6-44D1592128C0}"/>
              </a:ext>
            </a:extLst>
          </p:cNvPr>
          <p:cNvSpPr/>
          <p:nvPr/>
        </p:nvSpPr>
        <p:spPr>
          <a:xfrm rot="5400000" flipH="1">
            <a:off x="11361739" y="-124354"/>
            <a:ext cx="720725" cy="969433"/>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lIns="91425" tIns="91425" rIns="91425" bIns="91425" anchor="ctr"/>
          <a:lstStyle/>
          <a:p>
            <a:pPr>
              <a:spcBef>
                <a:spcPts val="0"/>
              </a:spcBef>
              <a:spcAft>
                <a:spcPts val="0"/>
              </a:spcAft>
              <a:defRPr/>
            </a:pPr>
            <a:endParaRPr sz="1800"/>
          </a:p>
        </p:txBody>
      </p:sp>
      <p:sp>
        <p:nvSpPr>
          <p:cNvPr id="141" name="Google Shape;141;p9"/>
          <p:cNvSpPr txBox="1">
            <a:spLocks noGrp="1"/>
          </p:cNvSpPr>
          <p:nvPr>
            <p:ph type="title"/>
          </p:nvPr>
        </p:nvSpPr>
        <p:spPr>
          <a:xfrm>
            <a:off x="1914400" y="460305"/>
            <a:ext cx="9323200" cy="763600"/>
          </a:xfrm>
          <a:prstGeom prst="rect">
            <a:avLst/>
          </a:prstGeom>
        </p:spPr>
        <p:txBody>
          <a:bodyPr spcFirstLastPara="1">
            <a:noAutofit/>
          </a:bodyPr>
          <a:lstStyle>
            <a:lvl1pPr lvl="0" algn="ctr" rtl="0">
              <a:spcBef>
                <a:spcPts val="0"/>
              </a:spcBef>
              <a:spcAft>
                <a:spcPts val="0"/>
              </a:spcAft>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 name="Google Shape;142;p9"/>
          <p:cNvSpPr txBox="1">
            <a:spLocks noGrp="1"/>
          </p:cNvSpPr>
          <p:nvPr>
            <p:ph type="subTitle" idx="1"/>
          </p:nvPr>
        </p:nvSpPr>
        <p:spPr>
          <a:xfrm rot="21297748">
            <a:off x="2227344" y="3135973"/>
            <a:ext cx="4919803" cy="1934684"/>
          </a:xfrm>
          <a:prstGeom prst="rect">
            <a:avLst/>
          </a:prstGeom>
        </p:spPr>
        <p:txBody>
          <a:bodyPr spcFirstLastPara="1" anchor="ctr">
            <a:noAutofit/>
          </a:bodyPr>
          <a:lstStyle>
            <a:lvl1pPr lvl="0"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3" name="Google Shape;143;p9"/>
          <p:cNvSpPr txBox="1">
            <a:spLocks noGrp="1"/>
          </p:cNvSpPr>
          <p:nvPr>
            <p:ph type="subTitle" idx="2"/>
          </p:nvPr>
        </p:nvSpPr>
        <p:spPr>
          <a:xfrm rot="974">
            <a:off x="7002800" y="2895237"/>
            <a:ext cx="4233600" cy="647200"/>
          </a:xfrm>
          <a:prstGeom prst="rect">
            <a:avLst/>
          </a:prstGeom>
        </p:spPr>
        <p:txBody>
          <a:bodyPr spcFirstLastPara="1">
            <a:noAutofit/>
          </a:bodyPr>
          <a:lstStyle>
            <a:lvl1pPr lvl="0" algn="r" rtl="0">
              <a:lnSpc>
                <a:spcPct val="100000"/>
              </a:lnSpc>
              <a:spcBef>
                <a:spcPts val="0"/>
              </a:spcBef>
              <a:spcAft>
                <a:spcPts val="0"/>
              </a:spcAft>
              <a:buSzPts val="2800"/>
              <a:buNone/>
              <a:defRPr sz="2300">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29723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9942C9-C5BC-434F-B582-62421BE1CD0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2050013-76EE-490D-97BA-65806D9E32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679519-6062-4F61-8870-64EB1AC7E296}"/>
              </a:ext>
            </a:extLst>
          </p:cNvPr>
          <p:cNvSpPr>
            <a:spLocks noGrp="1"/>
          </p:cNvSpPr>
          <p:nvPr>
            <p:ph type="sldNum" sz="quarter" idx="12"/>
          </p:nvPr>
        </p:nvSpPr>
        <p:spPr/>
        <p:txBody>
          <a:bodyPr/>
          <a:lstStyle>
            <a:lvl1pPr>
              <a:defRPr/>
            </a:lvl1pPr>
          </a:lstStyle>
          <a:p>
            <a:pPr>
              <a:defRPr/>
            </a:pPr>
            <a:fld id="{79B38C82-3D82-4DF9-A7C7-14FC5E0DAB24}" type="slidenum">
              <a:rPr lang="en-US" altLang="en-US"/>
              <a:pPr>
                <a:defRPr/>
              </a:pPr>
              <a:t>‹#›</a:t>
            </a:fld>
            <a:endParaRPr lang="en-US" altLang="en-US"/>
          </a:p>
        </p:txBody>
      </p:sp>
    </p:spTree>
    <p:extLst>
      <p:ext uri="{BB962C8B-B14F-4D97-AF65-F5344CB8AC3E}">
        <p14:creationId xmlns:p14="http://schemas.microsoft.com/office/powerpoint/2010/main" val="281769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5"/>
        <p:cNvGrpSpPr/>
        <p:nvPr/>
      </p:nvGrpSpPr>
      <p:grpSpPr>
        <a:xfrm>
          <a:off x="0" y="0"/>
          <a:ext cx="0" cy="0"/>
          <a:chOff x="0" y="0"/>
          <a:chExt cx="0" cy="0"/>
        </a:xfrm>
      </p:grpSpPr>
      <p:grpSp>
        <p:nvGrpSpPr>
          <p:cNvPr id="3" name="Google Shape;146;p10">
            <a:extLst>
              <a:ext uri="{FF2B5EF4-FFF2-40B4-BE49-F238E27FC236}">
                <a16:creationId xmlns:a16="http://schemas.microsoft.com/office/drawing/2014/main" id="{191B070D-545C-4D42-91C9-7233B9F8934F}"/>
              </a:ext>
            </a:extLst>
          </p:cNvPr>
          <p:cNvGrpSpPr>
            <a:grpSpLocks/>
          </p:cNvGrpSpPr>
          <p:nvPr/>
        </p:nvGrpSpPr>
        <p:grpSpPr bwMode="auto">
          <a:xfrm>
            <a:off x="0" y="-22225"/>
            <a:ext cx="12192000" cy="6880225"/>
            <a:chOff x="0" y="-16850"/>
            <a:chExt cx="9144000" cy="5160300"/>
          </a:xfrm>
        </p:grpSpPr>
        <p:cxnSp>
          <p:nvCxnSpPr>
            <p:cNvPr id="4" name="Google Shape;147;p10">
              <a:extLst>
                <a:ext uri="{FF2B5EF4-FFF2-40B4-BE49-F238E27FC236}">
                  <a16:creationId xmlns:a16="http://schemas.microsoft.com/office/drawing/2014/main" id="{BD3C958E-06E7-4431-B4CD-ED54191D173E}"/>
                </a:ext>
              </a:extLst>
            </p:cNvPr>
            <p:cNvCxnSpPr>
              <a:cxnSpLocks noChangeShapeType="1"/>
            </p:cNvCxnSpPr>
            <p:nvPr/>
          </p:nvCxnSpPr>
          <p:spPr bwMode="auto">
            <a:xfrm>
              <a:off x="716700" y="8662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148;p10">
              <a:extLst>
                <a:ext uri="{FF2B5EF4-FFF2-40B4-BE49-F238E27FC236}">
                  <a16:creationId xmlns:a16="http://schemas.microsoft.com/office/drawing/2014/main" id="{015725A4-5D5E-4A8D-9B82-365CCC9C5513}"/>
                </a:ext>
              </a:extLst>
            </p:cNvPr>
            <p:cNvCxnSpPr>
              <a:cxnSpLocks noChangeShapeType="1"/>
            </p:cNvCxnSpPr>
            <p:nvPr/>
          </p:nvCxnSpPr>
          <p:spPr bwMode="auto">
            <a:xfrm>
              <a:off x="716700" y="14196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149;p10">
              <a:extLst>
                <a:ext uri="{FF2B5EF4-FFF2-40B4-BE49-F238E27FC236}">
                  <a16:creationId xmlns:a16="http://schemas.microsoft.com/office/drawing/2014/main" id="{A0FE89B8-F4B7-4D76-8D1C-87864F48BC47}"/>
                </a:ext>
              </a:extLst>
            </p:cNvPr>
            <p:cNvCxnSpPr>
              <a:cxnSpLocks noChangeShapeType="1"/>
            </p:cNvCxnSpPr>
            <p:nvPr/>
          </p:nvCxnSpPr>
          <p:spPr bwMode="auto">
            <a:xfrm>
              <a:off x="716700" y="19729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150;p10">
              <a:extLst>
                <a:ext uri="{FF2B5EF4-FFF2-40B4-BE49-F238E27FC236}">
                  <a16:creationId xmlns:a16="http://schemas.microsoft.com/office/drawing/2014/main" id="{45ADC3C7-99FE-44AB-AD83-587835DB2F69}"/>
                </a:ext>
              </a:extLst>
            </p:cNvPr>
            <p:cNvCxnSpPr>
              <a:cxnSpLocks noChangeShapeType="1"/>
            </p:cNvCxnSpPr>
            <p:nvPr/>
          </p:nvCxnSpPr>
          <p:spPr bwMode="auto">
            <a:xfrm>
              <a:off x="716700" y="25263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151;p10">
              <a:extLst>
                <a:ext uri="{FF2B5EF4-FFF2-40B4-BE49-F238E27FC236}">
                  <a16:creationId xmlns:a16="http://schemas.microsoft.com/office/drawing/2014/main" id="{924DEBC1-E0A2-4ACF-A434-2AA13F8FBE10}"/>
                </a:ext>
              </a:extLst>
            </p:cNvPr>
            <p:cNvCxnSpPr>
              <a:cxnSpLocks noChangeShapeType="1"/>
            </p:cNvCxnSpPr>
            <p:nvPr/>
          </p:nvCxnSpPr>
          <p:spPr bwMode="auto">
            <a:xfrm>
              <a:off x="716700" y="30796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152;p10">
              <a:extLst>
                <a:ext uri="{FF2B5EF4-FFF2-40B4-BE49-F238E27FC236}">
                  <a16:creationId xmlns:a16="http://schemas.microsoft.com/office/drawing/2014/main" id="{276C0845-5D8C-4732-8A0E-0A6950CDBB48}"/>
                </a:ext>
              </a:extLst>
            </p:cNvPr>
            <p:cNvCxnSpPr>
              <a:cxnSpLocks noChangeShapeType="1"/>
            </p:cNvCxnSpPr>
            <p:nvPr/>
          </p:nvCxnSpPr>
          <p:spPr bwMode="auto">
            <a:xfrm>
              <a:off x="716700" y="36330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153;p10">
              <a:extLst>
                <a:ext uri="{FF2B5EF4-FFF2-40B4-BE49-F238E27FC236}">
                  <a16:creationId xmlns:a16="http://schemas.microsoft.com/office/drawing/2014/main" id="{01D6886E-9D48-464B-9C54-2EBB550F1B5A}"/>
                </a:ext>
              </a:extLst>
            </p:cNvPr>
            <p:cNvCxnSpPr>
              <a:cxnSpLocks noChangeShapeType="1"/>
            </p:cNvCxnSpPr>
            <p:nvPr/>
          </p:nvCxnSpPr>
          <p:spPr bwMode="auto">
            <a:xfrm>
              <a:off x="716700" y="41863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154;p10">
              <a:extLst>
                <a:ext uri="{FF2B5EF4-FFF2-40B4-BE49-F238E27FC236}">
                  <a16:creationId xmlns:a16="http://schemas.microsoft.com/office/drawing/2014/main" id="{3C37788D-0FA6-46AF-9C17-1567AE741C16}"/>
                </a:ext>
              </a:extLst>
            </p:cNvPr>
            <p:cNvCxnSpPr>
              <a:cxnSpLocks noChangeShapeType="1"/>
            </p:cNvCxnSpPr>
            <p:nvPr/>
          </p:nvCxnSpPr>
          <p:spPr bwMode="auto">
            <a:xfrm>
              <a:off x="716700" y="47397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2" name="Google Shape;155;p10">
              <a:extLst>
                <a:ext uri="{FF2B5EF4-FFF2-40B4-BE49-F238E27FC236}">
                  <a16:creationId xmlns:a16="http://schemas.microsoft.com/office/drawing/2014/main" id="{041E20F4-54FB-41A7-ACFE-5FF4FCCBB8F1}"/>
                </a:ext>
              </a:extLst>
            </p:cNvPr>
            <p:cNvSpPr/>
            <p:nvPr/>
          </p:nvSpPr>
          <p:spPr>
            <a:xfrm>
              <a:off x="0" y="-16850"/>
              <a:ext cx="715963"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3" name="Google Shape;156;p10">
              <a:extLst>
                <a:ext uri="{FF2B5EF4-FFF2-40B4-BE49-F238E27FC236}">
                  <a16:creationId xmlns:a16="http://schemas.microsoft.com/office/drawing/2014/main" id="{ABB48675-D5B3-4CC1-9BCB-08C4AB486112}"/>
                </a:ext>
              </a:extLst>
            </p:cNvPr>
            <p:cNvSpPr>
              <a:spLocks noChangeArrowheads="1"/>
            </p:cNvSpPr>
            <p:nvPr/>
          </p:nvSpPr>
          <p:spPr bwMode="auto">
            <a:xfrm>
              <a:off x="273050" y="784461"/>
              <a:ext cx="163513" cy="163119"/>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4" name="Google Shape;157;p10">
              <a:extLst>
                <a:ext uri="{FF2B5EF4-FFF2-40B4-BE49-F238E27FC236}">
                  <a16:creationId xmlns:a16="http://schemas.microsoft.com/office/drawing/2014/main" id="{1D1E2B16-EC25-4CF8-949A-4AEFF09E62EC}"/>
                </a:ext>
              </a:extLst>
            </p:cNvPr>
            <p:cNvSpPr>
              <a:spLocks noChangeArrowheads="1"/>
            </p:cNvSpPr>
            <p:nvPr/>
          </p:nvSpPr>
          <p:spPr bwMode="auto">
            <a:xfrm>
              <a:off x="273050" y="1891771"/>
              <a:ext cx="163513" cy="163119"/>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158;p10">
              <a:extLst>
                <a:ext uri="{FF2B5EF4-FFF2-40B4-BE49-F238E27FC236}">
                  <a16:creationId xmlns:a16="http://schemas.microsoft.com/office/drawing/2014/main" id="{BAAFFF5B-16DD-4156-BD24-44C64ADC2952}"/>
                </a:ext>
              </a:extLst>
            </p:cNvPr>
            <p:cNvSpPr>
              <a:spLocks noChangeArrowheads="1"/>
            </p:cNvSpPr>
            <p:nvPr/>
          </p:nvSpPr>
          <p:spPr bwMode="auto">
            <a:xfrm>
              <a:off x="273050" y="3080045"/>
              <a:ext cx="163513" cy="163119"/>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6" name="Google Shape;159;p10">
              <a:extLst>
                <a:ext uri="{FF2B5EF4-FFF2-40B4-BE49-F238E27FC236}">
                  <a16:creationId xmlns:a16="http://schemas.microsoft.com/office/drawing/2014/main" id="{02EAD14E-F5C3-4607-90FA-7D39B0B10467}"/>
                </a:ext>
              </a:extLst>
            </p:cNvPr>
            <p:cNvSpPr>
              <a:spLocks noChangeArrowheads="1"/>
            </p:cNvSpPr>
            <p:nvPr/>
          </p:nvSpPr>
          <p:spPr bwMode="auto">
            <a:xfrm>
              <a:off x="273050" y="4105199"/>
              <a:ext cx="163513" cy="163120"/>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grpSp>
      <p:sp>
        <p:nvSpPr>
          <p:cNvPr id="17" name="Google Shape;161;p10">
            <a:extLst>
              <a:ext uri="{FF2B5EF4-FFF2-40B4-BE49-F238E27FC236}">
                <a16:creationId xmlns:a16="http://schemas.microsoft.com/office/drawing/2014/main" id="{22411B2E-2A54-46F7-B644-A771311187FD}"/>
              </a:ext>
            </a:extLst>
          </p:cNvPr>
          <p:cNvSpPr/>
          <p:nvPr/>
        </p:nvSpPr>
        <p:spPr>
          <a:xfrm rot="5400000" flipH="1">
            <a:off x="11361739" y="-124354"/>
            <a:ext cx="720725" cy="969433"/>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lIns="91425" tIns="91425" rIns="91425" bIns="91425" anchor="ctr"/>
          <a:lstStyle/>
          <a:p>
            <a:pPr>
              <a:spcBef>
                <a:spcPts val="0"/>
              </a:spcBef>
              <a:spcAft>
                <a:spcPts val="0"/>
              </a:spcAft>
              <a:defRPr/>
            </a:pPr>
            <a:endParaRPr sz="1800"/>
          </a:p>
        </p:txBody>
      </p:sp>
      <p:sp>
        <p:nvSpPr>
          <p:cNvPr id="160" name="Google Shape;160;p10"/>
          <p:cNvSpPr txBox="1">
            <a:spLocks noGrp="1"/>
          </p:cNvSpPr>
          <p:nvPr>
            <p:ph type="title"/>
          </p:nvPr>
        </p:nvSpPr>
        <p:spPr>
          <a:xfrm>
            <a:off x="1914400" y="460305"/>
            <a:ext cx="9323200" cy="763600"/>
          </a:xfrm>
          <a:prstGeom prst="rect">
            <a:avLst/>
          </a:prstGeom>
        </p:spPr>
        <p:txBody>
          <a:bodyPr spcFirstLastPara="1">
            <a:noAutofit/>
          </a:bodyPr>
          <a:lstStyle>
            <a:lvl1pPr lvl="0" algn="ctr" rtl="0">
              <a:spcBef>
                <a:spcPts val="0"/>
              </a:spcBef>
              <a:spcAft>
                <a:spcPts val="0"/>
              </a:spcAft>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801504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2"/>
        <p:cNvGrpSpPr/>
        <p:nvPr/>
      </p:nvGrpSpPr>
      <p:grpSpPr>
        <a:xfrm>
          <a:off x="0" y="0"/>
          <a:ext cx="0" cy="0"/>
          <a:chOff x="0" y="0"/>
          <a:chExt cx="0" cy="0"/>
        </a:xfrm>
      </p:grpSpPr>
      <p:grpSp>
        <p:nvGrpSpPr>
          <p:cNvPr id="4" name="Google Shape;163;p11">
            <a:extLst>
              <a:ext uri="{FF2B5EF4-FFF2-40B4-BE49-F238E27FC236}">
                <a16:creationId xmlns:a16="http://schemas.microsoft.com/office/drawing/2014/main" id="{D2B394FF-AA7A-4DC8-9BF8-EDBA2ECD2B9D}"/>
              </a:ext>
            </a:extLst>
          </p:cNvPr>
          <p:cNvGrpSpPr>
            <a:grpSpLocks/>
          </p:cNvGrpSpPr>
          <p:nvPr/>
        </p:nvGrpSpPr>
        <p:grpSpPr bwMode="auto">
          <a:xfrm>
            <a:off x="0" y="-22225"/>
            <a:ext cx="12192000" cy="6880225"/>
            <a:chOff x="0" y="-16850"/>
            <a:chExt cx="9144000" cy="5160300"/>
          </a:xfrm>
        </p:grpSpPr>
        <p:cxnSp>
          <p:nvCxnSpPr>
            <p:cNvPr id="5" name="Google Shape;164;p11">
              <a:extLst>
                <a:ext uri="{FF2B5EF4-FFF2-40B4-BE49-F238E27FC236}">
                  <a16:creationId xmlns:a16="http://schemas.microsoft.com/office/drawing/2014/main" id="{D9930B48-6DF4-4734-9104-18B47A3B5D05}"/>
                </a:ext>
              </a:extLst>
            </p:cNvPr>
            <p:cNvCxnSpPr>
              <a:cxnSpLocks noChangeShapeType="1"/>
            </p:cNvCxnSpPr>
            <p:nvPr/>
          </p:nvCxnSpPr>
          <p:spPr bwMode="auto">
            <a:xfrm>
              <a:off x="716700" y="8662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165;p11">
              <a:extLst>
                <a:ext uri="{FF2B5EF4-FFF2-40B4-BE49-F238E27FC236}">
                  <a16:creationId xmlns:a16="http://schemas.microsoft.com/office/drawing/2014/main" id="{FAB904E8-411F-41A1-A15E-C72ADC4ED0AB}"/>
                </a:ext>
              </a:extLst>
            </p:cNvPr>
            <p:cNvCxnSpPr>
              <a:cxnSpLocks noChangeShapeType="1"/>
            </p:cNvCxnSpPr>
            <p:nvPr/>
          </p:nvCxnSpPr>
          <p:spPr bwMode="auto">
            <a:xfrm>
              <a:off x="716700" y="14196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166;p11">
              <a:extLst>
                <a:ext uri="{FF2B5EF4-FFF2-40B4-BE49-F238E27FC236}">
                  <a16:creationId xmlns:a16="http://schemas.microsoft.com/office/drawing/2014/main" id="{3A4445A5-7116-4932-BDF8-30F1749E1B26}"/>
                </a:ext>
              </a:extLst>
            </p:cNvPr>
            <p:cNvCxnSpPr>
              <a:cxnSpLocks noChangeShapeType="1"/>
            </p:cNvCxnSpPr>
            <p:nvPr/>
          </p:nvCxnSpPr>
          <p:spPr bwMode="auto">
            <a:xfrm>
              <a:off x="716700" y="19729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167;p11">
              <a:extLst>
                <a:ext uri="{FF2B5EF4-FFF2-40B4-BE49-F238E27FC236}">
                  <a16:creationId xmlns:a16="http://schemas.microsoft.com/office/drawing/2014/main" id="{29DE1244-6286-41D1-8098-73333A530867}"/>
                </a:ext>
              </a:extLst>
            </p:cNvPr>
            <p:cNvCxnSpPr>
              <a:cxnSpLocks noChangeShapeType="1"/>
            </p:cNvCxnSpPr>
            <p:nvPr/>
          </p:nvCxnSpPr>
          <p:spPr bwMode="auto">
            <a:xfrm>
              <a:off x="716700" y="25263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168;p11">
              <a:extLst>
                <a:ext uri="{FF2B5EF4-FFF2-40B4-BE49-F238E27FC236}">
                  <a16:creationId xmlns:a16="http://schemas.microsoft.com/office/drawing/2014/main" id="{B4A6E04F-CE03-4186-8F53-D2E12027209A}"/>
                </a:ext>
              </a:extLst>
            </p:cNvPr>
            <p:cNvCxnSpPr>
              <a:cxnSpLocks noChangeShapeType="1"/>
            </p:cNvCxnSpPr>
            <p:nvPr/>
          </p:nvCxnSpPr>
          <p:spPr bwMode="auto">
            <a:xfrm>
              <a:off x="716700" y="30796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169;p11">
              <a:extLst>
                <a:ext uri="{FF2B5EF4-FFF2-40B4-BE49-F238E27FC236}">
                  <a16:creationId xmlns:a16="http://schemas.microsoft.com/office/drawing/2014/main" id="{1149AA2B-CD8B-4CB4-BB02-61B6FFD428EB}"/>
                </a:ext>
              </a:extLst>
            </p:cNvPr>
            <p:cNvCxnSpPr>
              <a:cxnSpLocks noChangeShapeType="1"/>
            </p:cNvCxnSpPr>
            <p:nvPr/>
          </p:nvCxnSpPr>
          <p:spPr bwMode="auto">
            <a:xfrm>
              <a:off x="716700" y="36330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170;p11">
              <a:extLst>
                <a:ext uri="{FF2B5EF4-FFF2-40B4-BE49-F238E27FC236}">
                  <a16:creationId xmlns:a16="http://schemas.microsoft.com/office/drawing/2014/main" id="{8CD42FD7-9466-4673-A4C5-C0C522872CF3}"/>
                </a:ext>
              </a:extLst>
            </p:cNvPr>
            <p:cNvCxnSpPr>
              <a:cxnSpLocks noChangeShapeType="1"/>
            </p:cNvCxnSpPr>
            <p:nvPr/>
          </p:nvCxnSpPr>
          <p:spPr bwMode="auto">
            <a:xfrm>
              <a:off x="716700" y="41863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2" name="Google Shape;171;p11">
              <a:extLst>
                <a:ext uri="{FF2B5EF4-FFF2-40B4-BE49-F238E27FC236}">
                  <a16:creationId xmlns:a16="http://schemas.microsoft.com/office/drawing/2014/main" id="{0D346640-5307-4C75-BC30-85346FF831AD}"/>
                </a:ext>
              </a:extLst>
            </p:cNvPr>
            <p:cNvCxnSpPr>
              <a:cxnSpLocks noChangeShapeType="1"/>
            </p:cNvCxnSpPr>
            <p:nvPr/>
          </p:nvCxnSpPr>
          <p:spPr bwMode="auto">
            <a:xfrm>
              <a:off x="716700" y="47397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3" name="Google Shape;172;p11">
              <a:extLst>
                <a:ext uri="{FF2B5EF4-FFF2-40B4-BE49-F238E27FC236}">
                  <a16:creationId xmlns:a16="http://schemas.microsoft.com/office/drawing/2014/main" id="{DC6BF728-C172-44B1-A184-81667BCE58BD}"/>
                </a:ext>
              </a:extLst>
            </p:cNvPr>
            <p:cNvSpPr/>
            <p:nvPr/>
          </p:nvSpPr>
          <p:spPr>
            <a:xfrm>
              <a:off x="0" y="-16850"/>
              <a:ext cx="715963"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4" name="Google Shape;173;p11">
              <a:extLst>
                <a:ext uri="{FF2B5EF4-FFF2-40B4-BE49-F238E27FC236}">
                  <a16:creationId xmlns:a16="http://schemas.microsoft.com/office/drawing/2014/main" id="{CC2F9AB4-0EA1-475D-AF33-880EDE05A476}"/>
                </a:ext>
              </a:extLst>
            </p:cNvPr>
            <p:cNvSpPr>
              <a:spLocks noChangeArrowheads="1"/>
            </p:cNvSpPr>
            <p:nvPr/>
          </p:nvSpPr>
          <p:spPr bwMode="auto">
            <a:xfrm>
              <a:off x="273050" y="784461"/>
              <a:ext cx="163513" cy="163119"/>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174;p11">
              <a:extLst>
                <a:ext uri="{FF2B5EF4-FFF2-40B4-BE49-F238E27FC236}">
                  <a16:creationId xmlns:a16="http://schemas.microsoft.com/office/drawing/2014/main" id="{126A2ED6-41AA-4A44-B64B-A48CC99F1D62}"/>
                </a:ext>
              </a:extLst>
            </p:cNvPr>
            <p:cNvSpPr>
              <a:spLocks noChangeArrowheads="1"/>
            </p:cNvSpPr>
            <p:nvPr/>
          </p:nvSpPr>
          <p:spPr bwMode="auto">
            <a:xfrm>
              <a:off x="273050" y="1891771"/>
              <a:ext cx="163513" cy="163119"/>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6" name="Google Shape;175;p11">
              <a:extLst>
                <a:ext uri="{FF2B5EF4-FFF2-40B4-BE49-F238E27FC236}">
                  <a16:creationId xmlns:a16="http://schemas.microsoft.com/office/drawing/2014/main" id="{A78B5996-AC9E-451D-B15E-C55185F67FDC}"/>
                </a:ext>
              </a:extLst>
            </p:cNvPr>
            <p:cNvSpPr>
              <a:spLocks noChangeArrowheads="1"/>
            </p:cNvSpPr>
            <p:nvPr/>
          </p:nvSpPr>
          <p:spPr bwMode="auto">
            <a:xfrm>
              <a:off x="273050" y="3080045"/>
              <a:ext cx="163513" cy="163119"/>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7" name="Google Shape;176;p11">
              <a:extLst>
                <a:ext uri="{FF2B5EF4-FFF2-40B4-BE49-F238E27FC236}">
                  <a16:creationId xmlns:a16="http://schemas.microsoft.com/office/drawing/2014/main" id="{E22D462C-28F7-4E03-98FF-98B095142636}"/>
                </a:ext>
              </a:extLst>
            </p:cNvPr>
            <p:cNvSpPr>
              <a:spLocks noChangeArrowheads="1"/>
            </p:cNvSpPr>
            <p:nvPr/>
          </p:nvSpPr>
          <p:spPr bwMode="auto">
            <a:xfrm>
              <a:off x="273050" y="4105199"/>
              <a:ext cx="163513" cy="163120"/>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grpSp>
      <p:sp>
        <p:nvSpPr>
          <p:cNvPr id="18" name="Google Shape;179;p11">
            <a:extLst>
              <a:ext uri="{FF2B5EF4-FFF2-40B4-BE49-F238E27FC236}">
                <a16:creationId xmlns:a16="http://schemas.microsoft.com/office/drawing/2014/main" id="{0EC4CBCF-A9F5-421D-AD86-F924B43716EF}"/>
              </a:ext>
            </a:extLst>
          </p:cNvPr>
          <p:cNvSpPr/>
          <p:nvPr/>
        </p:nvSpPr>
        <p:spPr>
          <a:xfrm rot="5400000" flipH="1">
            <a:off x="11361739" y="-124354"/>
            <a:ext cx="720725" cy="969433"/>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lIns="91425" tIns="91425" rIns="91425" bIns="91425" anchor="ctr"/>
          <a:lstStyle/>
          <a:p>
            <a:pPr>
              <a:spcBef>
                <a:spcPts val="0"/>
              </a:spcBef>
              <a:spcAft>
                <a:spcPts val="0"/>
              </a:spcAft>
              <a:defRPr/>
            </a:pPr>
            <a:endParaRPr sz="1800"/>
          </a:p>
        </p:txBody>
      </p:sp>
      <p:sp>
        <p:nvSpPr>
          <p:cNvPr id="177" name="Google Shape;177;p11"/>
          <p:cNvSpPr txBox="1">
            <a:spLocks noGrp="1"/>
          </p:cNvSpPr>
          <p:nvPr>
            <p:ph type="title"/>
          </p:nvPr>
        </p:nvSpPr>
        <p:spPr>
          <a:xfrm>
            <a:off x="1915600" y="1809867"/>
            <a:ext cx="9320800" cy="26180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en-US"/>
              <a:t>Click to edit Master title style</a:t>
            </a:r>
            <a:endParaRPr/>
          </a:p>
        </p:txBody>
      </p:sp>
      <p:sp>
        <p:nvSpPr>
          <p:cNvPr id="178" name="Google Shape;178;p11"/>
          <p:cNvSpPr txBox="1">
            <a:spLocks noGrp="1"/>
          </p:cNvSpPr>
          <p:nvPr>
            <p:ph type="body" idx="1"/>
          </p:nvPr>
        </p:nvSpPr>
        <p:spPr>
          <a:xfrm>
            <a:off x="3401000" y="4271300"/>
            <a:ext cx="6350000" cy="17344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804436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0"/>
        <p:cNvGrpSpPr/>
        <p:nvPr/>
      </p:nvGrpSpPr>
      <p:grpSpPr>
        <a:xfrm>
          <a:off x="0" y="0"/>
          <a:ext cx="0" cy="0"/>
          <a:chOff x="0" y="0"/>
          <a:chExt cx="0" cy="0"/>
        </a:xfrm>
      </p:grpSpPr>
    </p:spTree>
    <p:extLst>
      <p:ext uri="{BB962C8B-B14F-4D97-AF65-F5344CB8AC3E}">
        <p14:creationId xmlns:p14="http://schemas.microsoft.com/office/powerpoint/2010/main" val="2802077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23"/>
        <p:cNvGrpSpPr/>
        <p:nvPr/>
      </p:nvGrpSpPr>
      <p:grpSpPr>
        <a:xfrm>
          <a:off x="0" y="0"/>
          <a:ext cx="0" cy="0"/>
          <a:chOff x="0" y="0"/>
          <a:chExt cx="0" cy="0"/>
        </a:xfrm>
      </p:grpSpPr>
      <p:cxnSp>
        <p:nvCxnSpPr>
          <p:cNvPr id="9" name="Google Shape;224;p14">
            <a:extLst>
              <a:ext uri="{FF2B5EF4-FFF2-40B4-BE49-F238E27FC236}">
                <a16:creationId xmlns:a16="http://schemas.microsoft.com/office/drawing/2014/main" id="{C2D0CD96-12BC-443A-8A7E-C9EECD69BD97}"/>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226;p14">
            <a:extLst>
              <a:ext uri="{FF2B5EF4-FFF2-40B4-BE49-F238E27FC236}">
                <a16:creationId xmlns:a16="http://schemas.microsoft.com/office/drawing/2014/main" id="{3BCF0EAE-7000-42CF-B7E3-0BAF9FF29DBE}"/>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227;p14">
            <a:extLst>
              <a:ext uri="{FF2B5EF4-FFF2-40B4-BE49-F238E27FC236}">
                <a16:creationId xmlns:a16="http://schemas.microsoft.com/office/drawing/2014/main" id="{F115247C-CA54-497D-837C-80FFB2411322}"/>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2" name="Google Shape;228;p14">
            <a:extLst>
              <a:ext uri="{FF2B5EF4-FFF2-40B4-BE49-F238E27FC236}">
                <a16:creationId xmlns:a16="http://schemas.microsoft.com/office/drawing/2014/main" id="{54F7B0E1-7036-4A08-BDDE-CF58241128E1}"/>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3" name="Google Shape;229;p14">
            <a:extLst>
              <a:ext uri="{FF2B5EF4-FFF2-40B4-BE49-F238E27FC236}">
                <a16:creationId xmlns:a16="http://schemas.microsoft.com/office/drawing/2014/main" id="{B5F0ADE4-8013-4ADE-8A7C-1A2CE2A74466}"/>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4" name="Google Shape;230;p14">
            <a:extLst>
              <a:ext uri="{FF2B5EF4-FFF2-40B4-BE49-F238E27FC236}">
                <a16:creationId xmlns:a16="http://schemas.microsoft.com/office/drawing/2014/main" id="{917B3F49-D342-4E8D-A1B9-50894E9990EA}"/>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5" name="Google Shape;231;p14">
            <a:extLst>
              <a:ext uri="{FF2B5EF4-FFF2-40B4-BE49-F238E27FC236}">
                <a16:creationId xmlns:a16="http://schemas.microsoft.com/office/drawing/2014/main" id="{6785F22D-4840-407E-9489-580DDBEA5CB9}"/>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6" name="Google Shape;232;p14">
            <a:extLst>
              <a:ext uri="{FF2B5EF4-FFF2-40B4-BE49-F238E27FC236}">
                <a16:creationId xmlns:a16="http://schemas.microsoft.com/office/drawing/2014/main" id="{4DFB5F0C-BE7A-4869-8478-7DBF1E9B5F9B}"/>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7" name="Google Shape;233;p14">
            <a:extLst>
              <a:ext uri="{FF2B5EF4-FFF2-40B4-BE49-F238E27FC236}">
                <a16:creationId xmlns:a16="http://schemas.microsoft.com/office/drawing/2014/main" id="{85428C62-8799-4C54-957B-8CA7F8D52601}"/>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8" name="Google Shape;234;p14">
            <a:extLst>
              <a:ext uri="{FF2B5EF4-FFF2-40B4-BE49-F238E27FC236}">
                <a16:creationId xmlns:a16="http://schemas.microsoft.com/office/drawing/2014/main" id="{C6E669E2-F9CF-4F01-8916-B9720AB5BC8B}"/>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9" name="Google Shape;235;p14">
            <a:extLst>
              <a:ext uri="{FF2B5EF4-FFF2-40B4-BE49-F238E27FC236}">
                <a16:creationId xmlns:a16="http://schemas.microsoft.com/office/drawing/2014/main" id="{B8DF110C-3CDE-4E7A-B80F-27D44AC1FF01}"/>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20" name="Google Shape;236;p14">
            <a:extLst>
              <a:ext uri="{FF2B5EF4-FFF2-40B4-BE49-F238E27FC236}">
                <a16:creationId xmlns:a16="http://schemas.microsoft.com/office/drawing/2014/main" id="{1F7AE9E6-EEDD-4631-A6BA-1CE5FE29A4CC}"/>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21" name="Google Shape;237;p14">
            <a:extLst>
              <a:ext uri="{FF2B5EF4-FFF2-40B4-BE49-F238E27FC236}">
                <a16:creationId xmlns:a16="http://schemas.microsoft.com/office/drawing/2014/main" id="{D863F35D-D708-43F4-968B-686372B437CF}"/>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22" name="Google Shape;238;p14">
            <a:extLst>
              <a:ext uri="{FF2B5EF4-FFF2-40B4-BE49-F238E27FC236}">
                <a16:creationId xmlns:a16="http://schemas.microsoft.com/office/drawing/2014/main" id="{FF53A7C4-3284-4756-B6FE-CDC2045A2EFE}"/>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225" name="Google Shape;225;p14"/>
          <p:cNvSpPr txBox="1">
            <a:spLocks noGrp="1"/>
          </p:cNvSpPr>
          <p:nvPr>
            <p:ph type="title"/>
          </p:nvPr>
        </p:nvSpPr>
        <p:spPr>
          <a:xfrm>
            <a:off x="1914400" y="460305"/>
            <a:ext cx="9323200" cy="763600"/>
          </a:xfrm>
          <a:prstGeom prst="rect">
            <a:avLst/>
          </a:prstGeom>
        </p:spPr>
        <p:txBody>
          <a:bodyPr spcFirstLastPara="1">
            <a:noAutofit/>
          </a:bodyPr>
          <a:lstStyle>
            <a:lvl1pPr lvl="0" algn="ctr" rtl="0">
              <a:spcBef>
                <a:spcPts val="0"/>
              </a:spcBef>
              <a:spcAft>
                <a:spcPts val="0"/>
              </a:spcAft>
              <a:buSzPts val="2800"/>
              <a:buNone/>
              <a:defRPr sz="33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9" name="Google Shape;239;p14"/>
          <p:cNvSpPr txBox="1">
            <a:spLocks noGrp="1"/>
          </p:cNvSpPr>
          <p:nvPr>
            <p:ph type="subTitle" idx="1"/>
          </p:nvPr>
        </p:nvSpPr>
        <p:spPr>
          <a:xfrm flipH="1">
            <a:off x="2108139" y="5219367"/>
            <a:ext cx="2818800" cy="784000"/>
          </a:xfrm>
          <a:prstGeom prst="rect">
            <a:avLst/>
          </a:prstGeom>
        </p:spPr>
        <p:txBody>
          <a:bodyPr spcFirstLastPara="1">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4"/>
          <p:cNvSpPr txBox="1">
            <a:spLocks noGrp="1"/>
          </p:cNvSpPr>
          <p:nvPr>
            <p:ph type="subTitle" idx="2"/>
          </p:nvPr>
        </p:nvSpPr>
        <p:spPr>
          <a:xfrm flipH="1">
            <a:off x="2108279" y="4699671"/>
            <a:ext cx="2818800" cy="580400"/>
          </a:xfrm>
          <a:prstGeom prst="rect">
            <a:avLst/>
          </a:prstGeom>
        </p:spPr>
        <p:txBody>
          <a:bodyPr spcFirstLastPara="1" anchor="b">
            <a:noAutofit/>
          </a:bodyPr>
          <a:lstStyle>
            <a:lvl1pPr lvl="0" algn="ctr" rtl="0">
              <a:lnSpc>
                <a:spcPct val="100000"/>
              </a:lnSpc>
              <a:spcBef>
                <a:spcPts val="0"/>
              </a:spcBef>
              <a:spcAft>
                <a:spcPts val="0"/>
              </a:spcAft>
              <a:buSzPts val="2400"/>
              <a:buFont typeface="Roboto Condensed"/>
              <a:buNone/>
              <a:defRPr sz="24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9pPr>
          </a:lstStyle>
          <a:p>
            <a:endParaRPr/>
          </a:p>
        </p:txBody>
      </p:sp>
      <p:sp>
        <p:nvSpPr>
          <p:cNvPr id="241" name="Google Shape;241;p14"/>
          <p:cNvSpPr txBox="1">
            <a:spLocks noGrp="1"/>
          </p:cNvSpPr>
          <p:nvPr>
            <p:ph type="subTitle" idx="3"/>
          </p:nvPr>
        </p:nvSpPr>
        <p:spPr>
          <a:xfrm flipH="1">
            <a:off x="5166651" y="4121300"/>
            <a:ext cx="2818800" cy="784000"/>
          </a:xfrm>
          <a:prstGeom prst="rect">
            <a:avLst/>
          </a:prstGeom>
        </p:spPr>
        <p:txBody>
          <a:bodyPr spcFirstLastPara="1">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14"/>
          <p:cNvSpPr txBox="1">
            <a:spLocks noGrp="1"/>
          </p:cNvSpPr>
          <p:nvPr>
            <p:ph type="subTitle" idx="4"/>
          </p:nvPr>
        </p:nvSpPr>
        <p:spPr>
          <a:xfrm flipH="1">
            <a:off x="5166651" y="3599700"/>
            <a:ext cx="2818800" cy="580400"/>
          </a:xfrm>
          <a:prstGeom prst="rect">
            <a:avLst/>
          </a:prstGeom>
        </p:spPr>
        <p:txBody>
          <a:bodyPr spcFirstLastPara="1" anchor="b">
            <a:noAutofit/>
          </a:bodyPr>
          <a:lstStyle>
            <a:lvl1pPr lvl="0" algn="ctr" rtl="0">
              <a:lnSpc>
                <a:spcPct val="100000"/>
              </a:lnSpc>
              <a:spcBef>
                <a:spcPts val="0"/>
              </a:spcBef>
              <a:spcAft>
                <a:spcPts val="0"/>
              </a:spcAft>
              <a:buSzPts val="2400"/>
              <a:buFont typeface="Roboto Condensed"/>
              <a:buNone/>
              <a:defRPr sz="24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9pPr>
          </a:lstStyle>
          <a:p>
            <a:endParaRPr/>
          </a:p>
        </p:txBody>
      </p:sp>
      <p:sp>
        <p:nvSpPr>
          <p:cNvPr id="243" name="Google Shape;243;p14"/>
          <p:cNvSpPr txBox="1">
            <a:spLocks noGrp="1"/>
          </p:cNvSpPr>
          <p:nvPr>
            <p:ph type="subTitle" idx="5"/>
          </p:nvPr>
        </p:nvSpPr>
        <p:spPr>
          <a:xfrm flipH="1">
            <a:off x="8225068" y="5206667"/>
            <a:ext cx="2818800" cy="784000"/>
          </a:xfrm>
          <a:prstGeom prst="rect">
            <a:avLst/>
          </a:prstGeom>
        </p:spPr>
        <p:txBody>
          <a:bodyPr spcFirstLastPara="1">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14"/>
          <p:cNvSpPr txBox="1">
            <a:spLocks noGrp="1"/>
          </p:cNvSpPr>
          <p:nvPr>
            <p:ph type="subTitle" idx="6"/>
          </p:nvPr>
        </p:nvSpPr>
        <p:spPr>
          <a:xfrm flipH="1">
            <a:off x="8225068" y="4699671"/>
            <a:ext cx="2818800" cy="580400"/>
          </a:xfrm>
          <a:prstGeom prst="rect">
            <a:avLst/>
          </a:prstGeom>
        </p:spPr>
        <p:txBody>
          <a:bodyPr spcFirstLastPara="1" anchor="b">
            <a:noAutofit/>
          </a:bodyPr>
          <a:lstStyle>
            <a:lvl1pPr lvl="0" algn="ctr" rtl="0">
              <a:lnSpc>
                <a:spcPct val="100000"/>
              </a:lnSpc>
              <a:spcBef>
                <a:spcPts val="0"/>
              </a:spcBef>
              <a:spcAft>
                <a:spcPts val="0"/>
              </a:spcAft>
              <a:buSzPts val="2400"/>
              <a:buFont typeface="Roboto Condensed"/>
              <a:buNone/>
              <a:defRPr sz="24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2233039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Encabezado de sección 1">
  <p:cSld name="Encabezado de sección 1">
    <p:bg>
      <p:bgPr>
        <a:solidFill>
          <a:srgbClr val="FFFBEF"/>
        </a:solidFill>
        <a:effectLst/>
      </p:bgPr>
    </p:bg>
    <p:spTree>
      <p:nvGrpSpPr>
        <p:cNvPr id="1" name="Shape 245"/>
        <p:cNvGrpSpPr/>
        <p:nvPr/>
      </p:nvGrpSpPr>
      <p:grpSpPr>
        <a:xfrm>
          <a:off x="0" y="0"/>
          <a:ext cx="0" cy="0"/>
          <a:chOff x="0" y="0"/>
          <a:chExt cx="0" cy="0"/>
        </a:xfrm>
      </p:grpSpPr>
      <p:cxnSp>
        <p:nvCxnSpPr>
          <p:cNvPr id="4" name="Google Shape;246;p15">
            <a:extLst>
              <a:ext uri="{FF2B5EF4-FFF2-40B4-BE49-F238E27FC236}">
                <a16:creationId xmlns:a16="http://schemas.microsoft.com/office/drawing/2014/main" id="{2ED5E5CB-9485-4539-95DB-8017C4A340E9}"/>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247;p15">
            <a:extLst>
              <a:ext uri="{FF2B5EF4-FFF2-40B4-BE49-F238E27FC236}">
                <a16:creationId xmlns:a16="http://schemas.microsoft.com/office/drawing/2014/main" id="{4470E8AC-5272-4DF6-8CFD-B26320B194C4}"/>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248;p15">
            <a:extLst>
              <a:ext uri="{FF2B5EF4-FFF2-40B4-BE49-F238E27FC236}">
                <a16:creationId xmlns:a16="http://schemas.microsoft.com/office/drawing/2014/main" id="{876F1A30-B9FF-434B-9DC2-2AD1AB9B505A}"/>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249;p15">
            <a:extLst>
              <a:ext uri="{FF2B5EF4-FFF2-40B4-BE49-F238E27FC236}">
                <a16:creationId xmlns:a16="http://schemas.microsoft.com/office/drawing/2014/main" id="{86111FFE-70BC-452F-95E7-5A4957BB63EB}"/>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250;p15">
            <a:extLst>
              <a:ext uri="{FF2B5EF4-FFF2-40B4-BE49-F238E27FC236}">
                <a16:creationId xmlns:a16="http://schemas.microsoft.com/office/drawing/2014/main" id="{FBF37D8C-B3D5-4A00-B565-949568BB89AC}"/>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251;p15">
            <a:extLst>
              <a:ext uri="{FF2B5EF4-FFF2-40B4-BE49-F238E27FC236}">
                <a16:creationId xmlns:a16="http://schemas.microsoft.com/office/drawing/2014/main" id="{D4BC8493-1A3C-47E2-997F-DC7963B8838B}"/>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252;p15">
            <a:extLst>
              <a:ext uri="{FF2B5EF4-FFF2-40B4-BE49-F238E27FC236}">
                <a16:creationId xmlns:a16="http://schemas.microsoft.com/office/drawing/2014/main" id="{16FD1272-064E-4062-951F-4262CB71DA8F}"/>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253;p15">
            <a:extLst>
              <a:ext uri="{FF2B5EF4-FFF2-40B4-BE49-F238E27FC236}">
                <a16:creationId xmlns:a16="http://schemas.microsoft.com/office/drawing/2014/main" id="{63A084E8-7908-40E3-AC78-8F4F524AB21F}"/>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2" name="Google Shape;254;p15">
            <a:extLst>
              <a:ext uri="{FF2B5EF4-FFF2-40B4-BE49-F238E27FC236}">
                <a16:creationId xmlns:a16="http://schemas.microsoft.com/office/drawing/2014/main" id="{9698AE3B-4233-431A-8B41-924E32AE976E}"/>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3" name="Google Shape;255;p15">
            <a:extLst>
              <a:ext uri="{FF2B5EF4-FFF2-40B4-BE49-F238E27FC236}">
                <a16:creationId xmlns:a16="http://schemas.microsoft.com/office/drawing/2014/main" id="{0E28C23D-DE72-4F96-8D60-03AEC69BD48C}"/>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4" name="Google Shape;256;p15">
            <a:extLst>
              <a:ext uri="{FF2B5EF4-FFF2-40B4-BE49-F238E27FC236}">
                <a16:creationId xmlns:a16="http://schemas.microsoft.com/office/drawing/2014/main" id="{19B7002D-668F-4504-B7DD-02116644BBE0}"/>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257;p15">
            <a:extLst>
              <a:ext uri="{FF2B5EF4-FFF2-40B4-BE49-F238E27FC236}">
                <a16:creationId xmlns:a16="http://schemas.microsoft.com/office/drawing/2014/main" id="{D88FE7AE-E55C-427D-80D7-7AB44AA0A22A}"/>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6" name="Google Shape;258;p15">
            <a:extLst>
              <a:ext uri="{FF2B5EF4-FFF2-40B4-BE49-F238E27FC236}">
                <a16:creationId xmlns:a16="http://schemas.microsoft.com/office/drawing/2014/main" id="{18D77940-F95B-4E6D-B639-D0A627FE37CA}"/>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7" name="Google Shape;261;p15">
            <a:extLst>
              <a:ext uri="{FF2B5EF4-FFF2-40B4-BE49-F238E27FC236}">
                <a16:creationId xmlns:a16="http://schemas.microsoft.com/office/drawing/2014/main" id="{7CE42A05-2661-45FC-9A61-DA733852E28D}"/>
              </a:ext>
            </a:extLst>
          </p:cNvPr>
          <p:cNvSpPr/>
          <p:nvPr/>
        </p:nvSpPr>
        <p:spPr>
          <a:xfrm rot="5400000" flipH="1">
            <a:off x="11361739" y="-124354"/>
            <a:ext cx="720725" cy="969433"/>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lIns="91425" tIns="91425" rIns="91425" bIns="91425" anchor="ctr"/>
          <a:lstStyle/>
          <a:p>
            <a:pPr>
              <a:spcBef>
                <a:spcPts val="0"/>
              </a:spcBef>
              <a:spcAft>
                <a:spcPts val="0"/>
              </a:spcAft>
              <a:defRPr/>
            </a:pPr>
            <a:endParaRPr sz="1800"/>
          </a:p>
        </p:txBody>
      </p:sp>
      <p:sp>
        <p:nvSpPr>
          <p:cNvPr id="259" name="Google Shape;259;p15"/>
          <p:cNvSpPr txBox="1">
            <a:spLocks noGrp="1"/>
          </p:cNvSpPr>
          <p:nvPr>
            <p:ph type="ctrTitle"/>
          </p:nvPr>
        </p:nvSpPr>
        <p:spPr>
          <a:xfrm rot="21599841">
            <a:off x="1881819" y="3518759"/>
            <a:ext cx="8660800" cy="1194400"/>
          </a:xfrm>
          <a:prstGeom prst="rect">
            <a:avLst/>
          </a:prstGeom>
        </p:spPr>
        <p:txBody>
          <a:bodyPr spcFirstLastPara="1" anchor="b">
            <a:noAutofit/>
          </a:bodyPr>
          <a:lstStyle>
            <a:lvl1pPr lvl="0" algn="ctr" rtl="0">
              <a:spcBef>
                <a:spcPts val="0"/>
              </a:spcBef>
              <a:spcAft>
                <a:spcPts val="0"/>
              </a:spcAft>
              <a:buSzPts val="5200"/>
              <a:buNone/>
              <a:defRPr sz="5200">
                <a:latin typeface="Odibee Sans"/>
                <a:ea typeface="Odibee Sans"/>
                <a:cs typeface="Odibee Sans"/>
                <a:sym typeface="Odibee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60" name="Google Shape;260;p15"/>
          <p:cNvSpPr txBox="1">
            <a:spLocks noGrp="1"/>
          </p:cNvSpPr>
          <p:nvPr>
            <p:ph type="subTitle" idx="1"/>
          </p:nvPr>
        </p:nvSpPr>
        <p:spPr>
          <a:xfrm rot="891">
            <a:off x="3265700" y="4531380"/>
            <a:ext cx="6170000" cy="647200"/>
          </a:xfrm>
          <a:prstGeom prst="rect">
            <a:avLst/>
          </a:prstGeom>
        </p:spPr>
        <p:txBody>
          <a:bodyPr spcFirstLastPara="1">
            <a:noAutofit/>
          </a:bodyPr>
          <a:lstStyle>
            <a:lvl1pPr lvl="0" algn="ctr" rtl="0">
              <a:lnSpc>
                <a:spcPct val="100000"/>
              </a:lnSpc>
              <a:spcBef>
                <a:spcPts val="0"/>
              </a:spcBef>
              <a:spcAft>
                <a:spcPts val="0"/>
              </a:spcAft>
              <a:buSzPts val="2800"/>
              <a:buNone/>
              <a:defRPr sz="1600">
                <a:latin typeface="Bellota Text"/>
                <a:ea typeface="Bellota Text"/>
                <a:cs typeface="Bellota Text"/>
                <a:sym typeface="Bellota Tex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695515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2"/>
        <p:cNvGrpSpPr/>
        <p:nvPr/>
      </p:nvGrpSpPr>
      <p:grpSpPr>
        <a:xfrm>
          <a:off x="0" y="0"/>
          <a:ext cx="0" cy="0"/>
          <a:chOff x="0" y="0"/>
          <a:chExt cx="0" cy="0"/>
        </a:xfrm>
      </p:grpSpPr>
      <p:cxnSp>
        <p:nvCxnSpPr>
          <p:cNvPr id="4" name="Google Shape;263;p16">
            <a:extLst>
              <a:ext uri="{FF2B5EF4-FFF2-40B4-BE49-F238E27FC236}">
                <a16:creationId xmlns:a16="http://schemas.microsoft.com/office/drawing/2014/main" id="{13366443-D67C-4A61-AB29-4076C78595AB}"/>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264;p16">
            <a:extLst>
              <a:ext uri="{FF2B5EF4-FFF2-40B4-BE49-F238E27FC236}">
                <a16:creationId xmlns:a16="http://schemas.microsoft.com/office/drawing/2014/main" id="{DB6CBBCF-CB2E-428B-A3AB-DFA959E5D42A}"/>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265;p16">
            <a:extLst>
              <a:ext uri="{FF2B5EF4-FFF2-40B4-BE49-F238E27FC236}">
                <a16:creationId xmlns:a16="http://schemas.microsoft.com/office/drawing/2014/main" id="{7BF0D18F-EEBD-4860-97E2-E770AECE23CD}"/>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266;p16">
            <a:extLst>
              <a:ext uri="{FF2B5EF4-FFF2-40B4-BE49-F238E27FC236}">
                <a16:creationId xmlns:a16="http://schemas.microsoft.com/office/drawing/2014/main" id="{5F60F217-790F-4B3C-BAFD-8D4656136577}"/>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267;p16">
            <a:extLst>
              <a:ext uri="{FF2B5EF4-FFF2-40B4-BE49-F238E27FC236}">
                <a16:creationId xmlns:a16="http://schemas.microsoft.com/office/drawing/2014/main" id="{5BEDFEF6-1655-4296-9A36-DA484D7F883A}"/>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268;p16">
            <a:extLst>
              <a:ext uri="{FF2B5EF4-FFF2-40B4-BE49-F238E27FC236}">
                <a16:creationId xmlns:a16="http://schemas.microsoft.com/office/drawing/2014/main" id="{B29E1248-F157-4606-939A-CBC32DD06338}"/>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269;p16">
            <a:extLst>
              <a:ext uri="{FF2B5EF4-FFF2-40B4-BE49-F238E27FC236}">
                <a16:creationId xmlns:a16="http://schemas.microsoft.com/office/drawing/2014/main" id="{08D2CBF2-D940-4B57-A490-5E5BB2941E15}"/>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270;p16">
            <a:extLst>
              <a:ext uri="{FF2B5EF4-FFF2-40B4-BE49-F238E27FC236}">
                <a16:creationId xmlns:a16="http://schemas.microsoft.com/office/drawing/2014/main" id="{70B46FCB-B004-4674-BA95-A1682918B4DE}"/>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2" name="Google Shape;271;p16">
            <a:extLst>
              <a:ext uri="{FF2B5EF4-FFF2-40B4-BE49-F238E27FC236}">
                <a16:creationId xmlns:a16="http://schemas.microsoft.com/office/drawing/2014/main" id="{B5B6ED7B-E794-4042-8070-75E047422D29}"/>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3" name="Google Shape;272;p16">
            <a:extLst>
              <a:ext uri="{FF2B5EF4-FFF2-40B4-BE49-F238E27FC236}">
                <a16:creationId xmlns:a16="http://schemas.microsoft.com/office/drawing/2014/main" id="{0D990AA6-D069-4F79-B8E1-7ADF15DD94FB}"/>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4" name="Google Shape;273;p16">
            <a:extLst>
              <a:ext uri="{FF2B5EF4-FFF2-40B4-BE49-F238E27FC236}">
                <a16:creationId xmlns:a16="http://schemas.microsoft.com/office/drawing/2014/main" id="{F6682AD0-E13C-4232-8DCC-F1C7CBA59769}"/>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274;p16">
            <a:extLst>
              <a:ext uri="{FF2B5EF4-FFF2-40B4-BE49-F238E27FC236}">
                <a16:creationId xmlns:a16="http://schemas.microsoft.com/office/drawing/2014/main" id="{BAA65B5F-3017-4759-91F2-3B5FFACB5895}"/>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6" name="Google Shape;275;p16">
            <a:extLst>
              <a:ext uri="{FF2B5EF4-FFF2-40B4-BE49-F238E27FC236}">
                <a16:creationId xmlns:a16="http://schemas.microsoft.com/office/drawing/2014/main" id="{70730DE9-11AB-44AD-86CC-B86ED1C4DB72}"/>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7" name="Google Shape;276;p16">
            <a:extLst>
              <a:ext uri="{FF2B5EF4-FFF2-40B4-BE49-F238E27FC236}">
                <a16:creationId xmlns:a16="http://schemas.microsoft.com/office/drawing/2014/main" id="{6968CDB5-2D5C-4F4B-A6B1-554F7B81DCF7}"/>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8" name="Google Shape;277;p16">
            <a:extLst>
              <a:ext uri="{FF2B5EF4-FFF2-40B4-BE49-F238E27FC236}">
                <a16:creationId xmlns:a16="http://schemas.microsoft.com/office/drawing/2014/main" id="{393D0285-9857-4C75-AC34-0FF1FE0A3A8C}"/>
              </a:ext>
            </a:extLst>
          </p:cNvPr>
          <p:cNvSpPr txBox="1"/>
          <p:nvPr/>
        </p:nvSpPr>
        <p:spPr>
          <a:xfrm>
            <a:off x="3706284" y="5103814"/>
            <a:ext cx="5619749" cy="536575"/>
          </a:xfrm>
          <a:prstGeom prst="rect">
            <a:avLst/>
          </a:prstGeom>
          <a:noFill/>
          <a:ln>
            <a:noFill/>
          </a:ln>
        </p:spPr>
        <p:txBody>
          <a:bodyPr spcFirstLastPara="1" lIns="91425" tIns="0" rIns="91425" bIns="91425"/>
          <a:lstStyle/>
          <a:p>
            <a:pPr algn="ctr">
              <a:spcBef>
                <a:spcPts val="300"/>
              </a:spcBef>
              <a:spcAft>
                <a:spcPts val="0"/>
              </a:spcAft>
              <a:defRPr/>
            </a:pPr>
            <a:r>
              <a:rPr lang="en" sz="1000">
                <a:solidFill>
                  <a:schemeClr val="dk1"/>
                </a:solidFill>
                <a:latin typeface="Didact Gothic"/>
                <a:ea typeface="Didact Gothic"/>
                <a:cs typeface="Didact Gothic"/>
                <a:sym typeface="Didact Gothic"/>
              </a:rPr>
              <a:t>CREDITS: This presentation template was created by </a:t>
            </a:r>
            <a:r>
              <a:rPr lang="en" sz="1000">
                <a:solidFill>
                  <a:schemeClr val="dk1"/>
                </a:solidFill>
                <a:uFill>
                  <a:noFill/>
                </a:uFill>
                <a:latin typeface="Didact Gothic"/>
                <a:ea typeface="Didact Gothic"/>
                <a:cs typeface="Didact Gothic"/>
                <a:sym typeface="Didact Gothic"/>
                <a:hlinkClick r:id="rId2"/>
              </a:rPr>
              <a:t>Slidesgo</a:t>
            </a:r>
            <a:r>
              <a:rPr lang="en" sz="1000">
                <a:solidFill>
                  <a:schemeClr val="dk1"/>
                </a:solidFill>
                <a:latin typeface="Didact Gothic"/>
                <a:ea typeface="Didact Gothic"/>
                <a:cs typeface="Didact Gothic"/>
                <a:sym typeface="Didact Gothic"/>
              </a:rPr>
              <a:t>, including icons by </a:t>
            </a:r>
            <a:r>
              <a:rPr lang="en" sz="1000">
                <a:solidFill>
                  <a:schemeClr val="dk1"/>
                </a:solidFill>
                <a:uFill>
                  <a:noFill/>
                </a:uFill>
                <a:latin typeface="Didact Gothic"/>
                <a:ea typeface="Didact Gothic"/>
                <a:cs typeface="Didact Gothic"/>
                <a:sym typeface="Didact Gothic"/>
                <a:hlinkClick r:id="rId3"/>
              </a:rPr>
              <a:t>Flaticon</a:t>
            </a:r>
            <a:r>
              <a:rPr lang="en" sz="1000">
                <a:solidFill>
                  <a:schemeClr val="dk1"/>
                </a:solidFill>
                <a:latin typeface="Didact Gothic"/>
                <a:ea typeface="Didact Gothic"/>
                <a:cs typeface="Didact Gothic"/>
                <a:sym typeface="Didact Gothic"/>
              </a:rPr>
              <a:t>, and infographics &amp; images by </a:t>
            </a:r>
            <a:r>
              <a:rPr lang="en" sz="1000">
                <a:solidFill>
                  <a:schemeClr val="dk1"/>
                </a:solidFill>
                <a:uFill>
                  <a:noFill/>
                </a:uFill>
                <a:latin typeface="Didact Gothic"/>
                <a:ea typeface="Didact Gothic"/>
                <a:cs typeface="Didact Gothic"/>
                <a:sym typeface="Didact Gothic"/>
                <a:hlinkClick r:id="rId4"/>
              </a:rPr>
              <a:t>Freepik</a:t>
            </a:r>
            <a:endParaRPr sz="1000">
              <a:solidFill>
                <a:schemeClr val="dk1"/>
              </a:solidFill>
              <a:latin typeface="Didact Gothic"/>
              <a:ea typeface="Didact Gothic"/>
              <a:cs typeface="Didact Gothic"/>
              <a:sym typeface="Didact Gothic"/>
            </a:endParaRPr>
          </a:p>
          <a:p>
            <a:pPr algn="ctr">
              <a:spcBef>
                <a:spcPts val="0"/>
              </a:spcBef>
              <a:spcAft>
                <a:spcPts val="0"/>
              </a:spcAft>
              <a:defRPr/>
            </a:pPr>
            <a:endParaRPr sz="1000">
              <a:solidFill>
                <a:schemeClr val="dk1"/>
              </a:solidFill>
              <a:latin typeface="Didact Gothic"/>
              <a:ea typeface="Didact Gothic"/>
              <a:cs typeface="Didact Gothic"/>
              <a:sym typeface="Didact Gothic"/>
            </a:endParaRPr>
          </a:p>
          <a:p>
            <a:pPr algn="ctr">
              <a:lnSpc>
                <a:spcPct val="115000"/>
              </a:lnSpc>
              <a:spcBef>
                <a:spcPts val="300"/>
              </a:spcBef>
              <a:spcAft>
                <a:spcPts val="0"/>
              </a:spcAft>
              <a:defRPr/>
            </a:pPr>
            <a:endParaRPr sz="1000">
              <a:solidFill>
                <a:schemeClr val="dk1"/>
              </a:solidFill>
              <a:latin typeface="Didact Gothic"/>
              <a:ea typeface="Didact Gothic"/>
              <a:cs typeface="Didact Gothic"/>
              <a:sym typeface="Didact Gothic"/>
            </a:endParaRPr>
          </a:p>
        </p:txBody>
      </p:sp>
      <p:sp>
        <p:nvSpPr>
          <p:cNvPr id="278" name="Google Shape;278;p16"/>
          <p:cNvSpPr txBox="1">
            <a:spLocks noGrp="1"/>
          </p:cNvSpPr>
          <p:nvPr>
            <p:ph type="ctrTitle"/>
          </p:nvPr>
        </p:nvSpPr>
        <p:spPr>
          <a:xfrm>
            <a:off x="3132733" y="974464"/>
            <a:ext cx="6660400" cy="1255600"/>
          </a:xfrm>
          <a:prstGeom prst="rect">
            <a:avLst/>
          </a:prstGeom>
        </p:spPr>
        <p:txBody>
          <a:bodyPr spcFirstLastPara="1" anchor="b">
            <a:noAutofit/>
          </a:bodyPr>
          <a:lstStyle>
            <a:lvl1pPr lvl="0" algn="ctr" rtl="0">
              <a:spcBef>
                <a:spcPts val="0"/>
              </a:spcBef>
              <a:spcAft>
                <a:spcPts val="0"/>
              </a:spcAft>
              <a:buSzPts val="5200"/>
              <a:buNone/>
              <a:defRPr sz="6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79" name="Google Shape;279;p16"/>
          <p:cNvSpPr txBox="1">
            <a:spLocks noGrp="1"/>
          </p:cNvSpPr>
          <p:nvPr>
            <p:ph type="subTitle" idx="1"/>
          </p:nvPr>
        </p:nvSpPr>
        <p:spPr>
          <a:xfrm>
            <a:off x="4075933" y="3093755"/>
            <a:ext cx="4774000" cy="1868000"/>
          </a:xfrm>
          <a:prstGeom prst="rect">
            <a:avLst/>
          </a:prstGeom>
        </p:spPr>
        <p:txBody>
          <a:bodyPr spcFirstLastPara="1">
            <a:noAutofit/>
          </a:bodyPr>
          <a:lstStyle>
            <a:lvl1pPr lvl="0" algn="ctr" rtl="0">
              <a:lnSpc>
                <a:spcPct val="100000"/>
              </a:lnSpc>
              <a:spcBef>
                <a:spcPts val="0"/>
              </a:spcBef>
              <a:spcAft>
                <a:spcPts val="0"/>
              </a:spcAft>
              <a:buSzPts val="2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073920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
        <p:cNvGrpSpPr/>
        <p:nvPr/>
      </p:nvGrpSpPr>
      <p:grpSpPr>
        <a:xfrm>
          <a:off x="0" y="0"/>
          <a:ext cx="0" cy="0"/>
          <a:chOff x="0" y="0"/>
          <a:chExt cx="0" cy="0"/>
        </a:xfrm>
      </p:grpSpPr>
      <p:cxnSp>
        <p:nvCxnSpPr>
          <p:cNvPr id="2" name="Google Shape;281;p17">
            <a:extLst>
              <a:ext uri="{FF2B5EF4-FFF2-40B4-BE49-F238E27FC236}">
                <a16:creationId xmlns:a16="http://schemas.microsoft.com/office/drawing/2014/main" id="{43059AAE-2F2A-46F0-B0F8-2657F1EDF3D9}"/>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3" name="Google Shape;282;p17">
            <a:extLst>
              <a:ext uri="{FF2B5EF4-FFF2-40B4-BE49-F238E27FC236}">
                <a16:creationId xmlns:a16="http://schemas.microsoft.com/office/drawing/2014/main" id="{4B30163D-023A-4750-817B-5FD2D278581F}"/>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4" name="Google Shape;283;p17">
            <a:extLst>
              <a:ext uri="{FF2B5EF4-FFF2-40B4-BE49-F238E27FC236}">
                <a16:creationId xmlns:a16="http://schemas.microsoft.com/office/drawing/2014/main" id="{9EA013F6-2943-4755-85E6-8727B15D3DD6}"/>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284;p17">
            <a:extLst>
              <a:ext uri="{FF2B5EF4-FFF2-40B4-BE49-F238E27FC236}">
                <a16:creationId xmlns:a16="http://schemas.microsoft.com/office/drawing/2014/main" id="{8CB552A9-BB8E-4FDD-9FC9-D362CD5D3586}"/>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285;p17">
            <a:extLst>
              <a:ext uri="{FF2B5EF4-FFF2-40B4-BE49-F238E27FC236}">
                <a16:creationId xmlns:a16="http://schemas.microsoft.com/office/drawing/2014/main" id="{248C07C6-5D85-48FC-87C8-4EC6413A387F}"/>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286;p17">
            <a:extLst>
              <a:ext uri="{FF2B5EF4-FFF2-40B4-BE49-F238E27FC236}">
                <a16:creationId xmlns:a16="http://schemas.microsoft.com/office/drawing/2014/main" id="{AA94BFA2-AA8C-436E-9FFC-D9EA07A04429}"/>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287;p17">
            <a:extLst>
              <a:ext uri="{FF2B5EF4-FFF2-40B4-BE49-F238E27FC236}">
                <a16:creationId xmlns:a16="http://schemas.microsoft.com/office/drawing/2014/main" id="{AD942ACF-5A96-41C2-9FA1-30D4155C37D5}"/>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288;p17">
            <a:extLst>
              <a:ext uri="{FF2B5EF4-FFF2-40B4-BE49-F238E27FC236}">
                <a16:creationId xmlns:a16="http://schemas.microsoft.com/office/drawing/2014/main" id="{B0BDB0B7-7AE5-483F-B391-30A870AF0DDD}"/>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289;p17">
            <a:extLst>
              <a:ext uri="{FF2B5EF4-FFF2-40B4-BE49-F238E27FC236}">
                <a16:creationId xmlns:a16="http://schemas.microsoft.com/office/drawing/2014/main" id="{80B31E30-B547-4E39-889F-1299967CEAA7}"/>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1" name="Google Shape;290;p17">
            <a:extLst>
              <a:ext uri="{FF2B5EF4-FFF2-40B4-BE49-F238E27FC236}">
                <a16:creationId xmlns:a16="http://schemas.microsoft.com/office/drawing/2014/main" id="{1340EB2E-0F5B-4007-8582-A33E0EB13490}"/>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2" name="Google Shape;291;p17">
            <a:extLst>
              <a:ext uri="{FF2B5EF4-FFF2-40B4-BE49-F238E27FC236}">
                <a16:creationId xmlns:a16="http://schemas.microsoft.com/office/drawing/2014/main" id="{D89B4865-B2BC-424B-AAF1-2FCC775AB9F7}"/>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3" name="Google Shape;292;p17">
            <a:extLst>
              <a:ext uri="{FF2B5EF4-FFF2-40B4-BE49-F238E27FC236}">
                <a16:creationId xmlns:a16="http://schemas.microsoft.com/office/drawing/2014/main" id="{5C8DE8DE-6071-4339-AB2C-E7DC52169DDA}"/>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4" name="Google Shape;293;p17">
            <a:extLst>
              <a:ext uri="{FF2B5EF4-FFF2-40B4-BE49-F238E27FC236}">
                <a16:creationId xmlns:a16="http://schemas.microsoft.com/office/drawing/2014/main" id="{C3513291-C85C-40DD-959A-B3E8ED10C7C1}"/>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294;p17">
            <a:extLst>
              <a:ext uri="{FF2B5EF4-FFF2-40B4-BE49-F238E27FC236}">
                <a16:creationId xmlns:a16="http://schemas.microsoft.com/office/drawing/2014/main" id="{21B7105C-2709-4506-A13B-0D475D70E686}"/>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Tree>
    <p:extLst>
      <p:ext uri="{BB962C8B-B14F-4D97-AF65-F5344CB8AC3E}">
        <p14:creationId xmlns:p14="http://schemas.microsoft.com/office/powerpoint/2010/main" val="2870095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E4D4E48-7DBF-4D6A-ADCC-E6E69C28F2F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FBE08C9-F9BA-4FED-BA42-8BB4445095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0069FD-9649-40CA-A51E-A9328FE114EC}"/>
              </a:ext>
            </a:extLst>
          </p:cNvPr>
          <p:cNvSpPr>
            <a:spLocks noGrp="1"/>
          </p:cNvSpPr>
          <p:nvPr>
            <p:ph type="sldNum" sz="quarter" idx="12"/>
          </p:nvPr>
        </p:nvSpPr>
        <p:spPr/>
        <p:txBody>
          <a:bodyPr/>
          <a:lstStyle>
            <a:lvl1pPr>
              <a:defRPr/>
            </a:lvl1pPr>
          </a:lstStyle>
          <a:p>
            <a:pPr>
              <a:defRPr/>
            </a:pPr>
            <a:fld id="{E2763F97-F516-4A17-B4B9-F075C1D0AA55}" type="slidenum">
              <a:rPr lang="en-US" altLang="en-US"/>
              <a:pPr>
                <a:defRPr/>
              </a:pPr>
              <a:t>‹#›</a:t>
            </a:fld>
            <a:endParaRPr lang="en-US" altLang="en-US"/>
          </a:p>
        </p:txBody>
      </p:sp>
    </p:spTree>
    <p:extLst>
      <p:ext uri="{BB962C8B-B14F-4D97-AF65-F5344CB8AC3E}">
        <p14:creationId xmlns:p14="http://schemas.microsoft.com/office/powerpoint/2010/main" val="2888581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50AFCF-2473-44BA-8E57-5D79D4D172D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D34D7BA-5102-4695-BB05-D23E0008482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AA8A3F9-DC3E-48E2-A1DF-022A209FC967}"/>
              </a:ext>
            </a:extLst>
          </p:cNvPr>
          <p:cNvSpPr>
            <a:spLocks noGrp="1"/>
          </p:cNvSpPr>
          <p:nvPr>
            <p:ph type="sldNum" sz="quarter" idx="12"/>
          </p:nvPr>
        </p:nvSpPr>
        <p:spPr/>
        <p:txBody>
          <a:bodyPr/>
          <a:lstStyle>
            <a:lvl1pPr>
              <a:defRPr/>
            </a:lvl1pPr>
          </a:lstStyle>
          <a:p>
            <a:pPr>
              <a:defRPr/>
            </a:pPr>
            <a:fld id="{C4BF2601-CE52-4E75-9B4B-B80113B50489}" type="slidenum">
              <a:rPr lang="en-US" altLang="en-US"/>
              <a:pPr>
                <a:defRPr/>
              </a:pPr>
              <a:t>‹#›</a:t>
            </a:fld>
            <a:endParaRPr lang="en-US" altLang="en-US"/>
          </a:p>
        </p:txBody>
      </p:sp>
    </p:spTree>
    <p:extLst>
      <p:ext uri="{BB962C8B-B14F-4D97-AF65-F5344CB8AC3E}">
        <p14:creationId xmlns:p14="http://schemas.microsoft.com/office/powerpoint/2010/main" val="4131869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95D86F-8F52-4C9B-A9CA-B45028DDD9F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4C2DB11-C760-4328-A66E-B096CACEFF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D0C6597-BFDE-4D49-A4F4-9904C6BA55A9}"/>
              </a:ext>
            </a:extLst>
          </p:cNvPr>
          <p:cNvSpPr>
            <a:spLocks noGrp="1"/>
          </p:cNvSpPr>
          <p:nvPr>
            <p:ph type="sldNum" sz="quarter" idx="12"/>
          </p:nvPr>
        </p:nvSpPr>
        <p:spPr/>
        <p:txBody>
          <a:bodyPr/>
          <a:lstStyle>
            <a:lvl1pPr>
              <a:defRPr/>
            </a:lvl1pPr>
          </a:lstStyle>
          <a:p>
            <a:pPr>
              <a:defRPr/>
            </a:pPr>
            <a:fld id="{F56EDF19-F8BA-4E25-8C0E-FED240B828BB}" type="slidenum">
              <a:rPr lang="en-US" altLang="en-US"/>
              <a:pPr>
                <a:defRPr/>
              </a:pPr>
              <a:t>‹#›</a:t>
            </a:fld>
            <a:endParaRPr lang="en-US" altLang="en-US"/>
          </a:p>
        </p:txBody>
      </p:sp>
    </p:spTree>
    <p:extLst>
      <p:ext uri="{BB962C8B-B14F-4D97-AF65-F5344CB8AC3E}">
        <p14:creationId xmlns:p14="http://schemas.microsoft.com/office/powerpoint/2010/main" val="507132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D17331-B8F9-48A4-85EF-CD5F0315BC4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FDAC967-39C3-432C-B58F-0D73F99EB15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E81DA4-5125-4283-87E1-F7A4046B25D0}"/>
              </a:ext>
            </a:extLst>
          </p:cNvPr>
          <p:cNvSpPr>
            <a:spLocks noGrp="1"/>
          </p:cNvSpPr>
          <p:nvPr>
            <p:ph type="sldNum" sz="quarter" idx="12"/>
          </p:nvPr>
        </p:nvSpPr>
        <p:spPr/>
        <p:txBody>
          <a:bodyPr/>
          <a:lstStyle>
            <a:lvl1pPr>
              <a:defRPr/>
            </a:lvl1pPr>
          </a:lstStyle>
          <a:p>
            <a:pPr>
              <a:defRPr/>
            </a:pPr>
            <a:fld id="{C4A33C72-0F9D-48CE-92D3-D0A4E1CBDE46}" type="slidenum">
              <a:rPr lang="en-US" altLang="en-US"/>
              <a:pPr>
                <a:defRPr/>
              </a:pPr>
              <a:t>‹#›</a:t>
            </a:fld>
            <a:endParaRPr lang="en-US" altLang="en-US"/>
          </a:p>
        </p:txBody>
      </p:sp>
    </p:spTree>
    <p:extLst>
      <p:ext uri="{BB962C8B-B14F-4D97-AF65-F5344CB8AC3E}">
        <p14:creationId xmlns:p14="http://schemas.microsoft.com/office/powerpoint/2010/main" val="2898611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4813EC1-3F35-4908-85BC-F6A0D6152C0E}"/>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E9CC745-7869-4D94-B9D4-B7B9C524C2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F21ADE9-7FB9-4F52-92FC-044A0DB5676B}"/>
              </a:ext>
            </a:extLst>
          </p:cNvPr>
          <p:cNvSpPr>
            <a:spLocks noGrp="1"/>
          </p:cNvSpPr>
          <p:nvPr>
            <p:ph type="sldNum" sz="quarter" idx="12"/>
          </p:nvPr>
        </p:nvSpPr>
        <p:spPr/>
        <p:txBody>
          <a:bodyPr/>
          <a:lstStyle>
            <a:lvl1pPr>
              <a:defRPr/>
            </a:lvl1pPr>
          </a:lstStyle>
          <a:p>
            <a:pPr>
              <a:defRPr/>
            </a:pPr>
            <a:fld id="{F6C8B9AF-DDB2-4B3E-B848-491125F0A905}" type="slidenum">
              <a:rPr lang="en-US" altLang="en-US"/>
              <a:pPr>
                <a:defRPr/>
              </a:pPr>
              <a:t>‹#›</a:t>
            </a:fld>
            <a:endParaRPr lang="en-US" altLang="en-US"/>
          </a:p>
        </p:txBody>
      </p:sp>
    </p:spTree>
    <p:extLst>
      <p:ext uri="{BB962C8B-B14F-4D97-AF65-F5344CB8AC3E}">
        <p14:creationId xmlns:p14="http://schemas.microsoft.com/office/powerpoint/2010/main" val="16665504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3F5216F-CBEB-4B1C-B62F-0C6231E68938}"/>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1CAED246-5853-4832-8D41-0D746925788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19742A5-52A3-4391-BA13-D3D134BCA667}"/>
              </a:ext>
            </a:extLst>
          </p:cNvPr>
          <p:cNvSpPr>
            <a:spLocks noGrp="1"/>
          </p:cNvSpPr>
          <p:nvPr>
            <p:ph type="sldNum" sz="quarter" idx="12"/>
          </p:nvPr>
        </p:nvSpPr>
        <p:spPr/>
        <p:txBody>
          <a:bodyPr/>
          <a:lstStyle>
            <a:lvl1pPr>
              <a:defRPr/>
            </a:lvl1pPr>
          </a:lstStyle>
          <a:p>
            <a:pPr>
              <a:defRPr/>
            </a:pPr>
            <a:fld id="{A4C75465-8404-499C-8A28-A9A597BDB8EE}" type="slidenum">
              <a:rPr lang="en-US" altLang="en-US"/>
              <a:pPr>
                <a:defRPr/>
              </a:pPr>
              <a:t>‹#›</a:t>
            </a:fld>
            <a:endParaRPr lang="en-US" altLang="en-US"/>
          </a:p>
        </p:txBody>
      </p:sp>
    </p:spTree>
    <p:extLst>
      <p:ext uri="{BB962C8B-B14F-4D97-AF65-F5344CB8AC3E}">
        <p14:creationId xmlns:p14="http://schemas.microsoft.com/office/powerpoint/2010/main" val="1028494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CE9B622-89B0-42C1-9823-2CF8FB4FB8B3}"/>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9FCCA021-D626-4DDE-AFEA-B74BDAAB240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751BF3B-1D3D-4F2E-A722-0E6E7BB20152}"/>
              </a:ext>
            </a:extLst>
          </p:cNvPr>
          <p:cNvSpPr>
            <a:spLocks noGrp="1"/>
          </p:cNvSpPr>
          <p:nvPr>
            <p:ph type="sldNum" sz="quarter" idx="12"/>
          </p:nvPr>
        </p:nvSpPr>
        <p:spPr/>
        <p:txBody>
          <a:bodyPr/>
          <a:lstStyle>
            <a:lvl1pPr>
              <a:defRPr/>
            </a:lvl1pPr>
          </a:lstStyle>
          <a:p>
            <a:pPr>
              <a:defRPr/>
            </a:pPr>
            <a:fld id="{7FCDA849-92D9-41DD-8C18-0A12803D71D3}" type="slidenum">
              <a:rPr lang="en-US" altLang="en-US"/>
              <a:pPr>
                <a:defRPr/>
              </a:pPr>
              <a:t>‹#›</a:t>
            </a:fld>
            <a:endParaRPr lang="en-US" altLang="en-US"/>
          </a:p>
        </p:txBody>
      </p:sp>
    </p:spTree>
    <p:extLst>
      <p:ext uri="{BB962C8B-B14F-4D97-AF65-F5344CB8AC3E}">
        <p14:creationId xmlns:p14="http://schemas.microsoft.com/office/powerpoint/2010/main" val="114502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F8CC6E6-5A73-433D-A37C-7BC46173F2F3}"/>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E5931886-E7B3-4D03-B945-03D669F5DED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FBC1405-F201-4950-AD30-7BF6B2B74020}"/>
              </a:ext>
            </a:extLst>
          </p:cNvPr>
          <p:cNvSpPr>
            <a:spLocks noGrp="1"/>
          </p:cNvSpPr>
          <p:nvPr>
            <p:ph type="sldNum" sz="quarter" idx="12"/>
          </p:nvPr>
        </p:nvSpPr>
        <p:spPr/>
        <p:txBody>
          <a:bodyPr/>
          <a:lstStyle>
            <a:lvl1pPr>
              <a:defRPr/>
            </a:lvl1pPr>
          </a:lstStyle>
          <a:p>
            <a:pPr>
              <a:defRPr/>
            </a:pPr>
            <a:fld id="{1CD3A74D-DA2F-429F-96CC-AF7E9B9E0437}" type="slidenum">
              <a:rPr lang="en-US" altLang="en-US"/>
              <a:pPr>
                <a:defRPr/>
              </a:pPr>
              <a:t>‹#›</a:t>
            </a:fld>
            <a:endParaRPr lang="en-US" altLang="en-US"/>
          </a:p>
        </p:txBody>
      </p:sp>
    </p:spTree>
    <p:extLst>
      <p:ext uri="{BB962C8B-B14F-4D97-AF65-F5344CB8AC3E}">
        <p14:creationId xmlns:p14="http://schemas.microsoft.com/office/powerpoint/2010/main" val="2515386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8BC8832-91BC-4303-BEE7-541B5987E1A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1F11EA5-244C-4FBA-95A0-096BCBD6331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52A4E33-6C2C-4380-91E0-1ECCD71691C3}"/>
              </a:ext>
            </a:extLst>
          </p:cNvPr>
          <p:cNvSpPr>
            <a:spLocks noGrp="1"/>
          </p:cNvSpPr>
          <p:nvPr>
            <p:ph type="sldNum" sz="quarter" idx="12"/>
          </p:nvPr>
        </p:nvSpPr>
        <p:spPr/>
        <p:txBody>
          <a:bodyPr/>
          <a:lstStyle>
            <a:lvl1pPr>
              <a:defRPr/>
            </a:lvl1pPr>
          </a:lstStyle>
          <a:p>
            <a:pPr>
              <a:defRPr/>
            </a:pPr>
            <a:fld id="{589DE06B-93FF-40BF-8FB5-3AADFEE21233}" type="slidenum">
              <a:rPr lang="en-US" altLang="en-US"/>
              <a:pPr>
                <a:defRPr/>
              </a:pPr>
              <a:t>‹#›</a:t>
            </a:fld>
            <a:endParaRPr lang="en-US" altLang="en-US"/>
          </a:p>
        </p:txBody>
      </p:sp>
    </p:spTree>
    <p:extLst>
      <p:ext uri="{BB962C8B-B14F-4D97-AF65-F5344CB8AC3E}">
        <p14:creationId xmlns:p14="http://schemas.microsoft.com/office/powerpoint/2010/main" val="36571387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A9438C6-66FC-4B1D-A34E-712E89D2871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AD2F004-2710-4AEB-9243-F13F14E05E8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A9CE6A7-DEF9-4F04-8E09-3DCDBB3D30C1}"/>
              </a:ext>
            </a:extLst>
          </p:cNvPr>
          <p:cNvSpPr>
            <a:spLocks noGrp="1"/>
          </p:cNvSpPr>
          <p:nvPr>
            <p:ph type="sldNum" sz="quarter" idx="12"/>
          </p:nvPr>
        </p:nvSpPr>
        <p:spPr/>
        <p:txBody>
          <a:bodyPr/>
          <a:lstStyle>
            <a:lvl1pPr>
              <a:defRPr/>
            </a:lvl1pPr>
          </a:lstStyle>
          <a:p>
            <a:pPr>
              <a:defRPr/>
            </a:pPr>
            <a:fld id="{48055EC5-5C79-432A-B43F-4FEAF0AB22A0}" type="slidenum">
              <a:rPr lang="en-US" altLang="en-US"/>
              <a:pPr>
                <a:defRPr/>
              </a:pPr>
              <a:t>‹#›</a:t>
            </a:fld>
            <a:endParaRPr lang="en-US" altLang="en-US"/>
          </a:p>
        </p:txBody>
      </p:sp>
    </p:spTree>
    <p:extLst>
      <p:ext uri="{BB962C8B-B14F-4D97-AF65-F5344CB8AC3E}">
        <p14:creationId xmlns:p14="http://schemas.microsoft.com/office/powerpoint/2010/main" val="5492730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9B2A-86E4-4837-B5DB-E97F2EC1C80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9188549-0157-4813-AAF4-3F66FD3995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1F5A474-49C3-494B-9E3A-85B81DDD9285}"/>
              </a:ext>
            </a:extLst>
          </p:cNvPr>
          <p:cNvSpPr>
            <a:spLocks noGrp="1"/>
          </p:cNvSpPr>
          <p:nvPr>
            <p:ph type="sldNum" sz="quarter" idx="12"/>
          </p:nvPr>
        </p:nvSpPr>
        <p:spPr/>
        <p:txBody>
          <a:bodyPr/>
          <a:lstStyle>
            <a:lvl1pPr>
              <a:defRPr/>
            </a:lvl1pPr>
          </a:lstStyle>
          <a:p>
            <a:pPr>
              <a:defRPr/>
            </a:pPr>
            <a:fld id="{0EC6ABF2-E0CB-454A-A5F6-7BA59743E870}" type="slidenum">
              <a:rPr lang="en-US" altLang="en-US"/>
              <a:pPr>
                <a:defRPr/>
              </a:pPr>
              <a:t>‹#›</a:t>
            </a:fld>
            <a:endParaRPr lang="en-US" altLang="en-US"/>
          </a:p>
        </p:txBody>
      </p:sp>
    </p:spTree>
    <p:extLst>
      <p:ext uri="{BB962C8B-B14F-4D97-AF65-F5344CB8AC3E}">
        <p14:creationId xmlns:p14="http://schemas.microsoft.com/office/powerpoint/2010/main" val="3975618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9A449-8C1C-4B5D-91EC-4802EB6B21D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00E1E8E-1C99-42E5-AE37-95C09A869B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D953FA9-EE8B-418C-B21D-B06D949B03E3}"/>
              </a:ext>
            </a:extLst>
          </p:cNvPr>
          <p:cNvSpPr>
            <a:spLocks noGrp="1"/>
          </p:cNvSpPr>
          <p:nvPr>
            <p:ph type="sldNum" sz="quarter" idx="12"/>
          </p:nvPr>
        </p:nvSpPr>
        <p:spPr/>
        <p:txBody>
          <a:bodyPr/>
          <a:lstStyle>
            <a:lvl1pPr>
              <a:defRPr/>
            </a:lvl1pPr>
          </a:lstStyle>
          <a:p>
            <a:pPr>
              <a:defRPr/>
            </a:pPr>
            <a:fld id="{F3500CE0-7D41-4470-8EDA-CB9665116CD3}" type="slidenum">
              <a:rPr lang="en-US" altLang="en-US"/>
              <a:pPr>
                <a:defRPr/>
              </a:pPr>
              <a:t>‹#›</a:t>
            </a:fld>
            <a:endParaRPr lang="en-US" altLang="en-US"/>
          </a:p>
        </p:txBody>
      </p:sp>
    </p:spTree>
    <p:extLst>
      <p:ext uri="{BB962C8B-B14F-4D97-AF65-F5344CB8AC3E}">
        <p14:creationId xmlns:p14="http://schemas.microsoft.com/office/powerpoint/2010/main" val="37316080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192881" indent="0" algn="ctr">
              <a:buNone/>
              <a:defRPr>
                <a:solidFill>
                  <a:schemeClr val="tx1">
                    <a:tint val="75000"/>
                  </a:schemeClr>
                </a:solidFill>
              </a:defRPr>
            </a:lvl2pPr>
            <a:lvl3pPr marL="385763" indent="0" algn="ctr">
              <a:buNone/>
              <a:defRPr>
                <a:solidFill>
                  <a:schemeClr val="tx1">
                    <a:tint val="75000"/>
                  </a:schemeClr>
                </a:solidFill>
              </a:defRPr>
            </a:lvl3pPr>
            <a:lvl4pPr marL="578644" indent="0" algn="ctr">
              <a:buNone/>
              <a:defRPr>
                <a:solidFill>
                  <a:schemeClr val="tx1">
                    <a:tint val="75000"/>
                  </a:schemeClr>
                </a:solidFill>
              </a:defRPr>
            </a:lvl4pPr>
            <a:lvl5pPr marL="771525" indent="0" algn="ctr">
              <a:buNone/>
              <a:defRPr>
                <a:solidFill>
                  <a:schemeClr val="tx1">
                    <a:tint val="75000"/>
                  </a:schemeClr>
                </a:solidFill>
              </a:defRPr>
            </a:lvl5pPr>
            <a:lvl6pPr marL="964406" indent="0" algn="ctr">
              <a:buNone/>
              <a:defRPr>
                <a:solidFill>
                  <a:schemeClr val="tx1">
                    <a:tint val="75000"/>
                  </a:schemeClr>
                </a:solidFill>
              </a:defRPr>
            </a:lvl6pPr>
            <a:lvl7pPr marL="1157288" indent="0" algn="ctr">
              <a:buNone/>
              <a:defRPr>
                <a:solidFill>
                  <a:schemeClr val="tx1">
                    <a:tint val="75000"/>
                  </a:schemeClr>
                </a:solidFill>
              </a:defRPr>
            </a:lvl7pPr>
            <a:lvl8pPr marL="1350169" indent="0" algn="ctr">
              <a:buNone/>
              <a:defRPr>
                <a:solidFill>
                  <a:schemeClr val="tx1">
                    <a:tint val="75000"/>
                  </a:schemeClr>
                </a:solidFill>
              </a:defRPr>
            </a:lvl8pPr>
            <a:lvl9pPr marL="154305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9A6CDF5-8D51-478B-B02C-EB181818EAEF}"/>
              </a:ext>
            </a:extLst>
          </p:cNvPr>
          <p:cNvSpPr>
            <a:spLocks noGrp="1"/>
          </p:cNvSpPr>
          <p:nvPr>
            <p:ph type="dt" sz="half" idx="10"/>
          </p:nvPr>
        </p:nvSpPr>
        <p:spPr/>
        <p:txBody>
          <a:bodyPr/>
          <a:lstStyle>
            <a:lvl1pPr>
              <a:defRPr/>
            </a:lvl1pPr>
          </a:lstStyle>
          <a:p>
            <a:pPr>
              <a:defRPr/>
            </a:pPr>
            <a:fld id="{108A8ED9-4A98-4DDE-9CC4-88E01F267C87}" type="datetimeFigureOut">
              <a:rPr lang="en-US"/>
              <a:pPr>
                <a:defRPr/>
              </a:pPr>
              <a:t>10/12/2022</a:t>
            </a:fld>
            <a:endParaRPr lang="en-US"/>
          </a:p>
        </p:txBody>
      </p:sp>
      <p:sp>
        <p:nvSpPr>
          <p:cNvPr id="5" name="Footer Placeholder 4">
            <a:extLst>
              <a:ext uri="{FF2B5EF4-FFF2-40B4-BE49-F238E27FC236}">
                <a16:creationId xmlns:a16="http://schemas.microsoft.com/office/drawing/2014/main" id="{F1017C30-CF2E-416C-925E-228C520B20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DFA4BD0-89A1-4577-8330-06BE2FBFDC13}"/>
              </a:ext>
            </a:extLst>
          </p:cNvPr>
          <p:cNvSpPr>
            <a:spLocks noGrp="1"/>
          </p:cNvSpPr>
          <p:nvPr>
            <p:ph type="sldNum" sz="quarter" idx="12"/>
          </p:nvPr>
        </p:nvSpPr>
        <p:spPr/>
        <p:txBody>
          <a:bodyPr/>
          <a:lstStyle>
            <a:lvl1pPr>
              <a:defRPr/>
            </a:lvl1pPr>
          </a:lstStyle>
          <a:p>
            <a:pPr>
              <a:defRPr/>
            </a:pPr>
            <a:fld id="{0A0FBCCA-1549-4216-9E85-55417B9F1726}" type="slidenum">
              <a:rPr lang="en-US"/>
              <a:pPr>
                <a:defRPr/>
              </a:pPr>
              <a:t>‹#›</a:t>
            </a:fld>
            <a:endParaRPr lang="en-US"/>
          </a:p>
        </p:txBody>
      </p:sp>
    </p:spTree>
    <p:extLst>
      <p:ext uri="{BB962C8B-B14F-4D97-AF65-F5344CB8AC3E}">
        <p14:creationId xmlns:p14="http://schemas.microsoft.com/office/powerpoint/2010/main" val="1131596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4D6A42-B320-4268-AA7B-7620DDC8E4D9}"/>
              </a:ext>
            </a:extLst>
          </p:cNvPr>
          <p:cNvSpPr>
            <a:spLocks noGrp="1"/>
          </p:cNvSpPr>
          <p:nvPr>
            <p:ph type="dt" sz="half" idx="10"/>
          </p:nvPr>
        </p:nvSpPr>
        <p:spPr/>
        <p:txBody>
          <a:bodyPr/>
          <a:lstStyle>
            <a:lvl1pPr>
              <a:defRPr/>
            </a:lvl1pPr>
          </a:lstStyle>
          <a:p>
            <a:pPr>
              <a:defRPr/>
            </a:pPr>
            <a:fld id="{776D2EF2-7CDA-4236-9172-5CF8EA3E9527}" type="datetimeFigureOut">
              <a:rPr lang="en-US"/>
              <a:pPr>
                <a:defRPr/>
              </a:pPr>
              <a:t>10/12/2022</a:t>
            </a:fld>
            <a:endParaRPr lang="en-US"/>
          </a:p>
        </p:txBody>
      </p:sp>
      <p:sp>
        <p:nvSpPr>
          <p:cNvPr id="5" name="Footer Placeholder 4">
            <a:extLst>
              <a:ext uri="{FF2B5EF4-FFF2-40B4-BE49-F238E27FC236}">
                <a16:creationId xmlns:a16="http://schemas.microsoft.com/office/drawing/2014/main" id="{5A38ABB5-460B-4F5A-A72A-8C5094B945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D98578-D00F-428D-AFCE-84D3185CD2ED}"/>
              </a:ext>
            </a:extLst>
          </p:cNvPr>
          <p:cNvSpPr>
            <a:spLocks noGrp="1"/>
          </p:cNvSpPr>
          <p:nvPr>
            <p:ph type="sldNum" sz="quarter" idx="12"/>
          </p:nvPr>
        </p:nvSpPr>
        <p:spPr/>
        <p:txBody>
          <a:bodyPr/>
          <a:lstStyle>
            <a:lvl1pPr>
              <a:defRPr/>
            </a:lvl1pPr>
          </a:lstStyle>
          <a:p>
            <a:pPr>
              <a:defRPr/>
            </a:pPr>
            <a:fld id="{B74A90DA-E8A7-449C-A63F-752263F20CB8}" type="slidenum">
              <a:rPr lang="en-US"/>
              <a:pPr>
                <a:defRPr/>
              </a:pPr>
              <a:t>‹#›</a:t>
            </a:fld>
            <a:endParaRPr lang="en-US"/>
          </a:p>
        </p:txBody>
      </p:sp>
    </p:spTree>
    <p:extLst>
      <p:ext uri="{BB962C8B-B14F-4D97-AF65-F5344CB8AC3E}">
        <p14:creationId xmlns:p14="http://schemas.microsoft.com/office/powerpoint/2010/main" val="943356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D615B8E-EC7C-4478-A645-65880AAEADD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734655F-4D25-4987-8DEA-B5DBD6D0D43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F5D8EA2-1547-4A4F-B76E-C8CDEE826B97}"/>
              </a:ext>
            </a:extLst>
          </p:cNvPr>
          <p:cNvSpPr>
            <a:spLocks noGrp="1"/>
          </p:cNvSpPr>
          <p:nvPr>
            <p:ph type="sldNum" sz="quarter" idx="12"/>
          </p:nvPr>
        </p:nvSpPr>
        <p:spPr/>
        <p:txBody>
          <a:bodyPr/>
          <a:lstStyle>
            <a:lvl1pPr>
              <a:defRPr/>
            </a:lvl1pPr>
          </a:lstStyle>
          <a:p>
            <a:pPr>
              <a:defRPr/>
            </a:pPr>
            <a:fld id="{A4B7E27A-8864-451C-AB03-0450D62A6B9A}" type="slidenum">
              <a:rPr lang="en-US" altLang="en-US"/>
              <a:pPr>
                <a:defRPr/>
              </a:pPr>
              <a:t>‹#›</a:t>
            </a:fld>
            <a:endParaRPr lang="en-US" altLang="en-US"/>
          </a:p>
        </p:txBody>
      </p:sp>
    </p:spTree>
    <p:extLst>
      <p:ext uri="{BB962C8B-B14F-4D97-AF65-F5344CB8AC3E}">
        <p14:creationId xmlns:p14="http://schemas.microsoft.com/office/powerpoint/2010/main" val="27282776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9"/>
            <a:ext cx="10363200" cy="1362075"/>
          </a:xfrm>
        </p:spPr>
        <p:txBody>
          <a:bodyPr anchor="t"/>
          <a:lstStyle>
            <a:lvl1pPr algn="l">
              <a:defRPr sz="1688"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844">
                <a:solidFill>
                  <a:schemeClr val="tx1">
                    <a:tint val="75000"/>
                  </a:schemeClr>
                </a:solidFill>
              </a:defRPr>
            </a:lvl1pPr>
            <a:lvl2pPr marL="192881" indent="0">
              <a:buNone/>
              <a:defRPr sz="761">
                <a:solidFill>
                  <a:schemeClr val="tx1">
                    <a:tint val="75000"/>
                  </a:schemeClr>
                </a:solidFill>
              </a:defRPr>
            </a:lvl2pPr>
            <a:lvl3pPr marL="385763" indent="0">
              <a:buNone/>
              <a:defRPr sz="675">
                <a:solidFill>
                  <a:schemeClr val="tx1">
                    <a:tint val="75000"/>
                  </a:schemeClr>
                </a:solidFill>
              </a:defRPr>
            </a:lvl3pPr>
            <a:lvl4pPr marL="578644" indent="0">
              <a:buNone/>
              <a:defRPr sz="593">
                <a:solidFill>
                  <a:schemeClr val="tx1">
                    <a:tint val="75000"/>
                  </a:schemeClr>
                </a:solidFill>
              </a:defRPr>
            </a:lvl4pPr>
            <a:lvl5pPr marL="771525" indent="0">
              <a:buNone/>
              <a:defRPr sz="593">
                <a:solidFill>
                  <a:schemeClr val="tx1">
                    <a:tint val="75000"/>
                  </a:schemeClr>
                </a:solidFill>
              </a:defRPr>
            </a:lvl5pPr>
            <a:lvl6pPr marL="964406" indent="0">
              <a:buNone/>
              <a:defRPr sz="593">
                <a:solidFill>
                  <a:schemeClr val="tx1">
                    <a:tint val="75000"/>
                  </a:schemeClr>
                </a:solidFill>
              </a:defRPr>
            </a:lvl6pPr>
            <a:lvl7pPr marL="1157288" indent="0">
              <a:buNone/>
              <a:defRPr sz="593">
                <a:solidFill>
                  <a:schemeClr val="tx1">
                    <a:tint val="75000"/>
                  </a:schemeClr>
                </a:solidFill>
              </a:defRPr>
            </a:lvl7pPr>
            <a:lvl8pPr marL="1350169" indent="0">
              <a:buNone/>
              <a:defRPr sz="593">
                <a:solidFill>
                  <a:schemeClr val="tx1">
                    <a:tint val="75000"/>
                  </a:schemeClr>
                </a:solidFill>
              </a:defRPr>
            </a:lvl8pPr>
            <a:lvl9pPr marL="1543050" indent="0">
              <a:buNone/>
              <a:defRPr sz="59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FC410E-18A1-4BA9-8EE1-133C0A3D3996}"/>
              </a:ext>
            </a:extLst>
          </p:cNvPr>
          <p:cNvSpPr>
            <a:spLocks noGrp="1"/>
          </p:cNvSpPr>
          <p:nvPr>
            <p:ph type="dt" sz="half" idx="10"/>
          </p:nvPr>
        </p:nvSpPr>
        <p:spPr/>
        <p:txBody>
          <a:bodyPr/>
          <a:lstStyle>
            <a:lvl1pPr>
              <a:defRPr/>
            </a:lvl1pPr>
          </a:lstStyle>
          <a:p>
            <a:pPr>
              <a:defRPr/>
            </a:pPr>
            <a:fld id="{54E455AC-EDDB-4EB1-A112-72A0BCFF22DE}" type="datetimeFigureOut">
              <a:rPr lang="en-US"/>
              <a:pPr>
                <a:defRPr/>
              </a:pPr>
              <a:t>10/12/2022</a:t>
            </a:fld>
            <a:endParaRPr lang="en-US"/>
          </a:p>
        </p:txBody>
      </p:sp>
      <p:sp>
        <p:nvSpPr>
          <p:cNvPr id="5" name="Footer Placeholder 4">
            <a:extLst>
              <a:ext uri="{FF2B5EF4-FFF2-40B4-BE49-F238E27FC236}">
                <a16:creationId xmlns:a16="http://schemas.microsoft.com/office/drawing/2014/main" id="{89F65495-CA1C-4638-837C-682D4EDA28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31D5C9-86E3-4FB7-9030-6944C29BAD0C}"/>
              </a:ext>
            </a:extLst>
          </p:cNvPr>
          <p:cNvSpPr>
            <a:spLocks noGrp="1"/>
          </p:cNvSpPr>
          <p:nvPr>
            <p:ph type="sldNum" sz="quarter" idx="12"/>
          </p:nvPr>
        </p:nvSpPr>
        <p:spPr/>
        <p:txBody>
          <a:bodyPr/>
          <a:lstStyle>
            <a:lvl1pPr>
              <a:defRPr/>
            </a:lvl1pPr>
          </a:lstStyle>
          <a:p>
            <a:pPr>
              <a:defRPr/>
            </a:pPr>
            <a:fld id="{76FF9249-F248-4753-8AD8-F3CC17F62AE8}" type="slidenum">
              <a:rPr lang="en-US"/>
              <a:pPr>
                <a:defRPr/>
              </a:pPr>
              <a:t>‹#›</a:t>
            </a:fld>
            <a:endParaRPr lang="en-US"/>
          </a:p>
        </p:txBody>
      </p:sp>
    </p:spTree>
    <p:extLst>
      <p:ext uri="{BB962C8B-B14F-4D97-AF65-F5344CB8AC3E}">
        <p14:creationId xmlns:p14="http://schemas.microsoft.com/office/powerpoint/2010/main" val="33742432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1181"/>
            </a:lvl1pPr>
            <a:lvl2pPr>
              <a:defRPr sz="1013"/>
            </a:lvl2pPr>
            <a:lvl3pPr>
              <a:defRPr sz="844"/>
            </a:lvl3pPr>
            <a:lvl4pPr>
              <a:defRPr sz="761"/>
            </a:lvl4pPr>
            <a:lvl5pPr>
              <a:defRPr sz="761"/>
            </a:lvl5pPr>
            <a:lvl6pPr>
              <a:defRPr sz="761"/>
            </a:lvl6pPr>
            <a:lvl7pPr>
              <a:defRPr sz="761"/>
            </a:lvl7pPr>
            <a:lvl8pPr>
              <a:defRPr sz="761"/>
            </a:lvl8pPr>
            <a:lvl9pPr>
              <a:defRPr sz="76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1181"/>
            </a:lvl1pPr>
            <a:lvl2pPr>
              <a:defRPr sz="1013"/>
            </a:lvl2pPr>
            <a:lvl3pPr>
              <a:defRPr sz="844"/>
            </a:lvl3pPr>
            <a:lvl4pPr>
              <a:defRPr sz="761"/>
            </a:lvl4pPr>
            <a:lvl5pPr>
              <a:defRPr sz="761"/>
            </a:lvl5pPr>
            <a:lvl6pPr>
              <a:defRPr sz="761"/>
            </a:lvl6pPr>
            <a:lvl7pPr>
              <a:defRPr sz="761"/>
            </a:lvl7pPr>
            <a:lvl8pPr>
              <a:defRPr sz="761"/>
            </a:lvl8pPr>
            <a:lvl9pPr>
              <a:defRPr sz="76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3CC901A-EFC3-46D0-8FEC-52CB6E1ED1C8}"/>
              </a:ext>
            </a:extLst>
          </p:cNvPr>
          <p:cNvSpPr>
            <a:spLocks noGrp="1"/>
          </p:cNvSpPr>
          <p:nvPr>
            <p:ph type="dt" sz="half" idx="10"/>
          </p:nvPr>
        </p:nvSpPr>
        <p:spPr/>
        <p:txBody>
          <a:bodyPr/>
          <a:lstStyle>
            <a:lvl1pPr>
              <a:defRPr/>
            </a:lvl1pPr>
          </a:lstStyle>
          <a:p>
            <a:pPr>
              <a:defRPr/>
            </a:pPr>
            <a:fld id="{C6CE6EE4-D17C-495D-8311-EFEC6D78FC7E}" type="datetimeFigureOut">
              <a:rPr lang="en-US"/>
              <a:pPr>
                <a:defRPr/>
              </a:pPr>
              <a:t>10/12/2022</a:t>
            </a:fld>
            <a:endParaRPr lang="en-US"/>
          </a:p>
        </p:txBody>
      </p:sp>
      <p:sp>
        <p:nvSpPr>
          <p:cNvPr id="6" name="Footer Placeholder 4">
            <a:extLst>
              <a:ext uri="{FF2B5EF4-FFF2-40B4-BE49-F238E27FC236}">
                <a16:creationId xmlns:a16="http://schemas.microsoft.com/office/drawing/2014/main" id="{FD3D0982-3F4E-432E-BFD7-0E394A0AB3E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AE23CC-D5CC-48B4-86EC-B825F38543A1}"/>
              </a:ext>
            </a:extLst>
          </p:cNvPr>
          <p:cNvSpPr>
            <a:spLocks noGrp="1"/>
          </p:cNvSpPr>
          <p:nvPr>
            <p:ph type="sldNum" sz="quarter" idx="12"/>
          </p:nvPr>
        </p:nvSpPr>
        <p:spPr/>
        <p:txBody>
          <a:bodyPr/>
          <a:lstStyle>
            <a:lvl1pPr>
              <a:defRPr/>
            </a:lvl1pPr>
          </a:lstStyle>
          <a:p>
            <a:pPr>
              <a:defRPr/>
            </a:pPr>
            <a:fld id="{E9A3F1E8-D7F9-4814-BA23-1A5BCD9A54F8}" type="slidenum">
              <a:rPr lang="en-US"/>
              <a:pPr>
                <a:defRPr/>
              </a:pPr>
              <a:t>‹#›</a:t>
            </a:fld>
            <a:endParaRPr lang="en-US"/>
          </a:p>
        </p:txBody>
      </p:sp>
    </p:spTree>
    <p:extLst>
      <p:ext uri="{BB962C8B-B14F-4D97-AF65-F5344CB8AC3E}">
        <p14:creationId xmlns:p14="http://schemas.microsoft.com/office/powerpoint/2010/main" val="16020577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013" b="1"/>
            </a:lvl1pPr>
            <a:lvl2pPr marL="192881" indent="0">
              <a:buNone/>
              <a:defRPr sz="844" b="1"/>
            </a:lvl2pPr>
            <a:lvl3pPr marL="385763" indent="0">
              <a:buNone/>
              <a:defRPr sz="761"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013"/>
            </a:lvl1pPr>
            <a:lvl2pPr>
              <a:defRPr sz="844"/>
            </a:lvl2pPr>
            <a:lvl3pPr>
              <a:defRPr sz="761"/>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3"/>
            <a:ext cx="5389033" cy="639762"/>
          </a:xfrm>
        </p:spPr>
        <p:txBody>
          <a:bodyPr anchor="b"/>
          <a:lstStyle>
            <a:lvl1pPr marL="0" indent="0">
              <a:buNone/>
              <a:defRPr sz="1013" b="1"/>
            </a:lvl1pPr>
            <a:lvl2pPr marL="192881" indent="0">
              <a:buNone/>
              <a:defRPr sz="844" b="1"/>
            </a:lvl2pPr>
            <a:lvl3pPr marL="385763" indent="0">
              <a:buNone/>
              <a:defRPr sz="761"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1013"/>
            </a:lvl1pPr>
            <a:lvl2pPr>
              <a:defRPr sz="844"/>
            </a:lvl2pPr>
            <a:lvl3pPr>
              <a:defRPr sz="761"/>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9DAF75B-5298-4A27-9EB9-C72D78332646}"/>
              </a:ext>
            </a:extLst>
          </p:cNvPr>
          <p:cNvSpPr>
            <a:spLocks noGrp="1"/>
          </p:cNvSpPr>
          <p:nvPr>
            <p:ph type="dt" sz="half" idx="10"/>
          </p:nvPr>
        </p:nvSpPr>
        <p:spPr/>
        <p:txBody>
          <a:bodyPr/>
          <a:lstStyle>
            <a:lvl1pPr>
              <a:defRPr/>
            </a:lvl1pPr>
          </a:lstStyle>
          <a:p>
            <a:pPr>
              <a:defRPr/>
            </a:pPr>
            <a:fld id="{BB8F9974-3CE6-438B-A428-4EEC1765C9C3}" type="datetimeFigureOut">
              <a:rPr lang="en-US"/>
              <a:pPr>
                <a:defRPr/>
              </a:pPr>
              <a:t>10/12/2022</a:t>
            </a:fld>
            <a:endParaRPr lang="en-US"/>
          </a:p>
        </p:txBody>
      </p:sp>
      <p:sp>
        <p:nvSpPr>
          <p:cNvPr id="8" name="Footer Placeholder 4">
            <a:extLst>
              <a:ext uri="{FF2B5EF4-FFF2-40B4-BE49-F238E27FC236}">
                <a16:creationId xmlns:a16="http://schemas.microsoft.com/office/drawing/2014/main" id="{A1B8245E-2663-4478-8A3A-6406DFC755C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E10A87F-46DA-47A5-9384-7713A4FFD94C}"/>
              </a:ext>
            </a:extLst>
          </p:cNvPr>
          <p:cNvSpPr>
            <a:spLocks noGrp="1"/>
          </p:cNvSpPr>
          <p:nvPr>
            <p:ph type="sldNum" sz="quarter" idx="12"/>
          </p:nvPr>
        </p:nvSpPr>
        <p:spPr/>
        <p:txBody>
          <a:bodyPr/>
          <a:lstStyle>
            <a:lvl1pPr>
              <a:defRPr/>
            </a:lvl1pPr>
          </a:lstStyle>
          <a:p>
            <a:pPr>
              <a:defRPr/>
            </a:pPr>
            <a:fld id="{C5C4E356-31D7-42D5-858A-1EBCF724D0CA}" type="slidenum">
              <a:rPr lang="en-US"/>
              <a:pPr>
                <a:defRPr/>
              </a:pPr>
              <a:t>‹#›</a:t>
            </a:fld>
            <a:endParaRPr lang="en-US"/>
          </a:p>
        </p:txBody>
      </p:sp>
    </p:spTree>
    <p:extLst>
      <p:ext uri="{BB962C8B-B14F-4D97-AF65-F5344CB8AC3E}">
        <p14:creationId xmlns:p14="http://schemas.microsoft.com/office/powerpoint/2010/main" val="34598145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AA757FF-FF79-4743-A830-6A340B6BAADD}"/>
              </a:ext>
            </a:extLst>
          </p:cNvPr>
          <p:cNvSpPr>
            <a:spLocks noGrp="1"/>
          </p:cNvSpPr>
          <p:nvPr>
            <p:ph type="dt" sz="half" idx="10"/>
          </p:nvPr>
        </p:nvSpPr>
        <p:spPr/>
        <p:txBody>
          <a:bodyPr/>
          <a:lstStyle>
            <a:lvl1pPr>
              <a:defRPr/>
            </a:lvl1pPr>
          </a:lstStyle>
          <a:p>
            <a:pPr>
              <a:defRPr/>
            </a:pPr>
            <a:fld id="{CCF24A9A-CE9B-4797-82EE-6790DEAF96CB}" type="datetimeFigureOut">
              <a:rPr lang="en-US"/>
              <a:pPr>
                <a:defRPr/>
              </a:pPr>
              <a:t>10/12/2022</a:t>
            </a:fld>
            <a:endParaRPr lang="en-US"/>
          </a:p>
        </p:txBody>
      </p:sp>
      <p:sp>
        <p:nvSpPr>
          <p:cNvPr id="4" name="Footer Placeholder 4">
            <a:extLst>
              <a:ext uri="{FF2B5EF4-FFF2-40B4-BE49-F238E27FC236}">
                <a16:creationId xmlns:a16="http://schemas.microsoft.com/office/drawing/2014/main" id="{2673B451-CF1B-41C6-9A7F-8EDC5E3ABC9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ED1A75A-44F1-4EB0-B37D-1B098E2A7F0D}"/>
              </a:ext>
            </a:extLst>
          </p:cNvPr>
          <p:cNvSpPr>
            <a:spLocks noGrp="1"/>
          </p:cNvSpPr>
          <p:nvPr>
            <p:ph type="sldNum" sz="quarter" idx="12"/>
          </p:nvPr>
        </p:nvSpPr>
        <p:spPr/>
        <p:txBody>
          <a:bodyPr/>
          <a:lstStyle>
            <a:lvl1pPr>
              <a:defRPr/>
            </a:lvl1pPr>
          </a:lstStyle>
          <a:p>
            <a:pPr>
              <a:defRPr/>
            </a:pPr>
            <a:fld id="{F684DD78-BAB8-4521-9F64-CBF5A8713F97}" type="slidenum">
              <a:rPr lang="en-US"/>
              <a:pPr>
                <a:defRPr/>
              </a:pPr>
              <a:t>‹#›</a:t>
            </a:fld>
            <a:endParaRPr lang="en-US"/>
          </a:p>
        </p:txBody>
      </p:sp>
    </p:spTree>
    <p:extLst>
      <p:ext uri="{BB962C8B-B14F-4D97-AF65-F5344CB8AC3E}">
        <p14:creationId xmlns:p14="http://schemas.microsoft.com/office/powerpoint/2010/main" val="40105358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6F2B012-64D0-41B0-BC17-FD0FDCA16605}"/>
              </a:ext>
            </a:extLst>
          </p:cNvPr>
          <p:cNvSpPr>
            <a:spLocks noGrp="1"/>
          </p:cNvSpPr>
          <p:nvPr>
            <p:ph type="dt" sz="half" idx="10"/>
          </p:nvPr>
        </p:nvSpPr>
        <p:spPr/>
        <p:txBody>
          <a:bodyPr/>
          <a:lstStyle>
            <a:lvl1pPr>
              <a:defRPr/>
            </a:lvl1pPr>
          </a:lstStyle>
          <a:p>
            <a:pPr>
              <a:defRPr/>
            </a:pPr>
            <a:fld id="{4AD31994-4E7A-400C-8BC6-448324685A3A}" type="datetimeFigureOut">
              <a:rPr lang="en-US"/>
              <a:pPr>
                <a:defRPr/>
              </a:pPr>
              <a:t>10/12/2022</a:t>
            </a:fld>
            <a:endParaRPr lang="en-US"/>
          </a:p>
        </p:txBody>
      </p:sp>
      <p:sp>
        <p:nvSpPr>
          <p:cNvPr id="3" name="Footer Placeholder 4">
            <a:extLst>
              <a:ext uri="{FF2B5EF4-FFF2-40B4-BE49-F238E27FC236}">
                <a16:creationId xmlns:a16="http://schemas.microsoft.com/office/drawing/2014/main" id="{B67AB971-D176-42F5-9325-DF1C6EB0AC4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7A8B2D8-9B89-4589-B5D8-80DDF9D2EEE8}"/>
              </a:ext>
            </a:extLst>
          </p:cNvPr>
          <p:cNvSpPr>
            <a:spLocks noGrp="1"/>
          </p:cNvSpPr>
          <p:nvPr>
            <p:ph type="sldNum" sz="quarter" idx="12"/>
          </p:nvPr>
        </p:nvSpPr>
        <p:spPr/>
        <p:txBody>
          <a:bodyPr/>
          <a:lstStyle>
            <a:lvl1pPr>
              <a:defRPr/>
            </a:lvl1pPr>
          </a:lstStyle>
          <a:p>
            <a:pPr>
              <a:defRPr/>
            </a:pPr>
            <a:fld id="{E886B4CE-F9E4-4B4F-980C-BFB7364A6FF0}" type="slidenum">
              <a:rPr lang="en-US"/>
              <a:pPr>
                <a:defRPr/>
              </a:pPr>
              <a:t>‹#›</a:t>
            </a:fld>
            <a:endParaRPr lang="en-US"/>
          </a:p>
        </p:txBody>
      </p:sp>
    </p:spTree>
    <p:extLst>
      <p:ext uri="{BB962C8B-B14F-4D97-AF65-F5344CB8AC3E}">
        <p14:creationId xmlns:p14="http://schemas.microsoft.com/office/powerpoint/2010/main" val="35452626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844" b="1"/>
            </a:lvl1pPr>
          </a:lstStyle>
          <a:p>
            <a:r>
              <a:rPr lang="en-US"/>
              <a:t>Click to edit Master title style</a:t>
            </a:r>
          </a:p>
        </p:txBody>
      </p:sp>
      <p:sp>
        <p:nvSpPr>
          <p:cNvPr id="3" name="Content Placeholder 2"/>
          <p:cNvSpPr>
            <a:spLocks noGrp="1"/>
          </p:cNvSpPr>
          <p:nvPr>
            <p:ph idx="1"/>
          </p:nvPr>
        </p:nvSpPr>
        <p:spPr>
          <a:xfrm>
            <a:off x="4766733" y="273069"/>
            <a:ext cx="6815667" cy="5853113"/>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593"/>
            </a:lvl1pPr>
            <a:lvl2pPr marL="192881" indent="0">
              <a:buNone/>
              <a:defRPr sz="506"/>
            </a:lvl2pPr>
            <a:lvl3pPr marL="385763" indent="0">
              <a:buNone/>
              <a:defRPr sz="424"/>
            </a:lvl3pPr>
            <a:lvl4pPr marL="578644" indent="0">
              <a:buNone/>
              <a:defRPr sz="379"/>
            </a:lvl4pPr>
            <a:lvl5pPr marL="771525" indent="0">
              <a:buNone/>
              <a:defRPr sz="379"/>
            </a:lvl5pPr>
            <a:lvl6pPr marL="964406" indent="0">
              <a:buNone/>
              <a:defRPr sz="379"/>
            </a:lvl6pPr>
            <a:lvl7pPr marL="1157288" indent="0">
              <a:buNone/>
              <a:defRPr sz="379"/>
            </a:lvl7pPr>
            <a:lvl8pPr marL="1350169" indent="0">
              <a:buNone/>
              <a:defRPr sz="379"/>
            </a:lvl8pPr>
            <a:lvl9pPr marL="1543050" indent="0">
              <a:buNone/>
              <a:defRPr sz="379"/>
            </a:lvl9pPr>
          </a:lstStyle>
          <a:p>
            <a:pPr lvl="0"/>
            <a:r>
              <a:rPr lang="en-US"/>
              <a:t>Click to edit Master text styles</a:t>
            </a:r>
          </a:p>
        </p:txBody>
      </p:sp>
      <p:sp>
        <p:nvSpPr>
          <p:cNvPr id="5" name="Date Placeholder 3">
            <a:extLst>
              <a:ext uri="{FF2B5EF4-FFF2-40B4-BE49-F238E27FC236}">
                <a16:creationId xmlns:a16="http://schemas.microsoft.com/office/drawing/2014/main" id="{BD46AF73-A7EE-4C4C-BB00-A28828663DD5}"/>
              </a:ext>
            </a:extLst>
          </p:cNvPr>
          <p:cNvSpPr>
            <a:spLocks noGrp="1"/>
          </p:cNvSpPr>
          <p:nvPr>
            <p:ph type="dt" sz="half" idx="10"/>
          </p:nvPr>
        </p:nvSpPr>
        <p:spPr/>
        <p:txBody>
          <a:bodyPr/>
          <a:lstStyle>
            <a:lvl1pPr>
              <a:defRPr/>
            </a:lvl1pPr>
          </a:lstStyle>
          <a:p>
            <a:pPr>
              <a:defRPr/>
            </a:pPr>
            <a:fld id="{52BE98A6-EEE1-4841-992D-441E33CDC665}" type="datetimeFigureOut">
              <a:rPr lang="en-US"/>
              <a:pPr>
                <a:defRPr/>
              </a:pPr>
              <a:t>10/12/2022</a:t>
            </a:fld>
            <a:endParaRPr lang="en-US"/>
          </a:p>
        </p:txBody>
      </p:sp>
      <p:sp>
        <p:nvSpPr>
          <p:cNvPr id="6" name="Footer Placeholder 4">
            <a:extLst>
              <a:ext uri="{FF2B5EF4-FFF2-40B4-BE49-F238E27FC236}">
                <a16:creationId xmlns:a16="http://schemas.microsoft.com/office/drawing/2014/main" id="{E724DBC9-0C55-4E98-99C9-A3509A2E79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442AD7D-B312-4B92-A634-BB76309B3308}"/>
              </a:ext>
            </a:extLst>
          </p:cNvPr>
          <p:cNvSpPr>
            <a:spLocks noGrp="1"/>
          </p:cNvSpPr>
          <p:nvPr>
            <p:ph type="sldNum" sz="quarter" idx="12"/>
          </p:nvPr>
        </p:nvSpPr>
        <p:spPr/>
        <p:txBody>
          <a:bodyPr/>
          <a:lstStyle>
            <a:lvl1pPr>
              <a:defRPr/>
            </a:lvl1pPr>
          </a:lstStyle>
          <a:p>
            <a:pPr>
              <a:defRPr/>
            </a:pPr>
            <a:fld id="{72950F95-5CB9-4663-9F12-2F2472987DE4}" type="slidenum">
              <a:rPr lang="en-US"/>
              <a:pPr>
                <a:defRPr/>
              </a:pPr>
              <a:t>‹#›</a:t>
            </a:fld>
            <a:endParaRPr lang="en-US"/>
          </a:p>
        </p:txBody>
      </p:sp>
    </p:spTree>
    <p:extLst>
      <p:ext uri="{BB962C8B-B14F-4D97-AF65-F5344CB8AC3E}">
        <p14:creationId xmlns:p14="http://schemas.microsoft.com/office/powerpoint/2010/main" val="30635646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844"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593"/>
            </a:lvl1pPr>
            <a:lvl2pPr marL="192881" indent="0">
              <a:buNone/>
              <a:defRPr sz="506"/>
            </a:lvl2pPr>
            <a:lvl3pPr marL="385763" indent="0">
              <a:buNone/>
              <a:defRPr sz="424"/>
            </a:lvl3pPr>
            <a:lvl4pPr marL="578644" indent="0">
              <a:buNone/>
              <a:defRPr sz="379"/>
            </a:lvl4pPr>
            <a:lvl5pPr marL="771525" indent="0">
              <a:buNone/>
              <a:defRPr sz="379"/>
            </a:lvl5pPr>
            <a:lvl6pPr marL="964406" indent="0">
              <a:buNone/>
              <a:defRPr sz="379"/>
            </a:lvl6pPr>
            <a:lvl7pPr marL="1157288" indent="0">
              <a:buNone/>
              <a:defRPr sz="379"/>
            </a:lvl7pPr>
            <a:lvl8pPr marL="1350169" indent="0">
              <a:buNone/>
              <a:defRPr sz="379"/>
            </a:lvl8pPr>
            <a:lvl9pPr marL="1543050" indent="0">
              <a:buNone/>
              <a:defRPr sz="379"/>
            </a:lvl9pPr>
          </a:lstStyle>
          <a:p>
            <a:pPr lvl="0"/>
            <a:r>
              <a:rPr lang="en-US"/>
              <a:t>Click to edit Master text styles</a:t>
            </a:r>
          </a:p>
        </p:txBody>
      </p:sp>
      <p:sp>
        <p:nvSpPr>
          <p:cNvPr id="5" name="Date Placeholder 3">
            <a:extLst>
              <a:ext uri="{FF2B5EF4-FFF2-40B4-BE49-F238E27FC236}">
                <a16:creationId xmlns:a16="http://schemas.microsoft.com/office/drawing/2014/main" id="{75FC09BB-9247-48DC-B011-A7C00CC415C7}"/>
              </a:ext>
            </a:extLst>
          </p:cNvPr>
          <p:cNvSpPr>
            <a:spLocks noGrp="1"/>
          </p:cNvSpPr>
          <p:nvPr>
            <p:ph type="dt" sz="half" idx="10"/>
          </p:nvPr>
        </p:nvSpPr>
        <p:spPr/>
        <p:txBody>
          <a:bodyPr/>
          <a:lstStyle>
            <a:lvl1pPr>
              <a:defRPr/>
            </a:lvl1pPr>
          </a:lstStyle>
          <a:p>
            <a:pPr>
              <a:defRPr/>
            </a:pPr>
            <a:fld id="{65760025-FA0B-4F02-8317-72419A486CBC}" type="datetimeFigureOut">
              <a:rPr lang="en-US"/>
              <a:pPr>
                <a:defRPr/>
              </a:pPr>
              <a:t>10/12/2022</a:t>
            </a:fld>
            <a:endParaRPr lang="en-US"/>
          </a:p>
        </p:txBody>
      </p:sp>
      <p:sp>
        <p:nvSpPr>
          <p:cNvPr id="6" name="Footer Placeholder 4">
            <a:extLst>
              <a:ext uri="{FF2B5EF4-FFF2-40B4-BE49-F238E27FC236}">
                <a16:creationId xmlns:a16="http://schemas.microsoft.com/office/drawing/2014/main" id="{F71D90B5-201B-445D-AC0C-8A21DD8851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DF87013-7C5A-4DDF-B911-A2E7D3A2256A}"/>
              </a:ext>
            </a:extLst>
          </p:cNvPr>
          <p:cNvSpPr>
            <a:spLocks noGrp="1"/>
          </p:cNvSpPr>
          <p:nvPr>
            <p:ph type="sldNum" sz="quarter" idx="12"/>
          </p:nvPr>
        </p:nvSpPr>
        <p:spPr/>
        <p:txBody>
          <a:bodyPr/>
          <a:lstStyle>
            <a:lvl1pPr>
              <a:defRPr/>
            </a:lvl1pPr>
          </a:lstStyle>
          <a:p>
            <a:pPr>
              <a:defRPr/>
            </a:pPr>
            <a:fld id="{68FC4BE9-6BBC-4F24-9B77-49981496C836}" type="slidenum">
              <a:rPr lang="en-US"/>
              <a:pPr>
                <a:defRPr/>
              </a:pPr>
              <a:t>‹#›</a:t>
            </a:fld>
            <a:endParaRPr lang="en-US"/>
          </a:p>
        </p:txBody>
      </p:sp>
    </p:spTree>
    <p:extLst>
      <p:ext uri="{BB962C8B-B14F-4D97-AF65-F5344CB8AC3E}">
        <p14:creationId xmlns:p14="http://schemas.microsoft.com/office/powerpoint/2010/main" val="7795588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6EFCB-C8C6-4087-8265-620651BE0C8E}"/>
              </a:ext>
            </a:extLst>
          </p:cNvPr>
          <p:cNvSpPr>
            <a:spLocks noGrp="1"/>
          </p:cNvSpPr>
          <p:nvPr>
            <p:ph type="dt" sz="half" idx="10"/>
          </p:nvPr>
        </p:nvSpPr>
        <p:spPr/>
        <p:txBody>
          <a:bodyPr/>
          <a:lstStyle>
            <a:lvl1pPr>
              <a:defRPr/>
            </a:lvl1pPr>
          </a:lstStyle>
          <a:p>
            <a:pPr>
              <a:defRPr/>
            </a:pPr>
            <a:fld id="{9E4F8059-A79F-4CC9-9AD7-F43AFE1E846F}" type="datetimeFigureOut">
              <a:rPr lang="en-US"/>
              <a:pPr>
                <a:defRPr/>
              </a:pPr>
              <a:t>10/12/2022</a:t>
            </a:fld>
            <a:endParaRPr lang="en-US"/>
          </a:p>
        </p:txBody>
      </p:sp>
      <p:sp>
        <p:nvSpPr>
          <p:cNvPr id="5" name="Footer Placeholder 4">
            <a:extLst>
              <a:ext uri="{FF2B5EF4-FFF2-40B4-BE49-F238E27FC236}">
                <a16:creationId xmlns:a16="http://schemas.microsoft.com/office/drawing/2014/main" id="{3279680C-1F95-49B7-9363-37A07FC549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60FAA7-D11A-4842-937C-E3F5138E116C}"/>
              </a:ext>
            </a:extLst>
          </p:cNvPr>
          <p:cNvSpPr>
            <a:spLocks noGrp="1"/>
          </p:cNvSpPr>
          <p:nvPr>
            <p:ph type="sldNum" sz="quarter" idx="12"/>
          </p:nvPr>
        </p:nvSpPr>
        <p:spPr/>
        <p:txBody>
          <a:bodyPr/>
          <a:lstStyle>
            <a:lvl1pPr>
              <a:defRPr/>
            </a:lvl1pPr>
          </a:lstStyle>
          <a:p>
            <a:pPr>
              <a:defRPr/>
            </a:pPr>
            <a:fld id="{65CE296D-5067-4CCE-9689-C3E21728729C}" type="slidenum">
              <a:rPr lang="en-US"/>
              <a:pPr>
                <a:defRPr/>
              </a:pPr>
              <a:t>‹#›</a:t>
            </a:fld>
            <a:endParaRPr lang="en-US"/>
          </a:p>
        </p:txBody>
      </p:sp>
    </p:spTree>
    <p:extLst>
      <p:ext uri="{BB962C8B-B14F-4D97-AF65-F5344CB8AC3E}">
        <p14:creationId xmlns:p14="http://schemas.microsoft.com/office/powerpoint/2010/main" val="20172823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61D07-E0AE-4EFD-9167-F6E20CEDE73C}"/>
              </a:ext>
            </a:extLst>
          </p:cNvPr>
          <p:cNvSpPr>
            <a:spLocks noGrp="1"/>
          </p:cNvSpPr>
          <p:nvPr>
            <p:ph type="dt" sz="half" idx="10"/>
          </p:nvPr>
        </p:nvSpPr>
        <p:spPr/>
        <p:txBody>
          <a:bodyPr/>
          <a:lstStyle>
            <a:lvl1pPr>
              <a:defRPr/>
            </a:lvl1pPr>
          </a:lstStyle>
          <a:p>
            <a:pPr>
              <a:defRPr/>
            </a:pPr>
            <a:fld id="{0CE87321-96FE-44FA-B381-3E2B259125B4}" type="datetimeFigureOut">
              <a:rPr lang="en-US"/>
              <a:pPr>
                <a:defRPr/>
              </a:pPr>
              <a:t>10/12/2022</a:t>
            </a:fld>
            <a:endParaRPr lang="en-US"/>
          </a:p>
        </p:txBody>
      </p:sp>
      <p:sp>
        <p:nvSpPr>
          <p:cNvPr id="5" name="Footer Placeholder 4">
            <a:extLst>
              <a:ext uri="{FF2B5EF4-FFF2-40B4-BE49-F238E27FC236}">
                <a16:creationId xmlns:a16="http://schemas.microsoft.com/office/drawing/2014/main" id="{38E4BDAF-4B2F-4DDD-AFF0-0EDBAFAF1A5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3E5AEE-974D-4A5B-AB75-5E460CA2E16E}"/>
              </a:ext>
            </a:extLst>
          </p:cNvPr>
          <p:cNvSpPr>
            <a:spLocks noGrp="1"/>
          </p:cNvSpPr>
          <p:nvPr>
            <p:ph type="sldNum" sz="quarter" idx="12"/>
          </p:nvPr>
        </p:nvSpPr>
        <p:spPr/>
        <p:txBody>
          <a:bodyPr/>
          <a:lstStyle>
            <a:lvl1pPr>
              <a:defRPr/>
            </a:lvl1pPr>
          </a:lstStyle>
          <a:p>
            <a:pPr>
              <a:defRPr/>
            </a:pPr>
            <a:fld id="{3F8D4C88-C3F8-42D4-95E8-47A81AF8BBD2}" type="slidenum">
              <a:rPr lang="en-US"/>
              <a:pPr>
                <a:defRPr/>
              </a:pPr>
              <a:t>‹#›</a:t>
            </a:fld>
            <a:endParaRPr lang="en-US"/>
          </a:p>
        </p:txBody>
      </p:sp>
    </p:spTree>
    <p:extLst>
      <p:ext uri="{BB962C8B-B14F-4D97-AF65-F5344CB8AC3E}">
        <p14:creationId xmlns:p14="http://schemas.microsoft.com/office/powerpoint/2010/main" val="16953506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892" indent="0" algn="ctr">
              <a:buNone/>
              <a:defRPr/>
            </a:lvl2pPr>
            <a:lvl3pPr marL="685783" indent="0" algn="ctr">
              <a:buNone/>
              <a:defRPr/>
            </a:lvl3pPr>
            <a:lvl4pPr marL="1028675" indent="0" algn="ctr">
              <a:buNone/>
              <a:defRPr/>
            </a:lvl4pPr>
            <a:lvl5pPr marL="1371566" indent="0" algn="ctr">
              <a:buNone/>
              <a:defRPr/>
            </a:lvl5pPr>
            <a:lvl6pPr marL="1714457" indent="0" algn="ctr">
              <a:buNone/>
              <a:defRPr/>
            </a:lvl6pPr>
            <a:lvl7pPr marL="2057348" indent="0" algn="ctr">
              <a:buNone/>
              <a:defRPr/>
            </a:lvl7pPr>
            <a:lvl8pPr marL="2400240" indent="0" algn="ctr">
              <a:buNone/>
              <a:defRPr/>
            </a:lvl8pPr>
            <a:lvl9pPr marL="2743132"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DD29C90-CF92-4A5C-B3F0-2A2A313D5121}"/>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0AC0182F-6C2B-43FB-A9BD-1A338B7731FA}"/>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628CC4C9-B9B7-4771-8986-90CC24E36A4E}"/>
              </a:ext>
            </a:extLst>
          </p:cNvPr>
          <p:cNvSpPr>
            <a:spLocks noGrp="1" noChangeArrowheads="1"/>
          </p:cNvSpPr>
          <p:nvPr>
            <p:ph type="sldNum" sz="quarter" idx="12"/>
          </p:nvPr>
        </p:nvSpPr>
        <p:spPr/>
        <p:txBody>
          <a:bodyPr/>
          <a:lstStyle>
            <a:lvl1pPr defTabSz="914400">
              <a:defRPr/>
            </a:lvl1pPr>
          </a:lstStyle>
          <a:p>
            <a:pPr>
              <a:defRPr/>
            </a:pPr>
            <a:fld id="{B460F892-96ED-4128-BDE8-8B8E0FDC47DD}" type="slidenum">
              <a:rPr lang="en-US"/>
              <a:pPr>
                <a:defRPr/>
              </a:pPr>
              <a:t>‹#›</a:t>
            </a:fld>
            <a:endParaRPr lang="en-US"/>
          </a:p>
        </p:txBody>
      </p:sp>
    </p:spTree>
    <p:extLst>
      <p:ext uri="{BB962C8B-B14F-4D97-AF65-F5344CB8AC3E}">
        <p14:creationId xmlns:p14="http://schemas.microsoft.com/office/powerpoint/2010/main" val="364112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5F1385F-7041-4F94-98E6-A1AF6EF386DC}"/>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EF0CD134-8E7A-41D6-9583-2AFA9AEFCEB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A37DC52-4D2C-4BDC-88AF-F92AA2EB34AA}"/>
              </a:ext>
            </a:extLst>
          </p:cNvPr>
          <p:cNvSpPr>
            <a:spLocks noGrp="1"/>
          </p:cNvSpPr>
          <p:nvPr>
            <p:ph type="sldNum" sz="quarter" idx="12"/>
          </p:nvPr>
        </p:nvSpPr>
        <p:spPr/>
        <p:txBody>
          <a:bodyPr/>
          <a:lstStyle>
            <a:lvl1pPr>
              <a:defRPr/>
            </a:lvl1pPr>
          </a:lstStyle>
          <a:p>
            <a:pPr>
              <a:defRPr/>
            </a:pPr>
            <a:fld id="{D6626A78-AF8B-4AE1-ACCB-7429581D9B79}" type="slidenum">
              <a:rPr lang="en-US" altLang="en-US"/>
              <a:pPr>
                <a:defRPr/>
              </a:pPr>
              <a:t>‹#›</a:t>
            </a:fld>
            <a:endParaRPr lang="en-US" altLang="en-US"/>
          </a:p>
        </p:txBody>
      </p:sp>
    </p:spTree>
    <p:extLst>
      <p:ext uri="{BB962C8B-B14F-4D97-AF65-F5344CB8AC3E}">
        <p14:creationId xmlns:p14="http://schemas.microsoft.com/office/powerpoint/2010/main" val="8395148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77EE0B-2A5A-4A8F-AD54-20B84AB499AD}"/>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C8E51572-214A-4F18-8256-F49F41142E6B}"/>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9DC5B4B6-1F85-4B75-BC1A-99AECFF01F6F}"/>
              </a:ext>
            </a:extLst>
          </p:cNvPr>
          <p:cNvSpPr>
            <a:spLocks noGrp="1" noChangeArrowheads="1"/>
          </p:cNvSpPr>
          <p:nvPr>
            <p:ph type="sldNum" sz="quarter" idx="12"/>
          </p:nvPr>
        </p:nvSpPr>
        <p:spPr/>
        <p:txBody>
          <a:bodyPr/>
          <a:lstStyle>
            <a:lvl1pPr defTabSz="914400">
              <a:defRPr/>
            </a:lvl1pPr>
          </a:lstStyle>
          <a:p>
            <a:pPr>
              <a:defRPr/>
            </a:pPr>
            <a:fld id="{5537D07A-4981-4528-80E3-D15863DBC2A5}" type="slidenum">
              <a:rPr lang="en-US"/>
              <a:pPr>
                <a:defRPr/>
              </a:pPr>
              <a:t>‹#›</a:t>
            </a:fld>
            <a:endParaRPr lang="en-US"/>
          </a:p>
        </p:txBody>
      </p:sp>
    </p:spTree>
    <p:extLst>
      <p:ext uri="{BB962C8B-B14F-4D97-AF65-F5344CB8AC3E}">
        <p14:creationId xmlns:p14="http://schemas.microsoft.com/office/powerpoint/2010/main" val="28097074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4"/>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892" indent="0">
              <a:buNone/>
              <a:defRPr sz="1425"/>
            </a:lvl2pPr>
            <a:lvl3pPr marL="685783" indent="0">
              <a:buNone/>
              <a:defRPr sz="1200"/>
            </a:lvl3pPr>
            <a:lvl4pPr marL="1028675" indent="0">
              <a:buNone/>
              <a:defRPr sz="1125"/>
            </a:lvl4pPr>
            <a:lvl5pPr marL="1371566" indent="0">
              <a:buNone/>
              <a:defRPr sz="1125"/>
            </a:lvl5pPr>
            <a:lvl6pPr marL="1714457" indent="0">
              <a:buNone/>
              <a:defRPr sz="1125"/>
            </a:lvl6pPr>
            <a:lvl7pPr marL="2057348" indent="0">
              <a:buNone/>
              <a:defRPr sz="1125"/>
            </a:lvl7pPr>
            <a:lvl8pPr marL="2400240" indent="0">
              <a:buNone/>
              <a:defRPr sz="1125"/>
            </a:lvl8pPr>
            <a:lvl9pPr marL="2743132" indent="0">
              <a:buNone/>
              <a:defRPr sz="1125"/>
            </a:lvl9pPr>
          </a:lstStyle>
          <a:p>
            <a:pPr lvl="0"/>
            <a:r>
              <a:rPr lang="en-US"/>
              <a:t>Click to edit Master text styles</a:t>
            </a:r>
          </a:p>
        </p:txBody>
      </p:sp>
      <p:sp>
        <p:nvSpPr>
          <p:cNvPr id="4" name="Rectangle 4">
            <a:extLst>
              <a:ext uri="{FF2B5EF4-FFF2-40B4-BE49-F238E27FC236}">
                <a16:creationId xmlns:a16="http://schemas.microsoft.com/office/drawing/2014/main" id="{8E1747FB-00AF-4A7F-AEC2-A13EE721FD9E}"/>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9343EB29-C284-468E-8067-BDC8299FF7BD}"/>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02D487C0-5C94-4449-9E84-86651902D505}"/>
              </a:ext>
            </a:extLst>
          </p:cNvPr>
          <p:cNvSpPr>
            <a:spLocks noGrp="1" noChangeArrowheads="1"/>
          </p:cNvSpPr>
          <p:nvPr>
            <p:ph type="sldNum" sz="quarter" idx="12"/>
          </p:nvPr>
        </p:nvSpPr>
        <p:spPr/>
        <p:txBody>
          <a:bodyPr/>
          <a:lstStyle>
            <a:lvl1pPr defTabSz="914400">
              <a:defRPr/>
            </a:lvl1pPr>
          </a:lstStyle>
          <a:p>
            <a:pPr>
              <a:defRPr/>
            </a:pPr>
            <a:fld id="{A070AAB9-88CC-4B5A-B9F7-2B9C096E14D0}" type="slidenum">
              <a:rPr lang="en-US"/>
              <a:pPr>
                <a:defRPr/>
              </a:pPr>
              <a:t>‹#›</a:t>
            </a:fld>
            <a:endParaRPr lang="en-US"/>
          </a:p>
        </p:txBody>
      </p:sp>
    </p:spTree>
    <p:extLst>
      <p:ext uri="{BB962C8B-B14F-4D97-AF65-F5344CB8AC3E}">
        <p14:creationId xmlns:p14="http://schemas.microsoft.com/office/powerpoint/2010/main" val="40819303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038D1752-93A7-4A48-AE61-98A398F27ADF}"/>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7">
            <a:extLst>
              <a:ext uri="{FF2B5EF4-FFF2-40B4-BE49-F238E27FC236}">
                <a16:creationId xmlns:a16="http://schemas.microsoft.com/office/drawing/2014/main" id="{BB2A694E-0735-4E4C-96E9-0A2EF76E174E}"/>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8">
            <a:extLst>
              <a:ext uri="{FF2B5EF4-FFF2-40B4-BE49-F238E27FC236}">
                <a16:creationId xmlns:a16="http://schemas.microsoft.com/office/drawing/2014/main" id="{2D6D2A9D-3932-4444-80FB-050CB28BC4FB}"/>
              </a:ext>
            </a:extLst>
          </p:cNvPr>
          <p:cNvSpPr>
            <a:spLocks noGrp="1" noChangeArrowheads="1"/>
          </p:cNvSpPr>
          <p:nvPr>
            <p:ph type="sldNum" sz="quarter" idx="12"/>
          </p:nvPr>
        </p:nvSpPr>
        <p:spPr/>
        <p:txBody>
          <a:bodyPr/>
          <a:lstStyle>
            <a:lvl1pPr defTabSz="914400">
              <a:defRPr/>
            </a:lvl1pPr>
          </a:lstStyle>
          <a:p>
            <a:pPr>
              <a:defRPr/>
            </a:pPr>
            <a:fld id="{56872C23-7177-4119-9563-A0F8688B45CD}" type="slidenum">
              <a:rPr lang="en-US"/>
              <a:pPr>
                <a:defRPr/>
              </a:pPr>
              <a:t>‹#›</a:t>
            </a:fld>
            <a:endParaRPr lang="en-US"/>
          </a:p>
        </p:txBody>
      </p:sp>
    </p:spTree>
    <p:extLst>
      <p:ext uri="{BB962C8B-B14F-4D97-AF65-F5344CB8AC3E}">
        <p14:creationId xmlns:p14="http://schemas.microsoft.com/office/powerpoint/2010/main" val="10477722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1800" b="1"/>
            </a:lvl1pPr>
            <a:lvl2pPr marL="342892" indent="0">
              <a:buNone/>
              <a:defRPr sz="1500" b="1"/>
            </a:lvl2pPr>
            <a:lvl3pPr marL="685783" indent="0">
              <a:buNone/>
              <a:defRPr sz="1425"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0" y="1535117"/>
            <a:ext cx="5389033" cy="639763"/>
          </a:xfrm>
        </p:spPr>
        <p:txBody>
          <a:bodyPr anchor="b"/>
          <a:lstStyle>
            <a:lvl1pPr marL="0" indent="0">
              <a:buNone/>
              <a:defRPr sz="1800" b="1"/>
            </a:lvl1pPr>
            <a:lvl2pPr marL="342892" indent="0">
              <a:buNone/>
              <a:defRPr sz="1500" b="1"/>
            </a:lvl2pPr>
            <a:lvl3pPr marL="685783" indent="0">
              <a:buNone/>
              <a:defRPr sz="1425"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9344386-D319-445C-96B1-04E07B5848D5}"/>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8" name="Rectangle 5">
            <a:extLst>
              <a:ext uri="{FF2B5EF4-FFF2-40B4-BE49-F238E27FC236}">
                <a16:creationId xmlns:a16="http://schemas.microsoft.com/office/drawing/2014/main" id="{F2F2C00B-81F9-4E00-8957-1D3EFA7127ED}"/>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9" name="Rectangle 6">
            <a:extLst>
              <a:ext uri="{FF2B5EF4-FFF2-40B4-BE49-F238E27FC236}">
                <a16:creationId xmlns:a16="http://schemas.microsoft.com/office/drawing/2014/main" id="{EAD9327D-7503-4299-9BE6-0A5F20D3755D}"/>
              </a:ext>
            </a:extLst>
          </p:cNvPr>
          <p:cNvSpPr>
            <a:spLocks noGrp="1" noChangeArrowheads="1"/>
          </p:cNvSpPr>
          <p:nvPr>
            <p:ph type="sldNum" sz="quarter" idx="12"/>
          </p:nvPr>
        </p:nvSpPr>
        <p:spPr/>
        <p:txBody>
          <a:bodyPr/>
          <a:lstStyle>
            <a:lvl1pPr defTabSz="914400">
              <a:defRPr/>
            </a:lvl1pPr>
          </a:lstStyle>
          <a:p>
            <a:pPr>
              <a:defRPr/>
            </a:pPr>
            <a:fld id="{99D67797-8B24-4219-A03A-D9801348F100}" type="slidenum">
              <a:rPr lang="en-US"/>
              <a:pPr>
                <a:defRPr/>
              </a:pPr>
              <a:t>‹#›</a:t>
            </a:fld>
            <a:endParaRPr lang="en-US"/>
          </a:p>
        </p:txBody>
      </p:sp>
    </p:spTree>
    <p:extLst>
      <p:ext uri="{BB962C8B-B14F-4D97-AF65-F5344CB8AC3E}">
        <p14:creationId xmlns:p14="http://schemas.microsoft.com/office/powerpoint/2010/main" val="3791441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1FBF220-43FE-4B67-8F7E-C68C364ABF9F}"/>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4" name="Rectangle 5">
            <a:extLst>
              <a:ext uri="{FF2B5EF4-FFF2-40B4-BE49-F238E27FC236}">
                <a16:creationId xmlns:a16="http://schemas.microsoft.com/office/drawing/2014/main" id="{B3D1A055-CA16-486E-AB3F-72E09C453F98}"/>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5" name="Rectangle 6">
            <a:extLst>
              <a:ext uri="{FF2B5EF4-FFF2-40B4-BE49-F238E27FC236}">
                <a16:creationId xmlns:a16="http://schemas.microsoft.com/office/drawing/2014/main" id="{7704D11B-2A75-4B8B-96EA-608F08FB24F1}"/>
              </a:ext>
            </a:extLst>
          </p:cNvPr>
          <p:cNvSpPr>
            <a:spLocks noGrp="1" noChangeArrowheads="1"/>
          </p:cNvSpPr>
          <p:nvPr>
            <p:ph type="sldNum" sz="quarter" idx="12"/>
          </p:nvPr>
        </p:nvSpPr>
        <p:spPr/>
        <p:txBody>
          <a:bodyPr/>
          <a:lstStyle>
            <a:lvl1pPr defTabSz="914400">
              <a:defRPr/>
            </a:lvl1pPr>
          </a:lstStyle>
          <a:p>
            <a:pPr>
              <a:defRPr/>
            </a:pPr>
            <a:fld id="{78224F83-B7E7-4235-8ADD-8278EC802E15}" type="slidenum">
              <a:rPr lang="en-US"/>
              <a:pPr>
                <a:defRPr/>
              </a:pPr>
              <a:t>‹#›</a:t>
            </a:fld>
            <a:endParaRPr lang="en-US"/>
          </a:p>
        </p:txBody>
      </p:sp>
    </p:spTree>
    <p:extLst>
      <p:ext uri="{BB962C8B-B14F-4D97-AF65-F5344CB8AC3E}">
        <p14:creationId xmlns:p14="http://schemas.microsoft.com/office/powerpoint/2010/main" val="35508606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17DA6DB-4EEC-4DDF-87C6-D0DA0A8C321B}"/>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3" name="Rectangle 5">
            <a:extLst>
              <a:ext uri="{FF2B5EF4-FFF2-40B4-BE49-F238E27FC236}">
                <a16:creationId xmlns:a16="http://schemas.microsoft.com/office/drawing/2014/main" id="{F8287A37-401C-495A-964E-FD2E2E578593}"/>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6">
            <a:extLst>
              <a:ext uri="{FF2B5EF4-FFF2-40B4-BE49-F238E27FC236}">
                <a16:creationId xmlns:a16="http://schemas.microsoft.com/office/drawing/2014/main" id="{07F63A78-1C5A-4AD8-BB6B-1292DD61A5C1}"/>
              </a:ext>
            </a:extLst>
          </p:cNvPr>
          <p:cNvSpPr>
            <a:spLocks noGrp="1" noChangeArrowheads="1"/>
          </p:cNvSpPr>
          <p:nvPr>
            <p:ph type="sldNum" sz="quarter" idx="12"/>
          </p:nvPr>
        </p:nvSpPr>
        <p:spPr/>
        <p:txBody>
          <a:bodyPr/>
          <a:lstStyle>
            <a:lvl1pPr defTabSz="914400">
              <a:defRPr/>
            </a:lvl1pPr>
          </a:lstStyle>
          <a:p>
            <a:pPr>
              <a:defRPr/>
            </a:pPr>
            <a:fld id="{12A0B6D4-91E5-4FE0-B060-7020E618545E}" type="slidenum">
              <a:rPr lang="en-US"/>
              <a:pPr>
                <a:defRPr/>
              </a:pPr>
              <a:t>‹#›</a:t>
            </a:fld>
            <a:endParaRPr lang="en-US"/>
          </a:p>
        </p:txBody>
      </p:sp>
    </p:spTree>
    <p:extLst>
      <p:ext uri="{BB962C8B-B14F-4D97-AF65-F5344CB8AC3E}">
        <p14:creationId xmlns:p14="http://schemas.microsoft.com/office/powerpoint/2010/main" val="40953744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5"/>
            <a:ext cx="4011084"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84"/>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125"/>
            </a:lvl1pPr>
            <a:lvl2pPr marL="342892" indent="0">
              <a:buNone/>
              <a:defRPr sz="900"/>
            </a:lvl2pPr>
            <a:lvl3pPr marL="685783" indent="0">
              <a:buNone/>
              <a:defRPr sz="825"/>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6">
            <a:extLst>
              <a:ext uri="{FF2B5EF4-FFF2-40B4-BE49-F238E27FC236}">
                <a16:creationId xmlns:a16="http://schemas.microsoft.com/office/drawing/2014/main" id="{5D38FF13-86F6-4589-891A-705FA42123E6}"/>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7">
            <a:extLst>
              <a:ext uri="{FF2B5EF4-FFF2-40B4-BE49-F238E27FC236}">
                <a16:creationId xmlns:a16="http://schemas.microsoft.com/office/drawing/2014/main" id="{B8A92A59-769F-45E5-A533-7D08A40504C5}"/>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8">
            <a:extLst>
              <a:ext uri="{FF2B5EF4-FFF2-40B4-BE49-F238E27FC236}">
                <a16:creationId xmlns:a16="http://schemas.microsoft.com/office/drawing/2014/main" id="{0D6D4576-662C-4E98-A817-63553FC6372C}"/>
              </a:ext>
            </a:extLst>
          </p:cNvPr>
          <p:cNvSpPr>
            <a:spLocks noGrp="1" noChangeArrowheads="1"/>
          </p:cNvSpPr>
          <p:nvPr>
            <p:ph type="sldNum" sz="quarter" idx="12"/>
          </p:nvPr>
        </p:nvSpPr>
        <p:spPr/>
        <p:txBody>
          <a:bodyPr/>
          <a:lstStyle>
            <a:lvl1pPr defTabSz="914400">
              <a:defRPr/>
            </a:lvl1pPr>
          </a:lstStyle>
          <a:p>
            <a:pPr>
              <a:defRPr/>
            </a:pPr>
            <a:fld id="{87737DA1-6250-4F20-A2FD-8F272E9D8385}" type="slidenum">
              <a:rPr lang="en-US"/>
              <a:pPr>
                <a:defRPr/>
              </a:pPr>
              <a:t>‹#›</a:t>
            </a:fld>
            <a:endParaRPr lang="en-US"/>
          </a:p>
        </p:txBody>
      </p:sp>
    </p:spTree>
    <p:extLst>
      <p:ext uri="{BB962C8B-B14F-4D97-AF65-F5344CB8AC3E}">
        <p14:creationId xmlns:p14="http://schemas.microsoft.com/office/powerpoint/2010/main" val="32567084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6"/>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2389717" y="5367344"/>
            <a:ext cx="7315200" cy="804863"/>
          </a:xfrm>
        </p:spPr>
        <p:txBody>
          <a:bodyPr/>
          <a:lstStyle>
            <a:lvl1pPr marL="0" indent="0">
              <a:buNone/>
              <a:defRPr sz="1125"/>
            </a:lvl1pPr>
            <a:lvl2pPr marL="342892" indent="0">
              <a:buNone/>
              <a:defRPr sz="900"/>
            </a:lvl2pPr>
            <a:lvl3pPr marL="685783" indent="0">
              <a:buNone/>
              <a:defRPr sz="825"/>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6">
            <a:extLst>
              <a:ext uri="{FF2B5EF4-FFF2-40B4-BE49-F238E27FC236}">
                <a16:creationId xmlns:a16="http://schemas.microsoft.com/office/drawing/2014/main" id="{6471A5C5-323D-4E25-B0B8-5B1F1300A3DE}"/>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7">
            <a:extLst>
              <a:ext uri="{FF2B5EF4-FFF2-40B4-BE49-F238E27FC236}">
                <a16:creationId xmlns:a16="http://schemas.microsoft.com/office/drawing/2014/main" id="{8CAC5201-4B44-468B-B9AF-47FDBAEE6E0B}"/>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8">
            <a:extLst>
              <a:ext uri="{FF2B5EF4-FFF2-40B4-BE49-F238E27FC236}">
                <a16:creationId xmlns:a16="http://schemas.microsoft.com/office/drawing/2014/main" id="{F91E4989-9F02-4CA6-8000-651CA52AF062}"/>
              </a:ext>
            </a:extLst>
          </p:cNvPr>
          <p:cNvSpPr>
            <a:spLocks noGrp="1" noChangeArrowheads="1"/>
          </p:cNvSpPr>
          <p:nvPr>
            <p:ph type="sldNum" sz="quarter" idx="12"/>
          </p:nvPr>
        </p:nvSpPr>
        <p:spPr/>
        <p:txBody>
          <a:bodyPr/>
          <a:lstStyle>
            <a:lvl1pPr defTabSz="914400">
              <a:defRPr/>
            </a:lvl1pPr>
          </a:lstStyle>
          <a:p>
            <a:pPr>
              <a:defRPr/>
            </a:pPr>
            <a:fld id="{723D7A8D-23B9-4BA9-9358-6606A00C3730}" type="slidenum">
              <a:rPr lang="en-US"/>
              <a:pPr>
                <a:defRPr/>
              </a:pPr>
              <a:t>‹#›</a:t>
            </a:fld>
            <a:endParaRPr lang="en-US"/>
          </a:p>
        </p:txBody>
      </p:sp>
    </p:spTree>
    <p:extLst>
      <p:ext uri="{BB962C8B-B14F-4D97-AF65-F5344CB8AC3E}">
        <p14:creationId xmlns:p14="http://schemas.microsoft.com/office/powerpoint/2010/main" val="4376752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1DE31E-1266-4424-A20F-D5B66BD97AF0}"/>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06780D4B-0241-497D-8781-9CA9E9D680BD}"/>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3F830D43-A913-4898-A212-A60108BA9693}"/>
              </a:ext>
            </a:extLst>
          </p:cNvPr>
          <p:cNvSpPr>
            <a:spLocks noGrp="1" noChangeArrowheads="1"/>
          </p:cNvSpPr>
          <p:nvPr>
            <p:ph type="sldNum" sz="quarter" idx="12"/>
          </p:nvPr>
        </p:nvSpPr>
        <p:spPr/>
        <p:txBody>
          <a:bodyPr/>
          <a:lstStyle>
            <a:lvl1pPr defTabSz="914400">
              <a:defRPr/>
            </a:lvl1pPr>
          </a:lstStyle>
          <a:p>
            <a:pPr>
              <a:defRPr/>
            </a:pPr>
            <a:fld id="{EA8AD776-C455-40EC-94C8-C699458E1DDE}" type="slidenum">
              <a:rPr lang="en-US"/>
              <a:pPr>
                <a:defRPr/>
              </a:pPr>
              <a:t>‹#›</a:t>
            </a:fld>
            <a:endParaRPr lang="en-US"/>
          </a:p>
        </p:txBody>
      </p:sp>
    </p:spTree>
    <p:extLst>
      <p:ext uri="{BB962C8B-B14F-4D97-AF65-F5344CB8AC3E}">
        <p14:creationId xmlns:p14="http://schemas.microsoft.com/office/powerpoint/2010/main" val="18772700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CA8E381-6718-4DAE-BD48-7771A844F8B9}"/>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CF23EC0A-DC2F-4D00-A697-D6085A8C1EEC}"/>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49DEFD98-0A25-4395-B3F2-D010B7D597CF}"/>
              </a:ext>
            </a:extLst>
          </p:cNvPr>
          <p:cNvSpPr>
            <a:spLocks noGrp="1" noChangeArrowheads="1"/>
          </p:cNvSpPr>
          <p:nvPr>
            <p:ph type="sldNum" sz="quarter" idx="12"/>
          </p:nvPr>
        </p:nvSpPr>
        <p:spPr/>
        <p:txBody>
          <a:bodyPr/>
          <a:lstStyle>
            <a:lvl1pPr defTabSz="914400">
              <a:defRPr/>
            </a:lvl1pPr>
          </a:lstStyle>
          <a:p>
            <a:pPr>
              <a:defRPr/>
            </a:pPr>
            <a:fld id="{34A15E03-90FF-4EEB-B92F-9055F292E4EE}" type="slidenum">
              <a:rPr lang="en-US"/>
              <a:pPr>
                <a:defRPr/>
              </a:pPr>
              <a:t>‹#›</a:t>
            </a:fld>
            <a:endParaRPr lang="en-US"/>
          </a:p>
        </p:txBody>
      </p:sp>
    </p:spTree>
    <p:extLst>
      <p:ext uri="{BB962C8B-B14F-4D97-AF65-F5344CB8AC3E}">
        <p14:creationId xmlns:p14="http://schemas.microsoft.com/office/powerpoint/2010/main" val="2257819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81A3D5D-8702-45C1-A681-1CFBCC8EB41A}"/>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6058A3A2-CCDA-496C-AC60-13468AB61A0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38244DB-A9A9-4C8E-9152-BE58CADD41C3}"/>
              </a:ext>
            </a:extLst>
          </p:cNvPr>
          <p:cNvSpPr>
            <a:spLocks noGrp="1"/>
          </p:cNvSpPr>
          <p:nvPr>
            <p:ph type="sldNum" sz="quarter" idx="12"/>
          </p:nvPr>
        </p:nvSpPr>
        <p:spPr/>
        <p:txBody>
          <a:bodyPr/>
          <a:lstStyle>
            <a:lvl1pPr>
              <a:defRPr/>
            </a:lvl1pPr>
          </a:lstStyle>
          <a:p>
            <a:pPr>
              <a:defRPr/>
            </a:pPr>
            <a:fld id="{172B5690-7519-419B-8E30-1F054B12AF1A}" type="slidenum">
              <a:rPr lang="en-US" altLang="en-US"/>
              <a:pPr>
                <a:defRPr/>
              </a:pPr>
              <a:t>‹#›</a:t>
            </a:fld>
            <a:endParaRPr lang="en-US" altLang="en-US"/>
          </a:p>
        </p:txBody>
      </p:sp>
    </p:spTree>
    <p:extLst>
      <p:ext uri="{BB962C8B-B14F-4D97-AF65-F5344CB8AC3E}">
        <p14:creationId xmlns:p14="http://schemas.microsoft.com/office/powerpoint/2010/main" val="7748683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D31D4A5-CBC2-44A3-87AE-195C96E0F354}"/>
              </a:ext>
            </a:extLst>
          </p:cNvPr>
          <p:cNvSpPr>
            <a:spLocks noGrp="1"/>
          </p:cNvSpPr>
          <p:nvPr>
            <p:ph type="dt" sz="half" idx="10"/>
          </p:nvPr>
        </p:nvSpPr>
        <p:spPr/>
        <p:txBody>
          <a:bodyPr/>
          <a:lstStyle>
            <a:lvl1pPr>
              <a:defRPr/>
            </a:lvl1pPr>
          </a:lstStyle>
          <a:p>
            <a:pPr>
              <a:defRPr/>
            </a:pPr>
            <a:fld id="{C74AB5EB-8385-4BDB-985B-D2732B12B831}" type="datetimeFigureOut">
              <a:rPr lang="vi-VN"/>
              <a:pPr>
                <a:defRPr/>
              </a:pPr>
              <a:t>12/10/2022</a:t>
            </a:fld>
            <a:endParaRPr lang="vi-VN"/>
          </a:p>
        </p:txBody>
      </p:sp>
      <p:sp>
        <p:nvSpPr>
          <p:cNvPr id="5" name="Footer Placeholder 4">
            <a:extLst>
              <a:ext uri="{FF2B5EF4-FFF2-40B4-BE49-F238E27FC236}">
                <a16:creationId xmlns:a16="http://schemas.microsoft.com/office/drawing/2014/main" id="{1E796640-35B5-4CC4-AAFA-87EE28AB0CD2}"/>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BFA3030D-8E29-4EAE-AD79-FEE9A8B06FD3}"/>
              </a:ext>
            </a:extLst>
          </p:cNvPr>
          <p:cNvSpPr>
            <a:spLocks noGrp="1"/>
          </p:cNvSpPr>
          <p:nvPr>
            <p:ph type="sldNum" sz="quarter" idx="12"/>
          </p:nvPr>
        </p:nvSpPr>
        <p:spPr/>
        <p:txBody>
          <a:bodyPr/>
          <a:lstStyle>
            <a:lvl1pPr>
              <a:defRPr/>
            </a:lvl1pPr>
          </a:lstStyle>
          <a:p>
            <a:pPr>
              <a:defRPr/>
            </a:pPr>
            <a:fld id="{C21503D8-361C-4C6C-8488-F4CAAB062C3E}" type="slidenum">
              <a:rPr lang="vi-VN"/>
              <a:pPr>
                <a:defRPr/>
              </a:pPr>
              <a:t>‹#›</a:t>
            </a:fld>
            <a:endParaRPr lang="vi-VN"/>
          </a:p>
        </p:txBody>
      </p:sp>
    </p:spTree>
    <p:extLst>
      <p:ext uri="{BB962C8B-B14F-4D97-AF65-F5344CB8AC3E}">
        <p14:creationId xmlns:p14="http://schemas.microsoft.com/office/powerpoint/2010/main" val="26936718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451E833-F186-40E1-96E6-30D9F0A12093}"/>
              </a:ext>
            </a:extLst>
          </p:cNvPr>
          <p:cNvSpPr>
            <a:spLocks noGrp="1"/>
          </p:cNvSpPr>
          <p:nvPr>
            <p:ph type="dt" sz="half" idx="10"/>
          </p:nvPr>
        </p:nvSpPr>
        <p:spPr/>
        <p:txBody>
          <a:bodyPr/>
          <a:lstStyle>
            <a:lvl1pPr>
              <a:defRPr/>
            </a:lvl1pPr>
          </a:lstStyle>
          <a:p>
            <a:pPr>
              <a:defRPr/>
            </a:pPr>
            <a:fld id="{E67E43BB-E786-495D-84C1-8A45536585F2}" type="datetimeFigureOut">
              <a:rPr lang="vi-VN"/>
              <a:pPr>
                <a:defRPr/>
              </a:pPr>
              <a:t>12/10/2022</a:t>
            </a:fld>
            <a:endParaRPr lang="vi-VN"/>
          </a:p>
        </p:txBody>
      </p:sp>
      <p:sp>
        <p:nvSpPr>
          <p:cNvPr id="5" name="Footer Placeholder 4">
            <a:extLst>
              <a:ext uri="{FF2B5EF4-FFF2-40B4-BE49-F238E27FC236}">
                <a16:creationId xmlns:a16="http://schemas.microsoft.com/office/drawing/2014/main" id="{454FC827-4454-48E6-8EFB-DF84B551ADB2}"/>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10BE39A5-DE70-4511-A0E9-6B5935E8E613}"/>
              </a:ext>
            </a:extLst>
          </p:cNvPr>
          <p:cNvSpPr>
            <a:spLocks noGrp="1"/>
          </p:cNvSpPr>
          <p:nvPr>
            <p:ph type="sldNum" sz="quarter" idx="12"/>
          </p:nvPr>
        </p:nvSpPr>
        <p:spPr/>
        <p:txBody>
          <a:bodyPr/>
          <a:lstStyle>
            <a:lvl1pPr>
              <a:defRPr/>
            </a:lvl1pPr>
          </a:lstStyle>
          <a:p>
            <a:pPr>
              <a:defRPr/>
            </a:pPr>
            <a:fld id="{5063F669-CF30-49AD-8F41-B1C61BC8CA6E}" type="slidenum">
              <a:rPr lang="vi-VN"/>
              <a:pPr>
                <a:defRPr/>
              </a:pPr>
              <a:t>‹#›</a:t>
            </a:fld>
            <a:endParaRPr lang="vi-VN"/>
          </a:p>
        </p:txBody>
      </p:sp>
    </p:spTree>
    <p:extLst>
      <p:ext uri="{BB962C8B-B14F-4D97-AF65-F5344CB8AC3E}">
        <p14:creationId xmlns:p14="http://schemas.microsoft.com/office/powerpoint/2010/main" val="7989235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3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FF805A-F053-42FF-89CD-327EAFF9D6CA}"/>
              </a:ext>
            </a:extLst>
          </p:cNvPr>
          <p:cNvSpPr>
            <a:spLocks noGrp="1"/>
          </p:cNvSpPr>
          <p:nvPr>
            <p:ph type="dt" sz="half" idx="10"/>
          </p:nvPr>
        </p:nvSpPr>
        <p:spPr/>
        <p:txBody>
          <a:bodyPr/>
          <a:lstStyle>
            <a:lvl1pPr>
              <a:defRPr/>
            </a:lvl1pPr>
          </a:lstStyle>
          <a:p>
            <a:pPr>
              <a:defRPr/>
            </a:pPr>
            <a:fld id="{148BEB8F-5197-4F4B-8184-39BC46FC248D}" type="datetimeFigureOut">
              <a:rPr lang="vi-VN"/>
              <a:pPr>
                <a:defRPr/>
              </a:pPr>
              <a:t>12/10/2022</a:t>
            </a:fld>
            <a:endParaRPr lang="vi-VN"/>
          </a:p>
        </p:txBody>
      </p:sp>
      <p:sp>
        <p:nvSpPr>
          <p:cNvPr id="5" name="Footer Placeholder 4">
            <a:extLst>
              <a:ext uri="{FF2B5EF4-FFF2-40B4-BE49-F238E27FC236}">
                <a16:creationId xmlns:a16="http://schemas.microsoft.com/office/drawing/2014/main" id="{ADC8ECCF-C0C5-4009-92AA-DD88ED8E6535}"/>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85DC4DC5-8221-4254-AB1F-6C416752EBB0}"/>
              </a:ext>
            </a:extLst>
          </p:cNvPr>
          <p:cNvSpPr>
            <a:spLocks noGrp="1"/>
          </p:cNvSpPr>
          <p:nvPr>
            <p:ph type="sldNum" sz="quarter" idx="12"/>
          </p:nvPr>
        </p:nvSpPr>
        <p:spPr/>
        <p:txBody>
          <a:bodyPr/>
          <a:lstStyle>
            <a:lvl1pPr>
              <a:defRPr/>
            </a:lvl1pPr>
          </a:lstStyle>
          <a:p>
            <a:pPr>
              <a:defRPr/>
            </a:pPr>
            <a:fld id="{6ED52062-09AD-4D89-9578-F78A88D97406}" type="slidenum">
              <a:rPr lang="vi-VN"/>
              <a:pPr>
                <a:defRPr/>
              </a:pPr>
              <a:t>‹#›</a:t>
            </a:fld>
            <a:endParaRPr lang="vi-VN"/>
          </a:p>
        </p:txBody>
      </p:sp>
    </p:spTree>
    <p:extLst>
      <p:ext uri="{BB962C8B-B14F-4D97-AF65-F5344CB8AC3E}">
        <p14:creationId xmlns:p14="http://schemas.microsoft.com/office/powerpoint/2010/main" val="30837582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9ADD7D83-D513-4190-BE42-B03961C88A5A}"/>
              </a:ext>
            </a:extLst>
          </p:cNvPr>
          <p:cNvSpPr>
            <a:spLocks noGrp="1"/>
          </p:cNvSpPr>
          <p:nvPr>
            <p:ph type="dt" sz="half" idx="10"/>
          </p:nvPr>
        </p:nvSpPr>
        <p:spPr/>
        <p:txBody>
          <a:bodyPr/>
          <a:lstStyle>
            <a:lvl1pPr>
              <a:defRPr/>
            </a:lvl1pPr>
          </a:lstStyle>
          <a:p>
            <a:pPr>
              <a:defRPr/>
            </a:pPr>
            <a:fld id="{6A97833A-A09D-4C66-B914-EA96D23C79CF}" type="datetimeFigureOut">
              <a:rPr lang="vi-VN"/>
              <a:pPr>
                <a:defRPr/>
              </a:pPr>
              <a:t>12/10/2022</a:t>
            </a:fld>
            <a:endParaRPr lang="vi-VN"/>
          </a:p>
        </p:txBody>
      </p:sp>
      <p:sp>
        <p:nvSpPr>
          <p:cNvPr id="6" name="Footer Placeholder 4">
            <a:extLst>
              <a:ext uri="{FF2B5EF4-FFF2-40B4-BE49-F238E27FC236}">
                <a16:creationId xmlns:a16="http://schemas.microsoft.com/office/drawing/2014/main" id="{30E3F30C-D5FC-42EC-B1D7-DE7250CFDA43}"/>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70360BDC-A7CB-44A9-9D30-57441951BC9C}"/>
              </a:ext>
            </a:extLst>
          </p:cNvPr>
          <p:cNvSpPr>
            <a:spLocks noGrp="1"/>
          </p:cNvSpPr>
          <p:nvPr>
            <p:ph type="sldNum" sz="quarter" idx="12"/>
          </p:nvPr>
        </p:nvSpPr>
        <p:spPr/>
        <p:txBody>
          <a:bodyPr/>
          <a:lstStyle>
            <a:lvl1pPr>
              <a:defRPr/>
            </a:lvl1pPr>
          </a:lstStyle>
          <a:p>
            <a:pPr>
              <a:defRPr/>
            </a:pPr>
            <a:fld id="{4EFA0135-2630-4402-B03D-B1CCEE214ABD}" type="slidenum">
              <a:rPr lang="vi-VN"/>
              <a:pPr>
                <a:defRPr/>
              </a:pPr>
              <a:t>‹#›</a:t>
            </a:fld>
            <a:endParaRPr lang="vi-VN"/>
          </a:p>
        </p:txBody>
      </p:sp>
    </p:spTree>
    <p:extLst>
      <p:ext uri="{BB962C8B-B14F-4D97-AF65-F5344CB8AC3E}">
        <p14:creationId xmlns:p14="http://schemas.microsoft.com/office/powerpoint/2010/main" val="25867785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6"/>
            <a:ext cx="5386917"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73" y="1535116"/>
            <a:ext cx="5389033"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0B396EF7-552F-41D9-9BE4-A68C1A28342A}"/>
              </a:ext>
            </a:extLst>
          </p:cNvPr>
          <p:cNvSpPr>
            <a:spLocks noGrp="1"/>
          </p:cNvSpPr>
          <p:nvPr>
            <p:ph type="dt" sz="half" idx="10"/>
          </p:nvPr>
        </p:nvSpPr>
        <p:spPr/>
        <p:txBody>
          <a:bodyPr/>
          <a:lstStyle>
            <a:lvl1pPr>
              <a:defRPr/>
            </a:lvl1pPr>
          </a:lstStyle>
          <a:p>
            <a:pPr>
              <a:defRPr/>
            </a:pPr>
            <a:fld id="{7908F3FE-C529-43E6-8D42-DE2AFC0645DC}" type="datetimeFigureOut">
              <a:rPr lang="vi-VN"/>
              <a:pPr>
                <a:defRPr/>
              </a:pPr>
              <a:t>12/10/2022</a:t>
            </a:fld>
            <a:endParaRPr lang="vi-VN"/>
          </a:p>
        </p:txBody>
      </p:sp>
      <p:sp>
        <p:nvSpPr>
          <p:cNvPr id="8" name="Footer Placeholder 4">
            <a:extLst>
              <a:ext uri="{FF2B5EF4-FFF2-40B4-BE49-F238E27FC236}">
                <a16:creationId xmlns:a16="http://schemas.microsoft.com/office/drawing/2014/main" id="{B89FD27C-5266-4698-8419-CBECB492CD9E}"/>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a16="http://schemas.microsoft.com/office/drawing/2014/main" id="{C2758214-5587-4D99-BDA6-B6BE2D7528A8}"/>
              </a:ext>
            </a:extLst>
          </p:cNvPr>
          <p:cNvSpPr>
            <a:spLocks noGrp="1"/>
          </p:cNvSpPr>
          <p:nvPr>
            <p:ph type="sldNum" sz="quarter" idx="12"/>
          </p:nvPr>
        </p:nvSpPr>
        <p:spPr/>
        <p:txBody>
          <a:bodyPr/>
          <a:lstStyle>
            <a:lvl1pPr>
              <a:defRPr/>
            </a:lvl1pPr>
          </a:lstStyle>
          <a:p>
            <a:pPr>
              <a:defRPr/>
            </a:pPr>
            <a:fld id="{3DA2956B-95AC-491B-82B4-A16D7A2E692F}" type="slidenum">
              <a:rPr lang="vi-VN"/>
              <a:pPr>
                <a:defRPr/>
              </a:pPr>
              <a:t>‹#›</a:t>
            </a:fld>
            <a:endParaRPr lang="vi-VN"/>
          </a:p>
        </p:txBody>
      </p:sp>
    </p:spTree>
    <p:extLst>
      <p:ext uri="{BB962C8B-B14F-4D97-AF65-F5344CB8AC3E}">
        <p14:creationId xmlns:p14="http://schemas.microsoft.com/office/powerpoint/2010/main" val="32667221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A8909A86-2B22-41CB-BB9E-22FC11A37EC5}"/>
              </a:ext>
            </a:extLst>
          </p:cNvPr>
          <p:cNvSpPr>
            <a:spLocks noGrp="1"/>
          </p:cNvSpPr>
          <p:nvPr>
            <p:ph type="dt" sz="half" idx="10"/>
          </p:nvPr>
        </p:nvSpPr>
        <p:spPr/>
        <p:txBody>
          <a:bodyPr/>
          <a:lstStyle>
            <a:lvl1pPr>
              <a:defRPr/>
            </a:lvl1pPr>
          </a:lstStyle>
          <a:p>
            <a:pPr>
              <a:defRPr/>
            </a:pPr>
            <a:fld id="{01004B24-BA37-4E73-A5DF-94AB93D7B6EC}" type="datetimeFigureOut">
              <a:rPr lang="vi-VN"/>
              <a:pPr>
                <a:defRPr/>
              </a:pPr>
              <a:t>12/10/2022</a:t>
            </a:fld>
            <a:endParaRPr lang="vi-VN"/>
          </a:p>
        </p:txBody>
      </p:sp>
      <p:sp>
        <p:nvSpPr>
          <p:cNvPr id="4" name="Footer Placeholder 4">
            <a:extLst>
              <a:ext uri="{FF2B5EF4-FFF2-40B4-BE49-F238E27FC236}">
                <a16:creationId xmlns:a16="http://schemas.microsoft.com/office/drawing/2014/main" id="{8619C319-A74D-4039-9BC4-9FC7D1501FEE}"/>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a16="http://schemas.microsoft.com/office/drawing/2014/main" id="{4FC0C484-BEDD-4804-8F30-198F8F24C184}"/>
              </a:ext>
            </a:extLst>
          </p:cNvPr>
          <p:cNvSpPr>
            <a:spLocks noGrp="1"/>
          </p:cNvSpPr>
          <p:nvPr>
            <p:ph type="sldNum" sz="quarter" idx="12"/>
          </p:nvPr>
        </p:nvSpPr>
        <p:spPr/>
        <p:txBody>
          <a:bodyPr/>
          <a:lstStyle>
            <a:lvl1pPr>
              <a:defRPr/>
            </a:lvl1pPr>
          </a:lstStyle>
          <a:p>
            <a:pPr>
              <a:defRPr/>
            </a:pPr>
            <a:fld id="{71B5FA6C-1EE2-4E3D-990C-FE8628D6B08A}" type="slidenum">
              <a:rPr lang="vi-VN"/>
              <a:pPr>
                <a:defRPr/>
              </a:pPr>
              <a:t>‹#›</a:t>
            </a:fld>
            <a:endParaRPr lang="vi-VN"/>
          </a:p>
        </p:txBody>
      </p:sp>
    </p:spTree>
    <p:extLst>
      <p:ext uri="{BB962C8B-B14F-4D97-AF65-F5344CB8AC3E}">
        <p14:creationId xmlns:p14="http://schemas.microsoft.com/office/powerpoint/2010/main" val="19875983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1CD5BF5-E61A-4B08-8FC4-5B847CEAE59F}"/>
              </a:ext>
            </a:extLst>
          </p:cNvPr>
          <p:cNvSpPr>
            <a:spLocks noGrp="1"/>
          </p:cNvSpPr>
          <p:nvPr>
            <p:ph type="dt" sz="half" idx="10"/>
          </p:nvPr>
        </p:nvSpPr>
        <p:spPr/>
        <p:txBody>
          <a:bodyPr/>
          <a:lstStyle>
            <a:lvl1pPr>
              <a:defRPr/>
            </a:lvl1pPr>
          </a:lstStyle>
          <a:p>
            <a:pPr>
              <a:defRPr/>
            </a:pPr>
            <a:fld id="{EEF0C061-61DE-4BEA-96F3-28AA490B0D00}" type="datetimeFigureOut">
              <a:rPr lang="vi-VN"/>
              <a:pPr>
                <a:defRPr/>
              </a:pPr>
              <a:t>12/10/2022</a:t>
            </a:fld>
            <a:endParaRPr lang="vi-VN"/>
          </a:p>
        </p:txBody>
      </p:sp>
      <p:sp>
        <p:nvSpPr>
          <p:cNvPr id="3" name="Footer Placeholder 4">
            <a:extLst>
              <a:ext uri="{FF2B5EF4-FFF2-40B4-BE49-F238E27FC236}">
                <a16:creationId xmlns:a16="http://schemas.microsoft.com/office/drawing/2014/main" id="{6B10B564-EEAF-4B20-8F40-5B587024A402}"/>
              </a:ext>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16:creationId xmlns:a16="http://schemas.microsoft.com/office/drawing/2014/main" id="{1A6768B3-7249-4C83-AFFC-4FAD024BECD2}"/>
              </a:ext>
            </a:extLst>
          </p:cNvPr>
          <p:cNvSpPr>
            <a:spLocks noGrp="1"/>
          </p:cNvSpPr>
          <p:nvPr>
            <p:ph type="sldNum" sz="quarter" idx="12"/>
          </p:nvPr>
        </p:nvSpPr>
        <p:spPr/>
        <p:txBody>
          <a:bodyPr/>
          <a:lstStyle>
            <a:lvl1pPr>
              <a:defRPr/>
            </a:lvl1pPr>
          </a:lstStyle>
          <a:p>
            <a:pPr>
              <a:defRPr/>
            </a:pPr>
            <a:fld id="{BAB1A3E2-33F5-4E67-9253-6BDCA49464A5}" type="slidenum">
              <a:rPr lang="vi-VN"/>
              <a:pPr>
                <a:defRPr/>
              </a:pPr>
              <a:t>‹#›</a:t>
            </a:fld>
            <a:endParaRPr lang="vi-VN"/>
          </a:p>
        </p:txBody>
      </p:sp>
    </p:spTree>
    <p:extLst>
      <p:ext uri="{BB962C8B-B14F-4D97-AF65-F5344CB8AC3E}">
        <p14:creationId xmlns:p14="http://schemas.microsoft.com/office/powerpoint/2010/main" val="17233247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4"/>
            <a:ext cx="4011084" cy="1162051"/>
          </a:xfrm>
        </p:spPr>
        <p:txBody>
          <a:bodyPr anchor="b"/>
          <a:lstStyle>
            <a:lvl1pPr algn="l">
              <a:defRPr sz="1500" b="1"/>
            </a:lvl1pPr>
          </a:lstStyle>
          <a:p>
            <a:r>
              <a:rPr lang="en-US"/>
              <a:t>Click to edit Master title style</a:t>
            </a:r>
            <a:endParaRPr lang="vi-VN"/>
          </a:p>
        </p:txBody>
      </p:sp>
      <p:sp>
        <p:nvSpPr>
          <p:cNvPr id="3" name="Content Placeholder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71577CA6-2A95-4E1F-A56B-2A66127EA21E}"/>
              </a:ext>
            </a:extLst>
          </p:cNvPr>
          <p:cNvSpPr>
            <a:spLocks noGrp="1"/>
          </p:cNvSpPr>
          <p:nvPr>
            <p:ph type="dt" sz="half" idx="10"/>
          </p:nvPr>
        </p:nvSpPr>
        <p:spPr/>
        <p:txBody>
          <a:bodyPr/>
          <a:lstStyle>
            <a:lvl1pPr>
              <a:defRPr/>
            </a:lvl1pPr>
          </a:lstStyle>
          <a:p>
            <a:pPr>
              <a:defRPr/>
            </a:pPr>
            <a:fld id="{DD677395-766B-4514-BD7D-A3E1908AC89E}" type="datetimeFigureOut">
              <a:rPr lang="vi-VN"/>
              <a:pPr>
                <a:defRPr/>
              </a:pPr>
              <a:t>12/10/2022</a:t>
            </a:fld>
            <a:endParaRPr lang="vi-VN"/>
          </a:p>
        </p:txBody>
      </p:sp>
      <p:sp>
        <p:nvSpPr>
          <p:cNvPr id="6" name="Footer Placeholder 4">
            <a:extLst>
              <a:ext uri="{FF2B5EF4-FFF2-40B4-BE49-F238E27FC236}">
                <a16:creationId xmlns:a16="http://schemas.microsoft.com/office/drawing/2014/main" id="{0BD0AED9-3AE6-48B0-A35F-EF61911F6424}"/>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02461E50-1AC4-43F7-9D24-4CB50AC67DF7}"/>
              </a:ext>
            </a:extLst>
          </p:cNvPr>
          <p:cNvSpPr>
            <a:spLocks noGrp="1"/>
          </p:cNvSpPr>
          <p:nvPr>
            <p:ph type="sldNum" sz="quarter" idx="12"/>
          </p:nvPr>
        </p:nvSpPr>
        <p:spPr/>
        <p:txBody>
          <a:bodyPr/>
          <a:lstStyle>
            <a:lvl1pPr>
              <a:defRPr/>
            </a:lvl1pPr>
          </a:lstStyle>
          <a:p>
            <a:pPr>
              <a:defRPr/>
            </a:pPr>
            <a:fld id="{515633F2-B823-479E-ADC4-246C2940EF3E}" type="slidenum">
              <a:rPr lang="vi-VN"/>
              <a:pPr>
                <a:defRPr/>
              </a:pPr>
              <a:t>‹#›</a:t>
            </a:fld>
            <a:endParaRPr lang="vi-VN"/>
          </a:p>
        </p:txBody>
      </p:sp>
    </p:spTree>
    <p:extLst>
      <p:ext uri="{BB962C8B-B14F-4D97-AF65-F5344CB8AC3E}">
        <p14:creationId xmlns:p14="http://schemas.microsoft.com/office/powerpoint/2010/main" val="25392349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15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2389717" y="5367342"/>
            <a:ext cx="7315200" cy="80486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4122D55D-778A-431B-8BF4-FD865BA2A24A}"/>
              </a:ext>
            </a:extLst>
          </p:cNvPr>
          <p:cNvSpPr>
            <a:spLocks noGrp="1"/>
          </p:cNvSpPr>
          <p:nvPr>
            <p:ph type="dt" sz="half" idx="10"/>
          </p:nvPr>
        </p:nvSpPr>
        <p:spPr/>
        <p:txBody>
          <a:bodyPr/>
          <a:lstStyle>
            <a:lvl1pPr>
              <a:defRPr/>
            </a:lvl1pPr>
          </a:lstStyle>
          <a:p>
            <a:pPr>
              <a:defRPr/>
            </a:pPr>
            <a:fld id="{7F3DE148-CC5F-49A4-8A42-81D23E1677DC}" type="datetimeFigureOut">
              <a:rPr lang="vi-VN"/>
              <a:pPr>
                <a:defRPr/>
              </a:pPr>
              <a:t>12/10/2022</a:t>
            </a:fld>
            <a:endParaRPr lang="vi-VN"/>
          </a:p>
        </p:txBody>
      </p:sp>
      <p:sp>
        <p:nvSpPr>
          <p:cNvPr id="6" name="Footer Placeholder 4">
            <a:extLst>
              <a:ext uri="{FF2B5EF4-FFF2-40B4-BE49-F238E27FC236}">
                <a16:creationId xmlns:a16="http://schemas.microsoft.com/office/drawing/2014/main" id="{09F5ED30-36E5-4A71-B79D-488A14799C92}"/>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2FB1A837-4FDA-4042-B742-022330020F02}"/>
              </a:ext>
            </a:extLst>
          </p:cNvPr>
          <p:cNvSpPr>
            <a:spLocks noGrp="1"/>
          </p:cNvSpPr>
          <p:nvPr>
            <p:ph type="sldNum" sz="quarter" idx="12"/>
          </p:nvPr>
        </p:nvSpPr>
        <p:spPr/>
        <p:txBody>
          <a:bodyPr/>
          <a:lstStyle>
            <a:lvl1pPr>
              <a:defRPr/>
            </a:lvl1pPr>
          </a:lstStyle>
          <a:p>
            <a:pPr>
              <a:defRPr/>
            </a:pPr>
            <a:fld id="{B24F2D17-D765-440A-BA4E-6E0EDE3641EC}" type="slidenum">
              <a:rPr lang="vi-VN"/>
              <a:pPr>
                <a:defRPr/>
              </a:pPr>
              <a:t>‹#›</a:t>
            </a:fld>
            <a:endParaRPr lang="vi-VN"/>
          </a:p>
        </p:txBody>
      </p:sp>
    </p:spTree>
    <p:extLst>
      <p:ext uri="{BB962C8B-B14F-4D97-AF65-F5344CB8AC3E}">
        <p14:creationId xmlns:p14="http://schemas.microsoft.com/office/powerpoint/2010/main" val="21930597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82A005-3F3C-4FC6-8F0B-F65802CC3034}"/>
              </a:ext>
            </a:extLst>
          </p:cNvPr>
          <p:cNvSpPr>
            <a:spLocks noGrp="1"/>
          </p:cNvSpPr>
          <p:nvPr>
            <p:ph type="dt" sz="half" idx="10"/>
          </p:nvPr>
        </p:nvSpPr>
        <p:spPr/>
        <p:txBody>
          <a:bodyPr/>
          <a:lstStyle>
            <a:lvl1pPr>
              <a:defRPr/>
            </a:lvl1pPr>
          </a:lstStyle>
          <a:p>
            <a:pPr>
              <a:defRPr/>
            </a:pPr>
            <a:fld id="{795726A0-88FC-4EDB-8657-3598AF016B1E}" type="datetimeFigureOut">
              <a:rPr lang="vi-VN"/>
              <a:pPr>
                <a:defRPr/>
              </a:pPr>
              <a:t>12/10/2022</a:t>
            </a:fld>
            <a:endParaRPr lang="vi-VN"/>
          </a:p>
        </p:txBody>
      </p:sp>
      <p:sp>
        <p:nvSpPr>
          <p:cNvPr id="5" name="Footer Placeholder 4">
            <a:extLst>
              <a:ext uri="{FF2B5EF4-FFF2-40B4-BE49-F238E27FC236}">
                <a16:creationId xmlns:a16="http://schemas.microsoft.com/office/drawing/2014/main" id="{F595339B-25F8-46A5-A1FC-73C2FF9B5AEB}"/>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9984E3A6-757C-48D1-9554-2AFCBCC9EDB5}"/>
              </a:ext>
            </a:extLst>
          </p:cNvPr>
          <p:cNvSpPr>
            <a:spLocks noGrp="1"/>
          </p:cNvSpPr>
          <p:nvPr>
            <p:ph type="sldNum" sz="quarter" idx="12"/>
          </p:nvPr>
        </p:nvSpPr>
        <p:spPr/>
        <p:txBody>
          <a:bodyPr/>
          <a:lstStyle>
            <a:lvl1pPr>
              <a:defRPr/>
            </a:lvl1pPr>
          </a:lstStyle>
          <a:p>
            <a:pPr>
              <a:defRPr/>
            </a:pPr>
            <a:fld id="{8429E3C8-0534-4B6F-B524-0E2720BAFAC6}" type="slidenum">
              <a:rPr lang="vi-VN"/>
              <a:pPr>
                <a:defRPr/>
              </a:pPr>
              <a:t>‹#›</a:t>
            </a:fld>
            <a:endParaRPr lang="vi-VN"/>
          </a:p>
        </p:txBody>
      </p:sp>
    </p:spTree>
    <p:extLst>
      <p:ext uri="{BB962C8B-B14F-4D97-AF65-F5344CB8AC3E}">
        <p14:creationId xmlns:p14="http://schemas.microsoft.com/office/powerpoint/2010/main" val="1218295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B96CE5C-69B6-4E52-B668-A3523919B90D}"/>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681165DD-A903-4607-939F-CA65063CB44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48E7427-3341-43E6-A386-1717223CD203}"/>
              </a:ext>
            </a:extLst>
          </p:cNvPr>
          <p:cNvSpPr>
            <a:spLocks noGrp="1"/>
          </p:cNvSpPr>
          <p:nvPr>
            <p:ph type="sldNum" sz="quarter" idx="12"/>
          </p:nvPr>
        </p:nvSpPr>
        <p:spPr/>
        <p:txBody>
          <a:bodyPr/>
          <a:lstStyle>
            <a:lvl1pPr>
              <a:defRPr/>
            </a:lvl1pPr>
          </a:lstStyle>
          <a:p>
            <a:pPr>
              <a:defRPr/>
            </a:pPr>
            <a:fld id="{8F3E321E-D88F-4BED-950D-E88BD1E3FB93}" type="slidenum">
              <a:rPr lang="en-US" altLang="en-US"/>
              <a:pPr>
                <a:defRPr/>
              </a:pPr>
              <a:t>‹#›</a:t>
            </a:fld>
            <a:endParaRPr lang="en-US" altLang="en-US"/>
          </a:p>
        </p:txBody>
      </p:sp>
    </p:spTree>
    <p:extLst>
      <p:ext uri="{BB962C8B-B14F-4D97-AF65-F5344CB8AC3E}">
        <p14:creationId xmlns:p14="http://schemas.microsoft.com/office/powerpoint/2010/main" val="26346661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6FD379D-E47B-43A0-BE33-83A4A24C9FB4}"/>
              </a:ext>
            </a:extLst>
          </p:cNvPr>
          <p:cNvSpPr>
            <a:spLocks noGrp="1"/>
          </p:cNvSpPr>
          <p:nvPr>
            <p:ph type="dt" sz="half" idx="10"/>
          </p:nvPr>
        </p:nvSpPr>
        <p:spPr/>
        <p:txBody>
          <a:bodyPr/>
          <a:lstStyle>
            <a:lvl1pPr>
              <a:defRPr/>
            </a:lvl1pPr>
          </a:lstStyle>
          <a:p>
            <a:pPr>
              <a:defRPr/>
            </a:pPr>
            <a:fld id="{CFB36CE2-71CA-4A8E-827E-80D7C76D87A6}" type="datetimeFigureOut">
              <a:rPr lang="vi-VN"/>
              <a:pPr>
                <a:defRPr/>
              </a:pPr>
              <a:t>12/10/2022</a:t>
            </a:fld>
            <a:endParaRPr lang="vi-VN"/>
          </a:p>
        </p:txBody>
      </p:sp>
      <p:sp>
        <p:nvSpPr>
          <p:cNvPr id="5" name="Footer Placeholder 4">
            <a:extLst>
              <a:ext uri="{FF2B5EF4-FFF2-40B4-BE49-F238E27FC236}">
                <a16:creationId xmlns:a16="http://schemas.microsoft.com/office/drawing/2014/main" id="{102B0A37-09D5-48AD-B49F-2E384C63F85B}"/>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B43C0E17-1F42-45AA-A1C7-563EFBFACAB3}"/>
              </a:ext>
            </a:extLst>
          </p:cNvPr>
          <p:cNvSpPr>
            <a:spLocks noGrp="1"/>
          </p:cNvSpPr>
          <p:nvPr>
            <p:ph type="sldNum" sz="quarter" idx="12"/>
          </p:nvPr>
        </p:nvSpPr>
        <p:spPr/>
        <p:txBody>
          <a:bodyPr/>
          <a:lstStyle>
            <a:lvl1pPr>
              <a:defRPr/>
            </a:lvl1pPr>
          </a:lstStyle>
          <a:p>
            <a:pPr>
              <a:defRPr/>
            </a:pPr>
            <a:fld id="{BA8EEBAC-6A0D-401C-82ED-A74CB0C5B25D}" type="slidenum">
              <a:rPr lang="vi-VN"/>
              <a:pPr>
                <a:defRPr/>
              </a:pPr>
              <a:t>‹#›</a:t>
            </a:fld>
            <a:endParaRPr lang="vi-VN"/>
          </a:p>
        </p:txBody>
      </p:sp>
    </p:spTree>
    <p:extLst>
      <p:ext uri="{BB962C8B-B14F-4D97-AF65-F5344CB8AC3E}">
        <p14:creationId xmlns:p14="http://schemas.microsoft.com/office/powerpoint/2010/main" val="340487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1291C1-2B03-4DBD-A9C9-CF8A8B555AEB}"/>
              </a:ext>
            </a:extLst>
          </p:cNvPr>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5" name="Rectangle 4">
            <a:extLst>
              <a:ext uri="{FF2B5EF4-FFF2-40B4-BE49-F238E27FC236}">
                <a16:creationId xmlns:a16="http://schemas.microsoft.com/office/drawing/2014/main" id="{BC3C965D-9154-4381-B380-2DF18DBC7D5D}"/>
              </a:ext>
            </a:extLst>
          </p:cNvPr>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6" name="Rectangle 5">
            <a:extLst>
              <a:ext uri="{FF2B5EF4-FFF2-40B4-BE49-F238E27FC236}">
                <a16:creationId xmlns:a16="http://schemas.microsoft.com/office/drawing/2014/main" id="{C111CA4A-E445-4287-9C07-48CB3F32EF0F}"/>
              </a:ext>
            </a:extLst>
          </p:cNvPr>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7" name="Rectangle 6">
            <a:extLst>
              <a:ext uri="{FF2B5EF4-FFF2-40B4-BE49-F238E27FC236}">
                <a16:creationId xmlns:a16="http://schemas.microsoft.com/office/drawing/2014/main" id="{C000E6D0-F452-48B0-8491-0AAF4A1D410C}"/>
              </a:ext>
            </a:extLst>
          </p:cNvPr>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10" name="Straight Connector 9">
            <a:extLst>
              <a:ext uri="{FF2B5EF4-FFF2-40B4-BE49-F238E27FC236}">
                <a16:creationId xmlns:a16="http://schemas.microsoft.com/office/drawing/2014/main" id="{3663B2EB-1338-4EEF-9BC8-5D7A5D39F269}"/>
              </a:ext>
            </a:extLst>
          </p:cNvPr>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1" name="Straight Connector 10">
            <a:extLst>
              <a:ext uri="{FF2B5EF4-FFF2-40B4-BE49-F238E27FC236}">
                <a16:creationId xmlns:a16="http://schemas.microsoft.com/office/drawing/2014/main" id="{CFBF2DC9-0720-46F6-8249-2DDACC87A8C6}"/>
              </a:ext>
            </a:extLst>
          </p:cNvPr>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2" name="Straight Connector 11">
            <a:extLst>
              <a:ext uri="{FF2B5EF4-FFF2-40B4-BE49-F238E27FC236}">
                <a16:creationId xmlns:a16="http://schemas.microsoft.com/office/drawing/2014/main" id="{35E9CE2A-3CF2-4DD7-8414-B05A34E9341A}"/>
              </a:ext>
            </a:extLst>
          </p:cNvPr>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3" name="Straight Connector 12">
            <a:extLst>
              <a:ext uri="{FF2B5EF4-FFF2-40B4-BE49-F238E27FC236}">
                <a16:creationId xmlns:a16="http://schemas.microsoft.com/office/drawing/2014/main" id="{ADFFFD8F-95D7-4922-A40D-7B9C69D33889}"/>
              </a:ext>
            </a:extLst>
          </p:cNvPr>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4" name="Straight Connector 13">
            <a:extLst>
              <a:ext uri="{FF2B5EF4-FFF2-40B4-BE49-F238E27FC236}">
                <a16:creationId xmlns:a16="http://schemas.microsoft.com/office/drawing/2014/main" id="{5736CE63-2E32-4D5A-A620-8759B7D22FEE}"/>
              </a:ext>
            </a:extLst>
          </p:cNvPr>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5" name="Straight Connector 14">
            <a:extLst>
              <a:ext uri="{FF2B5EF4-FFF2-40B4-BE49-F238E27FC236}">
                <a16:creationId xmlns:a16="http://schemas.microsoft.com/office/drawing/2014/main" id="{0A4BE2CE-E203-4841-96E3-D5D438F2E854}"/>
              </a:ext>
            </a:extLst>
          </p:cNvPr>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6" name="Rectangle 15">
            <a:extLst>
              <a:ext uri="{FF2B5EF4-FFF2-40B4-BE49-F238E27FC236}">
                <a16:creationId xmlns:a16="http://schemas.microsoft.com/office/drawing/2014/main" id="{6A09D3BA-23D2-461F-80D9-2B8F32C3F1B9}"/>
              </a:ext>
            </a:extLst>
          </p:cNvPr>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7" name="Oval 16">
            <a:extLst>
              <a:ext uri="{FF2B5EF4-FFF2-40B4-BE49-F238E27FC236}">
                <a16:creationId xmlns:a16="http://schemas.microsoft.com/office/drawing/2014/main" id="{4906454F-1BC0-43A5-B1FB-513C68BB44F8}"/>
              </a:ext>
            </a:extLst>
          </p:cNvPr>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8" name="Oval 17">
            <a:extLst>
              <a:ext uri="{FF2B5EF4-FFF2-40B4-BE49-F238E27FC236}">
                <a16:creationId xmlns:a16="http://schemas.microsoft.com/office/drawing/2014/main" id="{C1B9B285-4B85-47F1-AC4D-8B9420E2A39F}"/>
              </a:ext>
            </a:extLst>
          </p:cNvPr>
          <p:cNvSpPr/>
          <p:nvPr/>
        </p:nvSpPr>
        <p:spPr bwMode="auto">
          <a:xfrm>
            <a:off x="1746251"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9" name="Oval 18">
            <a:extLst>
              <a:ext uri="{FF2B5EF4-FFF2-40B4-BE49-F238E27FC236}">
                <a16:creationId xmlns:a16="http://schemas.microsoft.com/office/drawing/2014/main" id="{7AA54871-6908-4347-A019-C3A84592CC9D}"/>
              </a:ext>
            </a:extLst>
          </p:cNvPr>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20" name="Oval 19">
            <a:extLst>
              <a:ext uri="{FF2B5EF4-FFF2-40B4-BE49-F238E27FC236}">
                <a16:creationId xmlns:a16="http://schemas.microsoft.com/office/drawing/2014/main" id="{E603FD61-2F3A-438B-8ABA-B23273982F11}"/>
              </a:ext>
            </a:extLst>
          </p:cNvPr>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21" name="Oval 20">
            <a:extLst>
              <a:ext uri="{FF2B5EF4-FFF2-40B4-BE49-F238E27FC236}">
                <a16:creationId xmlns:a16="http://schemas.microsoft.com/office/drawing/2014/main" id="{2ED56F8C-1D26-49E1-BF31-1BB6ED9854FF}"/>
              </a:ext>
            </a:extLst>
          </p:cNvPr>
          <p:cNvSpPr/>
          <p:nvPr/>
        </p:nvSpPr>
        <p:spPr>
          <a:xfrm>
            <a:off x="2540001" y="4495801"/>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8" name="Title 7"/>
          <p:cNvSpPr>
            <a:spLocks noGrp="1"/>
          </p:cNvSpPr>
          <p:nvPr>
            <p:ph type="ctrTitle"/>
          </p:nvPr>
        </p:nvSpPr>
        <p:spPr>
          <a:xfrm>
            <a:off x="3048000" y="3124206"/>
            <a:ext cx="8229600" cy="1894363"/>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3048000" y="5003323"/>
            <a:ext cx="8229600" cy="1371600"/>
          </a:xfrm>
        </p:spPr>
        <p:txBody>
          <a:bodyPr/>
          <a:lstStyle>
            <a:lvl1pPr marL="0" indent="0" algn="l">
              <a:buNone/>
              <a:defRPr sz="1425" b="1">
                <a:solidFill>
                  <a:schemeClr val="tx2"/>
                </a:solidFill>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lang="en-US"/>
              <a:t>Click to edit Master subtitle style</a:t>
            </a:r>
          </a:p>
        </p:txBody>
      </p:sp>
      <p:sp>
        <p:nvSpPr>
          <p:cNvPr id="22" name="Date Placeholder 27">
            <a:extLst>
              <a:ext uri="{FF2B5EF4-FFF2-40B4-BE49-F238E27FC236}">
                <a16:creationId xmlns:a16="http://schemas.microsoft.com/office/drawing/2014/main" id="{E0283FF9-36B3-40A7-AC49-C923EA6D1457}"/>
              </a:ext>
            </a:extLst>
          </p:cNvPr>
          <p:cNvSpPr>
            <a:spLocks noGrp="1"/>
          </p:cNvSpPr>
          <p:nvPr>
            <p:ph type="dt" sz="half" idx="10"/>
          </p:nvPr>
        </p:nvSpPr>
        <p:spPr bwMode="auto">
          <a:xfrm rot="5400000">
            <a:off x="10733617" y="1111250"/>
            <a:ext cx="2286000" cy="508000"/>
          </a:xfrm>
        </p:spPr>
        <p:txBody>
          <a:bodyPr/>
          <a:lstStyle>
            <a:lvl1pPr>
              <a:defRPr>
                <a:solidFill>
                  <a:prstClr val="black">
                    <a:tint val="75000"/>
                  </a:prstClr>
                </a:solidFill>
              </a:defRPr>
            </a:lvl1pPr>
          </a:lstStyle>
          <a:p>
            <a:pPr>
              <a:defRPr/>
            </a:pPr>
            <a:fld id="{02CAB47B-1436-4717-95DC-D0A8ABEA7AEC}" type="datetimeFigureOut">
              <a:rPr lang="en-US"/>
              <a:pPr>
                <a:defRPr/>
              </a:pPr>
              <a:t>10/12/2022</a:t>
            </a:fld>
            <a:endParaRPr lang="en-US" dirty="0"/>
          </a:p>
        </p:txBody>
      </p:sp>
      <p:sp>
        <p:nvSpPr>
          <p:cNvPr id="23" name="Footer Placeholder 16">
            <a:extLst>
              <a:ext uri="{FF2B5EF4-FFF2-40B4-BE49-F238E27FC236}">
                <a16:creationId xmlns:a16="http://schemas.microsoft.com/office/drawing/2014/main" id="{E958C6E3-30F2-4996-9131-7B096612E4F0}"/>
              </a:ext>
            </a:extLst>
          </p:cNvPr>
          <p:cNvSpPr>
            <a:spLocks noGrp="1"/>
          </p:cNvSpPr>
          <p:nvPr>
            <p:ph type="ftr" sz="quarter" idx="11"/>
          </p:nvPr>
        </p:nvSpPr>
        <p:spPr bwMode="auto">
          <a:xfrm rot="5400000">
            <a:off x="10045701" y="4117447"/>
            <a:ext cx="3657600" cy="512233"/>
          </a:xfrm>
        </p:spPr>
        <p:txBody>
          <a:bodyPr/>
          <a:lstStyle>
            <a:lvl1pPr>
              <a:defRPr>
                <a:solidFill>
                  <a:prstClr val="black">
                    <a:tint val="75000"/>
                  </a:prstClr>
                </a:solidFill>
              </a:defRPr>
            </a:lvl1pPr>
          </a:lstStyle>
          <a:p>
            <a:pPr>
              <a:defRPr/>
            </a:pPr>
            <a:endParaRPr lang="en-US"/>
          </a:p>
        </p:txBody>
      </p:sp>
      <p:sp>
        <p:nvSpPr>
          <p:cNvPr id="24" name="Slide Number Placeholder 28">
            <a:extLst>
              <a:ext uri="{FF2B5EF4-FFF2-40B4-BE49-F238E27FC236}">
                <a16:creationId xmlns:a16="http://schemas.microsoft.com/office/drawing/2014/main" id="{21DFFC45-43A5-4CB2-8E6F-B5DBC535CA95}"/>
              </a:ext>
            </a:extLst>
          </p:cNvPr>
          <p:cNvSpPr>
            <a:spLocks noGrp="1"/>
          </p:cNvSpPr>
          <p:nvPr>
            <p:ph type="sldNum" sz="quarter" idx="12"/>
          </p:nvPr>
        </p:nvSpPr>
        <p:spPr bwMode="auto">
          <a:xfrm>
            <a:off x="1767417" y="4929189"/>
            <a:ext cx="812800" cy="517525"/>
          </a:xfrm>
        </p:spPr>
        <p:txBody>
          <a:bodyPr/>
          <a:lstStyle>
            <a:lvl1pPr>
              <a:defRPr>
                <a:solidFill>
                  <a:prstClr val="black">
                    <a:tint val="75000"/>
                  </a:prstClr>
                </a:solidFill>
              </a:defRPr>
            </a:lvl1pPr>
          </a:lstStyle>
          <a:p>
            <a:pPr>
              <a:defRPr/>
            </a:pPr>
            <a:fld id="{F406B5BD-F741-4A2F-AAE6-D28DCFABF4D4}" type="slidenum">
              <a:rPr lang="en-US"/>
              <a:pPr>
                <a:defRPr/>
              </a:pPr>
              <a:t>‹#›</a:t>
            </a:fld>
            <a:endParaRPr lang="en-US" dirty="0"/>
          </a:p>
        </p:txBody>
      </p:sp>
    </p:spTree>
    <p:extLst>
      <p:ext uri="{BB962C8B-B14F-4D97-AF65-F5344CB8AC3E}">
        <p14:creationId xmlns:p14="http://schemas.microsoft.com/office/powerpoint/2010/main" val="4276539670"/>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a:extLst>
              <a:ext uri="{FF2B5EF4-FFF2-40B4-BE49-F238E27FC236}">
                <a16:creationId xmlns:a16="http://schemas.microsoft.com/office/drawing/2014/main" id="{AADF9F85-C2F0-4B15-BA05-61BE5524F267}"/>
              </a:ext>
            </a:extLst>
          </p:cNvPr>
          <p:cNvSpPr>
            <a:spLocks noGrp="1"/>
          </p:cNvSpPr>
          <p:nvPr>
            <p:ph type="dt" sz="half" idx="10"/>
          </p:nvPr>
        </p:nvSpPr>
        <p:spPr/>
        <p:txBody>
          <a:bodyPr rtlCol="0"/>
          <a:lstStyle>
            <a:lvl1pPr>
              <a:defRPr>
                <a:solidFill>
                  <a:prstClr val="black">
                    <a:tint val="75000"/>
                  </a:prstClr>
                </a:solidFill>
              </a:defRPr>
            </a:lvl1pPr>
          </a:lstStyle>
          <a:p>
            <a:pPr>
              <a:defRPr/>
            </a:pPr>
            <a:fld id="{3048B64C-C71E-44AD-AE21-8F818A04A181}" type="datetimeFigureOut">
              <a:rPr lang="en-US"/>
              <a:pPr>
                <a:defRPr/>
              </a:pPr>
              <a:t>10/12/2022</a:t>
            </a:fld>
            <a:endParaRPr lang="en-US" dirty="0"/>
          </a:p>
        </p:txBody>
      </p:sp>
      <p:sp>
        <p:nvSpPr>
          <p:cNvPr id="5" name="Slide Number Placeholder 8">
            <a:extLst>
              <a:ext uri="{FF2B5EF4-FFF2-40B4-BE49-F238E27FC236}">
                <a16:creationId xmlns:a16="http://schemas.microsoft.com/office/drawing/2014/main" id="{2F363DE7-24DD-4B2D-9B6F-32606D44E002}"/>
              </a:ext>
            </a:extLst>
          </p:cNvPr>
          <p:cNvSpPr>
            <a:spLocks noGrp="1"/>
          </p:cNvSpPr>
          <p:nvPr>
            <p:ph type="sldNum" sz="quarter" idx="11"/>
          </p:nvPr>
        </p:nvSpPr>
        <p:spPr/>
        <p:txBody>
          <a:bodyPr rtlCol="0"/>
          <a:lstStyle>
            <a:lvl1pPr>
              <a:defRPr>
                <a:solidFill>
                  <a:prstClr val="black">
                    <a:tint val="75000"/>
                  </a:prstClr>
                </a:solidFill>
              </a:defRPr>
            </a:lvl1pPr>
          </a:lstStyle>
          <a:p>
            <a:pPr>
              <a:defRPr/>
            </a:pPr>
            <a:fld id="{89F3B7B1-C8FC-472E-BF22-9442EEF1F2F1}" type="slidenum">
              <a:rPr lang="en-US"/>
              <a:pPr>
                <a:defRPr/>
              </a:pPr>
              <a:t>‹#›</a:t>
            </a:fld>
            <a:endParaRPr lang="en-US" dirty="0"/>
          </a:p>
        </p:txBody>
      </p:sp>
      <p:sp>
        <p:nvSpPr>
          <p:cNvPr id="6" name="Footer Placeholder 9">
            <a:extLst>
              <a:ext uri="{FF2B5EF4-FFF2-40B4-BE49-F238E27FC236}">
                <a16:creationId xmlns:a16="http://schemas.microsoft.com/office/drawing/2014/main" id="{4E6EF9AA-2402-45E4-9D16-D9E2BB530B5A}"/>
              </a:ext>
            </a:extLst>
          </p:cNvPr>
          <p:cNvSpPr>
            <a:spLocks noGrp="1"/>
          </p:cNvSpPr>
          <p:nvPr>
            <p:ph type="ftr" sz="quarter" idx="12"/>
          </p:nvPr>
        </p:nvSpPr>
        <p:spPr/>
        <p:txBody>
          <a:bodyPr rtlCol="0"/>
          <a:lstStyle>
            <a:lvl1pPr>
              <a:defRPr>
                <a:solidFill>
                  <a:prstClr val="black">
                    <a:tint val="75000"/>
                  </a:prstClr>
                </a:solidFill>
              </a:defRPr>
            </a:lvl1pPr>
          </a:lstStyle>
          <a:p>
            <a:pPr>
              <a:defRPr/>
            </a:pPr>
            <a:endParaRPr lang="en-US"/>
          </a:p>
        </p:txBody>
      </p:sp>
    </p:spTree>
    <p:extLst>
      <p:ext uri="{BB962C8B-B14F-4D97-AF65-F5344CB8AC3E}">
        <p14:creationId xmlns:p14="http://schemas.microsoft.com/office/powerpoint/2010/main" val="8751825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EFB7FD-4656-4085-802B-FE9C2527812B}"/>
              </a:ext>
            </a:extLst>
          </p:cNvPr>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5" name="Rectangle 4">
            <a:extLst>
              <a:ext uri="{FF2B5EF4-FFF2-40B4-BE49-F238E27FC236}">
                <a16:creationId xmlns:a16="http://schemas.microsoft.com/office/drawing/2014/main" id="{D207AE15-92E7-4DD7-8AB3-CCA68043CD4C}"/>
              </a:ext>
            </a:extLst>
          </p:cNvPr>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6" name="Rectangle 5">
            <a:extLst>
              <a:ext uri="{FF2B5EF4-FFF2-40B4-BE49-F238E27FC236}">
                <a16:creationId xmlns:a16="http://schemas.microsoft.com/office/drawing/2014/main" id="{F06E5834-903F-41F2-B21F-506584148F8A}"/>
              </a:ext>
            </a:extLst>
          </p:cNvPr>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7" name="Rectangle 6">
            <a:extLst>
              <a:ext uri="{FF2B5EF4-FFF2-40B4-BE49-F238E27FC236}">
                <a16:creationId xmlns:a16="http://schemas.microsoft.com/office/drawing/2014/main" id="{83838010-8C33-4AF3-9E47-AE929D983F32}"/>
              </a:ext>
            </a:extLst>
          </p:cNvPr>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8" name="Straight Connector 7">
            <a:extLst>
              <a:ext uri="{FF2B5EF4-FFF2-40B4-BE49-F238E27FC236}">
                <a16:creationId xmlns:a16="http://schemas.microsoft.com/office/drawing/2014/main" id="{08B39F6D-CDCD-44D0-B0F3-E67E29D09130}"/>
              </a:ext>
            </a:extLst>
          </p:cNvPr>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9" name="Straight Connector 8">
            <a:extLst>
              <a:ext uri="{FF2B5EF4-FFF2-40B4-BE49-F238E27FC236}">
                <a16:creationId xmlns:a16="http://schemas.microsoft.com/office/drawing/2014/main" id="{EA33207D-CED3-41AC-9D86-C521D89DC5FC}"/>
              </a:ext>
            </a:extLst>
          </p:cNvPr>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0" name="Straight Connector 9">
            <a:extLst>
              <a:ext uri="{FF2B5EF4-FFF2-40B4-BE49-F238E27FC236}">
                <a16:creationId xmlns:a16="http://schemas.microsoft.com/office/drawing/2014/main" id="{8F70B612-DF41-4C87-BC0C-51624A686281}"/>
              </a:ext>
            </a:extLst>
          </p:cNvPr>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1" name="Straight Connector 10">
            <a:extLst>
              <a:ext uri="{FF2B5EF4-FFF2-40B4-BE49-F238E27FC236}">
                <a16:creationId xmlns:a16="http://schemas.microsoft.com/office/drawing/2014/main" id="{5969A2C6-8403-4CB1-8A00-5A440B66945F}"/>
              </a:ext>
            </a:extLst>
          </p:cNvPr>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2" name="Straight Connector 11">
            <a:extLst>
              <a:ext uri="{FF2B5EF4-FFF2-40B4-BE49-F238E27FC236}">
                <a16:creationId xmlns:a16="http://schemas.microsoft.com/office/drawing/2014/main" id="{B830D027-A3C7-47A1-BC81-4AE7706C61ED}"/>
              </a:ext>
            </a:extLst>
          </p:cNvPr>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3" name="Rectangle 12">
            <a:extLst>
              <a:ext uri="{FF2B5EF4-FFF2-40B4-BE49-F238E27FC236}">
                <a16:creationId xmlns:a16="http://schemas.microsoft.com/office/drawing/2014/main" id="{56EF3BD0-56A8-4012-BA86-4BAB94CF779F}"/>
              </a:ext>
            </a:extLst>
          </p:cNvPr>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4" name="Oval 13">
            <a:extLst>
              <a:ext uri="{FF2B5EF4-FFF2-40B4-BE49-F238E27FC236}">
                <a16:creationId xmlns:a16="http://schemas.microsoft.com/office/drawing/2014/main" id="{3EDAD054-898C-4842-83AA-9A17B68B8289}"/>
              </a:ext>
            </a:extLst>
          </p:cNvPr>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5" name="Oval 14">
            <a:extLst>
              <a:ext uri="{FF2B5EF4-FFF2-40B4-BE49-F238E27FC236}">
                <a16:creationId xmlns:a16="http://schemas.microsoft.com/office/drawing/2014/main" id="{D14989CA-5357-4042-B79B-EFD79940C137}"/>
              </a:ext>
            </a:extLst>
          </p:cNvPr>
          <p:cNvSpPr/>
          <p:nvPr/>
        </p:nvSpPr>
        <p:spPr bwMode="auto">
          <a:xfrm>
            <a:off x="1765300"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6" name="Oval 15">
            <a:extLst>
              <a:ext uri="{FF2B5EF4-FFF2-40B4-BE49-F238E27FC236}">
                <a16:creationId xmlns:a16="http://schemas.microsoft.com/office/drawing/2014/main" id="{CEF4E50C-4227-4FE3-A99C-99068C0B2A80}"/>
              </a:ext>
            </a:extLst>
          </p:cNvPr>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7" name="Oval 16">
            <a:extLst>
              <a:ext uri="{FF2B5EF4-FFF2-40B4-BE49-F238E27FC236}">
                <a16:creationId xmlns:a16="http://schemas.microsoft.com/office/drawing/2014/main" id="{86F8F69D-A13F-40B7-867E-F9DA5EC23C0F}"/>
              </a:ext>
            </a:extLst>
          </p:cNvPr>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8" name="Oval 17">
            <a:extLst>
              <a:ext uri="{FF2B5EF4-FFF2-40B4-BE49-F238E27FC236}">
                <a16:creationId xmlns:a16="http://schemas.microsoft.com/office/drawing/2014/main" id="{584E0E60-4885-411A-8149-7728AB270B92}"/>
              </a:ext>
            </a:extLst>
          </p:cNvPr>
          <p:cNvSpPr/>
          <p:nvPr/>
        </p:nvSpPr>
        <p:spPr bwMode="auto">
          <a:xfrm>
            <a:off x="2506134" y="4479926"/>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9" name="Straight Connector 18">
            <a:extLst>
              <a:ext uri="{FF2B5EF4-FFF2-40B4-BE49-F238E27FC236}">
                <a16:creationId xmlns:a16="http://schemas.microsoft.com/office/drawing/2014/main" id="{93D1BE10-7A7B-4AC6-8281-DB76A493277B}"/>
              </a:ext>
            </a:extLst>
          </p:cNvPr>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2" name="Title 1"/>
          <p:cNvSpPr>
            <a:spLocks noGrp="1"/>
          </p:cNvSpPr>
          <p:nvPr>
            <p:ph type="title"/>
          </p:nvPr>
        </p:nvSpPr>
        <p:spPr>
          <a:xfrm>
            <a:off x="3048000" y="2895605"/>
            <a:ext cx="8229600" cy="2053591"/>
          </a:xfrm>
        </p:spPr>
        <p:txBody>
          <a:bodyPr/>
          <a:lstStyle>
            <a:lvl1pPr algn="l">
              <a:buNone/>
              <a:defRPr sz="2325" b="1" cap="small" baseline="0"/>
            </a:lvl1pPr>
          </a:lstStyle>
          <a:p>
            <a:r>
              <a:rPr lang="en-US"/>
              <a:t>Click to edit Master title style</a:t>
            </a:r>
          </a:p>
        </p:txBody>
      </p:sp>
      <p:sp>
        <p:nvSpPr>
          <p:cNvPr id="3" name="Text Placeholder 2"/>
          <p:cNvSpPr>
            <a:spLocks noGrp="1"/>
          </p:cNvSpPr>
          <p:nvPr>
            <p:ph type="body" idx="1"/>
          </p:nvPr>
        </p:nvSpPr>
        <p:spPr>
          <a:xfrm>
            <a:off x="3048000" y="5010151"/>
            <a:ext cx="8229600" cy="1371600"/>
          </a:xfrm>
        </p:spPr>
        <p:txBody>
          <a:bodyPr/>
          <a:lstStyle>
            <a:lvl1pPr marL="0" indent="0">
              <a:buNone/>
              <a:defRPr sz="1425" b="1">
                <a:solidFill>
                  <a:schemeClr val="tx2"/>
                </a:solidFill>
              </a:defRPr>
            </a:lvl1pPr>
            <a:lvl2pPr>
              <a:buNone/>
              <a:defRPr sz="1425">
                <a:solidFill>
                  <a:schemeClr val="tx1">
                    <a:tint val="75000"/>
                  </a:schemeClr>
                </a:solidFill>
              </a:defRPr>
            </a:lvl2pPr>
            <a:lvl3pPr>
              <a:buNone/>
              <a:defRPr sz="1200">
                <a:solidFill>
                  <a:schemeClr val="tx1">
                    <a:tint val="75000"/>
                  </a:schemeClr>
                </a:solidFill>
              </a:defRPr>
            </a:lvl3pPr>
            <a:lvl4pPr>
              <a:buNone/>
              <a:defRPr sz="1125">
                <a:solidFill>
                  <a:schemeClr val="tx1">
                    <a:tint val="75000"/>
                  </a:schemeClr>
                </a:solidFill>
              </a:defRPr>
            </a:lvl4pPr>
            <a:lvl5pPr>
              <a:buNone/>
              <a:defRPr sz="1125">
                <a:solidFill>
                  <a:schemeClr val="tx1">
                    <a:tint val="75000"/>
                  </a:schemeClr>
                </a:solidFill>
              </a:defRPr>
            </a:lvl5pPr>
          </a:lstStyle>
          <a:p>
            <a:pPr lvl="0"/>
            <a:r>
              <a:rPr lang="en-US"/>
              <a:t>Click to edit Master text styles</a:t>
            </a:r>
          </a:p>
        </p:txBody>
      </p:sp>
      <p:sp>
        <p:nvSpPr>
          <p:cNvPr id="20" name="Date Placeholder 3">
            <a:extLst>
              <a:ext uri="{FF2B5EF4-FFF2-40B4-BE49-F238E27FC236}">
                <a16:creationId xmlns:a16="http://schemas.microsoft.com/office/drawing/2014/main" id="{7F8F2738-7FE5-43FD-8291-E354E43305B1}"/>
              </a:ext>
            </a:extLst>
          </p:cNvPr>
          <p:cNvSpPr>
            <a:spLocks noGrp="1"/>
          </p:cNvSpPr>
          <p:nvPr>
            <p:ph type="dt" sz="half" idx="10"/>
          </p:nvPr>
        </p:nvSpPr>
        <p:spPr bwMode="auto">
          <a:xfrm rot="5400000">
            <a:off x="10731500" y="1106488"/>
            <a:ext cx="2286000" cy="508000"/>
          </a:xfrm>
        </p:spPr>
        <p:txBody>
          <a:bodyPr/>
          <a:lstStyle>
            <a:lvl1pPr>
              <a:defRPr>
                <a:solidFill>
                  <a:prstClr val="black">
                    <a:tint val="75000"/>
                  </a:prstClr>
                </a:solidFill>
              </a:defRPr>
            </a:lvl1pPr>
          </a:lstStyle>
          <a:p>
            <a:pPr>
              <a:defRPr/>
            </a:pPr>
            <a:fld id="{3829549B-4348-469A-9EEC-1A4F533B1B21}" type="datetimeFigureOut">
              <a:rPr lang="en-US"/>
              <a:pPr>
                <a:defRPr/>
              </a:pPr>
              <a:t>10/12/2022</a:t>
            </a:fld>
            <a:endParaRPr lang="en-US" dirty="0"/>
          </a:p>
        </p:txBody>
      </p:sp>
      <p:sp>
        <p:nvSpPr>
          <p:cNvPr id="21" name="Footer Placeholder 4">
            <a:extLst>
              <a:ext uri="{FF2B5EF4-FFF2-40B4-BE49-F238E27FC236}">
                <a16:creationId xmlns:a16="http://schemas.microsoft.com/office/drawing/2014/main" id="{5E0D6570-73DF-46A4-A9C9-CEED01A863EC}"/>
              </a:ext>
            </a:extLst>
          </p:cNvPr>
          <p:cNvSpPr>
            <a:spLocks noGrp="1"/>
          </p:cNvSpPr>
          <p:nvPr>
            <p:ph type="ftr" sz="quarter" idx="11"/>
          </p:nvPr>
        </p:nvSpPr>
        <p:spPr bwMode="auto">
          <a:xfrm rot="5400000">
            <a:off x="10045701" y="4114272"/>
            <a:ext cx="3657600" cy="512233"/>
          </a:xfrm>
        </p:spPr>
        <p:txBody>
          <a:bodyPr/>
          <a:lstStyle>
            <a:lvl1pPr>
              <a:defRPr>
                <a:solidFill>
                  <a:prstClr val="black">
                    <a:tint val="75000"/>
                  </a:prstClr>
                </a:solidFill>
              </a:defRPr>
            </a:lvl1pPr>
          </a:lstStyle>
          <a:p>
            <a:pPr>
              <a:defRPr/>
            </a:pPr>
            <a:endParaRPr lang="en-US"/>
          </a:p>
        </p:txBody>
      </p:sp>
      <p:sp>
        <p:nvSpPr>
          <p:cNvPr id="22" name="Slide Number Placeholder 5">
            <a:extLst>
              <a:ext uri="{FF2B5EF4-FFF2-40B4-BE49-F238E27FC236}">
                <a16:creationId xmlns:a16="http://schemas.microsoft.com/office/drawing/2014/main" id="{1C235ABB-1AED-4D4B-895C-9DF9173DC2CA}"/>
              </a:ext>
            </a:extLst>
          </p:cNvPr>
          <p:cNvSpPr>
            <a:spLocks noGrp="1"/>
          </p:cNvSpPr>
          <p:nvPr>
            <p:ph type="sldNum" sz="quarter" idx="12"/>
          </p:nvPr>
        </p:nvSpPr>
        <p:spPr bwMode="auto">
          <a:xfrm>
            <a:off x="1786467" y="4929189"/>
            <a:ext cx="812800" cy="517525"/>
          </a:xfrm>
        </p:spPr>
        <p:txBody>
          <a:bodyPr/>
          <a:lstStyle>
            <a:lvl1pPr>
              <a:defRPr>
                <a:solidFill>
                  <a:prstClr val="black">
                    <a:tint val="75000"/>
                  </a:prstClr>
                </a:solidFill>
              </a:defRPr>
            </a:lvl1pPr>
          </a:lstStyle>
          <a:p>
            <a:pPr>
              <a:defRPr/>
            </a:pPr>
            <a:fld id="{B34014FB-1245-4445-B3B0-AF2001835B43}" type="slidenum">
              <a:rPr lang="en-US"/>
              <a:pPr>
                <a:defRPr/>
              </a:pPr>
              <a:t>‹#›</a:t>
            </a:fld>
            <a:endParaRPr lang="en-US" dirty="0"/>
          </a:p>
        </p:txBody>
      </p:sp>
    </p:spTree>
    <p:extLst>
      <p:ext uri="{BB962C8B-B14F-4D97-AF65-F5344CB8AC3E}">
        <p14:creationId xmlns:p14="http://schemas.microsoft.com/office/powerpoint/2010/main" val="960536182"/>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5693664"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BAC30-7EF0-4A21-B47E-88FCD18CF300}"/>
              </a:ext>
            </a:extLst>
          </p:cNvPr>
          <p:cNvSpPr>
            <a:spLocks noGrp="1"/>
          </p:cNvSpPr>
          <p:nvPr>
            <p:ph type="dt" sz="half" idx="10"/>
          </p:nvPr>
        </p:nvSpPr>
        <p:spPr/>
        <p:txBody>
          <a:bodyPr/>
          <a:lstStyle>
            <a:lvl1pPr>
              <a:defRPr>
                <a:solidFill>
                  <a:prstClr val="black">
                    <a:tint val="75000"/>
                  </a:prstClr>
                </a:solidFill>
              </a:defRPr>
            </a:lvl1pPr>
          </a:lstStyle>
          <a:p>
            <a:pPr>
              <a:defRPr/>
            </a:pPr>
            <a:fld id="{F9DEB0D2-0FEC-4180-AB57-7A3CCD33FE21}" type="datetimeFigureOut">
              <a:rPr lang="en-US"/>
              <a:pPr>
                <a:defRPr/>
              </a:pPr>
              <a:t>10/12/2022</a:t>
            </a:fld>
            <a:endParaRPr lang="en-US" dirty="0"/>
          </a:p>
        </p:txBody>
      </p:sp>
      <p:sp>
        <p:nvSpPr>
          <p:cNvPr id="6" name="Footer Placeholder 5">
            <a:extLst>
              <a:ext uri="{FF2B5EF4-FFF2-40B4-BE49-F238E27FC236}">
                <a16:creationId xmlns:a16="http://schemas.microsoft.com/office/drawing/2014/main" id="{E9F2269D-4371-4E5D-8F3F-980B5A77F317}"/>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7" name="Slide Number Placeholder 6">
            <a:extLst>
              <a:ext uri="{FF2B5EF4-FFF2-40B4-BE49-F238E27FC236}">
                <a16:creationId xmlns:a16="http://schemas.microsoft.com/office/drawing/2014/main" id="{64A67322-A909-487B-A395-526DF19ABAD6}"/>
              </a:ext>
            </a:extLst>
          </p:cNvPr>
          <p:cNvSpPr>
            <a:spLocks noGrp="1"/>
          </p:cNvSpPr>
          <p:nvPr>
            <p:ph type="sldNum" sz="quarter" idx="12"/>
          </p:nvPr>
        </p:nvSpPr>
        <p:spPr/>
        <p:txBody>
          <a:bodyPr/>
          <a:lstStyle>
            <a:lvl1pPr>
              <a:defRPr>
                <a:solidFill>
                  <a:prstClr val="black">
                    <a:tint val="75000"/>
                  </a:prstClr>
                </a:solidFill>
              </a:defRPr>
            </a:lvl1pPr>
          </a:lstStyle>
          <a:p>
            <a:pPr>
              <a:defRPr/>
            </a:pPr>
            <a:fld id="{5FB21CAF-1E5D-4777-9696-8CF19633EBA6}" type="slidenum">
              <a:rPr lang="en-US"/>
              <a:pPr>
                <a:defRPr/>
              </a:pPr>
              <a:t>‹#›</a:t>
            </a:fld>
            <a:endParaRPr lang="en-US" dirty="0"/>
          </a:p>
        </p:txBody>
      </p:sp>
    </p:spTree>
    <p:extLst>
      <p:ext uri="{BB962C8B-B14F-4D97-AF65-F5344CB8AC3E}">
        <p14:creationId xmlns:p14="http://schemas.microsoft.com/office/powerpoint/2010/main" val="6033688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10058400" cy="114300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58293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a:r>
              <a:rPr lang="en-US"/>
              <a:t>Click to edit Master text styles</a:t>
            </a:r>
          </a:p>
        </p:txBody>
      </p:sp>
      <p:sp>
        <p:nvSpPr>
          <p:cNvPr id="7" name="Date Placeholder 6">
            <a:extLst>
              <a:ext uri="{FF2B5EF4-FFF2-40B4-BE49-F238E27FC236}">
                <a16:creationId xmlns:a16="http://schemas.microsoft.com/office/drawing/2014/main" id="{240FDD39-75E5-4569-9E09-C8CE56DD3359}"/>
              </a:ext>
            </a:extLst>
          </p:cNvPr>
          <p:cNvSpPr>
            <a:spLocks noGrp="1"/>
          </p:cNvSpPr>
          <p:nvPr>
            <p:ph type="dt" sz="half" idx="10"/>
          </p:nvPr>
        </p:nvSpPr>
        <p:spPr/>
        <p:txBody>
          <a:bodyPr/>
          <a:lstStyle>
            <a:lvl1pPr>
              <a:defRPr>
                <a:solidFill>
                  <a:prstClr val="black">
                    <a:tint val="75000"/>
                  </a:prstClr>
                </a:solidFill>
              </a:defRPr>
            </a:lvl1pPr>
          </a:lstStyle>
          <a:p>
            <a:pPr>
              <a:defRPr/>
            </a:pPr>
            <a:fld id="{EED96CE5-6730-4B28-99AD-82BFE3D24C1F}" type="datetimeFigureOut">
              <a:rPr lang="en-US"/>
              <a:pPr>
                <a:defRPr/>
              </a:pPr>
              <a:t>10/12/2022</a:t>
            </a:fld>
            <a:endParaRPr lang="en-US" dirty="0"/>
          </a:p>
        </p:txBody>
      </p:sp>
      <p:sp>
        <p:nvSpPr>
          <p:cNvPr id="8" name="Footer Placeholder 7">
            <a:extLst>
              <a:ext uri="{FF2B5EF4-FFF2-40B4-BE49-F238E27FC236}">
                <a16:creationId xmlns:a16="http://schemas.microsoft.com/office/drawing/2014/main" id="{10D4CBA3-B581-4087-A942-B8FF26F6A2DC}"/>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9" name="Slide Number Placeholder 8">
            <a:extLst>
              <a:ext uri="{FF2B5EF4-FFF2-40B4-BE49-F238E27FC236}">
                <a16:creationId xmlns:a16="http://schemas.microsoft.com/office/drawing/2014/main" id="{8443ECBD-DEF2-4382-BFF8-C664E8CC0B51}"/>
              </a:ext>
            </a:extLst>
          </p:cNvPr>
          <p:cNvSpPr>
            <a:spLocks noGrp="1"/>
          </p:cNvSpPr>
          <p:nvPr>
            <p:ph type="sldNum" sz="quarter" idx="12"/>
          </p:nvPr>
        </p:nvSpPr>
        <p:spPr/>
        <p:txBody>
          <a:bodyPr/>
          <a:lstStyle>
            <a:lvl1pPr>
              <a:defRPr>
                <a:solidFill>
                  <a:prstClr val="black">
                    <a:tint val="75000"/>
                  </a:prstClr>
                </a:solidFill>
              </a:defRPr>
            </a:lvl1pPr>
          </a:lstStyle>
          <a:p>
            <a:pPr>
              <a:defRPr/>
            </a:pPr>
            <a:fld id="{AA39AE41-1976-43AE-8B93-15AE7D95B39C}" type="slidenum">
              <a:rPr lang="en-US"/>
              <a:pPr>
                <a:defRPr/>
              </a:pPr>
              <a:t>‹#›</a:t>
            </a:fld>
            <a:endParaRPr lang="en-US" dirty="0"/>
          </a:p>
        </p:txBody>
      </p:sp>
    </p:spTree>
    <p:extLst>
      <p:ext uri="{BB962C8B-B14F-4D97-AF65-F5344CB8AC3E}">
        <p14:creationId xmlns:p14="http://schemas.microsoft.com/office/powerpoint/2010/main" val="29315677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a:extLst>
              <a:ext uri="{FF2B5EF4-FFF2-40B4-BE49-F238E27FC236}">
                <a16:creationId xmlns:a16="http://schemas.microsoft.com/office/drawing/2014/main" id="{419DEB1E-558C-41C3-98B4-5B81F6C5BD48}"/>
              </a:ext>
            </a:extLst>
          </p:cNvPr>
          <p:cNvSpPr>
            <a:spLocks noGrp="1"/>
          </p:cNvSpPr>
          <p:nvPr>
            <p:ph type="dt" sz="half" idx="10"/>
          </p:nvPr>
        </p:nvSpPr>
        <p:spPr/>
        <p:txBody>
          <a:bodyPr rtlCol="0"/>
          <a:lstStyle>
            <a:lvl1pPr>
              <a:defRPr>
                <a:solidFill>
                  <a:prstClr val="black">
                    <a:tint val="75000"/>
                  </a:prstClr>
                </a:solidFill>
              </a:defRPr>
            </a:lvl1pPr>
          </a:lstStyle>
          <a:p>
            <a:pPr>
              <a:defRPr/>
            </a:pPr>
            <a:fld id="{5ED8AC6B-FF03-48F1-9708-EF485FF1726E}" type="datetimeFigureOut">
              <a:rPr lang="en-US"/>
              <a:pPr>
                <a:defRPr/>
              </a:pPr>
              <a:t>10/12/2022</a:t>
            </a:fld>
            <a:endParaRPr lang="en-US" dirty="0"/>
          </a:p>
        </p:txBody>
      </p:sp>
      <p:sp>
        <p:nvSpPr>
          <p:cNvPr id="4" name="Slide Number Placeholder 6">
            <a:extLst>
              <a:ext uri="{FF2B5EF4-FFF2-40B4-BE49-F238E27FC236}">
                <a16:creationId xmlns:a16="http://schemas.microsoft.com/office/drawing/2014/main" id="{B4421FBF-B0DA-4244-A45A-55C4192F5FC4}"/>
              </a:ext>
            </a:extLst>
          </p:cNvPr>
          <p:cNvSpPr>
            <a:spLocks noGrp="1"/>
          </p:cNvSpPr>
          <p:nvPr>
            <p:ph type="sldNum" sz="quarter" idx="11"/>
          </p:nvPr>
        </p:nvSpPr>
        <p:spPr/>
        <p:txBody>
          <a:bodyPr rtlCol="0"/>
          <a:lstStyle>
            <a:lvl1pPr>
              <a:defRPr>
                <a:solidFill>
                  <a:prstClr val="black">
                    <a:tint val="75000"/>
                  </a:prstClr>
                </a:solidFill>
              </a:defRPr>
            </a:lvl1pPr>
          </a:lstStyle>
          <a:p>
            <a:pPr>
              <a:defRPr/>
            </a:pPr>
            <a:fld id="{02F8EBB6-F0E1-485C-8DF3-F94C0A7EA649}" type="slidenum">
              <a:rPr lang="en-US"/>
              <a:pPr>
                <a:defRPr/>
              </a:pPr>
              <a:t>‹#›</a:t>
            </a:fld>
            <a:endParaRPr lang="en-US" dirty="0"/>
          </a:p>
        </p:txBody>
      </p:sp>
      <p:sp>
        <p:nvSpPr>
          <p:cNvPr id="5" name="Footer Placeholder 7">
            <a:extLst>
              <a:ext uri="{FF2B5EF4-FFF2-40B4-BE49-F238E27FC236}">
                <a16:creationId xmlns:a16="http://schemas.microsoft.com/office/drawing/2014/main" id="{B12B7DF4-4D7B-4B6D-A51A-AA123F67E291}"/>
              </a:ext>
            </a:extLst>
          </p:cNvPr>
          <p:cNvSpPr>
            <a:spLocks noGrp="1"/>
          </p:cNvSpPr>
          <p:nvPr>
            <p:ph type="ftr" sz="quarter" idx="12"/>
          </p:nvPr>
        </p:nvSpPr>
        <p:spPr/>
        <p:txBody>
          <a:bodyPr rtlCol="0"/>
          <a:lstStyle>
            <a:lvl1pPr>
              <a:defRPr>
                <a:solidFill>
                  <a:prstClr val="black">
                    <a:tint val="75000"/>
                  </a:prstClr>
                </a:solidFill>
              </a:defRPr>
            </a:lvl1pPr>
          </a:lstStyle>
          <a:p>
            <a:pPr>
              <a:defRPr/>
            </a:pPr>
            <a:endParaRPr lang="en-US"/>
          </a:p>
        </p:txBody>
      </p:sp>
    </p:spTree>
    <p:extLst>
      <p:ext uri="{BB962C8B-B14F-4D97-AF65-F5344CB8AC3E}">
        <p14:creationId xmlns:p14="http://schemas.microsoft.com/office/powerpoint/2010/main" val="6317945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1B71F2-2F06-4BB5-8CD1-6EEB881D9FBD}"/>
              </a:ext>
            </a:extLst>
          </p:cNvPr>
          <p:cNvSpPr>
            <a:spLocks noGrp="1"/>
          </p:cNvSpPr>
          <p:nvPr>
            <p:ph type="dt" sz="half" idx="10"/>
          </p:nvPr>
        </p:nvSpPr>
        <p:spPr/>
        <p:txBody>
          <a:bodyPr/>
          <a:lstStyle>
            <a:lvl1pPr>
              <a:defRPr>
                <a:solidFill>
                  <a:prstClr val="black">
                    <a:tint val="75000"/>
                  </a:prstClr>
                </a:solidFill>
              </a:defRPr>
            </a:lvl1pPr>
          </a:lstStyle>
          <a:p>
            <a:pPr>
              <a:defRPr/>
            </a:pPr>
            <a:fld id="{DA012B52-8A61-472C-A3BD-0728C97221EB}" type="datetimeFigureOut">
              <a:rPr lang="en-US"/>
              <a:pPr>
                <a:defRPr/>
              </a:pPr>
              <a:t>10/12/2022</a:t>
            </a:fld>
            <a:endParaRPr lang="en-US" dirty="0"/>
          </a:p>
        </p:txBody>
      </p:sp>
      <p:sp>
        <p:nvSpPr>
          <p:cNvPr id="3" name="Footer Placeholder 2">
            <a:extLst>
              <a:ext uri="{FF2B5EF4-FFF2-40B4-BE49-F238E27FC236}">
                <a16:creationId xmlns:a16="http://schemas.microsoft.com/office/drawing/2014/main" id="{F17CDD28-0D49-4118-BED8-FE335CD84CD4}"/>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4" name="Slide Number Placeholder 3">
            <a:extLst>
              <a:ext uri="{FF2B5EF4-FFF2-40B4-BE49-F238E27FC236}">
                <a16:creationId xmlns:a16="http://schemas.microsoft.com/office/drawing/2014/main" id="{D19F3330-A7FE-4065-B674-A4F7792B15BB}"/>
              </a:ext>
            </a:extLst>
          </p:cNvPr>
          <p:cNvSpPr>
            <a:spLocks noGrp="1"/>
          </p:cNvSpPr>
          <p:nvPr>
            <p:ph type="sldNum" sz="quarter" idx="12"/>
          </p:nvPr>
        </p:nvSpPr>
        <p:spPr/>
        <p:txBody>
          <a:bodyPr/>
          <a:lstStyle>
            <a:lvl1pPr>
              <a:defRPr>
                <a:solidFill>
                  <a:prstClr val="black">
                    <a:tint val="75000"/>
                  </a:prstClr>
                </a:solidFill>
              </a:defRPr>
            </a:lvl1pPr>
          </a:lstStyle>
          <a:p>
            <a:pPr>
              <a:defRPr/>
            </a:pPr>
            <a:fld id="{69FE2FAE-E600-448E-9F2A-B67399F576D6}" type="slidenum">
              <a:rPr lang="en-US"/>
              <a:pPr>
                <a:defRPr/>
              </a:pPr>
              <a:t>‹#›</a:t>
            </a:fld>
            <a:endParaRPr lang="en-US" dirty="0"/>
          </a:p>
        </p:txBody>
      </p:sp>
    </p:spTree>
    <p:extLst>
      <p:ext uri="{BB962C8B-B14F-4D97-AF65-F5344CB8AC3E}">
        <p14:creationId xmlns:p14="http://schemas.microsoft.com/office/powerpoint/2010/main" val="23271850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9BBEF8D7-047F-4B01-BE75-2B9A5102B49A}"/>
              </a:ext>
            </a:extLst>
          </p:cNvPr>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lIns="68579" tIns="34289" rIns="68579" bIns="34289"/>
          <a:lstStyle/>
          <a:p>
            <a:pPr>
              <a:defRPr/>
            </a:pPr>
            <a:endParaRPr lang="en-US" sz="1800" dirty="0"/>
          </a:p>
        </p:txBody>
      </p:sp>
      <p:sp>
        <p:nvSpPr>
          <p:cNvPr id="6" name="Straight Connector 5">
            <a:extLst>
              <a:ext uri="{FF2B5EF4-FFF2-40B4-BE49-F238E27FC236}">
                <a16:creationId xmlns:a16="http://schemas.microsoft.com/office/drawing/2014/main" id="{F5C4B38E-2291-4311-B8E3-F55D7C5B382A}"/>
              </a:ext>
            </a:extLst>
          </p:cNvPr>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dirty="0"/>
          </a:p>
        </p:txBody>
      </p:sp>
      <p:sp>
        <p:nvSpPr>
          <p:cNvPr id="7" name="Straight Connector 17">
            <a:extLst>
              <a:ext uri="{FF2B5EF4-FFF2-40B4-BE49-F238E27FC236}">
                <a16:creationId xmlns:a16="http://schemas.microsoft.com/office/drawing/2014/main" id="{6F10D707-E05D-4B54-8C0C-8A37A5193F93}"/>
              </a:ext>
            </a:extLst>
          </p:cNvPr>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8" name="Straight Connector 18">
            <a:extLst>
              <a:ext uri="{FF2B5EF4-FFF2-40B4-BE49-F238E27FC236}">
                <a16:creationId xmlns:a16="http://schemas.microsoft.com/office/drawing/2014/main" id="{907EB1B6-658A-4834-8C18-B147B5EF78AA}"/>
              </a:ext>
            </a:extLst>
          </p:cNvPr>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9" name="Rectangle 8">
            <a:extLst>
              <a:ext uri="{FF2B5EF4-FFF2-40B4-BE49-F238E27FC236}">
                <a16:creationId xmlns:a16="http://schemas.microsoft.com/office/drawing/2014/main" id="{8DAB3EC5-8B14-478F-A50E-87FA866671A3}"/>
              </a:ext>
            </a:extLst>
          </p:cNvPr>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10" name="Straight Connector 20">
            <a:extLst>
              <a:ext uri="{FF2B5EF4-FFF2-40B4-BE49-F238E27FC236}">
                <a16:creationId xmlns:a16="http://schemas.microsoft.com/office/drawing/2014/main" id="{2D1CD76C-3CC4-4A36-BBB0-05A1B41FCF36}"/>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11" name="Oval 10">
            <a:extLst>
              <a:ext uri="{FF2B5EF4-FFF2-40B4-BE49-F238E27FC236}">
                <a16:creationId xmlns:a16="http://schemas.microsoft.com/office/drawing/2014/main" id="{DFC51094-3050-4D30-BDDB-7771D09352B9}"/>
              </a:ext>
            </a:extLst>
          </p:cNvPr>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2" name="Title 1"/>
          <p:cNvSpPr>
            <a:spLocks noGrp="1"/>
          </p:cNvSpPr>
          <p:nvPr>
            <p:ph type="title"/>
          </p:nvPr>
        </p:nvSpPr>
        <p:spPr>
          <a:xfrm rot="5400000">
            <a:off x="5547360" y="3124200"/>
            <a:ext cx="6309360" cy="609600"/>
          </a:xfrm>
        </p:spPr>
        <p:txBody>
          <a:bodyPr/>
          <a:lstStyle>
            <a:lvl1pPr algn="l">
              <a:buNone/>
              <a:defRPr sz="1500" b="1" cap="small" baseline="0"/>
            </a:lvl1pPr>
          </a:lstStyle>
          <a:p>
            <a:r>
              <a:rPr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300"/>
              </a:spcBef>
              <a:spcAft>
                <a:spcPts val="750"/>
              </a:spcAft>
              <a:buNone/>
              <a:defRPr sz="900"/>
            </a:lvl1pPr>
            <a:lvl2pPr>
              <a:buNone/>
              <a:defRPr sz="900"/>
            </a:lvl2pPr>
            <a:lvl3pPr>
              <a:buNone/>
              <a:defRPr sz="825"/>
            </a:lvl3pPr>
            <a:lvl4pPr>
              <a:buNone/>
              <a:defRPr sz="675"/>
            </a:lvl4pPr>
            <a:lvl5pPr>
              <a:buNone/>
              <a:defRPr sz="675"/>
            </a:lvl5pPr>
          </a:lstStyle>
          <a:p>
            <a:pPr lvl="0"/>
            <a:r>
              <a:rPr lang="en-US"/>
              <a:t>Click to edit Master text styles</a:t>
            </a:r>
          </a:p>
        </p:txBody>
      </p:sp>
      <p:sp>
        <p:nvSpPr>
          <p:cNvPr id="18" name="Content Placeholder 17"/>
          <p:cNvSpPr>
            <a:spLocks noGrp="1"/>
          </p:cNvSpPr>
          <p:nvPr>
            <p:ph sz="quarter" idx="1"/>
          </p:nvPr>
        </p:nvSpPr>
        <p:spPr>
          <a:xfrm>
            <a:off x="406400" y="274320"/>
            <a:ext cx="7518400" cy="632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a:extLst>
              <a:ext uri="{FF2B5EF4-FFF2-40B4-BE49-F238E27FC236}">
                <a16:creationId xmlns:a16="http://schemas.microsoft.com/office/drawing/2014/main" id="{0349DE40-D6B4-4BA4-BD99-CE06B13EA1B4}"/>
              </a:ext>
            </a:extLst>
          </p:cNvPr>
          <p:cNvSpPr>
            <a:spLocks noGrp="1"/>
          </p:cNvSpPr>
          <p:nvPr>
            <p:ph type="dt" sz="half" idx="10"/>
          </p:nvPr>
        </p:nvSpPr>
        <p:spPr/>
        <p:txBody>
          <a:bodyPr rtlCol="0"/>
          <a:lstStyle>
            <a:lvl1pPr>
              <a:defRPr>
                <a:solidFill>
                  <a:prstClr val="black">
                    <a:tint val="75000"/>
                  </a:prstClr>
                </a:solidFill>
              </a:defRPr>
            </a:lvl1pPr>
          </a:lstStyle>
          <a:p>
            <a:pPr>
              <a:defRPr/>
            </a:pPr>
            <a:fld id="{CC9507F4-6933-4B21-B998-570EF88C5C1E}" type="datetimeFigureOut">
              <a:rPr lang="en-US"/>
              <a:pPr>
                <a:defRPr/>
              </a:pPr>
              <a:t>10/12/2022</a:t>
            </a:fld>
            <a:endParaRPr lang="en-US" dirty="0"/>
          </a:p>
        </p:txBody>
      </p:sp>
      <p:sp>
        <p:nvSpPr>
          <p:cNvPr id="13" name="Slide Number Placeholder 21">
            <a:extLst>
              <a:ext uri="{FF2B5EF4-FFF2-40B4-BE49-F238E27FC236}">
                <a16:creationId xmlns:a16="http://schemas.microsoft.com/office/drawing/2014/main" id="{CB22F6F2-8331-4D12-AEC7-DA07CE0BFECF}"/>
              </a:ext>
            </a:extLst>
          </p:cNvPr>
          <p:cNvSpPr>
            <a:spLocks noGrp="1"/>
          </p:cNvSpPr>
          <p:nvPr>
            <p:ph type="sldNum" sz="quarter" idx="11"/>
          </p:nvPr>
        </p:nvSpPr>
        <p:spPr/>
        <p:txBody>
          <a:bodyPr rtlCol="0"/>
          <a:lstStyle>
            <a:lvl1pPr>
              <a:defRPr>
                <a:solidFill>
                  <a:prstClr val="black">
                    <a:tint val="75000"/>
                  </a:prstClr>
                </a:solidFill>
              </a:defRPr>
            </a:lvl1pPr>
          </a:lstStyle>
          <a:p>
            <a:pPr>
              <a:defRPr/>
            </a:pPr>
            <a:fld id="{D34CB1EE-9D50-4A2C-A173-11188B6550C0}" type="slidenum">
              <a:rPr lang="en-US"/>
              <a:pPr>
                <a:defRPr/>
              </a:pPr>
              <a:t>‹#›</a:t>
            </a:fld>
            <a:endParaRPr lang="en-US" dirty="0"/>
          </a:p>
        </p:txBody>
      </p:sp>
      <p:sp>
        <p:nvSpPr>
          <p:cNvPr id="14" name="Footer Placeholder 22">
            <a:extLst>
              <a:ext uri="{FF2B5EF4-FFF2-40B4-BE49-F238E27FC236}">
                <a16:creationId xmlns:a16="http://schemas.microsoft.com/office/drawing/2014/main" id="{76045F88-5254-453C-8F58-C285EE7023AA}"/>
              </a:ext>
            </a:extLst>
          </p:cNvPr>
          <p:cNvSpPr>
            <a:spLocks noGrp="1"/>
          </p:cNvSpPr>
          <p:nvPr>
            <p:ph type="ftr" sz="quarter" idx="12"/>
          </p:nvPr>
        </p:nvSpPr>
        <p:spPr/>
        <p:txBody>
          <a:bodyPr rtlCol="0"/>
          <a:lstStyle>
            <a:lvl1pPr>
              <a:defRPr>
                <a:solidFill>
                  <a:prstClr val="black">
                    <a:tint val="75000"/>
                  </a:prstClr>
                </a:solidFill>
              </a:defRPr>
            </a:lvl1pPr>
          </a:lstStyle>
          <a:p>
            <a:pPr>
              <a:defRPr/>
            </a:pPr>
            <a:endParaRPr lang="en-US"/>
          </a:p>
        </p:txBody>
      </p:sp>
    </p:spTree>
    <p:extLst>
      <p:ext uri="{BB962C8B-B14F-4D97-AF65-F5344CB8AC3E}">
        <p14:creationId xmlns:p14="http://schemas.microsoft.com/office/powerpoint/2010/main" val="2513378375"/>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73AC2720-5F0A-4B9B-974B-A04CEA25E621}"/>
              </a:ext>
            </a:extLst>
          </p:cNvPr>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6" name="Oval 5">
            <a:extLst>
              <a:ext uri="{FF2B5EF4-FFF2-40B4-BE49-F238E27FC236}">
                <a16:creationId xmlns:a16="http://schemas.microsoft.com/office/drawing/2014/main" id="{4862AAB4-3CF8-4D6C-B8A5-6248062DA84E}"/>
              </a:ext>
            </a:extLst>
          </p:cNvPr>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7" name="Straight Connector 17">
            <a:extLst>
              <a:ext uri="{FF2B5EF4-FFF2-40B4-BE49-F238E27FC236}">
                <a16:creationId xmlns:a16="http://schemas.microsoft.com/office/drawing/2014/main" id="{5F201A95-8583-4439-ADE3-0C075057E423}"/>
              </a:ext>
            </a:extLst>
          </p:cNvPr>
          <p:cNvSpPr>
            <a:spLocks noChangeShapeType="1"/>
          </p:cNvSpPr>
          <p:nvPr/>
        </p:nvSpPr>
        <p:spPr bwMode="auto">
          <a:xfrm>
            <a:off x="119888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8" name="Rectangle 7">
            <a:extLst>
              <a:ext uri="{FF2B5EF4-FFF2-40B4-BE49-F238E27FC236}">
                <a16:creationId xmlns:a16="http://schemas.microsoft.com/office/drawing/2014/main" id="{A9D5AB22-C199-4010-AF14-15323F97E068}"/>
              </a:ext>
            </a:extLst>
          </p:cNvPr>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9" name="Straight Connector 19">
            <a:extLst>
              <a:ext uri="{FF2B5EF4-FFF2-40B4-BE49-F238E27FC236}">
                <a16:creationId xmlns:a16="http://schemas.microsoft.com/office/drawing/2014/main" id="{78DBF83B-BD2F-4B53-9F4C-F59A39AFF75D}"/>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10" name="Straight Connector 9">
            <a:extLst>
              <a:ext uri="{FF2B5EF4-FFF2-40B4-BE49-F238E27FC236}">
                <a16:creationId xmlns:a16="http://schemas.microsoft.com/office/drawing/2014/main" id="{A9464904-6947-4369-B75E-517353CB6379}"/>
              </a:ext>
            </a:extLst>
          </p:cNvPr>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dirty="0"/>
          </a:p>
        </p:txBody>
      </p:sp>
      <p:sp>
        <p:nvSpPr>
          <p:cNvPr id="11" name="Straight Connector 23">
            <a:extLst>
              <a:ext uri="{FF2B5EF4-FFF2-40B4-BE49-F238E27FC236}">
                <a16:creationId xmlns:a16="http://schemas.microsoft.com/office/drawing/2014/main" id="{7D4941F4-9456-4A04-9DC3-B3418764F66A}"/>
              </a:ext>
            </a:extLst>
          </p:cNvPr>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2" name="Title 1"/>
          <p:cNvSpPr>
            <a:spLocks noGrp="1"/>
          </p:cNvSpPr>
          <p:nvPr>
            <p:ph type="title"/>
          </p:nvPr>
        </p:nvSpPr>
        <p:spPr>
          <a:xfrm rot="5400000">
            <a:off x="5518404" y="3124200"/>
            <a:ext cx="6309360" cy="609600"/>
          </a:xfrm>
        </p:spPr>
        <p:txBody>
          <a:bodyPr/>
          <a:lstStyle>
            <a:lvl1pPr algn="l">
              <a:buNone/>
              <a:defRPr sz="1500" b="1"/>
            </a:lvl1pPr>
          </a:lstStyle>
          <a:p>
            <a:r>
              <a:rPr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24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spcCol="274313" rtlCol="0" fromWordArt="0" forceAA="0"/>
          <a:lstStyle>
            <a:lvl1pPr marL="0" indent="0">
              <a:spcBef>
                <a:spcPts val="75"/>
              </a:spcBef>
              <a:spcAft>
                <a:spcPts val="300"/>
              </a:spcAft>
              <a:buFontTx/>
              <a:buNone/>
              <a:defRPr sz="900"/>
            </a:lvl1pPr>
            <a:lvl2pPr>
              <a:defRPr sz="900"/>
            </a:lvl2pPr>
            <a:lvl3pPr>
              <a:defRPr sz="825"/>
            </a:lvl3pPr>
            <a:lvl4pPr>
              <a:defRPr sz="675"/>
            </a:lvl4pPr>
            <a:lvl5pPr>
              <a:defRPr sz="675"/>
            </a:lvl5pPr>
          </a:lstStyle>
          <a:p>
            <a:pPr lvl="0"/>
            <a:r>
              <a:rPr lang="en-US"/>
              <a:t>Click to edit Master text styles</a:t>
            </a:r>
          </a:p>
        </p:txBody>
      </p:sp>
      <p:sp>
        <p:nvSpPr>
          <p:cNvPr id="12" name="Date Placeholder 16">
            <a:extLst>
              <a:ext uri="{FF2B5EF4-FFF2-40B4-BE49-F238E27FC236}">
                <a16:creationId xmlns:a16="http://schemas.microsoft.com/office/drawing/2014/main" id="{278EE651-617C-4887-8168-6AAEDFDE796B}"/>
              </a:ext>
            </a:extLst>
          </p:cNvPr>
          <p:cNvSpPr>
            <a:spLocks noGrp="1"/>
          </p:cNvSpPr>
          <p:nvPr>
            <p:ph type="dt" sz="half" idx="10"/>
          </p:nvPr>
        </p:nvSpPr>
        <p:spPr/>
        <p:txBody>
          <a:bodyPr rtlCol="0"/>
          <a:lstStyle>
            <a:lvl1pPr>
              <a:defRPr>
                <a:solidFill>
                  <a:prstClr val="black">
                    <a:tint val="75000"/>
                  </a:prstClr>
                </a:solidFill>
              </a:defRPr>
            </a:lvl1pPr>
          </a:lstStyle>
          <a:p>
            <a:pPr>
              <a:defRPr/>
            </a:pPr>
            <a:fld id="{34ABF96F-160E-4EC2-9FB1-171CEB246F32}" type="datetimeFigureOut">
              <a:rPr lang="en-US"/>
              <a:pPr>
                <a:defRPr/>
              </a:pPr>
              <a:t>10/12/2022</a:t>
            </a:fld>
            <a:endParaRPr lang="en-US" dirty="0"/>
          </a:p>
        </p:txBody>
      </p:sp>
      <p:sp>
        <p:nvSpPr>
          <p:cNvPr id="13" name="Slide Number Placeholder 17">
            <a:extLst>
              <a:ext uri="{FF2B5EF4-FFF2-40B4-BE49-F238E27FC236}">
                <a16:creationId xmlns:a16="http://schemas.microsoft.com/office/drawing/2014/main" id="{A4995162-5DC6-447B-9AA2-339F5F09153E}"/>
              </a:ext>
            </a:extLst>
          </p:cNvPr>
          <p:cNvSpPr>
            <a:spLocks noGrp="1"/>
          </p:cNvSpPr>
          <p:nvPr>
            <p:ph type="sldNum" sz="quarter" idx="11"/>
          </p:nvPr>
        </p:nvSpPr>
        <p:spPr/>
        <p:txBody>
          <a:bodyPr rtlCol="0"/>
          <a:lstStyle>
            <a:lvl1pPr>
              <a:defRPr>
                <a:solidFill>
                  <a:prstClr val="black">
                    <a:tint val="75000"/>
                  </a:prstClr>
                </a:solidFill>
              </a:defRPr>
            </a:lvl1pPr>
          </a:lstStyle>
          <a:p>
            <a:pPr>
              <a:defRPr/>
            </a:pPr>
            <a:fld id="{017332A1-E835-4B82-BC99-94F7769C4C49}" type="slidenum">
              <a:rPr lang="en-US"/>
              <a:pPr>
                <a:defRPr/>
              </a:pPr>
              <a:t>‹#›</a:t>
            </a:fld>
            <a:endParaRPr lang="en-US" dirty="0"/>
          </a:p>
        </p:txBody>
      </p:sp>
      <p:sp>
        <p:nvSpPr>
          <p:cNvPr id="14" name="Footer Placeholder 20">
            <a:extLst>
              <a:ext uri="{FF2B5EF4-FFF2-40B4-BE49-F238E27FC236}">
                <a16:creationId xmlns:a16="http://schemas.microsoft.com/office/drawing/2014/main" id="{08E68282-EC6D-47A2-A526-0B92588E7604}"/>
              </a:ext>
            </a:extLst>
          </p:cNvPr>
          <p:cNvSpPr>
            <a:spLocks noGrp="1"/>
          </p:cNvSpPr>
          <p:nvPr>
            <p:ph type="ftr" sz="quarter" idx="12"/>
          </p:nvPr>
        </p:nvSpPr>
        <p:spPr/>
        <p:txBody>
          <a:bodyPr rtlCol="0"/>
          <a:lstStyle>
            <a:lvl1pPr>
              <a:defRPr>
                <a:solidFill>
                  <a:prstClr val="black">
                    <a:tint val="75000"/>
                  </a:prstClr>
                </a:solidFill>
              </a:defRPr>
            </a:lvl1pPr>
          </a:lstStyle>
          <a:p>
            <a:pPr>
              <a:defRPr/>
            </a:pPr>
            <a:endParaRPr lang="en-US"/>
          </a:p>
        </p:txBody>
      </p:sp>
    </p:spTree>
    <p:extLst>
      <p:ext uri="{BB962C8B-B14F-4D97-AF65-F5344CB8AC3E}">
        <p14:creationId xmlns:p14="http://schemas.microsoft.com/office/powerpoint/2010/main" val="2305579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96C28B1-5EFD-4397-9846-6559B471FF0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6BF9463-D6E9-4CFE-AA66-CF2A0A4D43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72C201A-D6B5-4621-99F1-661D5FCF18DB}"/>
              </a:ext>
            </a:extLst>
          </p:cNvPr>
          <p:cNvSpPr>
            <a:spLocks noGrp="1"/>
          </p:cNvSpPr>
          <p:nvPr>
            <p:ph type="sldNum" sz="quarter" idx="12"/>
          </p:nvPr>
        </p:nvSpPr>
        <p:spPr/>
        <p:txBody>
          <a:bodyPr/>
          <a:lstStyle>
            <a:lvl1pPr>
              <a:defRPr/>
            </a:lvl1pPr>
          </a:lstStyle>
          <a:p>
            <a:pPr>
              <a:defRPr/>
            </a:pPr>
            <a:fld id="{4B579BAF-CF44-494A-9DF4-F94B93598B4B}" type="slidenum">
              <a:rPr lang="en-US" altLang="en-US"/>
              <a:pPr>
                <a:defRPr/>
              </a:pPr>
              <a:t>‹#›</a:t>
            </a:fld>
            <a:endParaRPr lang="en-US" altLang="en-US"/>
          </a:p>
        </p:txBody>
      </p:sp>
    </p:spTree>
    <p:extLst>
      <p:ext uri="{BB962C8B-B14F-4D97-AF65-F5344CB8AC3E}">
        <p14:creationId xmlns:p14="http://schemas.microsoft.com/office/powerpoint/2010/main" val="7673731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10695-3B01-4C5B-9334-780B90F5D145}"/>
              </a:ext>
            </a:extLst>
          </p:cNvPr>
          <p:cNvSpPr>
            <a:spLocks noGrp="1"/>
          </p:cNvSpPr>
          <p:nvPr>
            <p:ph type="dt" sz="half" idx="10"/>
          </p:nvPr>
        </p:nvSpPr>
        <p:spPr/>
        <p:txBody>
          <a:bodyPr/>
          <a:lstStyle>
            <a:lvl1pPr>
              <a:defRPr>
                <a:solidFill>
                  <a:prstClr val="black">
                    <a:tint val="75000"/>
                  </a:prstClr>
                </a:solidFill>
              </a:defRPr>
            </a:lvl1pPr>
          </a:lstStyle>
          <a:p>
            <a:pPr>
              <a:defRPr/>
            </a:pPr>
            <a:fld id="{1F1EBC6C-B45A-4904-98E6-DC900CEC5F67}" type="datetimeFigureOut">
              <a:rPr lang="en-US"/>
              <a:pPr>
                <a:defRPr/>
              </a:pPr>
              <a:t>10/12/2022</a:t>
            </a:fld>
            <a:endParaRPr lang="en-US" dirty="0"/>
          </a:p>
        </p:txBody>
      </p:sp>
      <p:sp>
        <p:nvSpPr>
          <p:cNvPr id="5" name="Footer Placeholder 4">
            <a:extLst>
              <a:ext uri="{FF2B5EF4-FFF2-40B4-BE49-F238E27FC236}">
                <a16:creationId xmlns:a16="http://schemas.microsoft.com/office/drawing/2014/main" id="{7761DD4C-F886-44F0-8C50-9B4548275E4D}"/>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9BFA71E3-225C-48FC-B14B-39C260608ADC}"/>
              </a:ext>
            </a:extLst>
          </p:cNvPr>
          <p:cNvSpPr>
            <a:spLocks noGrp="1"/>
          </p:cNvSpPr>
          <p:nvPr>
            <p:ph type="sldNum" sz="quarter" idx="12"/>
          </p:nvPr>
        </p:nvSpPr>
        <p:spPr/>
        <p:txBody>
          <a:bodyPr/>
          <a:lstStyle>
            <a:lvl1pPr>
              <a:defRPr>
                <a:solidFill>
                  <a:prstClr val="black">
                    <a:tint val="75000"/>
                  </a:prstClr>
                </a:solidFill>
              </a:defRPr>
            </a:lvl1pPr>
          </a:lstStyle>
          <a:p>
            <a:pPr>
              <a:defRPr/>
            </a:pPr>
            <a:fld id="{3806B0FC-F2C8-40A9-9A59-0206232EF89B}" type="slidenum">
              <a:rPr lang="en-US"/>
              <a:pPr>
                <a:defRPr/>
              </a:pPr>
              <a:t>‹#›</a:t>
            </a:fld>
            <a:endParaRPr lang="en-US" dirty="0"/>
          </a:p>
        </p:txBody>
      </p:sp>
    </p:spTree>
    <p:extLst>
      <p:ext uri="{BB962C8B-B14F-4D97-AF65-F5344CB8AC3E}">
        <p14:creationId xmlns:p14="http://schemas.microsoft.com/office/powerpoint/2010/main" val="10956836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4"/>
            <a:ext cx="2235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2B553-9C08-445C-84D3-552D62378966}"/>
              </a:ext>
            </a:extLst>
          </p:cNvPr>
          <p:cNvSpPr>
            <a:spLocks noGrp="1"/>
          </p:cNvSpPr>
          <p:nvPr>
            <p:ph type="dt" sz="half" idx="10"/>
          </p:nvPr>
        </p:nvSpPr>
        <p:spPr/>
        <p:txBody>
          <a:bodyPr/>
          <a:lstStyle>
            <a:lvl1pPr>
              <a:defRPr>
                <a:solidFill>
                  <a:prstClr val="black">
                    <a:tint val="75000"/>
                  </a:prstClr>
                </a:solidFill>
              </a:defRPr>
            </a:lvl1pPr>
          </a:lstStyle>
          <a:p>
            <a:pPr>
              <a:defRPr/>
            </a:pPr>
            <a:fld id="{C50D94C2-BF68-4F8E-9960-C3B4980203E3}" type="datetimeFigureOut">
              <a:rPr lang="en-US"/>
              <a:pPr>
                <a:defRPr/>
              </a:pPr>
              <a:t>10/12/2022</a:t>
            </a:fld>
            <a:endParaRPr lang="en-US" dirty="0"/>
          </a:p>
        </p:txBody>
      </p:sp>
      <p:sp>
        <p:nvSpPr>
          <p:cNvPr id="5" name="Footer Placeholder 4">
            <a:extLst>
              <a:ext uri="{FF2B5EF4-FFF2-40B4-BE49-F238E27FC236}">
                <a16:creationId xmlns:a16="http://schemas.microsoft.com/office/drawing/2014/main" id="{BC52C56F-BB7F-4EED-9C19-ABDBC6067D2E}"/>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C7F2110C-BD44-47BB-B435-DBB98BC27363}"/>
              </a:ext>
            </a:extLst>
          </p:cNvPr>
          <p:cNvSpPr>
            <a:spLocks noGrp="1"/>
          </p:cNvSpPr>
          <p:nvPr>
            <p:ph type="sldNum" sz="quarter" idx="12"/>
          </p:nvPr>
        </p:nvSpPr>
        <p:spPr/>
        <p:txBody>
          <a:bodyPr/>
          <a:lstStyle>
            <a:lvl1pPr>
              <a:defRPr>
                <a:solidFill>
                  <a:prstClr val="black">
                    <a:tint val="75000"/>
                  </a:prstClr>
                </a:solidFill>
              </a:defRPr>
            </a:lvl1pPr>
          </a:lstStyle>
          <a:p>
            <a:pPr>
              <a:defRPr/>
            </a:pPr>
            <a:fld id="{2B79D71B-8034-467F-ACF9-6C8D867C6F05}" type="slidenum">
              <a:rPr lang="en-US"/>
              <a:pPr>
                <a:defRPr/>
              </a:pPr>
              <a:t>‹#›</a:t>
            </a:fld>
            <a:endParaRPr lang="en-US" dirty="0"/>
          </a:p>
        </p:txBody>
      </p:sp>
    </p:spTree>
    <p:extLst>
      <p:ext uri="{BB962C8B-B14F-4D97-AF65-F5344CB8AC3E}">
        <p14:creationId xmlns:p14="http://schemas.microsoft.com/office/powerpoint/2010/main" val="11911345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A7F12E3-EA3F-4D56-9807-34A2524F394B}"/>
              </a:ext>
            </a:extLst>
          </p:cNvPr>
          <p:cNvSpPr>
            <a:spLocks noGrp="1"/>
          </p:cNvSpPr>
          <p:nvPr>
            <p:ph type="dt" sz="half" idx="10"/>
          </p:nvPr>
        </p:nvSpPr>
        <p:spPr/>
        <p:txBody>
          <a:bodyPr/>
          <a:lstStyle>
            <a:lvl1pPr>
              <a:defRPr/>
            </a:lvl1pPr>
          </a:lstStyle>
          <a:p>
            <a:pPr>
              <a:defRPr/>
            </a:pPr>
            <a:fld id="{2F74165F-DDB0-4B63-BD99-C3A539EF1AA2}" type="datetimeFigureOut">
              <a:rPr lang="en-US"/>
              <a:pPr>
                <a:defRPr/>
              </a:pPr>
              <a:t>10/12/2022</a:t>
            </a:fld>
            <a:endParaRPr lang="en-US"/>
          </a:p>
        </p:txBody>
      </p:sp>
      <p:sp>
        <p:nvSpPr>
          <p:cNvPr id="5" name="Footer Placeholder 4">
            <a:extLst>
              <a:ext uri="{FF2B5EF4-FFF2-40B4-BE49-F238E27FC236}">
                <a16:creationId xmlns:a16="http://schemas.microsoft.com/office/drawing/2014/main" id="{D9D150BF-CFEB-41B1-96CC-43E4E1EA49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641142-D925-4EAE-A9C7-751B5CCCE5C0}"/>
              </a:ext>
            </a:extLst>
          </p:cNvPr>
          <p:cNvSpPr>
            <a:spLocks noGrp="1"/>
          </p:cNvSpPr>
          <p:nvPr>
            <p:ph type="sldNum" sz="quarter" idx="12"/>
          </p:nvPr>
        </p:nvSpPr>
        <p:spPr/>
        <p:txBody>
          <a:bodyPr/>
          <a:lstStyle>
            <a:lvl1pPr>
              <a:defRPr/>
            </a:lvl1pPr>
          </a:lstStyle>
          <a:p>
            <a:pPr>
              <a:defRPr/>
            </a:pPr>
            <a:fld id="{A65610E2-D1EA-461E-A789-8DB3CEED507E}" type="slidenum">
              <a:rPr lang="en-US"/>
              <a:pPr>
                <a:defRPr/>
              </a:pPr>
              <a:t>‹#›</a:t>
            </a:fld>
            <a:endParaRPr lang="en-US"/>
          </a:p>
        </p:txBody>
      </p:sp>
    </p:spTree>
    <p:extLst>
      <p:ext uri="{BB962C8B-B14F-4D97-AF65-F5344CB8AC3E}">
        <p14:creationId xmlns:p14="http://schemas.microsoft.com/office/powerpoint/2010/main" val="19310002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860BC-F04A-490A-9151-6D9C66275C6B}"/>
              </a:ext>
            </a:extLst>
          </p:cNvPr>
          <p:cNvSpPr>
            <a:spLocks noGrp="1"/>
          </p:cNvSpPr>
          <p:nvPr>
            <p:ph type="dt" sz="half" idx="10"/>
          </p:nvPr>
        </p:nvSpPr>
        <p:spPr/>
        <p:txBody>
          <a:bodyPr/>
          <a:lstStyle>
            <a:lvl1pPr>
              <a:defRPr/>
            </a:lvl1pPr>
          </a:lstStyle>
          <a:p>
            <a:pPr>
              <a:defRPr/>
            </a:pPr>
            <a:fld id="{CE787707-B1B7-4DE3-B60C-32D0B7B62E91}" type="datetimeFigureOut">
              <a:rPr lang="en-US"/>
              <a:pPr>
                <a:defRPr/>
              </a:pPr>
              <a:t>10/12/2022</a:t>
            </a:fld>
            <a:endParaRPr lang="en-US"/>
          </a:p>
        </p:txBody>
      </p:sp>
      <p:sp>
        <p:nvSpPr>
          <p:cNvPr id="5" name="Footer Placeholder 4">
            <a:extLst>
              <a:ext uri="{FF2B5EF4-FFF2-40B4-BE49-F238E27FC236}">
                <a16:creationId xmlns:a16="http://schemas.microsoft.com/office/drawing/2014/main" id="{D207C861-7C51-4F31-BCEA-33B46EB8A72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CBD63E-5BBD-4CDE-AC4D-179014E79D86}"/>
              </a:ext>
            </a:extLst>
          </p:cNvPr>
          <p:cNvSpPr>
            <a:spLocks noGrp="1"/>
          </p:cNvSpPr>
          <p:nvPr>
            <p:ph type="sldNum" sz="quarter" idx="12"/>
          </p:nvPr>
        </p:nvSpPr>
        <p:spPr/>
        <p:txBody>
          <a:bodyPr/>
          <a:lstStyle>
            <a:lvl1pPr>
              <a:defRPr/>
            </a:lvl1pPr>
          </a:lstStyle>
          <a:p>
            <a:pPr>
              <a:defRPr/>
            </a:pPr>
            <a:fld id="{E1109706-BFBD-4834-950D-0440533F0064}" type="slidenum">
              <a:rPr lang="en-US"/>
              <a:pPr>
                <a:defRPr/>
              </a:pPr>
              <a:t>‹#›</a:t>
            </a:fld>
            <a:endParaRPr lang="en-US"/>
          </a:p>
        </p:txBody>
      </p:sp>
    </p:spTree>
    <p:extLst>
      <p:ext uri="{BB962C8B-B14F-4D97-AF65-F5344CB8AC3E}">
        <p14:creationId xmlns:p14="http://schemas.microsoft.com/office/powerpoint/2010/main" val="7136855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5136E9-316C-4CF9-8174-D91C5C64F04B}"/>
              </a:ext>
            </a:extLst>
          </p:cNvPr>
          <p:cNvSpPr>
            <a:spLocks noGrp="1"/>
          </p:cNvSpPr>
          <p:nvPr>
            <p:ph type="dt" sz="half" idx="10"/>
          </p:nvPr>
        </p:nvSpPr>
        <p:spPr/>
        <p:txBody>
          <a:bodyPr/>
          <a:lstStyle>
            <a:lvl1pPr>
              <a:defRPr/>
            </a:lvl1pPr>
          </a:lstStyle>
          <a:p>
            <a:pPr>
              <a:defRPr/>
            </a:pPr>
            <a:fld id="{D63EC88B-54EE-4D81-8CC3-0F180CB2D606}" type="datetimeFigureOut">
              <a:rPr lang="en-US"/>
              <a:pPr>
                <a:defRPr/>
              </a:pPr>
              <a:t>10/12/2022</a:t>
            </a:fld>
            <a:endParaRPr lang="en-US"/>
          </a:p>
        </p:txBody>
      </p:sp>
      <p:sp>
        <p:nvSpPr>
          <p:cNvPr id="5" name="Footer Placeholder 4">
            <a:extLst>
              <a:ext uri="{FF2B5EF4-FFF2-40B4-BE49-F238E27FC236}">
                <a16:creationId xmlns:a16="http://schemas.microsoft.com/office/drawing/2014/main" id="{D91BE010-E77B-4782-9E47-51EE5A18E2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329C743-F7EF-4137-B481-D99E2D78ED58}"/>
              </a:ext>
            </a:extLst>
          </p:cNvPr>
          <p:cNvSpPr>
            <a:spLocks noGrp="1"/>
          </p:cNvSpPr>
          <p:nvPr>
            <p:ph type="sldNum" sz="quarter" idx="12"/>
          </p:nvPr>
        </p:nvSpPr>
        <p:spPr/>
        <p:txBody>
          <a:bodyPr/>
          <a:lstStyle>
            <a:lvl1pPr>
              <a:defRPr/>
            </a:lvl1pPr>
          </a:lstStyle>
          <a:p>
            <a:pPr>
              <a:defRPr/>
            </a:pPr>
            <a:fld id="{8B93592A-3FCE-4D4E-8211-1F8DE297547C}" type="slidenum">
              <a:rPr lang="en-US"/>
              <a:pPr>
                <a:defRPr/>
              </a:pPr>
              <a:t>‹#›</a:t>
            </a:fld>
            <a:endParaRPr lang="en-US"/>
          </a:p>
        </p:txBody>
      </p:sp>
    </p:spTree>
    <p:extLst>
      <p:ext uri="{BB962C8B-B14F-4D97-AF65-F5344CB8AC3E}">
        <p14:creationId xmlns:p14="http://schemas.microsoft.com/office/powerpoint/2010/main" val="6347971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6EAF906-BA0D-449F-9835-EA93C8C2AA30}"/>
              </a:ext>
            </a:extLst>
          </p:cNvPr>
          <p:cNvSpPr>
            <a:spLocks noGrp="1"/>
          </p:cNvSpPr>
          <p:nvPr>
            <p:ph type="dt" sz="half" idx="10"/>
          </p:nvPr>
        </p:nvSpPr>
        <p:spPr/>
        <p:txBody>
          <a:bodyPr/>
          <a:lstStyle>
            <a:lvl1pPr>
              <a:defRPr/>
            </a:lvl1pPr>
          </a:lstStyle>
          <a:p>
            <a:pPr>
              <a:defRPr/>
            </a:pPr>
            <a:fld id="{55B10BD7-0761-4D83-8608-4CF65DE36595}" type="datetimeFigureOut">
              <a:rPr lang="en-US"/>
              <a:pPr>
                <a:defRPr/>
              </a:pPr>
              <a:t>10/12/2022</a:t>
            </a:fld>
            <a:endParaRPr lang="en-US"/>
          </a:p>
        </p:txBody>
      </p:sp>
      <p:sp>
        <p:nvSpPr>
          <p:cNvPr id="6" name="Footer Placeholder 4">
            <a:extLst>
              <a:ext uri="{FF2B5EF4-FFF2-40B4-BE49-F238E27FC236}">
                <a16:creationId xmlns:a16="http://schemas.microsoft.com/office/drawing/2014/main" id="{B5822126-FC63-4759-B0B7-0DABBEF2AF6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33CF91-D075-420B-BB25-75CD9511EFC4}"/>
              </a:ext>
            </a:extLst>
          </p:cNvPr>
          <p:cNvSpPr>
            <a:spLocks noGrp="1"/>
          </p:cNvSpPr>
          <p:nvPr>
            <p:ph type="sldNum" sz="quarter" idx="12"/>
          </p:nvPr>
        </p:nvSpPr>
        <p:spPr/>
        <p:txBody>
          <a:bodyPr/>
          <a:lstStyle>
            <a:lvl1pPr>
              <a:defRPr/>
            </a:lvl1pPr>
          </a:lstStyle>
          <a:p>
            <a:pPr>
              <a:defRPr/>
            </a:pPr>
            <a:fld id="{E2865701-1D4B-46FB-BFA3-8343E7A88366}" type="slidenum">
              <a:rPr lang="en-US"/>
              <a:pPr>
                <a:defRPr/>
              </a:pPr>
              <a:t>‹#›</a:t>
            </a:fld>
            <a:endParaRPr lang="en-US"/>
          </a:p>
        </p:txBody>
      </p:sp>
    </p:spTree>
    <p:extLst>
      <p:ext uri="{BB962C8B-B14F-4D97-AF65-F5344CB8AC3E}">
        <p14:creationId xmlns:p14="http://schemas.microsoft.com/office/powerpoint/2010/main" val="27301885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BA68445-3E6A-449C-9E67-905B51F16704}"/>
              </a:ext>
            </a:extLst>
          </p:cNvPr>
          <p:cNvSpPr>
            <a:spLocks noGrp="1"/>
          </p:cNvSpPr>
          <p:nvPr>
            <p:ph type="dt" sz="half" idx="10"/>
          </p:nvPr>
        </p:nvSpPr>
        <p:spPr/>
        <p:txBody>
          <a:bodyPr/>
          <a:lstStyle>
            <a:lvl1pPr>
              <a:defRPr/>
            </a:lvl1pPr>
          </a:lstStyle>
          <a:p>
            <a:pPr>
              <a:defRPr/>
            </a:pPr>
            <a:fld id="{711F0203-6EEA-4EFC-8094-41F7D22A3DBA}" type="datetimeFigureOut">
              <a:rPr lang="en-US"/>
              <a:pPr>
                <a:defRPr/>
              </a:pPr>
              <a:t>10/12/2022</a:t>
            </a:fld>
            <a:endParaRPr lang="en-US"/>
          </a:p>
        </p:txBody>
      </p:sp>
      <p:sp>
        <p:nvSpPr>
          <p:cNvPr id="8" name="Footer Placeholder 4">
            <a:extLst>
              <a:ext uri="{FF2B5EF4-FFF2-40B4-BE49-F238E27FC236}">
                <a16:creationId xmlns:a16="http://schemas.microsoft.com/office/drawing/2014/main" id="{5321C15A-F536-4823-B4A4-39CF0D3421A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587CA1A-D6F5-450F-9492-1503DE9D9510}"/>
              </a:ext>
            </a:extLst>
          </p:cNvPr>
          <p:cNvSpPr>
            <a:spLocks noGrp="1"/>
          </p:cNvSpPr>
          <p:nvPr>
            <p:ph type="sldNum" sz="quarter" idx="12"/>
          </p:nvPr>
        </p:nvSpPr>
        <p:spPr/>
        <p:txBody>
          <a:bodyPr/>
          <a:lstStyle>
            <a:lvl1pPr>
              <a:defRPr/>
            </a:lvl1pPr>
          </a:lstStyle>
          <a:p>
            <a:pPr>
              <a:defRPr/>
            </a:pPr>
            <a:fld id="{8B6A4E6F-993C-46B5-9930-998601B9BF9B}" type="slidenum">
              <a:rPr lang="en-US"/>
              <a:pPr>
                <a:defRPr/>
              </a:pPr>
              <a:t>‹#›</a:t>
            </a:fld>
            <a:endParaRPr lang="en-US"/>
          </a:p>
        </p:txBody>
      </p:sp>
    </p:spTree>
    <p:extLst>
      <p:ext uri="{BB962C8B-B14F-4D97-AF65-F5344CB8AC3E}">
        <p14:creationId xmlns:p14="http://schemas.microsoft.com/office/powerpoint/2010/main" val="31275206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E8DF667-7220-48B0-B8A8-0F9159C2C465}"/>
              </a:ext>
            </a:extLst>
          </p:cNvPr>
          <p:cNvSpPr>
            <a:spLocks noGrp="1"/>
          </p:cNvSpPr>
          <p:nvPr>
            <p:ph type="dt" sz="half" idx="10"/>
          </p:nvPr>
        </p:nvSpPr>
        <p:spPr/>
        <p:txBody>
          <a:bodyPr/>
          <a:lstStyle>
            <a:lvl1pPr>
              <a:defRPr/>
            </a:lvl1pPr>
          </a:lstStyle>
          <a:p>
            <a:pPr>
              <a:defRPr/>
            </a:pPr>
            <a:fld id="{2611819D-5BE5-4C82-B869-FAD506ABED2A}" type="datetimeFigureOut">
              <a:rPr lang="en-US"/>
              <a:pPr>
                <a:defRPr/>
              </a:pPr>
              <a:t>10/12/2022</a:t>
            </a:fld>
            <a:endParaRPr lang="en-US"/>
          </a:p>
        </p:txBody>
      </p:sp>
      <p:sp>
        <p:nvSpPr>
          <p:cNvPr id="4" name="Footer Placeholder 4">
            <a:extLst>
              <a:ext uri="{FF2B5EF4-FFF2-40B4-BE49-F238E27FC236}">
                <a16:creationId xmlns:a16="http://schemas.microsoft.com/office/drawing/2014/main" id="{E8F2E7D4-D452-4D1C-A957-C004FAAFDFF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0FDBAF0-902F-452C-9FB8-46D08C5F4ABE}"/>
              </a:ext>
            </a:extLst>
          </p:cNvPr>
          <p:cNvSpPr>
            <a:spLocks noGrp="1"/>
          </p:cNvSpPr>
          <p:nvPr>
            <p:ph type="sldNum" sz="quarter" idx="12"/>
          </p:nvPr>
        </p:nvSpPr>
        <p:spPr/>
        <p:txBody>
          <a:bodyPr/>
          <a:lstStyle>
            <a:lvl1pPr>
              <a:defRPr/>
            </a:lvl1pPr>
          </a:lstStyle>
          <a:p>
            <a:pPr>
              <a:defRPr/>
            </a:pPr>
            <a:fld id="{AA907739-03FC-4044-B7A1-A4C4C24158E8}" type="slidenum">
              <a:rPr lang="en-US"/>
              <a:pPr>
                <a:defRPr/>
              </a:pPr>
              <a:t>‹#›</a:t>
            </a:fld>
            <a:endParaRPr lang="en-US"/>
          </a:p>
        </p:txBody>
      </p:sp>
    </p:spTree>
    <p:extLst>
      <p:ext uri="{BB962C8B-B14F-4D97-AF65-F5344CB8AC3E}">
        <p14:creationId xmlns:p14="http://schemas.microsoft.com/office/powerpoint/2010/main" val="34132636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79ED3D4-11CA-4398-9B0E-B83586FBC25B}"/>
              </a:ext>
            </a:extLst>
          </p:cNvPr>
          <p:cNvSpPr>
            <a:spLocks noGrp="1"/>
          </p:cNvSpPr>
          <p:nvPr>
            <p:ph type="dt" sz="half" idx="10"/>
          </p:nvPr>
        </p:nvSpPr>
        <p:spPr/>
        <p:txBody>
          <a:bodyPr/>
          <a:lstStyle>
            <a:lvl1pPr>
              <a:defRPr/>
            </a:lvl1pPr>
          </a:lstStyle>
          <a:p>
            <a:pPr>
              <a:defRPr/>
            </a:pPr>
            <a:fld id="{18F2EB99-4208-4775-A1A8-34B48A127985}" type="datetimeFigureOut">
              <a:rPr lang="en-US"/>
              <a:pPr>
                <a:defRPr/>
              </a:pPr>
              <a:t>10/12/2022</a:t>
            </a:fld>
            <a:endParaRPr lang="en-US"/>
          </a:p>
        </p:txBody>
      </p:sp>
      <p:sp>
        <p:nvSpPr>
          <p:cNvPr id="3" name="Footer Placeholder 4">
            <a:extLst>
              <a:ext uri="{FF2B5EF4-FFF2-40B4-BE49-F238E27FC236}">
                <a16:creationId xmlns:a16="http://schemas.microsoft.com/office/drawing/2014/main" id="{4388155D-61B7-40AD-88DB-857A418BC81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A9D9EC1-1608-465B-8D26-78D1011A3DEB}"/>
              </a:ext>
            </a:extLst>
          </p:cNvPr>
          <p:cNvSpPr>
            <a:spLocks noGrp="1"/>
          </p:cNvSpPr>
          <p:nvPr>
            <p:ph type="sldNum" sz="quarter" idx="12"/>
          </p:nvPr>
        </p:nvSpPr>
        <p:spPr/>
        <p:txBody>
          <a:bodyPr/>
          <a:lstStyle>
            <a:lvl1pPr>
              <a:defRPr/>
            </a:lvl1pPr>
          </a:lstStyle>
          <a:p>
            <a:pPr>
              <a:defRPr/>
            </a:pPr>
            <a:fld id="{68359F20-FA08-4286-A2C4-09DE28CBDD65}" type="slidenum">
              <a:rPr lang="en-US"/>
              <a:pPr>
                <a:defRPr/>
              </a:pPr>
              <a:t>‹#›</a:t>
            </a:fld>
            <a:endParaRPr lang="en-US"/>
          </a:p>
        </p:txBody>
      </p:sp>
    </p:spTree>
    <p:extLst>
      <p:ext uri="{BB962C8B-B14F-4D97-AF65-F5344CB8AC3E}">
        <p14:creationId xmlns:p14="http://schemas.microsoft.com/office/powerpoint/2010/main" val="25143155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3F10AFEB-956E-478F-B939-CE2D36EDD07B}"/>
              </a:ext>
            </a:extLst>
          </p:cNvPr>
          <p:cNvSpPr>
            <a:spLocks noGrp="1"/>
          </p:cNvSpPr>
          <p:nvPr>
            <p:ph type="dt" sz="half" idx="10"/>
          </p:nvPr>
        </p:nvSpPr>
        <p:spPr/>
        <p:txBody>
          <a:bodyPr/>
          <a:lstStyle>
            <a:lvl1pPr>
              <a:defRPr/>
            </a:lvl1pPr>
          </a:lstStyle>
          <a:p>
            <a:pPr>
              <a:defRPr/>
            </a:pPr>
            <a:fld id="{77FB73F9-A689-493F-9054-EA4B7CB5AFE8}" type="datetimeFigureOut">
              <a:rPr lang="en-US"/>
              <a:pPr>
                <a:defRPr/>
              </a:pPr>
              <a:t>10/12/2022</a:t>
            </a:fld>
            <a:endParaRPr lang="en-US"/>
          </a:p>
        </p:txBody>
      </p:sp>
      <p:sp>
        <p:nvSpPr>
          <p:cNvPr id="6" name="Footer Placeholder 4">
            <a:extLst>
              <a:ext uri="{FF2B5EF4-FFF2-40B4-BE49-F238E27FC236}">
                <a16:creationId xmlns:a16="http://schemas.microsoft.com/office/drawing/2014/main" id="{FFEABA5C-5EE0-4750-9547-1C0B5733A8A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2B3D981-3EFE-4FE5-A1CC-9FB54468BFFC}"/>
              </a:ext>
            </a:extLst>
          </p:cNvPr>
          <p:cNvSpPr>
            <a:spLocks noGrp="1"/>
          </p:cNvSpPr>
          <p:nvPr>
            <p:ph type="sldNum" sz="quarter" idx="12"/>
          </p:nvPr>
        </p:nvSpPr>
        <p:spPr/>
        <p:txBody>
          <a:bodyPr/>
          <a:lstStyle>
            <a:lvl1pPr>
              <a:defRPr/>
            </a:lvl1pPr>
          </a:lstStyle>
          <a:p>
            <a:pPr>
              <a:defRPr/>
            </a:pPr>
            <a:fld id="{6C22701C-0BAC-402B-BBFB-2670513B583B}" type="slidenum">
              <a:rPr lang="en-US"/>
              <a:pPr>
                <a:defRPr/>
              </a:pPr>
              <a:t>‹#›</a:t>
            </a:fld>
            <a:endParaRPr lang="en-US"/>
          </a:p>
        </p:txBody>
      </p:sp>
    </p:spTree>
    <p:extLst>
      <p:ext uri="{BB962C8B-B14F-4D97-AF65-F5344CB8AC3E}">
        <p14:creationId xmlns:p14="http://schemas.microsoft.com/office/powerpoint/2010/main" val="739073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3898313-844D-496E-B0BC-3BA78266A67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4CC3286-81A9-4E16-9FFC-0A973AA217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77AADEA-1A0D-425F-9065-4B7707ED1E7D}"/>
              </a:ext>
            </a:extLst>
          </p:cNvPr>
          <p:cNvSpPr>
            <a:spLocks noGrp="1"/>
          </p:cNvSpPr>
          <p:nvPr>
            <p:ph type="sldNum" sz="quarter" idx="12"/>
          </p:nvPr>
        </p:nvSpPr>
        <p:spPr/>
        <p:txBody>
          <a:bodyPr/>
          <a:lstStyle>
            <a:lvl1pPr>
              <a:defRPr/>
            </a:lvl1pPr>
          </a:lstStyle>
          <a:p>
            <a:pPr>
              <a:defRPr/>
            </a:pPr>
            <a:fld id="{1718CBBD-920B-44BE-82B5-D049C174C31B}" type="slidenum">
              <a:rPr lang="en-US" altLang="en-US"/>
              <a:pPr>
                <a:defRPr/>
              </a:pPr>
              <a:t>‹#›</a:t>
            </a:fld>
            <a:endParaRPr lang="en-US" altLang="en-US"/>
          </a:p>
        </p:txBody>
      </p:sp>
    </p:spTree>
    <p:extLst>
      <p:ext uri="{BB962C8B-B14F-4D97-AF65-F5344CB8AC3E}">
        <p14:creationId xmlns:p14="http://schemas.microsoft.com/office/powerpoint/2010/main" val="1097493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8516121B-E8FD-4782-AFB3-DD21792B034F}"/>
              </a:ext>
            </a:extLst>
          </p:cNvPr>
          <p:cNvSpPr>
            <a:spLocks noGrp="1"/>
          </p:cNvSpPr>
          <p:nvPr>
            <p:ph type="dt" sz="half" idx="10"/>
          </p:nvPr>
        </p:nvSpPr>
        <p:spPr/>
        <p:txBody>
          <a:bodyPr/>
          <a:lstStyle>
            <a:lvl1pPr>
              <a:defRPr/>
            </a:lvl1pPr>
          </a:lstStyle>
          <a:p>
            <a:pPr>
              <a:defRPr/>
            </a:pPr>
            <a:fld id="{D25BDD3E-ADEA-4570-A2EB-BBD6CD537D5A}" type="datetimeFigureOut">
              <a:rPr lang="en-US"/>
              <a:pPr>
                <a:defRPr/>
              </a:pPr>
              <a:t>10/12/2022</a:t>
            </a:fld>
            <a:endParaRPr lang="en-US"/>
          </a:p>
        </p:txBody>
      </p:sp>
      <p:sp>
        <p:nvSpPr>
          <p:cNvPr id="6" name="Footer Placeholder 4">
            <a:extLst>
              <a:ext uri="{FF2B5EF4-FFF2-40B4-BE49-F238E27FC236}">
                <a16:creationId xmlns:a16="http://schemas.microsoft.com/office/drawing/2014/main" id="{E3B8921C-8ABD-4244-86C0-BBCC097E3E5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69ACA3A-2E0C-4B24-86BC-48C7FDEADC8A}"/>
              </a:ext>
            </a:extLst>
          </p:cNvPr>
          <p:cNvSpPr>
            <a:spLocks noGrp="1"/>
          </p:cNvSpPr>
          <p:nvPr>
            <p:ph type="sldNum" sz="quarter" idx="12"/>
          </p:nvPr>
        </p:nvSpPr>
        <p:spPr/>
        <p:txBody>
          <a:bodyPr/>
          <a:lstStyle>
            <a:lvl1pPr>
              <a:defRPr/>
            </a:lvl1pPr>
          </a:lstStyle>
          <a:p>
            <a:pPr>
              <a:defRPr/>
            </a:pPr>
            <a:fld id="{22CE2907-E6D6-4641-895E-9F9BCA3F4210}" type="slidenum">
              <a:rPr lang="en-US"/>
              <a:pPr>
                <a:defRPr/>
              </a:pPr>
              <a:t>‹#›</a:t>
            </a:fld>
            <a:endParaRPr lang="en-US"/>
          </a:p>
        </p:txBody>
      </p:sp>
    </p:spTree>
    <p:extLst>
      <p:ext uri="{BB962C8B-B14F-4D97-AF65-F5344CB8AC3E}">
        <p14:creationId xmlns:p14="http://schemas.microsoft.com/office/powerpoint/2010/main" val="25297643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BA9098-54BB-4415-BCFC-F2EDB9BD6818}"/>
              </a:ext>
            </a:extLst>
          </p:cNvPr>
          <p:cNvSpPr>
            <a:spLocks noGrp="1"/>
          </p:cNvSpPr>
          <p:nvPr>
            <p:ph type="dt" sz="half" idx="10"/>
          </p:nvPr>
        </p:nvSpPr>
        <p:spPr/>
        <p:txBody>
          <a:bodyPr/>
          <a:lstStyle>
            <a:lvl1pPr>
              <a:defRPr/>
            </a:lvl1pPr>
          </a:lstStyle>
          <a:p>
            <a:pPr>
              <a:defRPr/>
            </a:pPr>
            <a:fld id="{AA89CEC4-3455-4D9A-B217-9F61C6A91DBB}" type="datetimeFigureOut">
              <a:rPr lang="en-US"/>
              <a:pPr>
                <a:defRPr/>
              </a:pPr>
              <a:t>10/12/2022</a:t>
            </a:fld>
            <a:endParaRPr lang="en-US"/>
          </a:p>
        </p:txBody>
      </p:sp>
      <p:sp>
        <p:nvSpPr>
          <p:cNvPr id="5" name="Footer Placeholder 4">
            <a:extLst>
              <a:ext uri="{FF2B5EF4-FFF2-40B4-BE49-F238E27FC236}">
                <a16:creationId xmlns:a16="http://schemas.microsoft.com/office/drawing/2014/main" id="{5959ABFA-3519-44D8-96C0-7F45DE4C757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1579CE-1E80-4868-B805-39B1F15631D9}"/>
              </a:ext>
            </a:extLst>
          </p:cNvPr>
          <p:cNvSpPr>
            <a:spLocks noGrp="1"/>
          </p:cNvSpPr>
          <p:nvPr>
            <p:ph type="sldNum" sz="quarter" idx="12"/>
          </p:nvPr>
        </p:nvSpPr>
        <p:spPr/>
        <p:txBody>
          <a:bodyPr/>
          <a:lstStyle>
            <a:lvl1pPr>
              <a:defRPr/>
            </a:lvl1pPr>
          </a:lstStyle>
          <a:p>
            <a:pPr>
              <a:defRPr/>
            </a:pPr>
            <a:fld id="{9D85D9C2-9361-4E59-8F69-C798AA5C29EC}" type="slidenum">
              <a:rPr lang="en-US"/>
              <a:pPr>
                <a:defRPr/>
              </a:pPr>
              <a:t>‹#›</a:t>
            </a:fld>
            <a:endParaRPr lang="en-US"/>
          </a:p>
        </p:txBody>
      </p:sp>
    </p:spTree>
    <p:extLst>
      <p:ext uri="{BB962C8B-B14F-4D97-AF65-F5344CB8AC3E}">
        <p14:creationId xmlns:p14="http://schemas.microsoft.com/office/powerpoint/2010/main" val="27429764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DF542A-4754-418C-A5A2-E038805D97C8}"/>
              </a:ext>
            </a:extLst>
          </p:cNvPr>
          <p:cNvSpPr>
            <a:spLocks noGrp="1"/>
          </p:cNvSpPr>
          <p:nvPr>
            <p:ph type="dt" sz="half" idx="10"/>
          </p:nvPr>
        </p:nvSpPr>
        <p:spPr/>
        <p:txBody>
          <a:bodyPr/>
          <a:lstStyle>
            <a:lvl1pPr>
              <a:defRPr/>
            </a:lvl1pPr>
          </a:lstStyle>
          <a:p>
            <a:pPr>
              <a:defRPr/>
            </a:pPr>
            <a:fld id="{0885DDC5-4494-42A6-9795-8495F59E9EE4}" type="datetimeFigureOut">
              <a:rPr lang="en-US"/>
              <a:pPr>
                <a:defRPr/>
              </a:pPr>
              <a:t>10/12/2022</a:t>
            </a:fld>
            <a:endParaRPr lang="en-US"/>
          </a:p>
        </p:txBody>
      </p:sp>
      <p:sp>
        <p:nvSpPr>
          <p:cNvPr id="5" name="Footer Placeholder 4">
            <a:extLst>
              <a:ext uri="{FF2B5EF4-FFF2-40B4-BE49-F238E27FC236}">
                <a16:creationId xmlns:a16="http://schemas.microsoft.com/office/drawing/2014/main" id="{E0F17F83-51C6-4BC4-9AB8-A766E79C9B4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59C8BA-B4A0-4948-8B29-C7724A7EB728}"/>
              </a:ext>
            </a:extLst>
          </p:cNvPr>
          <p:cNvSpPr>
            <a:spLocks noGrp="1"/>
          </p:cNvSpPr>
          <p:nvPr>
            <p:ph type="sldNum" sz="quarter" idx="12"/>
          </p:nvPr>
        </p:nvSpPr>
        <p:spPr/>
        <p:txBody>
          <a:bodyPr/>
          <a:lstStyle>
            <a:lvl1pPr>
              <a:defRPr/>
            </a:lvl1pPr>
          </a:lstStyle>
          <a:p>
            <a:pPr>
              <a:defRPr/>
            </a:pPr>
            <a:fld id="{48AF6724-C5FA-4175-9AE3-515826FD3E02}" type="slidenum">
              <a:rPr lang="en-US"/>
              <a:pPr>
                <a:defRPr/>
              </a:pPr>
              <a:t>‹#›</a:t>
            </a:fld>
            <a:endParaRPr lang="en-US"/>
          </a:p>
        </p:txBody>
      </p:sp>
    </p:spTree>
    <p:extLst>
      <p:ext uri="{BB962C8B-B14F-4D97-AF65-F5344CB8AC3E}">
        <p14:creationId xmlns:p14="http://schemas.microsoft.com/office/powerpoint/2010/main" val="10243336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10/12/2022</a:t>
            </a:fld>
            <a:endParaRPr lang="en-US"/>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147285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10/12/2022</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8146494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t>10/12/2022</a:t>
            </a:fld>
            <a:endParaRPr lang="en-US"/>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3162277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t>10/12/2022</a:t>
            </a:fld>
            <a:endParaRPr lang="en-US"/>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8954084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t>10/12/2022</a:t>
            </a:fld>
            <a:endParaRPr lang="en-US"/>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7400147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t>10/12/2022</a:t>
            </a:fld>
            <a:endParaRPr lang="en-US"/>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5881206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t>10/12/2022</a:t>
            </a:fld>
            <a:endParaRPr lang="en-US"/>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123478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5" Type="http://schemas.openxmlformats.org/officeDocument/2006/relationships/slideLayout" Target="../slideLayouts/slideLayout108.xml"/><Relationship Id="rId10" Type="http://schemas.openxmlformats.org/officeDocument/2006/relationships/theme" Target="../theme/theme10.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2.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2.jpe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9A407F88-FA8B-4972-8B7D-5B425A45DFB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90007FFD-B392-4F7B-A207-875BC89867A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A69457A-E692-481D-9D90-605FC7FEFC6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04C009FE-6173-47E0-8313-ED7B88A8274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A19F710A-06B8-4D48-B0CF-FCE29CFED359}"/>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panose="020B0604020202020204" pitchFamily="34" charset="0"/>
              </a:defRPr>
            </a:lvl1pPr>
          </a:lstStyle>
          <a:p>
            <a:pPr>
              <a:defRPr/>
            </a:pPr>
            <a:fld id="{962AD0CD-ECC7-42A1-B0AF-6CFF66AE232C}" type="slidenum">
              <a:rPr lang="en-US" altLang="en-US"/>
              <a:pPr>
                <a:defRPr/>
              </a:pPr>
              <a:t>‹#›</a:t>
            </a:fld>
            <a:endParaRPr lang="en-US" altLang="en-US"/>
          </a:p>
        </p:txBody>
      </p:sp>
    </p:spTree>
    <p:extLst>
      <p:ext uri="{BB962C8B-B14F-4D97-AF65-F5344CB8AC3E}">
        <p14:creationId xmlns:p14="http://schemas.microsoft.com/office/powerpoint/2010/main" val="3799762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erdana" pitchFamily="34" charset="0"/>
        </a:defRPr>
      </a:lvl2pPr>
      <a:lvl3pPr algn="ctr" rtl="0" eaLnBrk="0" fontAlgn="base" hangingPunct="0">
        <a:spcBef>
          <a:spcPct val="0"/>
        </a:spcBef>
        <a:spcAft>
          <a:spcPct val="0"/>
        </a:spcAft>
        <a:defRPr sz="4400">
          <a:solidFill>
            <a:schemeClr val="tx1"/>
          </a:solidFill>
          <a:latin typeface="Verdana" pitchFamily="34" charset="0"/>
        </a:defRPr>
      </a:lvl3pPr>
      <a:lvl4pPr algn="ctr" rtl="0" eaLnBrk="0" fontAlgn="base" hangingPunct="0">
        <a:spcBef>
          <a:spcPct val="0"/>
        </a:spcBef>
        <a:spcAft>
          <a:spcPct val="0"/>
        </a:spcAft>
        <a:defRPr sz="4400">
          <a:solidFill>
            <a:schemeClr val="tx1"/>
          </a:solidFill>
          <a:latin typeface="Verdana" pitchFamily="34" charset="0"/>
        </a:defRPr>
      </a:lvl4pPr>
      <a:lvl5pPr algn="ctr" rtl="0" eaLnBrk="0" fontAlgn="base" hangingPunct="0">
        <a:spcBef>
          <a:spcPct val="0"/>
        </a:spcBef>
        <a:spcAft>
          <a:spcPct val="0"/>
        </a:spcAft>
        <a:defRPr sz="4400">
          <a:solidFill>
            <a:schemeClr val="tx1"/>
          </a:solidFill>
          <a:latin typeface="Verdana"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5"/>
              <a:buFont typeface="Calibri"/>
              <a:buNone/>
              <a:defRPr sz="586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427" algn="l" rtl="0">
              <a:spcBef>
                <a:spcPts val="853"/>
              </a:spcBef>
              <a:spcAft>
                <a:spcPts val="0"/>
              </a:spcAft>
              <a:buClr>
                <a:schemeClr val="dk1"/>
              </a:buClr>
              <a:buSzPts val="4265"/>
              <a:buFont typeface="Arial"/>
              <a:buChar char="•"/>
              <a:defRPr sz="4265" b="0" i="0" u="none" strike="noStrike" cap="none">
                <a:solidFill>
                  <a:schemeClr val="dk1"/>
                </a:solidFill>
                <a:latin typeface="Calibri"/>
                <a:ea typeface="Calibri"/>
                <a:cs typeface="Calibri"/>
                <a:sym typeface="Calibri"/>
              </a:defRPr>
            </a:lvl1pPr>
            <a:lvl2pPr marL="914400" marR="0" lvl="1" indent="-465772" algn="l" rtl="0">
              <a:spcBef>
                <a:spcPts val="747"/>
              </a:spcBef>
              <a:spcAft>
                <a:spcPts val="0"/>
              </a:spcAft>
              <a:buClr>
                <a:schemeClr val="dk1"/>
              </a:buClr>
              <a:buSzPts val="3735"/>
              <a:buFont typeface="Arial"/>
              <a:buChar char="–"/>
              <a:defRPr sz="3734"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4pPr>
            <a:lvl5pPr marL="2286000" marR="0" lvl="4"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5pPr>
            <a:lvl6pPr marL="2743200" marR="0" lvl="5"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6pPr>
            <a:lvl7pPr marL="3200400" marR="0" lvl="6"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7pPr>
            <a:lvl8pPr marL="3657600" marR="0" lvl="7"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8pPr>
            <a:lvl9pPr marL="4114800" marR="0" lvl="8"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9pPr>
          </a:lstStyle>
          <a:p>
            <a:endParaRPr/>
          </a:p>
        </p:txBody>
      </p:sp>
      <p:sp>
        <p:nvSpPr>
          <p:cNvPr id="92" name="Google Shape;92;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93" name="Google Shape;93;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94" name="Google Shape;94;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2949311664"/>
      </p:ext>
    </p:extLst>
  </p:cSld>
  <p:clrMap bg1="lt1" tx1="dk1" bg2="dk2"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10/12/2022</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84512155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204361-BA06-9844-900A-87466CDD0E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72FC918C-7130-E642-A4C4-DEED4772CB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58B020B7-F0F3-394D-B0E1-856A23FCD6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E6A3EB-3962-3847-BDA9-C2BFBB0FBFA7}" type="datetimeFigureOut">
              <a:rPr lang="x-none" smtClean="0"/>
              <a:t>10/12/2022</a:t>
            </a:fld>
            <a:endParaRPr lang="x-none"/>
          </a:p>
        </p:txBody>
      </p:sp>
      <p:sp>
        <p:nvSpPr>
          <p:cNvPr id="5" name="Footer Placeholder 4">
            <a:extLst>
              <a:ext uri="{FF2B5EF4-FFF2-40B4-BE49-F238E27FC236}">
                <a16:creationId xmlns:a16="http://schemas.microsoft.com/office/drawing/2014/main" id="{361B8B12-3691-7B41-983E-5BCCE1E13E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92CC0403-DCDC-5144-8C2E-758F11F229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4C3B7-7500-DE4E-8011-0F44E100E9C7}" type="slidenum">
              <a:rPr lang="x-none" smtClean="0"/>
              <a:t>‹#›</a:t>
            </a:fld>
            <a:endParaRPr lang="x-none"/>
          </a:p>
        </p:txBody>
      </p:sp>
    </p:spTree>
    <p:extLst>
      <p:ext uri="{BB962C8B-B14F-4D97-AF65-F5344CB8AC3E}">
        <p14:creationId xmlns:p14="http://schemas.microsoft.com/office/powerpoint/2010/main" val="262282293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A964F8F-7B87-454B-96C5-BDC493EE5F83}"/>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3A4513A-4B60-4EEA-B54D-6712093360F2}"/>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C4B5333-36CC-4094-8E54-1927FD547B9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03EC85D3-DA29-49B7-845B-4F180152FE36}"/>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3CD0AF13-C36D-41BF-979C-7F00132E250D}"/>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anose="020B0604020202020204" pitchFamily="34" charset="0"/>
              </a:defRPr>
            </a:lvl1pPr>
          </a:lstStyle>
          <a:p>
            <a:fld id="{2AC79ED0-1E9F-4FED-BA92-DAC758C56474}" type="slidenum">
              <a:rPr lang="en-US" altLang="en-US"/>
              <a:pPr/>
              <a:t>‹#›</a:t>
            </a:fld>
            <a:endParaRPr lang="en-US" altLang="en-US"/>
          </a:p>
        </p:txBody>
      </p:sp>
    </p:spTree>
    <p:extLst>
      <p:ext uri="{BB962C8B-B14F-4D97-AF65-F5344CB8AC3E}">
        <p14:creationId xmlns:p14="http://schemas.microsoft.com/office/powerpoint/2010/main" val="3090676667"/>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erdana" pitchFamily="34" charset="0"/>
        </a:defRPr>
      </a:lvl2pPr>
      <a:lvl3pPr algn="ctr" rtl="0" eaLnBrk="0" fontAlgn="base" hangingPunct="0">
        <a:spcBef>
          <a:spcPct val="0"/>
        </a:spcBef>
        <a:spcAft>
          <a:spcPct val="0"/>
        </a:spcAft>
        <a:defRPr sz="4400">
          <a:solidFill>
            <a:schemeClr val="tx1"/>
          </a:solidFill>
          <a:latin typeface="Verdana" pitchFamily="34" charset="0"/>
        </a:defRPr>
      </a:lvl3pPr>
      <a:lvl4pPr algn="ctr" rtl="0" eaLnBrk="0" fontAlgn="base" hangingPunct="0">
        <a:spcBef>
          <a:spcPct val="0"/>
        </a:spcBef>
        <a:spcAft>
          <a:spcPct val="0"/>
        </a:spcAft>
        <a:defRPr sz="4400">
          <a:solidFill>
            <a:schemeClr val="tx1"/>
          </a:solidFill>
          <a:latin typeface="Verdana" pitchFamily="34" charset="0"/>
        </a:defRPr>
      </a:lvl4pPr>
      <a:lvl5pPr algn="ctr" rtl="0" eaLnBrk="0" fontAlgn="base" hangingPunct="0">
        <a:spcBef>
          <a:spcPct val="0"/>
        </a:spcBef>
        <a:spcAft>
          <a:spcPct val="0"/>
        </a:spcAft>
        <a:defRPr sz="4400">
          <a:solidFill>
            <a:schemeClr val="tx1"/>
          </a:solidFill>
          <a:latin typeface="Verdana"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97BA8-EEB5-4FE6-A7F1-76A435A1D043}" type="datetimeFigureOut">
              <a:rPr lang="en-US" smtClean="0"/>
              <a:t>10/12/2022</a:t>
            </a:fld>
            <a:endParaRPr lang="en-US"/>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F2BE8F-91F3-4343-8957-436CC420457B}" type="slidenum">
              <a:rPr lang="en-US" smtClean="0"/>
              <a:t>‹#›</a:t>
            </a:fld>
            <a:endParaRPr lang="en-US"/>
          </a:p>
        </p:txBody>
      </p:sp>
    </p:spTree>
    <p:extLst>
      <p:ext uri="{BB962C8B-B14F-4D97-AF65-F5344CB8AC3E}">
        <p14:creationId xmlns:p14="http://schemas.microsoft.com/office/powerpoint/2010/main" val="2411723817"/>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Google Shape;6;p1">
            <a:extLst>
              <a:ext uri="{FF2B5EF4-FFF2-40B4-BE49-F238E27FC236}">
                <a16:creationId xmlns:a16="http://schemas.microsoft.com/office/drawing/2014/main" id="{84F6832F-82E5-4970-9C3E-A59F25145E47}"/>
              </a:ext>
            </a:extLst>
          </p:cNvPr>
          <p:cNvSpPr txBox="1">
            <a:spLocks noGrp="1" noChangeArrowheads="1"/>
          </p:cNvSpPr>
          <p:nvPr>
            <p:ph type="title"/>
          </p:nvPr>
        </p:nvSpPr>
        <p:spPr bwMode="auto">
          <a:xfrm>
            <a:off x="414867" y="593725"/>
            <a:ext cx="1136226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10243" name="Google Shape;7;p1">
            <a:extLst>
              <a:ext uri="{FF2B5EF4-FFF2-40B4-BE49-F238E27FC236}">
                <a16:creationId xmlns:a16="http://schemas.microsoft.com/office/drawing/2014/main" id="{431AD92B-270F-47F2-B881-C3206807AA90}"/>
              </a:ext>
            </a:extLst>
          </p:cNvPr>
          <p:cNvSpPr txBox="1">
            <a:spLocks noGrp="1" noChangeArrowheads="1"/>
          </p:cNvSpPr>
          <p:nvPr>
            <p:ph type="body" idx="1"/>
          </p:nvPr>
        </p:nvSpPr>
        <p:spPr bwMode="auto">
          <a:xfrm>
            <a:off x="414867" y="1536700"/>
            <a:ext cx="11362267"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Tree>
    <p:extLst>
      <p:ext uri="{BB962C8B-B14F-4D97-AF65-F5344CB8AC3E}">
        <p14:creationId xmlns:p14="http://schemas.microsoft.com/office/powerpoint/2010/main" val="3222667110"/>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BD1D923-6A86-46BB-8367-82655660CBC7}"/>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19CBB4B-B91D-4603-A949-8EFC419B0CFC}"/>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80D0B45-7C17-46FB-8E46-6B82FBB80F0E}"/>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061B30DE-5F59-432B-B4C9-841F49D805B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D2E4DAC2-B0E0-400D-930E-9D95101BFA6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panose="020B0604020202020204" pitchFamily="34" charset="0"/>
              </a:defRPr>
            </a:lvl1pPr>
          </a:lstStyle>
          <a:p>
            <a:pPr>
              <a:defRPr/>
            </a:pPr>
            <a:fld id="{BBCA5D96-A66D-476E-9E78-9F6CAA2BB169}" type="slidenum">
              <a:rPr lang="en-US" altLang="en-US"/>
              <a:pPr>
                <a:defRPr/>
              </a:pPr>
              <a:t>‹#›</a:t>
            </a:fld>
            <a:endParaRPr lang="en-US" altLang="en-US"/>
          </a:p>
        </p:txBody>
      </p:sp>
    </p:spTree>
    <p:extLst>
      <p:ext uri="{BB962C8B-B14F-4D97-AF65-F5344CB8AC3E}">
        <p14:creationId xmlns:p14="http://schemas.microsoft.com/office/powerpoint/2010/main" val="192010606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erdana" pitchFamily="34" charset="0"/>
        </a:defRPr>
      </a:lvl2pPr>
      <a:lvl3pPr algn="ctr" rtl="0" eaLnBrk="0" fontAlgn="base" hangingPunct="0">
        <a:spcBef>
          <a:spcPct val="0"/>
        </a:spcBef>
        <a:spcAft>
          <a:spcPct val="0"/>
        </a:spcAft>
        <a:defRPr sz="4400">
          <a:solidFill>
            <a:schemeClr val="tx1"/>
          </a:solidFill>
          <a:latin typeface="Verdana" pitchFamily="34" charset="0"/>
        </a:defRPr>
      </a:lvl3pPr>
      <a:lvl4pPr algn="ctr" rtl="0" eaLnBrk="0" fontAlgn="base" hangingPunct="0">
        <a:spcBef>
          <a:spcPct val="0"/>
        </a:spcBef>
        <a:spcAft>
          <a:spcPct val="0"/>
        </a:spcAft>
        <a:defRPr sz="4400">
          <a:solidFill>
            <a:schemeClr val="tx1"/>
          </a:solidFill>
          <a:latin typeface="Verdana" pitchFamily="34" charset="0"/>
        </a:defRPr>
      </a:lvl4pPr>
      <a:lvl5pPr algn="ctr" rtl="0" eaLnBrk="0" fontAlgn="base" hangingPunct="0">
        <a:spcBef>
          <a:spcPct val="0"/>
        </a:spcBef>
        <a:spcAft>
          <a:spcPct val="0"/>
        </a:spcAft>
        <a:defRPr sz="4400">
          <a:solidFill>
            <a:schemeClr val="tx1"/>
          </a:solidFill>
          <a:latin typeface="Verdana"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C394906D-635D-4DA5-9E36-567387186BB4}"/>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A4175F24-A7EC-4E27-BD84-9A0E5CF0CCD4}"/>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1B2E663-FEA2-433E-9C08-4E723E666DF9}"/>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506">
                <a:solidFill>
                  <a:schemeClr val="tx1">
                    <a:tint val="75000"/>
                  </a:schemeClr>
                </a:solidFill>
              </a:defRPr>
            </a:lvl1pPr>
          </a:lstStyle>
          <a:p>
            <a:pPr>
              <a:defRPr/>
            </a:pPr>
            <a:fld id="{2CF41DC4-F155-4679-8C86-DFD07741C8F3}" type="datetimeFigureOut">
              <a:rPr lang="en-US"/>
              <a:pPr>
                <a:defRPr/>
              </a:pPr>
              <a:t>10/12/2022</a:t>
            </a:fld>
            <a:endParaRPr lang="en-US"/>
          </a:p>
        </p:txBody>
      </p:sp>
      <p:sp>
        <p:nvSpPr>
          <p:cNvPr id="5" name="Footer Placeholder 4">
            <a:extLst>
              <a:ext uri="{FF2B5EF4-FFF2-40B4-BE49-F238E27FC236}">
                <a16:creationId xmlns:a16="http://schemas.microsoft.com/office/drawing/2014/main" id="{2DC54682-B7AE-4D50-8ACC-F99E4134428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506">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BDCE217-29D6-4879-945B-5B7491854987}"/>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506">
                <a:solidFill>
                  <a:schemeClr val="tx1">
                    <a:tint val="75000"/>
                  </a:schemeClr>
                </a:solidFill>
              </a:defRPr>
            </a:lvl1pPr>
          </a:lstStyle>
          <a:p>
            <a:pPr>
              <a:defRPr/>
            </a:pPr>
            <a:fld id="{A875CC13-70C8-4F9C-A255-0F6E5E7F914D}" type="slidenum">
              <a:rPr lang="en-US"/>
              <a:pPr>
                <a:defRPr/>
              </a:pPr>
              <a:t>‹#›</a:t>
            </a:fld>
            <a:endParaRPr lang="en-US"/>
          </a:p>
        </p:txBody>
      </p:sp>
    </p:spTree>
    <p:extLst>
      <p:ext uri="{BB962C8B-B14F-4D97-AF65-F5344CB8AC3E}">
        <p14:creationId xmlns:p14="http://schemas.microsoft.com/office/powerpoint/2010/main" val="100470277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defRPr kern="1200">
          <a:solidFill>
            <a:schemeClr val="tx1"/>
          </a:solidFill>
          <a:latin typeface="+mj-lt"/>
          <a:ea typeface="+mj-ea"/>
          <a:cs typeface="+mj-cs"/>
        </a:defRPr>
      </a:lvl1pPr>
      <a:lvl2pPr algn="ctr" rtl="0" eaLnBrk="0" fontAlgn="base" hangingPunct="0">
        <a:spcBef>
          <a:spcPct val="0"/>
        </a:spcBef>
        <a:spcAft>
          <a:spcPct val="0"/>
        </a:spcAft>
        <a:defRPr>
          <a:solidFill>
            <a:schemeClr val="tx1"/>
          </a:solidFill>
          <a:latin typeface="Calibri" panose="020F0502020204030204" pitchFamily="34" charset="0"/>
        </a:defRPr>
      </a:lvl2pPr>
      <a:lvl3pPr algn="ctr" rtl="0" eaLnBrk="0" fontAlgn="base" hangingPunct="0">
        <a:spcBef>
          <a:spcPct val="0"/>
        </a:spcBef>
        <a:spcAft>
          <a:spcPct val="0"/>
        </a:spcAft>
        <a:defRPr>
          <a:solidFill>
            <a:schemeClr val="tx1"/>
          </a:solidFill>
          <a:latin typeface="Calibri" panose="020F0502020204030204" pitchFamily="34" charset="0"/>
        </a:defRPr>
      </a:lvl3pPr>
      <a:lvl4pPr algn="ctr" rtl="0" eaLnBrk="0" fontAlgn="base" hangingPunct="0">
        <a:spcBef>
          <a:spcPct val="0"/>
        </a:spcBef>
        <a:spcAft>
          <a:spcPct val="0"/>
        </a:spcAft>
        <a:defRPr>
          <a:solidFill>
            <a:schemeClr val="tx1"/>
          </a:solidFill>
          <a:latin typeface="Calibri" panose="020F0502020204030204" pitchFamily="34" charset="0"/>
        </a:defRPr>
      </a:lvl4pPr>
      <a:lvl5pPr algn="ctr" rtl="0" eaLnBrk="0" fontAlgn="base" hangingPunct="0">
        <a:spcBef>
          <a:spcPct val="0"/>
        </a:spcBef>
        <a:spcAft>
          <a:spcPct val="0"/>
        </a:spcAft>
        <a:defRPr>
          <a:solidFill>
            <a:schemeClr val="tx1"/>
          </a:solidFill>
          <a:latin typeface="Calibri" panose="020F0502020204030204" pitchFamily="34" charset="0"/>
        </a:defRPr>
      </a:lvl5pPr>
      <a:lvl6pPr marL="192881" algn="ctr" rtl="0" fontAlgn="base">
        <a:spcBef>
          <a:spcPct val="0"/>
        </a:spcBef>
        <a:spcAft>
          <a:spcPct val="0"/>
        </a:spcAft>
        <a:defRPr sz="1856">
          <a:solidFill>
            <a:schemeClr val="tx1"/>
          </a:solidFill>
          <a:latin typeface="Calibri" panose="020F0502020204030204" pitchFamily="34" charset="0"/>
        </a:defRPr>
      </a:lvl6pPr>
      <a:lvl7pPr marL="385763" algn="ctr" rtl="0" fontAlgn="base">
        <a:spcBef>
          <a:spcPct val="0"/>
        </a:spcBef>
        <a:spcAft>
          <a:spcPct val="0"/>
        </a:spcAft>
        <a:defRPr sz="1856">
          <a:solidFill>
            <a:schemeClr val="tx1"/>
          </a:solidFill>
          <a:latin typeface="Calibri" panose="020F0502020204030204" pitchFamily="34" charset="0"/>
        </a:defRPr>
      </a:lvl7pPr>
      <a:lvl8pPr marL="578644" algn="ctr" rtl="0" fontAlgn="base">
        <a:spcBef>
          <a:spcPct val="0"/>
        </a:spcBef>
        <a:spcAft>
          <a:spcPct val="0"/>
        </a:spcAft>
        <a:defRPr sz="1856">
          <a:solidFill>
            <a:schemeClr val="tx1"/>
          </a:solidFill>
          <a:latin typeface="Calibri" panose="020F0502020204030204" pitchFamily="34" charset="0"/>
        </a:defRPr>
      </a:lvl8pPr>
      <a:lvl9pPr marL="771525" algn="ctr" rtl="0" fontAlgn="base">
        <a:spcBef>
          <a:spcPct val="0"/>
        </a:spcBef>
        <a:spcAft>
          <a:spcPct val="0"/>
        </a:spcAft>
        <a:defRPr sz="1856">
          <a:solidFill>
            <a:schemeClr val="tx1"/>
          </a:solidFill>
          <a:latin typeface="Calibri" panose="020F0502020204030204" pitchFamily="34" charset="0"/>
        </a:defRPr>
      </a:lvl9pPr>
    </p:titleStyle>
    <p:bodyStyle>
      <a:lvl1pPr marL="144463" indent="-144463" algn="l"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1pPr>
      <a:lvl2pPr marL="312738" indent="-119063" algn="l"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2pPr>
      <a:lvl3pPr marL="481013" indent="-952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674688" indent="-95250" algn="l" rtl="0" eaLnBrk="0" fontAlgn="base" hangingPunct="0">
        <a:spcBef>
          <a:spcPct val="20000"/>
        </a:spcBef>
        <a:spcAft>
          <a:spcPct val="0"/>
        </a:spcAft>
        <a:buFont typeface="Arial" panose="020B0604020202020204" pitchFamily="34" charset="0"/>
        <a:buChar char="–"/>
        <a:defRPr sz="800" kern="1200">
          <a:solidFill>
            <a:schemeClr val="tx1"/>
          </a:solidFill>
          <a:latin typeface="+mn-lt"/>
          <a:ea typeface="+mn-ea"/>
          <a:cs typeface="+mn-cs"/>
        </a:defRPr>
      </a:lvl4pPr>
      <a:lvl5pPr marL="866775" indent="-95250" algn="l" rtl="0" eaLnBrk="0" fontAlgn="base" hangingPunct="0">
        <a:spcBef>
          <a:spcPct val="20000"/>
        </a:spcBef>
        <a:spcAft>
          <a:spcPct val="0"/>
        </a:spcAft>
        <a:buFont typeface="Arial" panose="020B0604020202020204" pitchFamily="34" charset="0"/>
        <a:buChar char="»"/>
        <a:defRPr sz="800" kern="1200">
          <a:solidFill>
            <a:schemeClr val="tx1"/>
          </a:solidFill>
          <a:latin typeface="+mn-lt"/>
          <a:ea typeface="+mn-ea"/>
          <a:cs typeface="+mn-cs"/>
        </a:defRPr>
      </a:lvl5pPr>
      <a:lvl6pPr marL="1061085" indent="-96679" algn="l" defTabSz="385763" rtl="0" eaLnBrk="1" latinLnBrk="0" hangingPunct="1">
        <a:spcBef>
          <a:spcPct val="20000"/>
        </a:spcBef>
        <a:buFont typeface="Arial" panose="020B0604020202020204" pitchFamily="34" charset="0"/>
        <a:buChar char="•"/>
        <a:defRPr sz="844" kern="1200">
          <a:solidFill>
            <a:schemeClr val="tx1"/>
          </a:solidFill>
          <a:latin typeface="+mn-lt"/>
          <a:ea typeface="+mn-ea"/>
          <a:cs typeface="+mn-cs"/>
        </a:defRPr>
      </a:lvl6pPr>
      <a:lvl7pPr marL="1253966" indent="-96679" algn="l" defTabSz="385763" rtl="0" eaLnBrk="1" latinLnBrk="0" hangingPunct="1">
        <a:spcBef>
          <a:spcPct val="20000"/>
        </a:spcBef>
        <a:buFont typeface="Arial" panose="020B0604020202020204" pitchFamily="34" charset="0"/>
        <a:buChar char="•"/>
        <a:defRPr sz="844" kern="1200">
          <a:solidFill>
            <a:schemeClr val="tx1"/>
          </a:solidFill>
          <a:latin typeface="+mn-lt"/>
          <a:ea typeface="+mn-ea"/>
          <a:cs typeface="+mn-cs"/>
        </a:defRPr>
      </a:lvl7pPr>
      <a:lvl8pPr marL="1446848" indent="-96679" algn="l" defTabSz="385763" rtl="0" eaLnBrk="1" latinLnBrk="0" hangingPunct="1">
        <a:spcBef>
          <a:spcPct val="20000"/>
        </a:spcBef>
        <a:buFont typeface="Arial" panose="020B0604020202020204" pitchFamily="34" charset="0"/>
        <a:buChar char="•"/>
        <a:defRPr sz="844" kern="1200">
          <a:solidFill>
            <a:schemeClr val="tx1"/>
          </a:solidFill>
          <a:latin typeface="+mn-lt"/>
          <a:ea typeface="+mn-ea"/>
          <a:cs typeface="+mn-cs"/>
        </a:defRPr>
      </a:lvl8pPr>
      <a:lvl9pPr marL="1639729" indent="-96679" algn="l" defTabSz="385763" rtl="0" eaLnBrk="1" latinLnBrk="0" hangingPunct="1">
        <a:spcBef>
          <a:spcPct val="20000"/>
        </a:spcBef>
        <a:buFont typeface="Arial" panose="020B0604020202020204"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1" kern="1200">
          <a:solidFill>
            <a:schemeClr val="tx1"/>
          </a:solidFill>
          <a:latin typeface="+mn-lt"/>
          <a:ea typeface="+mn-ea"/>
          <a:cs typeface="+mn-cs"/>
        </a:defRPr>
      </a:lvl1pPr>
      <a:lvl2pPr marL="192881" algn="l" defTabSz="385763" rtl="0" eaLnBrk="1" latinLnBrk="0" hangingPunct="1">
        <a:defRPr sz="761" kern="1200">
          <a:solidFill>
            <a:schemeClr val="tx1"/>
          </a:solidFill>
          <a:latin typeface="+mn-lt"/>
          <a:ea typeface="+mn-ea"/>
          <a:cs typeface="+mn-cs"/>
        </a:defRPr>
      </a:lvl2pPr>
      <a:lvl3pPr marL="385763" algn="l" defTabSz="385763" rtl="0" eaLnBrk="1" latinLnBrk="0" hangingPunct="1">
        <a:defRPr sz="761" kern="1200">
          <a:solidFill>
            <a:schemeClr val="tx1"/>
          </a:solidFill>
          <a:latin typeface="+mn-lt"/>
          <a:ea typeface="+mn-ea"/>
          <a:cs typeface="+mn-cs"/>
        </a:defRPr>
      </a:lvl3pPr>
      <a:lvl4pPr marL="578644" algn="l" defTabSz="385763" rtl="0" eaLnBrk="1" latinLnBrk="0" hangingPunct="1">
        <a:defRPr sz="761" kern="1200">
          <a:solidFill>
            <a:schemeClr val="tx1"/>
          </a:solidFill>
          <a:latin typeface="+mn-lt"/>
          <a:ea typeface="+mn-ea"/>
          <a:cs typeface="+mn-cs"/>
        </a:defRPr>
      </a:lvl4pPr>
      <a:lvl5pPr marL="771525" algn="l" defTabSz="385763" rtl="0" eaLnBrk="1" latinLnBrk="0" hangingPunct="1">
        <a:defRPr sz="761" kern="1200">
          <a:solidFill>
            <a:schemeClr val="tx1"/>
          </a:solidFill>
          <a:latin typeface="+mn-lt"/>
          <a:ea typeface="+mn-ea"/>
          <a:cs typeface="+mn-cs"/>
        </a:defRPr>
      </a:lvl5pPr>
      <a:lvl6pPr marL="964406" algn="l" defTabSz="385763" rtl="0" eaLnBrk="1" latinLnBrk="0" hangingPunct="1">
        <a:defRPr sz="761" kern="1200">
          <a:solidFill>
            <a:schemeClr val="tx1"/>
          </a:solidFill>
          <a:latin typeface="+mn-lt"/>
          <a:ea typeface="+mn-ea"/>
          <a:cs typeface="+mn-cs"/>
        </a:defRPr>
      </a:lvl6pPr>
      <a:lvl7pPr marL="1157288" algn="l" defTabSz="385763" rtl="0" eaLnBrk="1" latinLnBrk="0" hangingPunct="1">
        <a:defRPr sz="761" kern="1200">
          <a:solidFill>
            <a:schemeClr val="tx1"/>
          </a:solidFill>
          <a:latin typeface="+mn-lt"/>
          <a:ea typeface="+mn-ea"/>
          <a:cs typeface="+mn-cs"/>
        </a:defRPr>
      </a:lvl7pPr>
      <a:lvl8pPr marL="1350169" algn="l" defTabSz="385763" rtl="0" eaLnBrk="1" latinLnBrk="0" hangingPunct="1">
        <a:defRPr sz="761" kern="1200">
          <a:solidFill>
            <a:schemeClr val="tx1"/>
          </a:solidFill>
          <a:latin typeface="+mn-lt"/>
          <a:ea typeface="+mn-ea"/>
          <a:cs typeface="+mn-cs"/>
        </a:defRPr>
      </a:lvl8pPr>
      <a:lvl9pPr marL="1543050" algn="l" defTabSz="385763" rtl="0" eaLnBrk="1" latinLnBrk="0" hangingPunct="1">
        <a:defRPr sz="76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C729A1A-FA1A-4DD2-89B8-2D4D3DC9DAEA}"/>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ctr"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BF2742AF-44C6-4858-A18B-EC4243917F46}"/>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CF8089A-BE5F-495D-B161-40369804972D}"/>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defTabSz="685783">
              <a:defRPr sz="1125">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28669C3C-12D2-45ED-BB64-4B25352421E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lgn="ctr" defTabSz="685783">
              <a:defRPr sz="1125">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9F86BBED-9757-4E19-9E1B-D434D3B3BD32}"/>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lgn="r" defTabSz="685783">
              <a:defRPr sz="1125">
                <a:solidFill>
                  <a:srgbClr val="000000"/>
                </a:solidFill>
                <a:latin typeface="+mn-lt"/>
              </a:defRPr>
            </a:lvl1pPr>
          </a:lstStyle>
          <a:p>
            <a:pPr>
              <a:defRPr/>
            </a:pPr>
            <a:fld id="{EDDC46D3-3D99-4758-8A93-88A6B83548F4}" type="slidenum">
              <a:rPr lang="en-US"/>
              <a:pPr>
                <a:defRPr/>
              </a:pPr>
              <a:t>‹#›</a:t>
            </a:fld>
            <a:endParaRPr lang="en-US"/>
          </a:p>
        </p:txBody>
      </p:sp>
    </p:spTree>
    <p:extLst>
      <p:ext uri="{BB962C8B-B14F-4D97-AF65-F5344CB8AC3E}">
        <p14:creationId xmlns:p14="http://schemas.microsoft.com/office/powerpoint/2010/main" val="68405693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892" algn="ctr" rtl="0" fontAlgn="base">
        <a:spcBef>
          <a:spcPct val="0"/>
        </a:spcBef>
        <a:spcAft>
          <a:spcPct val="0"/>
        </a:spcAft>
        <a:defRPr sz="3300">
          <a:solidFill>
            <a:schemeClr val="tx2"/>
          </a:solidFill>
          <a:latin typeface="Arial" charset="0"/>
        </a:defRPr>
      </a:lvl6pPr>
      <a:lvl7pPr marL="685783" algn="ctr" rtl="0" fontAlgn="base">
        <a:spcBef>
          <a:spcPct val="0"/>
        </a:spcBef>
        <a:spcAft>
          <a:spcPct val="0"/>
        </a:spcAft>
        <a:defRPr sz="3300">
          <a:solidFill>
            <a:schemeClr val="tx2"/>
          </a:solidFill>
          <a:latin typeface="Arial" charset="0"/>
        </a:defRPr>
      </a:lvl7pPr>
      <a:lvl8pPr marL="1028675" algn="ctr" rtl="0" fontAlgn="base">
        <a:spcBef>
          <a:spcPct val="0"/>
        </a:spcBef>
        <a:spcAft>
          <a:spcPct val="0"/>
        </a:spcAft>
        <a:defRPr sz="3300">
          <a:solidFill>
            <a:schemeClr val="tx2"/>
          </a:solidFill>
          <a:latin typeface="Arial" charset="0"/>
        </a:defRPr>
      </a:lvl8pPr>
      <a:lvl9pPr marL="1371566" algn="ctr" rtl="0" fontAlgn="base">
        <a:spcBef>
          <a:spcPct val="0"/>
        </a:spcBef>
        <a:spcAft>
          <a:spcPct val="0"/>
        </a:spcAft>
        <a:defRPr sz="3300">
          <a:solidFill>
            <a:schemeClr val="tx2"/>
          </a:solidFill>
          <a:latin typeface="Arial" charset="0"/>
        </a:defRPr>
      </a:lvl9pPr>
    </p:titleStyle>
    <p:bodyStyle>
      <a:lvl1pPr marL="255588" indent="-255588" algn="l" rtl="0" eaLnBrk="0" fontAlgn="base" hangingPunct="0">
        <a:spcBef>
          <a:spcPct val="20000"/>
        </a:spcBef>
        <a:spcAft>
          <a:spcPct val="0"/>
        </a:spcAft>
        <a:buChar char="•"/>
        <a:defRPr sz="2400">
          <a:solidFill>
            <a:schemeClr val="tx1"/>
          </a:solidFill>
          <a:latin typeface="+mn-lt"/>
          <a:ea typeface="+mn-ea"/>
          <a:cs typeface="+mn-cs"/>
        </a:defRPr>
      </a:lvl1pPr>
      <a:lvl2pPr marL="555625" indent="-212725" algn="l" rtl="0" eaLnBrk="0" fontAlgn="base" hangingPunct="0">
        <a:spcBef>
          <a:spcPct val="20000"/>
        </a:spcBef>
        <a:spcAft>
          <a:spcPct val="0"/>
        </a:spcAft>
        <a:buChar char="–"/>
        <a:defRPr sz="2100">
          <a:solidFill>
            <a:schemeClr val="tx1"/>
          </a:solidFill>
          <a:latin typeface="+mn-lt"/>
        </a:defRPr>
      </a:lvl2pPr>
      <a:lvl3pPr marL="855663" indent="-169863" algn="l" rtl="0" eaLnBrk="0" fontAlgn="base" hangingPunct="0">
        <a:spcBef>
          <a:spcPct val="20000"/>
        </a:spcBef>
        <a:spcAft>
          <a:spcPct val="0"/>
        </a:spcAft>
        <a:buChar char="•"/>
        <a:defRPr>
          <a:solidFill>
            <a:schemeClr val="tx1"/>
          </a:solidFill>
          <a:latin typeface="+mn-lt"/>
        </a:defRPr>
      </a:lvl3pPr>
      <a:lvl4pPr marL="1198563" indent="-169863" algn="l" rtl="0" eaLnBrk="0" fontAlgn="base" hangingPunct="0">
        <a:spcBef>
          <a:spcPct val="20000"/>
        </a:spcBef>
        <a:spcAft>
          <a:spcPct val="0"/>
        </a:spcAft>
        <a:buChar char="–"/>
        <a:defRPr sz="1500">
          <a:solidFill>
            <a:schemeClr val="tx1"/>
          </a:solidFill>
          <a:latin typeface="+mn-lt"/>
        </a:defRPr>
      </a:lvl4pPr>
      <a:lvl5pPr marL="1541463" indent="-169863" algn="l" rtl="0" eaLnBrk="0" fontAlgn="base" hangingPunct="0">
        <a:spcBef>
          <a:spcPct val="20000"/>
        </a:spcBef>
        <a:spcAft>
          <a:spcPct val="0"/>
        </a:spcAft>
        <a:buChar char="»"/>
        <a:defRPr sz="1500">
          <a:solidFill>
            <a:schemeClr val="tx1"/>
          </a:solidFill>
          <a:latin typeface="+mn-lt"/>
        </a:defRPr>
      </a:lvl5pPr>
      <a:lvl6pPr marL="1885903" indent="-171446" algn="l" rtl="0" fontAlgn="base">
        <a:spcBef>
          <a:spcPct val="20000"/>
        </a:spcBef>
        <a:spcAft>
          <a:spcPct val="0"/>
        </a:spcAft>
        <a:buChar char="»"/>
        <a:defRPr sz="1500">
          <a:solidFill>
            <a:schemeClr val="tx1"/>
          </a:solidFill>
          <a:latin typeface="+mn-lt"/>
        </a:defRPr>
      </a:lvl6pPr>
      <a:lvl7pPr marL="2228795" indent="-171446" algn="l" rtl="0" fontAlgn="base">
        <a:spcBef>
          <a:spcPct val="20000"/>
        </a:spcBef>
        <a:spcAft>
          <a:spcPct val="0"/>
        </a:spcAft>
        <a:buChar char="»"/>
        <a:defRPr sz="1500">
          <a:solidFill>
            <a:schemeClr val="tx1"/>
          </a:solidFill>
          <a:latin typeface="+mn-lt"/>
        </a:defRPr>
      </a:lvl7pPr>
      <a:lvl8pPr marL="2571686" indent="-171446" algn="l" rtl="0" fontAlgn="base">
        <a:spcBef>
          <a:spcPct val="20000"/>
        </a:spcBef>
        <a:spcAft>
          <a:spcPct val="0"/>
        </a:spcAft>
        <a:buChar char="»"/>
        <a:defRPr sz="1500">
          <a:solidFill>
            <a:schemeClr val="tx1"/>
          </a:solidFill>
          <a:latin typeface="+mn-lt"/>
        </a:defRPr>
      </a:lvl8pPr>
      <a:lvl9pPr marL="2914577" indent="-171446"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783" rtl="0" eaLnBrk="1" latinLnBrk="0" hangingPunct="1">
        <a:defRPr sz="1425" kern="1200">
          <a:solidFill>
            <a:schemeClr val="tx1"/>
          </a:solidFill>
          <a:latin typeface="+mn-lt"/>
          <a:ea typeface="+mn-ea"/>
          <a:cs typeface="+mn-cs"/>
        </a:defRPr>
      </a:lvl1pPr>
      <a:lvl2pPr marL="342892" algn="l" defTabSz="685783" rtl="0" eaLnBrk="1" latinLnBrk="0" hangingPunct="1">
        <a:defRPr sz="1425" kern="1200">
          <a:solidFill>
            <a:schemeClr val="tx1"/>
          </a:solidFill>
          <a:latin typeface="+mn-lt"/>
          <a:ea typeface="+mn-ea"/>
          <a:cs typeface="+mn-cs"/>
        </a:defRPr>
      </a:lvl2pPr>
      <a:lvl3pPr marL="685783" algn="l" defTabSz="685783" rtl="0" eaLnBrk="1" latinLnBrk="0" hangingPunct="1">
        <a:defRPr sz="1425" kern="1200">
          <a:solidFill>
            <a:schemeClr val="tx1"/>
          </a:solidFill>
          <a:latin typeface="+mn-lt"/>
          <a:ea typeface="+mn-ea"/>
          <a:cs typeface="+mn-cs"/>
        </a:defRPr>
      </a:lvl3pPr>
      <a:lvl4pPr marL="1028675" algn="l" defTabSz="685783" rtl="0" eaLnBrk="1" latinLnBrk="0" hangingPunct="1">
        <a:defRPr sz="1425" kern="1200">
          <a:solidFill>
            <a:schemeClr val="tx1"/>
          </a:solidFill>
          <a:latin typeface="+mn-lt"/>
          <a:ea typeface="+mn-ea"/>
          <a:cs typeface="+mn-cs"/>
        </a:defRPr>
      </a:lvl4pPr>
      <a:lvl5pPr marL="1371566" algn="l" defTabSz="685783" rtl="0" eaLnBrk="1" latinLnBrk="0" hangingPunct="1">
        <a:defRPr sz="1425" kern="1200">
          <a:solidFill>
            <a:schemeClr val="tx1"/>
          </a:solidFill>
          <a:latin typeface="+mn-lt"/>
          <a:ea typeface="+mn-ea"/>
          <a:cs typeface="+mn-cs"/>
        </a:defRPr>
      </a:lvl5pPr>
      <a:lvl6pPr marL="1714457" algn="l" defTabSz="685783" rtl="0" eaLnBrk="1" latinLnBrk="0" hangingPunct="1">
        <a:defRPr sz="1425" kern="1200">
          <a:solidFill>
            <a:schemeClr val="tx1"/>
          </a:solidFill>
          <a:latin typeface="+mn-lt"/>
          <a:ea typeface="+mn-ea"/>
          <a:cs typeface="+mn-cs"/>
        </a:defRPr>
      </a:lvl6pPr>
      <a:lvl7pPr marL="2057348" algn="l" defTabSz="685783" rtl="0" eaLnBrk="1" latinLnBrk="0" hangingPunct="1">
        <a:defRPr sz="1425" kern="1200">
          <a:solidFill>
            <a:schemeClr val="tx1"/>
          </a:solidFill>
          <a:latin typeface="+mn-lt"/>
          <a:ea typeface="+mn-ea"/>
          <a:cs typeface="+mn-cs"/>
        </a:defRPr>
      </a:lvl7pPr>
      <a:lvl8pPr marL="2400240" algn="l" defTabSz="685783" rtl="0" eaLnBrk="1" latinLnBrk="0" hangingPunct="1">
        <a:defRPr sz="1425" kern="1200">
          <a:solidFill>
            <a:schemeClr val="tx1"/>
          </a:solidFill>
          <a:latin typeface="+mn-lt"/>
          <a:ea typeface="+mn-ea"/>
          <a:cs typeface="+mn-cs"/>
        </a:defRPr>
      </a:lvl8pPr>
      <a:lvl9pPr marL="2743132" algn="l" defTabSz="685783" rtl="0" eaLnBrk="1" latinLnBrk="0" hangingPunct="1">
        <a:defRPr sz="142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0C0B4E1E-6CE0-4DE0-8758-12E56BA4F66F}"/>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3075" name="Text Placeholder 2">
            <a:extLst>
              <a:ext uri="{FF2B5EF4-FFF2-40B4-BE49-F238E27FC236}">
                <a16:creationId xmlns:a16="http://schemas.microsoft.com/office/drawing/2014/main" id="{4E76309D-7AED-4702-9D58-184576DE4AFF}"/>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a16="http://schemas.microsoft.com/office/drawing/2014/main" id="{BBF80B71-3F95-40D0-BC1F-FC7698AF62F0}"/>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8FF28B28-AE45-4A10-8779-E05FC50CF8C3}" type="datetimeFigureOut">
              <a:rPr lang="vi-VN"/>
              <a:pPr>
                <a:defRPr/>
              </a:pPr>
              <a:t>12/10/2022</a:t>
            </a:fld>
            <a:endParaRPr lang="vi-VN"/>
          </a:p>
        </p:txBody>
      </p:sp>
      <p:sp>
        <p:nvSpPr>
          <p:cNvPr id="5" name="Footer Placeholder 4">
            <a:extLst>
              <a:ext uri="{FF2B5EF4-FFF2-40B4-BE49-F238E27FC236}">
                <a16:creationId xmlns:a16="http://schemas.microsoft.com/office/drawing/2014/main" id="{62927CCE-2791-400C-81F3-8F8E2231C42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vi-VN"/>
          </a:p>
        </p:txBody>
      </p:sp>
      <p:sp>
        <p:nvSpPr>
          <p:cNvPr id="6" name="Slide Number Placeholder 5">
            <a:extLst>
              <a:ext uri="{FF2B5EF4-FFF2-40B4-BE49-F238E27FC236}">
                <a16:creationId xmlns:a16="http://schemas.microsoft.com/office/drawing/2014/main" id="{EE93B758-D60A-49C8-AA31-BE44AC01A239}"/>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E027E86-F372-470E-AB5A-E2FF303C7BF3}" type="slidenum">
              <a:rPr lang="vi-VN"/>
              <a:pPr>
                <a:defRPr/>
              </a:pPr>
              <a:t>‹#›</a:t>
            </a:fld>
            <a:endParaRPr lang="vi-VN"/>
          </a:p>
        </p:txBody>
      </p:sp>
    </p:spTree>
    <p:extLst>
      <p:ext uri="{BB962C8B-B14F-4D97-AF65-F5344CB8AC3E}">
        <p14:creationId xmlns:p14="http://schemas.microsoft.com/office/powerpoint/2010/main" val="180211313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traight Connector 15">
            <a:extLst>
              <a:ext uri="{FF2B5EF4-FFF2-40B4-BE49-F238E27FC236}">
                <a16:creationId xmlns:a16="http://schemas.microsoft.com/office/drawing/2014/main" id="{B8EB9711-3D96-48D2-9CE8-AE51EA2446B7}"/>
              </a:ext>
            </a:extLst>
          </p:cNvPr>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lIns="68579" tIns="34289" rIns="68579" bIns="34289"/>
          <a:lstStyle/>
          <a:p>
            <a:pPr>
              <a:defRPr/>
            </a:pPr>
            <a:endParaRPr lang="en-US" sz="1800" dirty="0"/>
          </a:p>
        </p:txBody>
      </p:sp>
      <p:sp>
        <p:nvSpPr>
          <p:cNvPr id="22" name="Title Placeholder 21">
            <a:extLst>
              <a:ext uri="{FF2B5EF4-FFF2-40B4-BE49-F238E27FC236}">
                <a16:creationId xmlns:a16="http://schemas.microsoft.com/office/drawing/2014/main" id="{353166C4-AF29-49E0-A028-1C5FB8078FEE}"/>
              </a:ext>
            </a:extLst>
          </p:cNvPr>
          <p:cNvSpPr>
            <a:spLocks noGrp="1"/>
          </p:cNvSpPr>
          <p:nvPr>
            <p:ph type="title"/>
          </p:nvPr>
        </p:nvSpPr>
        <p:spPr>
          <a:xfrm>
            <a:off x="609600" y="274638"/>
            <a:ext cx="9956800" cy="1143000"/>
          </a:xfrm>
          <a:prstGeom prst="rect">
            <a:avLst/>
          </a:prstGeom>
        </p:spPr>
        <p:txBody>
          <a:bodyPr vert="horz" lIns="91438" tIns="45719" rIns="91438" bIns="45719" anchor="b">
            <a:normAutofit/>
          </a:bodyPr>
          <a:lstStyle/>
          <a:p>
            <a:r>
              <a:rPr lang="en-US"/>
              <a:t>Click to edit Master title style</a:t>
            </a:r>
          </a:p>
        </p:txBody>
      </p:sp>
      <p:sp>
        <p:nvSpPr>
          <p:cNvPr id="5124" name="Text Placeholder 12">
            <a:extLst>
              <a:ext uri="{FF2B5EF4-FFF2-40B4-BE49-F238E27FC236}">
                <a16:creationId xmlns:a16="http://schemas.microsoft.com/office/drawing/2014/main" id="{0B06BD37-01E1-4BAA-9C18-37153A570BD2}"/>
              </a:ext>
            </a:extLst>
          </p:cNvPr>
          <p:cNvSpPr>
            <a:spLocks noGrp="1" noChangeArrowheads="1"/>
          </p:cNvSpPr>
          <p:nvPr>
            <p:ph type="body" idx="1"/>
          </p:nvPr>
        </p:nvSpPr>
        <p:spPr bwMode="auto">
          <a:xfrm>
            <a:off x="609600" y="1600201"/>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5F8A0186-EDE2-4770-A108-6EF23AA1B37D}"/>
              </a:ext>
            </a:extLst>
          </p:cNvPr>
          <p:cNvSpPr>
            <a:spLocks noGrp="1"/>
          </p:cNvSpPr>
          <p:nvPr>
            <p:ph type="dt" sz="half" idx="2"/>
          </p:nvPr>
        </p:nvSpPr>
        <p:spPr>
          <a:xfrm rot="5400000">
            <a:off x="10453954" y="1017853"/>
            <a:ext cx="2011362" cy="512233"/>
          </a:xfrm>
          <a:prstGeom prst="rect">
            <a:avLst/>
          </a:prstGeom>
        </p:spPr>
        <p:txBody>
          <a:bodyPr vert="horz" lIns="91438" tIns="45719" rIns="91438" bIns="45719" anchor="ctr" anchorCtr="0"/>
          <a:lstStyle>
            <a:lvl1pPr algn="r" eaLnBrk="1" latinLnBrk="0" hangingPunct="1">
              <a:defRPr kumimoji="0" sz="900">
                <a:solidFill>
                  <a:schemeClr val="tx2"/>
                </a:solidFill>
              </a:defRPr>
            </a:lvl1pPr>
          </a:lstStyle>
          <a:p>
            <a:pPr>
              <a:defRPr/>
            </a:pPr>
            <a:fld id="{0DAF6826-E695-4DEC-A66D-FF79333F7387}" type="datetimeFigureOut">
              <a:rPr lang="zh-CN" altLang="en-US"/>
              <a:pPr>
                <a:defRPr/>
              </a:pPr>
              <a:t>2022/10/12</a:t>
            </a:fld>
            <a:endParaRPr lang="zh-CN" altLang="en-US" dirty="0"/>
          </a:p>
        </p:txBody>
      </p:sp>
      <p:sp>
        <p:nvSpPr>
          <p:cNvPr id="3" name="Footer Placeholder 2">
            <a:extLst>
              <a:ext uri="{FF2B5EF4-FFF2-40B4-BE49-F238E27FC236}">
                <a16:creationId xmlns:a16="http://schemas.microsoft.com/office/drawing/2014/main" id="{DF27D09D-BFF6-482C-8818-8BA7238C1467}"/>
              </a:ext>
            </a:extLst>
          </p:cNvPr>
          <p:cNvSpPr>
            <a:spLocks noGrp="1"/>
          </p:cNvSpPr>
          <p:nvPr>
            <p:ph type="ftr" sz="quarter" idx="3"/>
          </p:nvPr>
        </p:nvSpPr>
        <p:spPr>
          <a:xfrm rot="5400000">
            <a:off x="9853084" y="3676121"/>
            <a:ext cx="3200400" cy="486833"/>
          </a:xfrm>
          <a:prstGeom prst="rect">
            <a:avLst/>
          </a:prstGeom>
        </p:spPr>
        <p:txBody>
          <a:bodyPr vert="horz" lIns="91438" tIns="45719" rIns="91438" bIns="45719" anchor="ctr" anchorCtr="0"/>
          <a:lstStyle>
            <a:lvl1pPr algn="l" eaLnBrk="1" latinLnBrk="0" hangingPunct="1">
              <a:defRPr kumimoji="0" sz="900">
                <a:solidFill>
                  <a:schemeClr val="tx2"/>
                </a:solidFill>
              </a:defRPr>
            </a:lvl1pPr>
          </a:lstStyle>
          <a:p>
            <a:pPr>
              <a:defRPr/>
            </a:pPr>
            <a:endParaRPr lang="zh-CN" altLang="en-US"/>
          </a:p>
        </p:txBody>
      </p:sp>
      <p:sp>
        <p:nvSpPr>
          <p:cNvPr id="7" name="Straight Connector 6">
            <a:extLst>
              <a:ext uri="{FF2B5EF4-FFF2-40B4-BE49-F238E27FC236}">
                <a16:creationId xmlns:a16="http://schemas.microsoft.com/office/drawing/2014/main" id="{9AE0A3DF-6E1E-4BC8-99D4-FBA8DD5FD028}"/>
              </a:ext>
            </a:extLst>
          </p:cNvPr>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5128" name="Straight Connector 8">
            <a:extLst>
              <a:ext uri="{FF2B5EF4-FFF2-40B4-BE49-F238E27FC236}">
                <a16:creationId xmlns:a16="http://schemas.microsoft.com/office/drawing/2014/main" id="{1C2B8EFF-98EA-43D5-A61D-C01BC1CC1E5D}"/>
              </a:ext>
            </a:extLst>
          </p:cNvPr>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10" name="Rectangle 9">
            <a:extLst>
              <a:ext uri="{FF2B5EF4-FFF2-40B4-BE49-F238E27FC236}">
                <a16:creationId xmlns:a16="http://schemas.microsoft.com/office/drawing/2014/main" id="{85CB1903-2BC3-4B55-B1CC-0477EF9EA2F2}"/>
              </a:ext>
            </a:extLst>
          </p:cNvPr>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5130" name="Straight Connector 10">
            <a:extLst>
              <a:ext uri="{FF2B5EF4-FFF2-40B4-BE49-F238E27FC236}">
                <a16:creationId xmlns:a16="http://schemas.microsoft.com/office/drawing/2014/main" id="{A01681D8-2324-4912-9D77-EE5A6DC23DBD}"/>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12" name="Oval 11">
            <a:extLst>
              <a:ext uri="{FF2B5EF4-FFF2-40B4-BE49-F238E27FC236}">
                <a16:creationId xmlns:a16="http://schemas.microsoft.com/office/drawing/2014/main" id="{F5153E7A-7A6E-464C-8C69-E165B567C7C2}"/>
              </a:ext>
            </a:extLst>
          </p:cNvPr>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23" name="Slide Number Placeholder 22">
            <a:extLst>
              <a:ext uri="{FF2B5EF4-FFF2-40B4-BE49-F238E27FC236}">
                <a16:creationId xmlns:a16="http://schemas.microsoft.com/office/drawing/2014/main" id="{F716D641-875C-476C-8664-E8296C698C19}"/>
              </a:ext>
            </a:extLst>
          </p:cNvPr>
          <p:cNvSpPr>
            <a:spLocks noGrp="1"/>
          </p:cNvSpPr>
          <p:nvPr>
            <p:ph type="sldNum" sz="quarter" idx="4"/>
          </p:nvPr>
        </p:nvSpPr>
        <p:spPr>
          <a:xfrm>
            <a:off x="10839451" y="5734050"/>
            <a:ext cx="812800" cy="520700"/>
          </a:xfrm>
          <a:prstGeom prst="rect">
            <a:avLst/>
          </a:prstGeom>
        </p:spPr>
        <p:txBody>
          <a:bodyPr vert="horz" lIns="91438" tIns="45719" rIns="91438" bIns="45719" anchor="ctr"/>
          <a:lstStyle>
            <a:lvl1pPr algn="ctr" eaLnBrk="1" latinLnBrk="0" hangingPunct="1">
              <a:defRPr kumimoji="0" sz="1125" b="1">
                <a:solidFill>
                  <a:srgbClr val="FFFFFF"/>
                </a:solidFill>
              </a:defRPr>
            </a:lvl1pPr>
          </a:lstStyle>
          <a:p>
            <a:pPr>
              <a:defRPr/>
            </a:pPr>
            <a:fld id="{71F98E98-BEB9-48A5-B12B-A6493396109D}" type="slidenum">
              <a:rPr lang="zh-CN" altLang="en-US"/>
              <a:pPr>
                <a:defRPr/>
              </a:pPr>
              <a:t>‹#›</a:t>
            </a:fld>
            <a:endParaRPr lang="zh-CN" altLang="en-US" dirty="0"/>
          </a:p>
        </p:txBody>
      </p:sp>
    </p:spTree>
    <p:extLst>
      <p:ext uri="{BB962C8B-B14F-4D97-AF65-F5344CB8AC3E}">
        <p14:creationId xmlns:p14="http://schemas.microsoft.com/office/powerpoint/2010/main" val="104242283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rtl="0" eaLnBrk="0" fontAlgn="base" hangingPunct="0">
        <a:spcBef>
          <a:spcPct val="0"/>
        </a:spcBef>
        <a:spcAft>
          <a:spcPct val="0"/>
        </a:spcAft>
        <a:defRPr sz="2300" kern="1200" cap="small">
          <a:solidFill>
            <a:schemeClr val="tx2"/>
          </a:solidFill>
          <a:latin typeface="+mj-lt"/>
          <a:ea typeface="+mj-ea"/>
          <a:cs typeface="+mj-cs"/>
        </a:defRPr>
      </a:lvl1pPr>
      <a:lvl2pPr algn="l" rtl="0" eaLnBrk="0" fontAlgn="base" hangingPunct="0">
        <a:spcBef>
          <a:spcPct val="0"/>
        </a:spcBef>
        <a:spcAft>
          <a:spcPct val="0"/>
        </a:spcAft>
        <a:defRPr sz="2300">
          <a:solidFill>
            <a:schemeClr val="tx2"/>
          </a:solidFill>
          <a:latin typeface="Century Schoolbook" panose="02040604050505020304" pitchFamily="18" charset="0"/>
        </a:defRPr>
      </a:lvl2pPr>
      <a:lvl3pPr algn="l" rtl="0" eaLnBrk="0" fontAlgn="base" hangingPunct="0">
        <a:spcBef>
          <a:spcPct val="0"/>
        </a:spcBef>
        <a:spcAft>
          <a:spcPct val="0"/>
        </a:spcAft>
        <a:defRPr sz="2300">
          <a:solidFill>
            <a:schemeClr val="tx2"/>
          </a:solidFill>
          <a:latin typeface="Century Schoolbook" panose="02040604050505020304" pitchFamily="18" charset="0"/>
        </a:defRPr>
      </a:lvl3pPr>
      <a:lvl4pPr algn="l" rtl="0" eaLnBrk="0" fontAlgn="base" hangingPunct="0">
        <a:spcBef>
          <a:spcPct val="0"/>
        </a:spcBef>
        <a:spcAft>
          <a:spcPct val="0"/>
        </a:spcAft>
        <a:defRPr sz="2300">
          <a:solidFill>
            <a:schemeClr val="tx2"/>
          </a:solidFill>
          <a:latin typeface="Century Schoolbook" panose="02040604050505020304" pitchFamily="18" charset="0"/>
        </a:defRPr>
      </a:lvl4pPr>
      <a:lvl5pPr algn="l" rtl="0" eaLnBrk="0" fontAlgn="base" hangingPunct="0">
        <a:spcBef>
          <a:spcPct val="0"/>
        </a:spcBef>
        <a:spcAft>
          <a:spcPct val="0"/>
        </a:spcAft>
        <a:defRPr sz="2300">
          <a:solidFill>
            <a:schemeClr val="tx2"/>
          </a:solidFill>
          <a:latin typeface="Century Schoolbook" panose="02040604050505020304" pitchFamily="18" charset="0"/>
        </a:defRPr>
      </a:lvl5pPr>
      <a:lvl6pPr marL="457200" algn="l" rtl="0" fontAlgn="base">
        <a:spcBef>
          <a:spcPct val="0"/>
        </a:spcBef>
        <a:spcAft>
          <a:spcPct val="0"/>
        </a:spcAft>
        <a:defRPr sz="2300">
          <a:solidFill>
            <a:schemeClr val="tx2"/>
          </a:solidFill>
          <a:latin typeface="Century Schoolbook" panose="02040604050505020304" pitchFamily="18" charset="0"/>
        </a:defRPr>
      </a:lvl6pPr>
      <a:lvl7pPr marL="914400" algn="l" rtl="0" fontAlgn="base">
        <a:spcBef>
          <a:spcPct val="0"/>
        </a:spcBef>
        <a:spcAft>
          <a:spcPct val="0"/>
        </a:spcAft>
        <a:defRPr sz="2300">
          <a:solidFill>
            <a:schemeClr val="tx2"/>
          </a:solidFill>
          <a:latin typeface="Century Schoolbook" panose="02040604050505020304" pitchFamily="18" charset="0"/>
        </a:defRPr>
      </a:lvl7pPr>
      <a:lvl8pPr marL="1371600" algn="l" rtl="0" fontAlgn="base">
        <a:spcBef>
          <a:spcPct val="0"/>
        </a:spcBef>
        <a:spcAft>
          <a:spcPct val="0"/>
        </a:spcAft>
        <a:defRPr sz="2300">
          <a:solidFill>
            <a:schemeClr val="tx2"/>
          </a:solidFill>
          <a:latin typeface="Century Schoolbook" panose="02040604050505020304" pitchFamily="18" charset="0"/>
        </a:defRPr>
      </a:lvl8pPr>
      <a:lvl9pPr marL="1828800" algn="l" rtl="0" fontAlgn="base">
        <a:spcBef>
          <a:spcPct val="0"/>
        </a:spcBef>
        <a:spcAft>
          <a:spcPct val="0"/>
        </a:spcAft>
        <a:defRPr sz="2300">
          <a:solidFill>
            <a:schemeClr val="tx2"/>
          </a:solidFill>
          <a:latin typeface="Century Schoolbook" panose="02040604050505020304" pitchFamily="18" charset="0"/>
        </a:defRPr>
      </a:lvl9pPr>
    </p:titleStyle>
    <p:bodyStyle>
      <a:lvl1pPr marL="204788" indent="-204788" algn="l" rtl="0" eaLnBrk="0" fontAlgn="base" hangingPunct="0">
        <a:spcBef>
          <a:spcPts val="450"/>
        </a:spcBef>
        <a:spcAft>
          <a:spcPct val="0"/>
        </a:spcAft>
        <a:buClr>
          <a:schemeClr val="accent1"/>
        </a:buClr>
        <a:buSzPct val="70000"/>
        <a:buFont typeface="Wingdings" panose="05000000000000000000" pitchFamily="2" charset="2"/>
        <a:buChar char=""/>
        <a:defRPr kern="1200">
          <a:solidFill>
            <a:schemeClr val="tx1"/>
          </a:solidFill>
          <a:latin typeface="+mn-lt"/>
          <a:ea typeface="+mn-ea"/>
          <a:cs typeface="+mn-cs"/>
        </a:defRPr>
      </a:lvl1pPr>
      <a:lvl2pPr marL="479425" indent="-204788" algn="l" rtl="0" eaLnBrk="0" fontAlgn="base" hangingPunct="0">
        <a:spcBef>
          <a:spcPct val="20000"/>
        </a:spcBef>
        <a:spcAft>
          <a:spcPct val="0"/>
        </a:spcAft>
        <a:buClr>
          <a:schemeClr val="accent1"/>
        </a:buClr>
        <a:buSzPct val="80000"/>
        <a:buFont typeface="Wingdings 2" panose="05020102010507070707" pitchFamily="18" charset="2"/>
        <a:buChar char=""/>
        <a:defRPr sz="1500" kern="1200">
          <a:solidFill>
            <a:schemeClr val="tx1"/>
          </a:solidFill>
          <a:latin typeface="+mn-lt"/>
          <a:ea typeface="+mn-ea"/>
          <a:cs typeface="+mn-cs"/>
        </a:defRPr>
      </a:lvl2pPr>
      <a:lvl3pPr marL="684213" indent="-136525" algn="l" rtl="0" eaLnBrk="0" fontAlgn="base" hangingPunct="0">
        <a:spcBef>
          <a:spcPct val="20000"/>
        </a:spcBef>
        <a:spcAft>
          <a:spcPct val="0"/>
        </a:spcAft>
        <a:buClr>
          <a:srgbClr val="E0752F"/>
        </a:buClr>
        <a:buSzPct val="60000"/>
        <a:buFont typeface="Wingdings" panose="05000000000000000000" pitchFamily="2" charset="2"/>
        <a:buChar char=""/>
        <a:defRPr sz="1400" kern="1200">
          <a:solidFill>
            <a:schemeClr val="tx1"/>
          </a:solidFill>
          <a:latin typeface="+mn-lt"/>
          <a:ea typeface="+mn-ea"/>
          <a:cs typeface="+mn-cs"/>
        </a:defRPr>
      </a:lvl3pPr>
      <a:lvl4pPr marL="890588" indent="-136525" algn="l" rtl="0" eaLnBrk="0" fontAlgn="base" hangingPunct="0">
        <a:spcBef>
          <a:spcPct val="20000"/>
        </a:spcBef>
        <a:spcAft>
          <a:spcPct val="0"/>
        </a:spcAft>
        <a:buClr>
          <a:srgbClr val="FEC3AE"/>
        </a:buClr>
        <a:buSzPct val="60000"/>
        <a:buFont typeface="Wingdings" panose="05000000000000000000" pitchFamily="2" charset="2"/>
        <a:buChar char=""/>
        <a:defRPr sz="1400" kern="1200">
          <a:solidFill>
            <a:schemeClr val="tx1"/>
          </a:solidFill>
          <a:latin typeface="+mn-lt"/>
          <a:ea typeface="+mn-ea"/>
          <a:cs typeface="+mn-cs"/>
        </a:defRPr>
      </a:lvl4pPr>
      <a:lvl5pPr marL="1096963" indent="-136525" algn="l" rtl="0" eaLnBrk="0" fontAlgn="base" hangingPunct="0">
        <a:spcBef>
          <a:spcPct val="20000"/>
        </a:spcBef>
        <a:spcAft>
          <a:spcPct val="0"/>
        </a:spcAft>
        <a:buClr>
          <a:srgbClr val="BDCAE9"/>
        </a:buClr>
        <a:buSzPct val="68000"/>
        <a:buFont typeface="Wingdings 2" panose="05020102010507070707" pitchFamily="18" charset="2"/>
        <a:buChar char=""/>
        <a:defRPr sz="1200" kern="1200">
          <a:solidFill>
            <a:schemeClr val="tx1"/>
          </a:solidFill>
          <a:latin typeface="+mn-lt"/>
          <a:ea typeface="+mn-ea"/>
          <a:cs typeface="+mn-cs"/>
        </a:defRPr>
      </a:lvl5pPr>
      <a:lvl6pPr marL="1302988" indent="-137156" algn="l" rtl="0" eaLnBrk="1" latinLnBrk="0" hangingPunct="1">
        <a:spcBef>
          <a:spcPct val="20000"/>
        </a:spcBef>
        <a:buClr>
          <a:schemeClr val="accent1"/>
        </a:buClr>
        <a:buChar char="•"/>
        <a:defRPr kumimoji="0" sz="1200" kern="1200">
          <a:solidFill>
            <a:schemeClr val="tx2"/>
          </a:solidFill>
          <a:latin typeface="+mn-lt"/>
          <a:ea typeface="+mn-ea"/>
          <a:cs typeface="+mn-cs"/>
        </a:defRPr>
      </a:lvl6pPr>
      <a:lvl7pPr marL="1508723" indent="-137156" algn="l" rtl="0" eaLnBrk="1" latinLnBrk="0" hangingPunct="1">
        <a:spcBef>
          <a:spcPct val="20000"/>
        </a:spcBef>
        <a:buClr>
          <a:schemeClr val="accent1">
            <a:tint val="60000"/>
          </a:schemeClr>
        </a:buClr>
        <a:buSzPct val="60000"/>
        <a:buFont typeface="Wingdings"/>
        <a:buChar char=""/>
        <a:defRPr kumimoji="0" sz="1125" kern="1200" baseline="0">
          <a:solidFill>
            <a:schemeClr val="tx2"/>
          </a:solidFill>
          <a:latin typeface="+mn-lt"/>
          <a:ea typeface="+mn-ea"/>
          <a:cs typeface="+mn-cs"/>
        </a:defRPr>
      </a:lvl7pPr>
      <a:lvl8pPr marL="1714457" indent="-137156" algn="l" rtl="0" eaLnBrk="1" latinLnBrk="0" hangingPunct="1">
        <a:spcBef>
          <a:spcPct val="20000"/>
        </a:spcBef>
        <a:buClr>
          <a:schemeClr val="accent2"/>
        </a:buClr>
        <a:buChar char="•"/>
        <a:defRPr kumimoji="0" sz="1125" kern="1200" cap="small" baseline="0">
          <a:solidFill>
            <a:schemeClr val="tx2"/>
          </a:solidFill>
          <a:latin typeface="+mn-lt"/>
          <a:ea typeface="+mn-ea"/>
          <a:cs typeface="+mn-cs"/>
        </a:defRPr>
      </a:lvl8pPr>
      <a:lvl9pPr marL="1920192" indent="-137156" algn="l" rtl="0" eaLnBrk="1" latinLnBrk="0" hangingPunct="1">
        <a:spcBef>
          <a:spcPct val="20000"/>
        </a:spcBef>
        <a:buClr>
          <a:schemeClr val="accent1">
            <a:shade val="75000"/>
          </a:schemeClr>
        </a:buClr>
        <a:buChar char="•"/>
        <a:defRPr kumimoji="0" sz="1125"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82EEAF44-2589-4CC8-9DD9-67F187C42FA5}"/>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5A870816-028A-4A82-BC8E-1A8206F8ED6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D36D9C5-3324-4E66-9FB0-9531F4B30DB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782E186A-09C2-459A-8631-6BCAF2C71AB6}" type="datetimeFigureOut">
              <a:rPr lang="en-US"/>
              <a:pPr>
                <a:defRPr/>
              </a:pPr>
              <a:t>10/12/2022</a:t>
            </a:fld>
            <a:endParaRPr lang="en-US"/>
          </a:p>
        </p:txBody>
      </p:sp>
      <p:sp>
        <p:nvSpPr>
          <p:cNvPr id="5" name="Footer Placeholder 4">
            <a:extLst>
              <a:ext uri="{FF2B5EF4-FFF2-40B4-BE49-F238E27FC236}">
                <a16:creationId xmlns:a16="http://schemas.microsoft.com/office/drawing/2014/main" id="{63690540-0051-4892-82C7-89B51B920EF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9C4F5C9F-C813-43AD-8852-B0C81B2E557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6E27D0E-33B7-41D0-9A5C-0651DECEB9A2}" type="slidenum">
              <a:rPr lang="en-US"/>
              <a:pPr>
                <a:defRPr/>
              </a:pPr>
              <a:t>‹#›</a:t>
            </a:fld>
            <a:endParaRPr lang="en-US"/>
          </a:p>
        </p:txBody>
      </p:sp>
    </p:spTree>
    <p:extLst>
      <p:ext uri="{BB962C8B-B14F-4D97-AF65-F5344CB8AC3E}">
        <p14:creationId xmlns:p14="http://schemas.microsoft.com/office/powerpoint/2010/main" val="191675029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593A9-40E4-4715-BB88-DD783705E2B1}" type="datetimeFigureOut">
              <a:rPr lang="en-US" smtClean="0"/>
              <a:t>10/12/2022</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113230927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png"/><Relationship Id="rId3" Type="http://schemas.openxmlformats.org/officeDocument/2006/relationships/image" Target="../media/image32.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24.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9.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0.jpg"/><Relationship Id="rId1" Type="http://schemas.openxmlformats.org/officeDocument/2006/relationships/slideLayout" Target="../slideLayouts/slideLayout11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0.xml"/><Relationship Id="rId1" Type="http://schemas.openxmlformats.org/officeDocument/2006/relationships/tags" Target="../tags/tag6.xml"/><Relationship Id="rId5" Type="http://schemas.openxmlformats.org/officeDocument/2006/relationships/image" Target="../media/image5.pn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Layout" Target="../slideLayouts/slideLayout14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3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0.jpe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48.xml"/><Relationship Id="rId6" Type="http://schemas.openxmlformats.org/officeDocument/2006/relationships/image" Target="../media/image49.png"/><Relationship Id="rId5" Type="http://schemas.openxmlformats.org/officeDocument/2006/relationships/image" Target="../media/image45.pn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7.xml"/><Relationship Id="rId1" Type="http://schemas.openxmlformats.org/officeDocument/2006/relationships/tags" Target="../tags/tag7.xml"/><Relationship Id="rId5" Type="http://schemas.openxmlformats.org/officeDocument/2006/relationships/image" Target="../media/image5.pn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6.xml"/><Relationship Id="rId1" Type="http://schemas.openxmlformats.org/officeDocument/2006/relationships/tags" Target="../tags/tag8.xml"/><Relationship Id="rId5" Type="http://schemas.openxmlformats.org/officeDocument/2006/relationships/image" Target="../media/image5.pn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3.xml"/><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93.xml"/><Relationship Id="rId7" Type="http://schemas.openxmlformats.org/officeDocument/2006/relationships/image" Target="../media/image8.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 Id="rId1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3.xml"/><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image" Target="../media/image55.pn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30.xml"/><Relationship Id="rId6" Type="http://schemas.openxmlformats.org/officeDocument/2006/relationships/image" Target="../media/image5.png"/><Relationship Id="rId5" Type="http://schemas.openxmlformats.org/officeDocument/2006/relationships/image" Target="../media/image58.jp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135.xml"/><Relationship Id="rId7" Type="http://schemas.openxmlformats.org/officeDocument/2006/relationships/image" Target="../media/image1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0.png"/><Relationship Id="rId11" Type="http://schemas.openxmlformats.org/officeDocument/2006/relationships/image" Target="../media/image5.png"/><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notesSlide" Target="../notesSlides/notesSlide18.xml"/><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png"/><Relationship Id="rId18" Type="http://schemas.openxmlformats.org/officeDocument/2006/relationships/image" Target="../media/image21.png"/><Relationship Id="rId26" Type="http://schemas.openxmlformats.org/officeDocument/2006/relationships/image" Target="../media/image5.png"/><Relationship Id="rId3" Type="http://schemas.openxmlformats.org/officeDocument/2006/relationships/audio" Target="../media/media2.wav"/><Relationship Id="rId21" Type="http://schemas.openxmlformats.org/officeDocument/2006/relationships/image" Target="../media/image24.png"/><Relationship Id="rId7" Type="http://schemas.openxmlformats.org/officeDocument/2006/relationships/audio" Target="../media/audio1.wav"/><Relationship Id="rId12" Type="http://schemas.openxmlformats.org/officeDocument/2006/relationships/image" Target="../media/image16.png"/><Relationship Id="rId17" Type="http://schemas.openxmlformats.org/officeDocument/2006/relationships/image" Target="../media/image20.png"/><Relationship Id="rId25" Type="http://schemas.openxmlformats.org/officeDocument/2006/relationships/image" Target="../media/image26.wmf"/><Relationship Id="rId2" Type="http://schemas.microsoft.com/office/2007/relationships/media" Target="../media/media2.wav"/><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tags" Target="../tags/tag2.xml"/><Relationship Id="rId6" Type="http://schemas.openxmlformats.org/officeDocument/2006/relationships/slideLayout" Target="../slideLayouts/slideLayout94.xml"/><Relationship Id="rId11" Type="http://schemas.openxmlformats.org/officeDocument/2006/relationships/image" Target="../media/image15.png"/><Relationship Id="rId24" Type="http://schemas.openxmlformats.org/officeDocument/2006/relationships/slide" Target="slide6.xml"/><Relationship Id="rId5" Type="http://schemas.openxmlformats.org/officeDocument/2006/relationships/audio" Target="../media/media3.mp3"/><Relationship Id="rId15" Type="http://schemas.openxmlformats.org/officeDocument/2006/relationships/image" Target="../media/image18.png"/><Relationship Id="rId23" Type="http://schemas.openxmlformats.org/officeDocument/2006/relationships/image" Target="../media/image12.png"/><Relationship Id="rId10" Type="http://schemas.openxmlformats.org/officeDocument/2006/relationships/audio" Target="../media/audio4.wav"/><Relationship Id="rId19" Type="http://schemas.openxmlformats.org/officeDocument/2006/relationships/image" Target="../media/image22.emf"/><Relationship Id="rId4" Type="http://schemas.microsoft.com/office/2007/relationships/media" Target="../media/media3.mp3"/><Relationship Id="rId9" Type="http://schemas.openxmlformats.org/officeDocument/2006/relationships/audio" Target="../media/audio3.wav"/><Relationship Id="rId14" Type="http://schemas.openxmlformats.org/officeDocument/2006/relationships/image" Target="../media/image17.png"/><Relationship Id="rId22"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27.jp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93.xml"/><Relationship Id="rId7"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notesSlide" Target="../notesSlides/notesSlide4.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5.xml"/><Relationship Id="rId7" Type="http://schemas.openxmlformats.org/officeDocument/2006/relationships/image" Target="../media/image22.emf"/><Relationship Id="rId2" Type="http://schemas.openxmlformats.org/officeDocument/2006/relationships/slideLayout" Target="../slideLayouts/slideLayout94.xml"/><Relationship Id="rId1" Type="http://schemas.openxmlformats.org/officeDocument/2006/relationships/tags" Target="../tags/tag4.xml"/><Relationship Id="rId6" Type="http://schemas.openxmlformats.org/officeDocument/2006/relationships/image" Target="../media/image21.png"/><Relationship Id="rId11" Type="http://schemas.openxmlformats.org/officeDocument/2006/relationships/image" Target="../media/image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6.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93.xml"/><Relationship Id="rId7"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notesSlide" Target="../notesSlides/notesSlide6.xm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Layout" Target="../slideLayouts/slideLayout111.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jpe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14.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5.png"/><Relationship Id="rId4" Type="http://schemas.openxmlformats.org/officeDocument/2006/relationships/image" Target="../media/image33.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5298" name="Content Placeholder 2">
            <a:extLst>
              <a:ext uri="{FF2B5EF4-FFF2-40B4-BE49-F238E27FC236}">
                <a16:creationId xmlns:a16="http://schemas.microsoft.com/office/drawing/2014/main" id="{72D413F7-5C15-4522-9615-735CF6FC5454}"/>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4789489" y="2782888"/>
            <a:ext cx="2613025" cy="2627312"/>
          </a:xfrm>
        </p:spPr>
      </p:pic>
      <p:sp>
        <p:nvSpPr>
          <p:cNvPr id="4" name="Rectangle 3">
            <a:extLst>
              <a:ext uri="{FF2B5EF4-FFF2-40B4-BE49-F238E27FC236}">
                <a16:creationId xmlns:a16="http://schemas.microsoft.com/office/drawing/2014/main" id="{AB1AF1F7-7EC3-4823-89BB-0D72ECBFD1BE}"/>
              </a:ext>
            </a:extLst>
          </p:cNvPr>
          <p:cNvSpPr/>
          <p:nvPr/>
        </p:nvSpPr>
        <p:spPr>
          <a:xfrm>
            <a:off x="3935793" y="1447800"/>
            <a:ext cx="4320413" cy="923330"/>
          </a:xfrm>
          <a:prstGeom prst="rect">
            <a:avLst/>
          </a:prstGeom>
          <a:noFill/>
          <a:ln>
            <a:noFill/>
          </a:ln>
          <a:scene3d>
            <a:camera prst="perspectiveAbove"/>
            <a:lightRig rig="threePt" dir="t"/>
          </a:scene3d>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fontAlgn="base">
              <a:spcBef>
                <a:spcPct val="0"/>
              </a:spcBef>
              <a:spcAft>
                <a:spcPct val="0"/>
              </a:spcAft>
              <a:defRPr/>
            </a:pPr>
            <a:r>
              <a:rPr lang="en-US" sz="5400" b="1" dirty="0" err="1">
                <a:ln w="22225">
                  <a:solidFill>
                    <a:srgbClr val="009DD9"/>
                  </a:solidFill>
                  <a:prstDash val="solid"/>
                </a:ln>
                <a:solidFill>
                  <a:srgbClr val="009DD9">
                    <a:lumMod val="40000"/>
                    <a:lumOff val="60000"/>
                  </a:srgbClr>
                </a:solidFill>
                <a:latin typeface="Times New Roman" panose="02020603050405020304" pitchFamily="18" charset="0"/>
                <a:cs typeface="Arial" panose="020B0604020202020204" pitchFamily="34" charset="0"/>
              </a:rPr>
              <a:t>KHỞI</a:t>
            </a:r>
            <a:r>
              <a:rPr lang="en-US" sz="5400" b="1" dirty="0">
                <a:ln w="22225">
                  <a:solidFill>
                    <a:srgbClr val="009DD9"/>
                  </a:solidFill>
                  <a:prstDash val="solid"/>
                </a:ln>
                <a:solidFill>
                  <a:srgbClr val="009DD9">
                    <a:lumMod val="40000"/>
                    <a:lumOff val="60000"/>
                  </a:srgbClr>
                </a:solidFill>
                <a:latin typeface="Times New Roman" panose="02020603050405020304" pitchFamily="18" charset="0"/>
                <a:cs typeface="Arial" panose="020B0604020202020204" pitchFamily="34" charset="0"/>
              </a:rPr>
              <a:t> </a:t>
            </a:r>
            <a:r>
              <a:rPr lang="en-US" sz="5400" b="1" dirty="0" err="1">
                <a:ln w="22225">
                  <a:solidFill>
                    <a:srgbClr val="009DD9"/>
                  </a:solidFill>
                  <a:prstDash val="solid"/>
                </a:ln>
                <a:solidFill>
                  <a:srgbClr val="009DD9">
                    <a:lumMod val="40000"/>
                    <a:lumOff val="60000"/>
                  </a:srgbClr>
                </a:solidFill>
                <a:latin typeface="Times New Roman" panose="02020603050405020304" pitchFamily="18" charset="0"/>
                <a:cs typeface="Arial" panose="020B0604020202020204" pitchFamily="34" charset="0"/>
              </a:rPr>
              <a:t>ĐỘNG</a:t>
            </a:r>
            <a:endParaRPr lang="en-US" sz="5400" b="1" dirty="0">
              <a:ln w="22225">
                <a:solidFill>
                  <a:srgbClr val="009DD9"/>
                </a:solidFill>
                <a:prstDash val="solid"/>
              </a:ln>
              <a:solidFill>
                <a:srgbClr val="009DD9">
                  <a:lumMod val="40000"/>
                  <a:lumOff val="60000"/>
                </a:srgbClr>
              </a:solidFill>
              <a:latin typeface="Times New Roman" panose="02020603050405020304" pitchFamily="18" charset="0"/>
              <a:cs typeface="Arial" panose="020B0604020202020204" pitchFamily="34" charset="0"/>
            </a:endParaRPr>
          </a:p>
        </p:txBody>
      </p:sp>
      <p:pic>
        <p:nvPicPr>
          <p:cNvPr id="2" name="Google Shape;95;p1">
            <a:extLst>
              <a:ext uri="{FF2B5EF4-FFF2-40B4-BE49-F238E27FC236}">
                <a16:creationId xmlns:a16="http://schemas.microsoft.com/office/drawing/2014/main" id="{7F6879D8-F4AD-620B-107C-94A33E595718}"/>
              </a:ext>
            </a:extLst>
          </p:cNvPr>
          <p:cNvPicPr preferRelativeResize="0"/>
          <p:nvPr/>
        </p:nvPicPr>
        <p:blipFill rotWithShape="1">
          <a:blip r:embed="rId6">
            <a:alphaModFix/>
          </a:blip>
          <a:srcRect/>
          <a:stretch/>
        </p:blipFill>
        <p:spPr>
          <a:xfrm>
            <a:off x="0" y="0"/>
            <a:ext cx="1470605" cy="738381"/>
          </a:xfrm>
          <a:prstGeom prst="rect">
            <a:avLst/>
          </a:prstGeom>
          <a:noFill/>
          <a:ln>
            <a:noFill/>
          </a:ln>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2C70F938-9D71-46AB-A68C-BCC22FE3F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92" y="3475326"/>
            <a:ext cx="11838845" cy="595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graphicFrame>
            <p:nvGraphicFramePr>
              <p:cNvPr id="5" name="Group 6">
                <a:extLst>
                  <a:ext uri="{FF2B5EF4-FFF2-40B4-BE49-F238E27FC236}">
                    <a16:creationId xmlns:a16="http://schemas.microsoft.com/office/drawing/2014/main" id="{4220FCA5-1755-9448-A6D9-1EAAD57247C8}"/>
                  </a:ext>
                </a:extLst>
              </p:cNvPr>
              <p:cNvGraphicFramePr>
                <a:graphicFrameLocks/>
              </p:cNvGraphicFramePr>
              <p:nvPr/>
            </p:nvGraphicFramePr>
            <p:xfrm>
              <a:off x="271563" y="1010295"/>
              <a:ext cx="10820999" cy="2632456"/>
            </p:xfrm>
            <a:graphic>
              <a:graphicData uri="http://schemas.openxmlformats.org/drawingml/2006/table">
                <a:tbl>
                  <a:tblPr/>
                  <a:tblGrid>
                    <a:gridCol w="1846652">
                      <a:extLst>
                        <a:ext uri="{9D8B030D-6E8A-4147-A177-3AD203B41FA5}">
                          <a16:colId xmlns:a16="http://schemas.microsoft.com/office/drawing/2014/main" val="20000"/>
                        </a:ext>
                      </a:extLst>
                    </a:gridCol>
                    <a:gridCol w="2160204">
                      <a:extLst>
                        <a:ext uri="{9D8B030D-6E8A-4147-A177-3AD203B41FA5}">
                          <a16:colId xmlns:a16="http://schemas.microsoft.com/office/drawing/2014/main" val="20001"/>
                        </a:ext>
                      </a:extLst>
                    </a:gridCol>
                    <a:gridCol w="3188405">
                      <a:extLst>
                        <a:ext uri="{9D8B030D-6E8A-4147-A177-3AD203B41FA5}">
                          <a16:colId xmlns:a16="http://schemas.microsoft.com/office/drawing/2014/main" val="20002"/>
                        </a:ext>
                      </a:extLst>
                    </a:gridCol>
                    <a:gridCol w="3625738">
                      <a:extLst>
                        <a:ext uri="{9D8B030D-6E8A-4147-A177-3AD203B41FA5}">
                          <a16:colId xmlns:a16="http://schemas.microsoft.com/office/drawing/2014/main" val="20003"/>
                        </a:ext>
                      </a:extLst>
                    </a:gridCol>
                  </a:tblGrid>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Cambria" panose="02040503050406030204"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Cambria" panose="020405030504060302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Cambria" panose="02040503050406030204" pitchFamily="18" charset="0"/>
                            </a:rPr>
                            <a:t>a </a:t>
                          </a:r>
                          <a14:m>
                            <m:oMath xmlns:m="http://schemas.openxmlformats.org/officeDocument/2006/math">
                              <m:r>
                                <a:rPr kumimoji="0" lang="en-US" altLang="en-US" sz="2800" b="0" i="1" u="none" strike="noStrike" kern="1200" cap="none" spc="0" normalizeH="0" baseline="0" noProof="0" smtClean="0">
                                  <a:ln>
                                    <a:noFill/>
                                  </a:ln>
                                  <a:effectLst/>
                                  <a:uLnTx/>
                                  <a:uFillTx/>
                                  <a:latin typeface="Cambria Math" panose="02040503050406030204" pitchFamily="18" charset="0"/>
                                  <a:ea typeface="Cambria Math" panose="02040503050406030204" pitchFamily="18" charset="0"/>
                                </a:rPr>
                                <m:t>×</m:t>
                              </m:r>
                            </m:oMath>
                          </a14:m>
                          <a:r>
                            <a:rPr kumimoji="0" lang="en-US" sz="3200" b="1" i="0" u="none" strike="noStrike" cap="none" normalizeH="0" baseline="0" dirty="0">
                              <a:ln>
                                <a:noFill/>
                              </a:ln>
                              <a:solidFill>
                                <a:schemeClr val="tx1"/>
                              </a:solidFill>
                              <a:effectLst/>
                              <a:latin typeface="Cambria" panose="02040503050406030204" pitchFamily="18" charset="0"/>
                            </a:rPr>
                            <a:t> 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Cambria" panose="02040503050406030204" pitchFamily="18" charset="0"/>
                            </a:rPr>
                            <a:t>b </a:t>
                          </a:r>
                          <a14:m>
                            <m:oMath xmlns:m="http://schemas.openxmlformats.org/officeDocument/2006/math">
                              <m:r>
                                <a:rPr kumimoji="0" lang="en-US" altLang="en-US" sz="2800" b="0" i="1" u="none" strike="noStrike" kern="1200" cap="none" spc="0" normalizeH="0" baseline="0" noProof="0" smtClean="0">
                                  <a:ln>
                                    <a:noFill/>
                                  </a:ln>
                                  <a:effectLst/>
                                  <a:uLnTx/>
                                  <a:uFillTx/>
                                  <a:latin typeface="Cambria Math" panose="02040503050406030204" pitchFamily="18" charset="0"/>
                                  <a:ea typeface="Cambria Math" panose="02040503050406030204" pitchFamily="18" charset="0"/>
                                </a:rPr>
                                <m:t>×</m:t>
                              </m:r>
                            </m:oMath>
                          </a14:m>
                          <a:r>
                            <a:rPr kumimoji="0" lang="en-US" sz="3200" b="1" i="0" u="none" strike="noStrike" cap="none" normalizeH="0" baseline="0" dirty="0">
                              <a:ln>
                                <a:noFill/>
                              </a:ln>
                              <a:solidFill>
                                <a:schemeClr val="tx1"/>
                              </a:solidFill>
                              <a:effectLst/>
                              <a:latin typeface="Cambria" panose="02040503050406030204" pitchFamily="18" charset="0"/>
                            </a:rPr>
                            <a:t> 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extLst>
                      <a:ext uri="{0D108BD9-81ED-4DB2-BD59-A6C34878D82A}">
                        <a16:rowId xmlns:a16="http://schemas.microsoft.com/office/drawing/2014/main" val="10000"/>
                      </a:ext>
                    </a:extLst>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tx1">
                                <a:lumMod val="75000"/>
                                <a:lumOff val="25000"/>
                              </a:schemeClr>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tx1">
                                <a:lumMod val="75000"/>
                                <a:lumOff val="25000"/>
                              </a:schemeClr>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bl>
              </a:graphicData>
            </a:graphic>
          </p:graphicFrame>
        </mc:Choice>
        <mc:Fallback xmlns="">
          <p:graphicFrame>
            <p:nvGraphicFramePr>
              <p:cNvPr id="5" name="Group 6">
                <a:extLst>
                  <a:ext uri="{FF2B5EF4-FFF2-40B4-BE49-F238E27FC236}">
                    <a16:creationId xmlns:a16="http://schemas.microsoft.com/office/drawing/2014/main" id="{4220FCA5-1755-9448-A6D9-1EAAD57247C8}"/>
                  </a:ext>
                </a:extLst>
              </p:cNvPr>
              <p:cNvGraphicFramePr>
                <a:graphicFrameLocks/>
              </p:cNvGraphicFramePr>
              <p:nvPr/>
            </p:nvGraphicFramePr>
            <p:xfrm>
              <a:off x="271563" y="1010295"/>
              <a:ext cx="10820999" cy="2632456"/>
            </p:xfrm>
            <a:graphic>
              <a:graphicData uri="http://schemas.openxmlformats.org/drawingml/2006/table">
                <a:tbl>
                  <a:tblPr/>
                  <a:tblGrid>
                    <a:gridCol w="1846652">
                      <a:extLst>
                        <a:ext uri="{9D8B030D-6E8A-4147-A177-3AD203B41FA5}">
                          <a16:colId xmlns:a16="http://schemas.microsoft.com/office/drawing/2014/main" val="20000"/>
                        </a:ext>
                      </a:extLst>
                    </a:gridCol>
                    <a:gridCol w="2160204">
                      <a:extLst>
                        <a:ext uri="{9D8B030D-6E8A-4147-A177-3AD203B41FA5}">
                          <a16:colId xmlns:a16="http://schemas.microsoft.com/office/drawing/2014/main" val="20001"/>
                        </a:ext>
                      </a:extLst>
                    </a:gridCol>
                    <a:gridCol w="3188405">
                      <a:extLst>
                        <a:ext uri="{9D8B030D-6E8A-4147-A177-3AD203B41FA5}">
                          <a16:colId xmlns:a16="http://schemas.microsoft.com/office/drawing/2014/main" val="20002"/>
                        </a:ext>
                      </a:extLst>
                    </a:gridCol>
                    <a:gridCol w="3625738">
                      <a:extLst>
                        <a:ext uri="{9D8B030D-6E8A-4147-A177-3AD203B41FA5}">
                          <a16:colId xmlns:a16="http://schemas.microsoft.com/office/drawing/2014/main" val="20003"/>
                        </a:ext>
                      </a:extLst>
                    </a:gridCol>
                  </a:tblGrid>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Cambria" panose="02040503050406030204"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Cambria" panose="020405030504060302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4"/>
                          <a:stretch>
                            <a:fillRect l="-126195" t="-11111" r="-114723" b="-305556"/>
                          </a:stretch>
                        </a:blip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4"/>
                          <a:stretch>
                            <a:fillRect l="-198824" t="-11111" r="-840" b="-305556"/>
                          </a:stretch>
                        </a:blipFill>
                      </a:tcPr>
                    </a:tc>
                    <a:extLst>
                      <a:ext uri="{0D108BD9-81ED-4DB2-BD59-A6C34878D82A}">
                        <a16:rowId xmlns:a16="http://schemas.microsoft.com/office/drawing/2014/main" val="10000"/>
                      </a:ext>
                    </a:extLst>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tx1">
                                <a:lumMod val="75000"/>
                                <a:lumOff val="25000"/>
                              </a:schemeClr>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tx1">
                                <a:lumMod val="75000"/>
                                <a:lumOff val="25000"/>
                              </a:schemeClr>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bl>
              </a:graphicData>
            </a:graphic>
          </p:graphicFrame>
        </mc:Fallback>
      </mc:AlternateContent>
      <mc:AlternateContent xmlns:mc="http://schemas.openxmlformats.org/markup-compatibility/2006" xmlns:a14="http://schemas.microsoft.com/office/drawing/2010/main">
        <mc:Choice Requires="a14">
          <p:sp>
            <p:nvSpPr>
              <p:cNvPr id="6" name="Text Box 33">
                <a:extLst>
                  <a:ext uri="{FF2B5EF4-FFF2-40B4-BE49-F238E27FC236}">
                    <a16:creationId xmlns:a16="http://schemas.microsoft.com/office/drawing/2014/main" id="{D8444B0E-1719-A646-9FE1-A293D995C57E}"/>
                  </a:ext>
                </a:extLst>
              </p:cNvPr>
              <p:cNvSpPr txBox="1">
                <a:spLocks noChangeArrowheads="1"/>
              </p:cNvSpPr>
              <p:nvPr/>
            </p:nvSpPr>
            <p:spPr bwMode="auto">
              <a:xfrm>
                <a:off x="3962679" y="2312443"/>
                <a:ext cx="3438769" cy="584775"/>
              </a:xfrm>
              <a:prstGeom prst="rect">
                <a:avLst/>
              </a:prstGeom>
              <a:noFill/>
              <a:ln w="9525">
                <a:noFill/>
                <a:miter lim="800000"/>
                <a:headEnd/>
                <a:tailEnd/>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6 </a:t>
                </a:r>
                <a14:m>
                  <m:oMath xmlns:m="http://schemas.openxmlformats.org/officeDocument/2006/math">
                    <m:r>
                      <a:rPr lang="en-US" altLang="en-US" sz="2800" i="1">
                        <a:solidFill>
                          <a:schemeClr val="bg1"/>
                        </a:solidFill>
                        <a:latin typeface="Cambria Math" panose="02040503050406030204" pitchFamily="18" charset="0"/>
                        <a:ea typeface="Cambria Math" panose="02040503050406030204" pitchFamily="18" charset="0"/>
                      </a:rPr>
                      <m:t>× </m:t>
                    </m:r>
                  </m:oMath>
                </a14:m>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7 = 42</a:t>
                </a:r>
              </a:p>
            </p:txBody>
          </p:sp>
        </mc:Choice>
        <mc:Fallback xmlns="">
          <p:sp>
            <p:nvSpPr>
              <p:cNvPr id="6" name="Text Box 33">
                <a:extLst>
                  <a:ext uri="{FF2B5EF4-FFF2-40B4-BE49-F238E27FC236}">
                    <a16:creationId xmlns:a16="http://schemas.microsoft.com/office/drawing/2014/main" id="{D8444B0E-1719-A646-9FE1-A293D995C57E}"/>
                  </a:ext>
                </a:extLst>
              </p:cNvPr>
              <p:cNvSpPr txBox="1">
                <a:spLocks noRot="1" noChangeAspect="1" noMove="1" noResize="1" noEditPoints="1" noAdjustHandles="1" noChangeArrowheads="1" noChangeShapeType="1" noTextEdit="1"/>
              </p:cNvSpPr>
              <p:nvPr/>
            </p:nvSpPr>
            <p:spPr bwMode="auto">
              <a:xfrm>
                <a:off x="3962679" y="2312443"/>
                <a:ext cx="3438769" cy="584775"/>
              </a:xfrm>
              <a:prstGeom prst="rect">
                <a:avLst/>
              </a:prstGeom>
              <a:blipFill>
                <a:blip r:embed="rId5"/>
                <a:stretch>
                  <a:fillRect t="-13542" b="-3333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 Box 34">
                <a:extLst>
                  <a:ext uri="{FF2B5EF4-FFF2-40B4-BE49-F238E27FC236}">
                    <a16:creationId xmlns:a16="http://schemas.microsoft.com/office/drawing/2014/main" id="{A2D1BEE2-6B2E-0447-9D44-80814E1C09B9}"/>
                  </a:ext>
                </a:extLst>
              </p:cNvPr>
              <p:cNvSpPr txBox="1">
                <a:spLocks noChangeArrowheads="1"/>
              </p:cNvSpPr>
              <p:nvPr/>
            </p:nvSpPr>
            <p:spPr bwMode="auto">
              <a:xfrm>
                <a:off x="7401448" y="2299815"/>
                <a:ext cx="4142355" cy="584775"/>
              </a:xfrm>
              <a:prstGeom prst="rect">
                <a:avLst/>
              </a:prstGeom>
              <a:noFill/>
              <a:ln w="9525">
                <a:noFill/>
                <a:miter lim="800000"/>
                <a:headEnd/>
                <a:tailEnd/>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7 </a:t>
                </a:r>
                <a14:m>
                  <m:oMath xmlns:m="http://schemas.openxmlformats.org/officeDocument/2006/math">
                    <m:r>
                      <a:rPr lang="en-US" altLang="en-US" sz="2800" i="1">
                        <a:solidFill>
                          <a:schemeClr val="bg1"/>
                        </a:solidFill>
                        <a:latin typeface="Cambria Math" panose="02040503050406030204" pitchFamily="18" charset="0"/>
                        <a:ea typeface="Cambria Math" panose="02040503050406030204" pitchFamily="18" charset="0"/>
                      </a:rPr>
                      <m:t>×</m:t>
                    </m:r>
                  </m:oMath>
                </a14:m>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6 = 42</a:t>
                </a:r>
              </a:p>
            </p:txBody>
          </p:sp>
        </mc:Choice>
        <mc:Fallback xmlns="">
          <p:sp>
            <p:nvSpPr>
              <p:cNvPr id="7" name="Text Box 34">
                <a:extLst>
                  <a:ext uri="{FF2B5EF4-FFF2-40B4-BE49-F238E27FC236}">
                    <a16:creationId xmlns:a16="http://schemas.microsoft.com/office/drawing/2014/main" id="{A2D1BEE2-6B2E-0447-9D44-80814E1C09B9}"/>
                  </a:ext>
                </a:extLst>
              </p:cNvPr>
              <p:cNvSpPr txBox="1">
                <a:spLocks noRot="1" noChangeAspect="1" noMove="1" noResize="1" noEditPoints="1" noAdjustHandles="1" noChangeArrowheads="1" noChangeShapeType="1" noTextEdit="1"/>
              </p:cNvSpPr>
              <p:nvPr/>
            </p:nvSpPr>
            <p:spPr bwMode="auto">
              <a:xfrm>
                <a:off x="7401448" y="2299815"/>
                <a:ext cx="4142355" cy="584775"/>
              </a:xfrm>
              <a:prstGeom prst="rect">
                <a:avLst/>
              </a:prstGeom>
              <a:blipFill>
                <a:blip r:embed="rId6"/>
                <a:stretch>
                  <a:fillRect t="-13542" b="-3333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 Box 35">
                <a:extLst>
                  <a:ext uri="{FF2B5EF4-FFF2-40B4-BE49-F238E27FC236}">
                    <a16:creationId xmlns:a16="http://schemas.microsoft.com/office/drawing/2014/main" id="{1DF24A25-AEF0-FD42-BB43-D9113C097FDE}"/>
                  </a:ext>
                </a:extLst>
              </p:cNvPr>
              <p:cNvSpPr txBox="1">
                <a:spLocks noChangeArrowheads="1"/>
              </p:cNvSpPr>
              <p:nvPr/>
            </p:nvSpPr>
            <p:spPr bwMode="auto">
              <a:xfrm>
                <a:off x="4128957" y="3059349"/>
                <a:ext cx="3223846" cy="584775"/>
              </a:xfrm>
              <a:prstGeom prst="rect">
                <a:avLst/>
              </a:prstGeom>
              <a:noFill/>
              <a:ln w="9525">
                <a:noFill/>
                <a:miter lim="800000"/>
                <a:headEnd/>
                <a:tailEnd/>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5 </a:t>
                </a:r>
                <a14:m>
                  <m:oMath xmlns:m="http://schemas.openxmlformats.org/officeDocument/2006/math">
                    <m:r>
                      <a:rPr lang="en-US" altLang="en-US" sz="2800" i="1">
                        <a:solidFill>
                          <a:schemeClr val="bg1"/>
                        </a:solidFill>
                        <a:latin typeface="Cambria Math" panose="02040503050406030204" pitchFamily="18" charset="0"/>
                        <a:ea typeface="Cambria Math" panose="02040503050406030204" pitchFamily="18" charset="0"/>
                      </a:rPr>
                      <m:t>×</m:t>
                    </m:r>
                  </m:oMath>
                </a14:m>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4 = 20</a:t>
                </a:r>
              </a:p>
            </p:txBody>
          </p:sp>
        </mc:Choice>
        <mc:Fallback xmlns="">
          <p:sp>
            <p:nvSpPr>
              <p:cNvPr id="8" name="Text Box 35">
                <a:extLst>
                  <a:ext uri="{FF2B5EF4-FFF2-40B4-BE49-F238E27FC236}">
                    <a16:creationId xmlns:a16="http://schemas.microsoft.com/office/drawing/2014/main" id="{1DF24A25-AEF0-FD42-BB43-D9113C097FDE}"/>
                  </a:ext>
                </a:extLst>
              </p:cNvPr>
              <p:cNvSpPr txBox="1">
                <a:spLocks noRot="1" noChangeAspect="1" noMove="1" noResize="1" noEditPoints="1" noAdjustHandles="1" noChangeArrowheads="1" noChangeShapeType="1" noTextEdit="1"/>
              </p:cNvSpPr>
              <p:nvPr/>
            </p:nvSpPr>
            <p:spPr bwMode="auto">
              <a:xfrm>
                <a:off x="4128957" y="3059349"/>
                <a:ext cx="3223846" cy="584775"/>
              </a:xfrm>
              <a:prstGeom prst="rect">
                <a:avLst/>
              </a:prstGeom>
              <a:blipFill>
                <a:blip r:embed="rId7"/>
                <a:stretch>
                  <a:fillRect t="-13542" b="-3333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Box 36">
                <a:extLst>
                  <a:ext uri="{FF2B5EF4-FFF2-40B4-BE49-F238E27FC236}">
                    <a16:creationId xmlns:a16="http://schemas.microsoft.com/office/drawing/2014/main" id="{1809D7D3-A772-4448-8F64-909C8118C1E6}"/>
                  </a:ext>
                </a:extLst>
              </p:cNvPr>
              <p:cNvSpPr txBox="1">
                <a:spLocks noChangeArrowheads="1"/>
              </p:cNvSpPr>
              <p:nvPr/>
            </p:nvSpPr>
            <p:spPr bwMode="auto">
              <a:xfrm>
                <a:off x="7352803" y="3046721"/>
                <a:ext cx="4191000" cy="584775"/>
              </a:xfrm>
              <a:prstGeom prst="rect">
                <a:avLst/>
              </a:prstGeom>
              <a:noFill/>
              <a:ln w="9525">
                <a:noFill/>
                <a:miter lim="800000"/>
                <a:headEnd/>
                <a:tailEnd/>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4 </a:t>
                </a:r>
                <a14:m>
                  <m:oMath xmlns:m="http://schemas.openxmlformats.org/officeDocument/2006/math">
                    <m:r>
                      <a:rPr lang="en-US" altLang="en-US" sz="2800" i="1">
                        <a:solidFill>
                          <a:schemeClr val="bg1"/>
                        </a:solidFill>
                        <a:latin typeface="Cambria Math" panose="02040503050406030204" pitchFamily="18" charset="0"/>
                        <a:ea typeface="Cambria Math" panose="02040503050406030204" pitchFamily="18" charset="0"/>
                      </a:rPr>
                      <m:t>×</m:t>
                    </m:r>
                  </m:oMath>
                </a14:m>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5 = 20</a:t>
                </a:r>
              </a:p>
            </p:txBody>
          </p:sp>
        </mc:Choice>
        <mc:Fallback xmlns="">
          <p:sp>
            <p:nvSpPr>
              <p:cNvPr id="9" name="Text Box 36">
                <a:extLst>
                  <a:ext uri="{FF2B5EF4-FFF2-40B4-BE49-F238E27FC236}">
                    <a16:creationId xmlns:a16="http://schemas.microsoft.com/office/drawing/2014/main" id="{1809D7D3-A772-4448-8F64-909C8118C1E6}"/>
                  </a:ext>
                </a:extLst>
              </p:cNvPr>
              <p:cNvSpPr txBox="1">
                <a:spLocks noRot="1" noChangeAspect="1" noMove="1" noResize="1" noEditPoints="1" noAdjustHandles="1" noChangeArrowheads="1" noChangeShapeType="1" noTextEdit="1"/>
              </p:cNvSpPr>
              <p:nvPr/>
            </p:nvSpPr>
            <p:spPr bwMode="auto">
              <a:xfrm>
                <a:off x="7352803" y="3046721"/>
                <a:ext cx="4191000" cy="584775"/>
              </a:xfrm>
              <a:prstGeom prst="rect">
                <a:avLst/>
              </a:prstGeom>
              <a:blipFill>
                <a:blip r:embed="rId8"/>
                <a:stretch>
                  <a:fillRect t="-13542" b="-33333"/>
                </a:stretch>
              </a:blipFill>
              <a:ln w="9525">
                <a:noFill/>
                <a:miter lim="800000"/>
                <a:headEnd/>
                <a:tailEnd/>
              </a:ln>
              <a:effectLst/>
            </p:spPr>
            <p:txBody>
              <a:bodyPr/>
              <a:lstStyle/>
              <a:p>
                <a:r>
                  <a:rPr lang="en-US">
                    <a:noFill/>
                  </a:rPr>
                  <a:t> </a:t>
                </a:r>
              </a:p>
            </p:txBody>
          </p:sp>
        </mc:Fallback>
      </mc:AlternateContent>
      <p:sp>
        <p:nvSpPr>
          <p:cNvPr id="10" name="Text Box 46">
            <a:extLst>
              <a:ext uri="{FF2B5EF4-FFF2-40B4-BE49-F238E27FC236}">
                <a16:creationId xmlns:a16="http://schemas.microsoft.com/office/drawing/2014/main" id="{A018BE9B-1883-BF4C-8F34-7456FACD4D41}"/>
              </a:ext>
            </a:extLst>
          </p:cNvPr>
          <p:cNvSpPr txBox="1">
            <a:spLocks noChangeArrowheads="1"/>
          </p:cNvSpPr>
          <p:nvPr/>
        </p:nvSpPr>
        <p:spPr bwMode="auto">
          <a:xfrm>
            <a:off x="1664628" y="2296530"/>
            <a:ext cx="3008923" cy="584775"/>
          </a:xfrm>
          <a:prstGeom prst="rect">
            <a:avLst/>
          </a:prstGeom>
          <a:noFill/>
          <a:ln w="9525">
            <a:noFill/>
            <a:miter lim="800000"/>
            <a:headEnd/>
            <a:tailEnd/>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7</a:t>
            </a:r>
          </a:p>
        </p:txBody>
      </p:sp>
      <mc:AlternateContent xmlns:mc="http://schemas.openxmlformats.org/markup-compatibility/2006">
        <mc:Choice xmlns:a14="http://schemas.microsoft.com/office/drawing/2010/main" Requires="a14">
          <p:sp>
            <p:nvSpPr>
              <p:cNvPr id="17" name="Rectangle 16">
                <a:extLst>
                  <a:ext uri="{FF2B5EF4-FFF2-40B4-BE49-F238E27FC236}">
                    <a16:creationId xmlns:a16="http://schemas.microsoft.com/office/drawing/2014/main" id="{C688D03B-9F33-BE43-820B-DCB336135EB6}"/>
                  </a:ext>
                </a:extLst>
              </p:cNvPr>
              <p:cNvSpPr/>
              <p:nvPr/>
            </p:nvSpPr>
            <p:spPr>
              <a:xfrm>
                <a:off x="1470605" y="69271"/>
                <a:ext cx="10224850" cy="523220"/>
              </a:xfrm>
              <a:prstGeom prst="rect">
                <a:avLst/>
              </a:prstGeom>
            </p:spPr>
            <p:txBody>
              <a:bodyPr wrap="none">
                <a:spAutoFit/>
              </a:bodyPr>
              <a:lstStyle/>
              <a:p>
                <a:pPr lvl="0" algn="ctr">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So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sánh</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giá</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trị</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của</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hai</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biểu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thức</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 </a:t>
                </a:r>
                <a14:m>
                  <m:oMath xmlns:m="http://schemas.openxmlformats.org/officeDocument/2006/math">
                    <m:r>
                      <a:rPr lang="en-US" altLang="en-US" sz="2400" i="1">
                        <a:solidFill>
                          <a:srgbClr val="FF0000"/>
                        </a:solidFill>
                        <a:latin typeface="Cambria Math" panose="02040503050406030204" pitchFamily="18" charset="0"/>
                        <a:ea typeface="Cambria Math" panose="02040503050406030204" pitchFamily="18" charset="0"/>
                      </a:rPr>
                      <m:t>×</m:t>
                    </m:r>
                  </m:oMath>
                </a14:m>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b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và</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b </a:t>
                </a:r>
                <a14:m>
                  <m:oMath xmlns:m="http://schemas.openxmlformats.org/officeDocument/2006/math">
                    <m:r>
                      <a:rPr lang="en-US" altLang="en-US" sz="2400" i="1">
                        <a:solidFill>
                          <a:srgbClr val="FF0000"/>
                        </a:solidFill>
                        <a:latin typeface="Cambria Math" panose="02040503050406030204" pitchFamily="18" charset="0"/>
                        <a:ea typeface="Cambria Math" panose="02040503050406030204" pitchFamily="18" charset="0"/>
                      </a:rPr>
                      <m:t>×</m:t>
                    </m:r>
                  </m:oMath>
                </a14:m>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trong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bảng</a:t>
                </a:r>
                <a:r>
                  <a:rPr lang="en-US" sz="2800" b="1" noProof="0" dirty="0">
                    <a:solidFill>
                      <a:srgbClr val="FF0000"/>
                    </a:solidFill>
                    <a:latin typeface="Cambria" panose="02040503050406030204" pitchFamily="18" charset="0"/>
                  </a:rPr>
                  <a:t> </a:t>
                </a:r>
                <a:r>
                  <a:rPr lang="en-US" sz="2800" b="1" noProof="0" dirty="0" err="1">
                    <a:solidFill>
                      <a:srgbClr val="FF0000"/>
                    </a:solidFill>
                    <a:latin typeface="Cambria" panose="02040503050406030204" pitchFamily="18" charset="0"/>
                  </a:rPr>
                  <a:t>sau</a:t>
                </a:r>
                <a:r>
                  <a:rPr lang="en-US" sz="2800" b="1" noProof="0" dirty="0">
                    <a:solidFill>
                      <a:srgbClr val="FF0000"/>
                    </a:solidFill>
                    <a:latin typeface="Cambria" panose="02040503050406030204" pitchFamily="18" charset="0"/>
                  </a:rPr>
                  <a:t>:</a:t>
                </a:r>
                <a:endParaRPr kumimoji="0" lang="x-none"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mc:Choice>
        <mc:Fallback>
          <p:sp>
            <p:nvSpPr>
              <p:cNvPr id="17" name="Rectangle 16">
                <a:extLst>
                  <a:ext uri="{FF2B5EF4-FFF2-40B4-BE49-F238E27FC236}">
                    <a16:creationId xmlns:a16="http://schemas.microsoft.com/office/drawing/2014/main" id="{C688D03B-9F33-BE43-820B-DCB336135EB6}"/>
                  </a:ext>
                </a:extLst>
              </p:cNvPr>
              <p:cNvSpPr>
                <a:spLocks noRot="1" noChangeAspect="1" noMove="1" noResize="1" noEditPoints="1" noAdjustHandles="1" noChangeArrowheads="1" noChangeShapeType="1" noTextEdit="1"/>
              </p:cNvSpPr>
              <p:nvPr/>
            </p:nvSpPr>
            <p:spPr>
              <a:xfrm>
                <a:off x="1470605" y="69271"/>
                <a:ext cx="10224850" cy="523220"/>
              </a:xfrm>
              <a:prstGeom prst="rect">
                <a:avLst/>
              </a:prstGeom>
              <a:blipFill>
                <a:blip r:embed="rId9"/>
                <a:stretch>
                  <a:fillRect l="-656" t="-11628" r="-596"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92F6A19C-2DD5-534C-BC05-7CF91BCE83E2}"/>
                  </a:ext>
                </a:extLst>
              </p:cNvPr>
              <p:cNvSpPr/>
              <p:nvPr/>
            </p:nvSpPr>
            <p:spPr>
              <a:xfrm>
                <a:off x="2974992" y="4568342"/>
                <a:ext cx="5166278" cy="646331"/>
              </a:xfrm>
              <a:prstGeom prst="rect">
                <a:avLst/>
              </a:prstGeom>
            </p:spPr>
            <p:txBody>
              <a:bodyPr wrap="square">
                <a:spAutoFit/>
              </a:bodyPr>
              <a:lstStyle/>
              <a:p>
                <a:pPr lvl="0" algn="ctr">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 </a:t>
                </a:r>
                <a14:m>
                  <m:oMath xmlns:m="http://schemas.openxmlformats.org/officeDocument/2006/math">
                    <m:r>
                      <a:rPr lang="en-US" altLang="en-US" sz="3200" i="1" smtClean="0">
                        <a:solidFill>
                          <a:srgbClr val="FF0000"/>
                        </a:solidFill>
                        <a:latin typeface="Cambria Math" panose="02040503050406030204" pitchFamily="18" charset="0"/>
                        <a:ea typeface="Cambria Math" panose="02040503050406030204" pitchFamily="18" charset="0"/>
                      </a:rPr>
                      <m:t>×</m:t>
                    </m:r>
                    <m:r>
                      <a:rPr lang="en-US" altLang="en-US" sz="3200" i="1">
                        <a:solidFill>
                          <a:schemeClr val="bg1"/>
                        </a:solidFill>
                        <a:latin typeface="Cambria Math" panose="02040503050406030204" pitchFamily="18" charset="0"/>
                        <a:ea typeface="Cambria Math" panose="02040503050406030204" pitchFamily="18" charset="0"/>
                      </a:rPr>
                      <m:t> </m:t>
                    </m:r>
                  </m:oMath>
                </a14:m>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b = b </a:t>
                </a:r>
                <a14:m>
                  <m:oMath xmlns:m="http://schemas.openxmlformats.org/officeDocument/2006/math">
                    <m:r>
                      <a:rPr lang="en-US" altLang="en-US" sz="3200" i="1">
                        <a:solidFill>
                          <a:srgbClr val="FF0000"/>
                        </a:solidFill>
                        <a:latin typeface="Cambria Math" panose="02040503050406030204" pitchFamily="18" charset="0"/>
                        <a:ea typeface="Cambria Math" panose="02040503050406030204" pitchFamily="18" charset="0"/>
                      </a:rPr>
                      <m:t>×</m:t>
                    </m:r>
                  </m:oMath>
                </a14:m>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a:t>
                </a:r>
                <a:endParaRPr kumimoji="0" lang="x-none"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mc:Choice>
        <mc:Fallback xmlns="">
          <p:sp>
            <p:nvSpPr>
              <p:cNvPr id="18" name="Rectangle 17">
                <a:extLst>
                  <a:ext uri="{FF2B5EF4-FFF2-40B4-BE49-F238E27FC236}">
                    <a16:creationId xmlns:a16="http://schemas.microsoft.com/office/drawing/2014/main" id="{92F6A19C-2DD5-534C-BC05-7CF91BCE83E2}"/>
                  </a:ext>
                </a:extLst>
              </p:cNvPr>
              <p:cNvSpPr>
                <a:spLocks noRot="1" noChangeAspect="1" noMove="1" noResize="1" noEditPoints="1" noAdjustHandles="1" noChangeArrowheads="1" noChangeShapeType="1" noTextEdit="1"/>
              </p:cNvSpPr>
              <p:nvPr/>
            </p:nvSpPr>
            <p:spPr>
              <a:xfrm>
                <a:off x="2974992" y="4568342"/>
                <a:ext cx="5166278" cy="646331"/>
              </a:xfrm>
              <a:prstGeom prst="rect">
                <a:avLst/>
              </a:prstGeom>
              <a:blipFill>
                <a:blip r:embed="rId10"/>
                <a:stretch>
                  <a:fillRect t="-14151" b="-34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33">
                <a:extLst>
                  <a:ext uri="{FF2B5EF4-FFF2-40B4-BE49-F238E27FC236}">
                    <a16:creationId xmlns:a16="http://schemas.microsoft.com/office/drawing/2014/main" id="{611AF42E-39D3-4294-9A0F-36FE7C1949ED}"/>
                  </a:ext>
                </a:extLst>
              </p:cNvPr>
              <p:cNvSpPr txBox="1">
                <a:spLocks noChangeArrowheads="1"/>
              </p:cNvSpPr>
              <p:nvPr/>
            </p:nvSpPr>
            <p:spPr bwMode="auto">
              <a:xfrm>
                <a:off x="3962679" y="1639366"/>
                <a:ext cx="3438769" cy="584775"/>
              </a:xfrm>
              <a:prstGeom prst="rect">
                <a:avLst/>
              </a:prstGeom>
              <a:noFill/>
              <a:ln w="9525">
                <a:noFill/>
                <a:miter lim="800000"/>
                <a:headEnd/>
                <a:tailEnd/>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4 </a:t>
                </a:r>
                <a14:m>
                  <m:oMath xmlns:m="http://schemas.openxmlformats.org/officeDocument/2006/math">
                    <m:r>
                      <a:rPr lang="en-US" altLang="en-US" sz="2800" i="1" smtClean="0">
                        <a:solidFill>
                          <a:schemeClr val="bg1"/>
                        </a:solidFill>
                        <a:latin typeface="Cambria Math" panose="02040503050406030204" pitchFamily="18" charset="0"/>
                        <a:ea typeface="Cambria Math" panose="02040503050406030204" pitchFamily="18" charset="0"/>
                      </a:rPr>
                      <m:t>×</m:t>
                    </m:r>
                  </m:oMath>
                </a14:m>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8 = 32</a:t>
                </a:r>
              </a:p>
            </p:txBody>
          </p:sp>
        </mc:Choice>
        <mc:Fallback xmlns="">
          <p:sp>
            <p:nvSpPr>
              <p:cNvPr id="12" name="Text Box 33">
                <a:extLst>
                  <a:ext uri="{FF2B5EF4-FFF2-40B4-BE49-F238E27FC236}">
                    <a16:creationId xmlns:a16="http://schemas.microsoft.com/office/drawing/2014/main" id="{611AF42E-39D3-4294-9A0F-36FE7C1949ED}"/>
                  </a:ext>
                </a:extLst>
              </p:cNvPr>
              <p:cNvSpPr txBox="1">
                <a:spLocks noRot="1" noChangeAspect="1" noMove="1" noResize="1" noEditPoints="1" noAdjustHandles="1" noChangeArrowheads="1" noChangeShapeType="1" noTextEdit="1"/>
              </p:cNvSpPr>
              <p:nvPr/>
            </p:nvSpPr>
            <p:spPr bwMode="auto">
              <a:xfrm>
                <a:off x="3962679" y="1639366"/>
                <a:ext cx="3438769" cy="584775"/>
              </a:xfrm>
              <a:prstGeom prst="rect">
                <a:avLst/>
              </a:prstGeom>
              <a:blipFill>
                <a:blip r:embed="rId11"/>
                <a:stretch>
                  <a:fillRect t="-13542" b="-33333"/>
                </a:stretch>
              </a:blipFill>
              <a:ln w="9525">
                <a:noFill/>
                <a:miter lim="800000"/>
                <a:headEnd/>
                <a:tailEnd/>
              </a:ln>
              <a:effectLst/>
            </p:spPr>
            <p:txBody>
              <a:bodyPr/>
              <a:lstStyle/>
              <a:p>
                <a:r>
                  <a:rPr lang="en-US">
                    <a:noFill/>
                  </a:rPr>
                  <a:t> </a:t>
                </a:r>
              </a:p>
            </p:txBody>
          </p:sp>
        </mc:Fallback>
      </mc:AlternateContent>
      <p:sp>
        <p:nvSpPr>
          <p:cNvPr id="13" name="Text Box 47">
            <a:extLst>
              <a:ext uri="{FF2B5EF4-FFF2-40B4-BE49-F238E27FC236}">
                <a16:creationId xmlns:a16="http://schemas.microsoft.com/office/drawing/2014/main" id="{77B525CA-7DB8-4D57-AA17-B47F2A4F4D50}"/>
              </a:ext>
            </a:extLst>
          </p:cNvPr>
          <p:cNvSpPr txBox="1">
            <a:spLocks noChangeArrowheads="1"/>
          </p:cNvSpPr>
          <p:nvPr/>
        </p:nvSpPr>
        <p:spPr bwMode="auto">
          <a:xfrm>
            <a:off x="1652518" y="3014624"/>
            <a:ext cx="3008923" cy="584775"/>
          </a:xfrm>
          <a:prstGeom prst="rect">
            <a:avLst/>
          </a:prstGeom>
          <a:noFill/>
          <a:ln w="9525">
            <a:noFill/>
            <a:miter lim="800000"/>
            <a:headEnd/>
            <a:tailEnd/>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4</a:t>
            </a:r>
          </a:p>
        </p:txBody>
      </p:sp>
      <p:sp>
        <p:nvSpPr>
          <p:cNvPr id="14" name="Text Box 47">
            <a:extLst>
              <a:ext uri="{FF2B5EF4-FFF2-40B4-BE49-F238E27FC236}">
                <a16:creationId xmlns:a16="http://schemas.microsoft.com/office/drawing/2014/main" id="{431DFD0F-133D-4D78-B4F4-E1142F2B94F4}"/>
              </a:ext>
            </a:extLst>
          </p:cNvPr>
          <p:cNvSpPr txBox="1">
            <a:spLocks noChangeArrowheads="1"/>
          </p:cNvSpPr>
          <p:nvPr/>
        </p:nvSpPr>
        <p:spPr bwMode="auto">
          <a:xfrm>
            <a:off x="-401505" y="3035817"/>
            <a:ext cx="3008923" cy="584775"/>
          </a:xfrm>
          <a:prstGeom prst="rect">
            <a:avLst/>
          </a:prstGeom>
          <a:noFill/>
          <a:ln w="9525">
            <a:noFill/>
            <a:miter lim="800000"/>
            <a:headEnd/>
            <a:tailEnd/>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5</a:t>
            </a:r>
          </a:p>
        </p:txBody>
      </p:sp>
      <p:sp>
        <p:nvSpPr>
          <p:cNvPr id="15" name="Text Box 46">
            <a:extLst>
              <a:ext uri="{FF2B5EF4-FFF2-40B4-BE49-F238E27FC236}">
                <a16:creationId xmlns:a16="http://schemas.microsoft.com/office/drawing/2014/main" id="{0E3BE271-D502-43D1-AEC6-F76EA9A403A0}"/>
              </a:ext>
            </a:extLst>
          </p:cNvPr>
          <p:cNvSpPr txBox="1">
            <a:spLocks noChangeArrowheads="1"/>
          </p:cNvSpPr>
          <p:nvPr/>
        </p:nvSpPr>
        <p:spPr bwMode="auto">
          <a:xfrm>
            <a:off x="-368982" y="2318825"/>
            <a:ext cx="3008923" cy="584775"/>
          </a:xfrm>
          <a:prstGeom prst="rect">
            <a:avLst/>
          </a:prstGeom>
          <a:noFill/>
          <a:ln w="9525">
            <a:noFill/>
            <a:miter lim="800000"/>
            <a:headEnd/>
            <a:tailEnd/>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6</a:t>
            </a:r>
          </a:p>
        </p:txBody>
      </p:sp>
      <p:sp>
        <p:nvSpPr>
          <p:cNvPr id="16" name="Text Box 46">
            <a:extLst>
              <a:ext uri="{FF2B5EF4-FFF2-40B4-BE49-F238E27FC236}">
                <a16:creationId xmlns:a16="http://schemas.microsoft.com/office/drawing/2014/main" id="{6A2D6D37-2162-4CDE-BA6C-C50A74E87D8F}"/>
              </a:ext>
            </a:extLst>
          </p:cNvPr>
          <p:cNvSpPr txBox="1">
            <a:spLocks noChangeArrowheads="1"/>
          </p:cNvSpPr>
          <p:nvPr/>
        </p:nvSpPr>
        <p:spPr bwMode="auto">
          <a:xfrm>
            <a:off x="-368982" y="1676919"/>
            <a:ext cx="3008923" cy="584775"/>
          </a:xfrm>
          <a:prstGeom prst="rect">
            <a:avLst/>
          </a:prstGeom>
          <a:noFill/>
          <a:ln w="9525">
            <a:noFill/>
            <a:miter lim="800000"/>
            <a:headEnd/>
            <a:tailEnd/>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4</a:t>
            </a:r>
          </a:p>
        </p:txBody>
      </p:sp>
      <p:sp>
        <p:nvSpPr>
          <p:cNvPr id="20" name="Text Box 46">
            <a:extLst>
              <a:ext uri="{FF2B5EF4-FFF2-40B4-BE49-F238E27FC236}">
                <a16:creationId xmlns:a16="http://schemas.microsoft.com/office/drawing/2014/main" id="{72224C9E-F49A-4DCD-880E-E4CA75396352}"/>
              </a:ext>
            </a:extLst>
          </p:cNvPr>
          <p:cNvSpPr txBox="1">
            <a:spLocks noChangeArrowheads="1"/>
          </p:cNvSpPr>
          <p:nvPr/>
        </p:nvSpPr>
        <p:spPr bwMode="auto">
          <a:xfrm>
            <a:off x="1665516" y="1667186"/>
            <a:ext cx="3008923" cy="584775"/>
          </a:xfrm>
          <a:prstGeom prst="rect">
            <a:avLst/>
          </a:prstGeom>
          <a:noFill/>
          <a:ln w="9525">
            <a:noFill/>
            <a:miter lim="800000"/>
            <a:headEnd/>
            <a:tailEnd/>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8</a:t>
            </a:r>
          </a:p>
        </p:txBody>
      </p:sp>
      <mc:AlternateContent xmlns:mc="http://schemas.openxmlformats.org/markup-compatibility/2006" xmlns:a14="http://schemas.microsoft.com/office/drawing/2010/main">
        <mc:Choice Requires="a14">
          <p:sp>
            <p:nvSpPr>
              <p:cNvPr id="21" name="Text Box 33">
                <a:extLst>
                  <a:ext uri="{FF2B5EF4-FFF2-40B4-BE49-F238E27FC236}">
                    <a16:creationId xmlns:a16="http://schemas.microsoft.com/office/drawing/2014/main" id="{FC291E46-D017-4AC5-8994-6856944D2C8E}"/>
                  </a:ext>
                </a:extLst>
              </p:cNvPr>
              <p:cNvSpPr txBox="1">
                <a:spLocks noChangeArrowheads="1"/>
              </p:cNvSpPr>
              <p:nvPr/>
            </p:nvSpPr>
            <p:spPr bwMode="auto">
              <a:xfrm>
                <a:off x="7753241" y="1639366"/>
                <a:ext cx="3438769" cy="584775"/>
              </a:xfrm>
              <a:prstGeom prst="rect">
                <a:avLst/>
              </a:prstGeom>
              <a:noFill/>
              <a:ln w="9525">
                <a:noFill/>
                <a:miter lim="800000"/>
                <a:headEnd/>
                <a:tailEnd/>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8 </a:t>
                </a:r>
                <a14:m>
                  <m:oMath xmlns:m="http://schemas.openxmlformats.org/officeDocument/2006/math">
                    <m:r>
                      <a:rPr lang="en-US" altLang="en-US" sz="2800" i="1">
                        <a:solidFill>
                          <a:schemeClr val="bg1"/>
                        </a:solidFill>
                        <a:latin typeface="Cambria Math" panose="02040503050406030204" pitchFamily="18" charset="0"/>
                        <a:ea typeface="Cambria Math" panose="02040503050406030204" pitchFamily="18" charset="0"/>
                      </a:rPr>
                      <m:t>×</m:t>
                    </m:r>
                  </m:oMath>
                </a14:m>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a:t>
                </a:r>
                <a:r>
                  <a:rPr lang="en-US" sz="3200" b="1" dirty="0">
                    <a:solidFill>
                      <a:prstClr val="white"/>
                    </a:solidFill>
                    <a:latin typeface="Cambria" panose="02040503050406030204" pitchFamily="18" charset="0"/>
                  </a:rPr>
                  <a:t>4</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 32</a:t>
                </a:r>
              </a:p>
            </p:txBody>
          </p:sp>
        </mc:Choice>
        <mc:Fallback xmlns="">
          <p:sp>
            <p:nvSpPr>
              <p:cNvPr id="21" name="Text Box 33">
                <a:extLst>
                  <a:ext uri="{FF2B5EF4-FFF2-40B4-BE49-F238E27FC236}">
                    <a16:creationId xmlns:a16="http://schemas.microsoft.com/office/drawing/2014/main" id="{FC291E46-D017-4AC5-8994-6856944D2C8E}"/>
                  </a:ext>
                </a:extLst>
              </p:cNvPr>
              <p:cNvSpPr txBox="1">
                <a:spLocks noRot="1" noChangeAspect="1" noMove="1" noResize="1" noEditPoints="1" noAdjustHandles="1" noChangeArrowheads="1" noChangeShapeType="1" noTextEdit="1"/>
              </p:cNvSpPr>
              <p:nvPr/>
            </p:nvSpPr>
            <p:spPr bwMode="auto">
              <a:xfrm>
                <a:off x="7753241" y="1639366"/>
                <a:ext cx="3438769" cy="584775"/>
              </a:xfrm>
              <a:prstGeom prst="rect">
                <a:avLst/>
              </a:prstGeom>
              <a:blipFill>
                <a:blip r:embed="rId12"/>
                <a:stretch>
                  <a:fillRect t="-13542" b="-33333"/>
                </a:stretch>
              </a:blipFill>
              <a:ln w="9525">
                <a:noFill/>
                <a:miter lim="800000"/>
                <a:headEnd/>
                <a:tailEnd/>
              </a:ln>
              <a:effectLst/>
            </p:spPr>
            <p:txBody>
              <a:bodyPr/>
              <a:lstStyle/>
              <a:p>
                <a:r>
                  <a:rPr lang="en-US">
                    <a:noFill/>
                  </a:rPr>
                  <a:t> </a:t>
                </a:r>
              </a:p>
            </p:txBody>
          </p:sp>
        </mc:Fallback>
      </mc:AlternateContent>
      <p:sp>
        <p:nvSpPr>
          <p:cNvPr id="29" name="Text Box 14">
            <a:extLst>
              <a:ext uri="{FF2B5EF4-FFF2-40B4-BE49-F238E27FC236}">
                <a16:creationId xmlns:a16="http://schemas.microsoft.com/office/drawing/2014/main" id="{8820B313-DEE3-44D5-9D0D-A470E160570A}"/>
              </a:ext>
            </a:extLst>
          </p:cNvPr>
          <p:cNvSpPr txBox="1">
            <a:spLocks noChangeArrowheads="1"/>
          </p:cNvSpPr>
          <p:nvPr/>
        </p:nvSpPr>
        <p:spPr bwMode="auto">
          <a:xfrm>
            <a:off x="2057400" y="3733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fontAlgn="base">
              <a:spcBef>
                <a:spcPct val="0"/>
              </a:spcBef>
              <a:spcAft>
                <a:spcPct val="0"/>
              </a:spcAft>
              <a:buFontTx/>
              <a:buNone/>
            </a:pPr>
            <a:endParaRPr lang="vi-VN" altLang="en-US" sz="240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0" name="Text Box 9">
            <a:extLst>
              <a:ext uri="{FF2B5EF4-FFF2-40B4-BE49-F238E27FC236}">
                <a16:creationId xmlns:a16="http://schemas.microsoft.com/office/drawing/2014/main" id="{E704C358-54AE-4FBB-80F8-75E4BD09289C}"/>
              </a:ext>
            </a:extLst>
          </p:cNvPr>
          <p:cNvSpPr txBox="1">
            <a:spLocks noChangeArrowheads="1"/>
          </p:cNvSpPr>
          <p:nvPr/>
        </p:nvSpPr>
        <p:spPr bwMode="auto">
          <a:xfrm>
            <a:off x="1808843" y="3018126"/>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fontAlgn="base">
              <a:spcBef>
                <a:spcPct val="0"/>
              </a:spcBef>
              <a:spcAft>
                <a:spcPct val="0"/>
              </a:spcAft>
              <a:buFontTx/>
              <a:buNone/>
            </a:pPr>
            <a:endParaRPr lang="vi-VN" altLang="en-US" sz="2400">
              <a:solidFill>
                <a:prstClr val="black"/>
              </a:solidFill>
              <a:latin typeface="Times New Roman" panose="02020603050405020304" pitchFamily="18" charset="0"/>
              <a:cs typeface="Arial" panose="020B0604020202020204" pitchFamily="34" charset="0"/>
            </a:endParaRPr>
          </a:p>
        </p:txBody>
      </p:sp>
      <p:sp>
        <p:nvSpPr>
          <p:cNvPr id="40" name="Rectangle 39">
            <a:extLst>
              <a:ext uri="{FF2B5EF4-FFF2-40B4-BE49-F238E27FC236}">
                <a16:creationId xmlns:a16="http://schemas.microsoft.com/office/drawing/2014/main" id="{02A594E1-36A4-49AA-9029-93F49E13B8C9}"/>
              </a:ext>
            </a:extLst>
          </p:cNvPr>
          <p:cNvSpPr/>
          <p:nvPr/>
        </p:nvSpPr>
        <p:spPr>
          <a:xfrm rot="5400000">
            <a:off x="5618953" y="736911"/>
            <a:ext cx="479526" cy="115732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FAB8C21-8AB2-4E81-89FD-F48ED7CDF9F1}"/>
              </a:ext>
            </a:extLst>
          </p:cNvPr>
          <p:cNvSpPr/>
          <p:nvPr/>
        </p:nvSpPr>
        <p:spPr>
          <a:xfrm rot="5400000">
            <a:off x="9025880" y="754098"/>
            <a:ext cx="479526" cy="115732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9A67293D-DFCA-4C07-A907-6A368F31CBAE}"/>
              </a:ext>
            </a:extLst>
          </p:cNvPr>
          <p:cNvGrpSpPr/>
          <p:nvPr/>
        </p:nvGrpSpPr>
        <p:grpSpPr>
          <a:xfrm>
            <a:off x="3460883" y="5124394"/>
            <a:ext cx="1587062" cy="966952"/>
            <a:chOff x="3121572" y="2816772"/>
            <a:chExt cx="1587062" cy="966952"/>
          </a:xfrm>
          <a:solidFill>
            <a:srgbClr val="92D050"/>
          </a:solidFill>
        </p:grpSpPr>
        <p:cxnSp>
          <p:nvCxnSpPr>
            <p:cNvPr id="43" name="Straight Arrow Connector 42">
              <a:extLst>
                <a:ext uri="{FF2B5EF4-FFF2-40B4-BE49-F238E27FC236}">
                  <a16:creationId xmlns:a16="http://schemas.microsoft.com/office/drawing/2014/main" id="{EA7B3875-3D31-468A-B883-6D9D4B500571}"/>
                </a:ext>
              </a:extLst>
            </p:cNvPr>
            <p:cNvCxnSpPr>
              <a:cxnSpLocks/>
              <a:endCxn id="44" idx="0"/>
            </p:cNvCxnSpPr>
            <p:nvPr/>
          </p:nvCxnSpPr>
          <p:spPr>
            <a:xfrm flipH="1">
              <a:off x="3915103" y="2816772"/>
              <a:ext cx="187340" cy="483476"/>
            </a:xfrm>
            <a:prstGeom prst="straightConnector1">
              <a:avLst/>
            </a:prstGeom>
            <a:grpFill/>
            <a:ln w="38100">
              <a:solidFill>
                <a:srgbClr val="FF999B"/>
              </a:solidFill>
              <a:tailEnd type="triangle"/>
            </a:ln>
          </p:spPr>
          <p:style>
            <a:lnRef idx="1">
              <a:schemeClr val="accent1"/>
            </a:lnRef>
            <a:fillRef idx="0">
              <a:schemeClr val="accent1"/>
            </a:fillRef>
            <a:effectRef idx="0">
              <a:schemeClr val="accent1"/>
            </a:effectRef>
            <a:fontRef idx="minor">
              <a:schemeClr val="tx1"/>
            </a:fontRef>
          </p:style>
        </p:cxnSp>
        <p:sp>
          <p:nvSpPr>
            <p:cNvPr id="44" name="Rounded Rectangle 3">
              <a:extLst>
                <a:ext uri="{FF2B5EF4-FFF2-40B4-BE49-F238E27FC236}">
                  <a16:creationId xmlns:a16="http://schemas.microsoft.com/office/drawing/2014/main" id="{6839F46E-26DE-4C56-B2E4-112ADA95E308}"/>
                </a:ext>
              </a:extLst>
            </p:cNvPr>
            <p:cNvSpPr/>
            <p:nvPr/>
          </p:nvSpPr>
          <p:spPr>
            <a:xfrm>
              <a:off x="3121572" y="3300248"/>
              <a:ext cx="1587062" cy="483476"/>
            </a:xfrm>
            <a:prstGeom prst="roundRect">
              <a:avLst/>
            </a:prstGeom>
            <a:grp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Thừa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a:t>
              </a:r>
              <a:endParaRPr kumimoji="0" lang="x-none"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grpSp>
        <p:nvGrpSpPr>
          <p:cNvPr id="45" name="Group 44">
            <a:extLst>
              <a:ext uri="{FF2B5EF4-FFF2-40B4-BE49-F238E27FC236}">
                <a16:creationId xmlns:a16="http://schemas.microsoft.com/office/drawing/2014/main" id="{C4F27F14-FB63-4B1F-BC2D-6B69872D687A}"/>
              </a:ext>
            </a:extLst>
          </p:cNvPr>
          <p:cNvGrpSpPr/>
          <p:nvPr/>
        </p:nvGrpSpPr>
        <p:grpSpPr>
          <a:xfrm>
            <a:off x="5558131" y="5124394"/>
            <a:ext cx="1587062" cy="966952"/>
            <a:chOff x="5016274" y="2832484"/>
            <a:chExt cx="1587062" cy="966952"/>
          </a:xfrm>
          <a:solidFill>
            <a:srgbClr val="92D050"/>
          </a:solidFill>
        </p:grpSpPr>
        <p:cxnSp>
          <p:nvCxnSpPr>
            <p:cNvPr id="46" name="Straight Arrow Connector 45">
              <a:extLst>
                <a:ext uri="{FF2B5EF4-FFF2-40B4-BE49-F238E27FC236}">
                  <a16:creationId xmlns:a16="http://schemas.microsoft.com/office/drawing/2014/main" id="{99F945D1-97A3-4253-98B1-12651C57AC40}"/>
                </a:ext>
              </a:extLst>
            </p:cNvPr>
            <p:cNvCxnSpPr>
              <a:cxnSpLocks/>
              <a:endCxn id="47" idx="0"/>
            </p:cNvCxnSpPr>
            <p:nvPr/>
          </p:nvCxnSpPr>
          <p:spPr>
            <a:xfrm>
              <a:off x="5402760" y="2832484"/>
              <a:ext cx="407045" cy="483476"/>
            </a:xfrm>
            <a:prstGeom prst="straightConnector1">
              <a:avLst/>
            </a:prstGeom>
            <a:grpFill/>
            <a:ln w="38100">
              <a:solidFill>
                <a:srgbClr val="FF999B"/>
              </a:solidFill>
              <a:tailEnd type="triangle"/>
            </a:ln>
          </p:spPr>
          <p:style>
            <a:lnRef idx="1">
              <a:schemeClr val="accent1"/>
            </a:lnRef>
            <a:fillRef idx="0">
              <a:schemeClr val="accent1"/>
            </a:fillRef>
            <a:effectRef idx="0">
              <a:schemeClr val="accent1"/>
            </a:effectRef>
            <a:fontRef idx="minor">
              <a:schemeClr val="tx1"/>
            </a:fontRef>
          </p:style>
        </p:cxnSp>
        <p:sp>
          <p:nvSpPr>
            <p:cNvPr id="47" name="Rounded Rectangle 31">
              <a:extLst>
                <a:ext uri="{FF2B5EF4-FFF2-40B4-BE49-F238E27FC236}">
                  <a16:creationId xmlns:a16="http://schemas.microsoft.com/office/drawing/2014/main" id="{A32684BC-AE94-49A8-8AA3-BCEF3696517F}"/>
                </a:ext>
              </a:extLst>
            </p:cNvPr>
            <p:cNvSpPr/>
            <p:nvPr/>
          </p:nvSpPr>
          <p:spPr>
            <a:xfrm>
              <a:off x="5016274" y="3315960"/>
              <a:ext cx="1587062" cy="483476"/>
            </a:xfrm>
            <a:prstGeom prst="roundRect">
              <a:avLst/>
            </a:prstGeom>
            <a:grp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Thừa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a:t>
              </a:r>
              <a:endParaRPr kumimoji="0" lang="x-none"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grpSp>
        <p:nvGrpSpPr>
          <p:cNvPr id="60" name="Group 59">
            <a:extLst>
              <a:ext uri="{FF2B5EF4-FFF2-40B4-BE49-F238E27FC236}">
                <a16:creationId xmlns:a16="http://schemas.microsoft.com/office/drawing/2014/main" id="{0B06C04B-11DB-43B2-8059-3C8D6E0E3D77}"/>
              </a:ext>
            </a:extLst>
          </p:cNvPr>
          <p:cNvGrpSpPr/>
          <p:nvPr/>
        </p:nvGrpSpPr>
        <p:grpSpPr>
          <a:xfrm>
            <a:off x="4215218" y="3804882"/>
            <a:ext cx="1587062" cy="948849"/>
            <a:chOff x="5522901" y="1386579"/>
            <a:chExt cx="1587062" cy="948849"/>
          </a:xfrm>
          <a:solidFill>
            <a:srgbClr val="92D050"/>
          </a:solidFill>
        </p:grpSpPr>
        <p:cxnSp>
          <p:nvCxnSpPr>
            <p:cNvPr id="61" name="Straight Arrow Connector 60">
              <a:extLst>
                <a:ext uri="{FF2B5EF4-FFF2-40B4-BE49-F238E27FC236}">
                  <a16:creationId xmlns:a16="http://schemas.microsoft.com/office/drawing/2014/main" id="{3332C606-1A65-4142-95AF-0D3BD09D14D6}"/>
                </a:ext>
              </a:extLst>
            </p:cNvPr>
            <p:cNvCxnSpPr>
              <a:cxnSpLocks/>
            </p:cNvCxnSpPr>
            <p:nvPr/>
          </p:nvCxnSpPr>
          <p:spPr>
            <a:xfrm flipH="1" flipV="1">
              <a:off x="6316432" y="1870055"/>
              <a:ext cx="197708" cy="465373"/>
            </a:xfrm>
            <a:prstGeom prst="straightConnector1">
              <a:avLst/>
            </a:prstGeom>
            <a:grpFill/>
            <a:ln w="38100">
              <a:solidFill>
                <a:srgbClr val="FF999B"/>
              </a:solidFill>
              <a:tailEnd type="triangle"/>
            </a:ln>
          </p:spPr>
          <p:style>
            <a:lnRef idx="1">
              <a:schemeClr val="accent1"/>
            </a:lnRef>
            <a:fillRef idx="0">
              <a:schemeClr val="accent1"/>
            </a:fillRef>
            <a:effectRef idx="0">
              <a:schemeClr val="accent1"/>
            </a:effectRef>
            <a:fontRef idx="minor">
              <a:schemeClr val="tx1"/>
            </a:fontRef>
          </p:style>
        </p:cxnSp>
        <p:sp>
          <p:nvSpPr>
            <p:cNvPr id="62" name="Rounded Rectangle 20">
              <a:extLst>
                <a:ext uri="{FF2B5EF4-FFF2-40B4-BE49-F238E27FC236}">
                  <a16:creationId xmlns:a16="http://schemas.microsoft.com/office/drawing/2014/main" id="{6990C4D4-33F6-4DCE-8C9E-4CE44C8DB283}"/>
                </a:ext>
              </a:extLst>
            </p:cNvPr>
            <p:cNvSpPr/>
            <p:nvPr/>
          </p:nvSpPr>
          <p:spPr>
            <a:xfrm>
              <a:off x="5522901" y="1386579"/>
              <a:ext cx="1587062" cy="483476"/>
            </a:xfrm>
            <a:prstGeom prst="roundRect">
              <a:avLst/>
            </a:prstGeom>
            <a:grp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Thừa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a:t>
              </a:r>
              <a:endParaRPr kumimoji="0" lang="x-none"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grpSp>
        <p:nvGrpSpPr>
          <p:cNvPr id="63" name="Group 62">
            <a:extLst>
              <a:ext uri="{FF2B5EF4-FFF2-40B4-BE49-F238E27FC236}">
                <a16:creationId xmlns:a16="http://schemas.microsoft.com/office/drawing/2014/main" id="{424F45E1-2080-464A-9B28-646FF99D012B}"/>
              </a:ext>
            </a:extLst>
          </p:cNvPr>
          <p:cNvGrpSpPr/>
          <p:nvPr/>
        </p:nvGrpSpPr>
        <p:grpSpPr>
          <a:xfrm>
            <a:off x="6096000" y="3821436"/>
            <a:ext cx="1587062" cy="948849"/>
            <a:chOff x="7365425" y="1386579"/>
            <a:chExt cx="1587062" cy="948849"/>
          </a:xfrm>
          <a:solidFill>
            <a:srgbClr val="92D050"/>
          </a:solidFill>
        </p:grpSpPr>
        <p:cxnSp>
          <p:nvCxnSpPr>
            <p:cNvPr id="64" name="Straight Arrow Connector 63">
              <a:extLst>
                <a:ext uri="{FF2B5EF4-FFF2-40B4-BE49-F238E27FC236}">
                  <a16:creationId xmlns:a16="http://schemas.microsoft.com/office/drawing/2014/main" id="{283E9108-4A4E-4903-8117-BCA6FA46AEDD}"/>
                </a:ext>
              </a:extLst>
            </p:cNvPr>
            <p:cNvCxnSpPr>
              <a:cxnSpLocks/>
            </p:cNvCxnSpPr>
            <p:nvPr/>
          </p:nvCxnSpPr>
          <p:spPr>
            <a:xfrm flipV="1">
              <a:off x="7903494" y="1870056"/>
              <a:ext cx="255462" cy="465372"/>
            </a:xfrm>
            <a:prstGeom prst="straightConnector1">
              <a:avLst/>
            </a:prstGeom>
            <a:grpFill/>
            <a:ln w="38100">
              <a:solidFill>
                <a:srgbClr val="FF999B"/>
              </a:solidFill>
              <a:tailEnd type="triangle"/>
            </a:ln>
          </p:spPr>
          <p:style>
            <a:lnRef idx="1">
              <a:schemeClr val="accent1"/>
            </a:lnRef>
            <a:fillRef idx="0">
              <a:schemeClr val="accent1"/>
            </a:fillRef>
            <a:effectRef idx="0">
              <a:schemeClr val="accent1"/>
            </a:effectRef>
            <a:fontRef idx="minor">
              <a:schemeClr val="tx1"/>
            </a:fontRef>
          </p:style>
        </p:cxnSp>
        <p:sp>
          <p:nvSpPr>
            <p:cNvPr id="65" name="Rounded Rectangle 27">
              <a:extLst>
                <a:ext uri="{FF2B5EF4-FFF2-40B4-BE49-F238E27FC236}">
                  <a16:creationId xmlns:a16="http://schemas.microsoft.com/office/drawing/2014/main" id="{BA9604E8-1EE0-44F5-8D9D-FDA72A932865}"/>
                </a:ext>
              </a:extLst>
            </p:cNvPr>
            <p:cNvSpPr/>
            <p:nvPr/>
          </p:nvSpPr>
          <p:spPr>
            <a:xfrm>
              <a:off x="7365425" y="1386579"/>
              <a:ext cx="1587062" cy="483476"/>
            </a:xfrm>
            <a:prstGeom prst="roundRect">
              <a:avLst/>
            </a:prstGeom>
            <a:grp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Thừa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a:t>
              </a:r>
              <a:endParaRPr kumimoji="0" lang="x-none"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FF016D87-EA71-4A0F-8D34-FD573EED877D}"/>
              </a:ext>
            </a:extLst>
          </p:cNvPr>
          <p:cNvGrpSpPr/>
          <p:nvPr/>
        </p:nvGrpSpPr>
        <p:grpSpPr>
          <a:xfrm>
            <a:off x="4211178" y="5040652"/>
            <a:ext cx="1155897" cy="829833"/>
            <a:chOff x="9565913" y="4858123"/>
            <a:chExt cx="1155897" cy="829833"/>
          </a:xfrm>
        </p:grpSpPr>
        <p:sp>
          <p:nvSpPr>
            <p:cNvPr id="4" name="Right Brace 3">
              <a:extLst>
                <a:ext uri="{FF2B5EF4-FFF2-40B4-BE49-F238E27FC236}">
                  <a16:creationId xmlns:a16="http://schemas.microsoft.com/office/drawing/2014/main" id="{E5532A16-EE5D-4A74-A6AD-21FCCAB42A92}"/>
                </a:ext>
              </a:extLst>
            </p:cNvPr>
            <p:cNvSpPr/>
            <p:nvPr/>
          </p:nvSpPr>
          <p:spPr>
            <a:xfrm rot="5400000">
              <a:off x="10067473" y="4460284"/>
              <a:ext cx="256497" cy="1052176"/>
            </a:xfrm>
            <a:prstGeom prst="rightBrace">
              <a:avLst>
                <a:gd name="adj1" fmla="val 26755"/>
                <a:gd name="adj2" fmla="val 5381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Rounded Rectangle 27">
              <a:extLst>
                <a:ext uri="{FF2B5EF4-FFF2-40B4-BE49-F238E27FC236}">
                  <a16:creationId xmlns:a16="http://schemas.microsoft.com/office/drawing/2014/main" id="{B565DAF0-D476-47E2-9CF1-2E1224A91716}"/>
                </a:ext>
              </a:extLst>
            </p:cNvPr>
            <p:cNvSpPr/>
            <p:nvPr/>
          </p:nvSpPr>
          <p:spPr>
            <a:xfrm>
              <a:off x="9565913" y="5204480"/>
              <a:ext cx="1052177" cy="483476"/>
            </a:xfrm>
            <a:prstGeom prst="roundRect">
              <a:avLst/>
            </a:prstGeom>
            <a:solidFill>
              <a:srgbClr val="92D050"/>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Tích</a:t>
              </a:r>
              <a:endParaRPr kumimoji="0" lang="x-none"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grpSp>
        <p:nvGrpSpPr>
          <p:cNvPr id="69" name="Group 68">
            <a:extLst>
              <a:ext uri="{FF2B5EF4-FFF2-40B4-BE49-F238E27FC236}">
                <a16:creationId xmlns:a16="http://schemas.microsoft.com/office/drawing/2014/main" id="{EC677772-2C25-45C4-B433-479A7140BF73}"/>
              </a:ext>
            </a:extLst>
          </p:cNvPr>
          <p:cNvGrpSpPr/>
          <p:nvPr/>
        </p:nvGrpSpPr>
        <p:grpSpPr>
          <a:xfrm>
            <a:off x="5700982" y="5061529"/>
            <a:ext cx="1236546" cy="814651"/>
            <a:chOff x="7299217" y="4758043"/>
            <a:chExt cx="1236546" cy="814651"/>
          </a:xfrm>
        </p:grpSpPr>
        <p:sp>
          <p:nvSpPr>
            <p:cNvPr id="70" name="Right Brace 69">
              <a:extLst>
                <a:ext uri="{FF2B5EF4-FFF2-40B4-BE49-F238E27FC236}">
                  <a16:creationId xmlns:a16="http://schemas.microsoft.com/office/drawing/2014/main" id="{8BD4EDBA-6986-4DCA-A625-6B7EA2198FCE}"/>
                </a:ext>
              </a:extLst>
            </p:cNvPr>
            <p:cNvSpPr/>
            <p:nvPr/>
          </p:nvSpPr>
          <p:spPr>
            <a:xfrm rot="5400000">
              <a:off x="7773526" y="4360204"/>
              <a:ext cx="256497" cy="1052176"/>
            </a:xfrm>
            <a:prstGeom prst="rightBrace">
              <a:avLst>
                <a:gd name="adj1" fmla="val 26755"/>
                <a:gd name="adj2" fmla="val 5381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Rounded Rectangle 27">
              <a:extLst>
                <a:ext uri="{FF2B5EF4-FFF2-40B4-BE49-F238E27FC236}">
                  <a16:creationId xmlns:a16="http://schemas.microsoft.com/office/drawing/2014/main" id="{A11DFDED-89A3-4186-9375-6F0E1A0F3EF5}"/>
                </a:ext>
              </a:extLst>
            </p:cNvPr>
            <p:cNvSpPr/>
            <p:nvPr/>
          </p:nvSpPr>
          <p:spPr>
            <a:xfrm>
              <a:off x="7299217" y="5089218"/>
              <a:ext cx="1236546" cy="483476"/>
            </a:xfrm>
            <a:prstGeom prst="roundRect">
              <a:avLst/>
            </a:prstGeom>
            <a:solidFill>
              <a:srgbClr val="92D050"/>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Tích</a:t>
              </a:r>
              <a:endParaRPr kumimoji="0" lang="x-none"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sp>
        <p:nvSpPr>
          <p:cNvPr id="72" name="Text Box 14">
            <a:extLst>
              <a:ext uri="{FF2B5EF4-FFF2-40B4-BE49-F238E27FC236}">
                <a16:creationId xmlns:a16="http://schemas.microsoft.com/office/drawing/2014/main" id="{FCBD3583-4C72-4E93-9331-50E8BB5B487E}"/>
              </a:ext>
            </a:extLst>
          </p:cNvPr>
          <p:cNvSpPr txBox="1">
            <a:spLocks noChangeArrowheads="1"/>
          </p:cNvSpPr>
          <p:nvPr/>
        </p:nvSpPr>
        <p:spPr bwMode="auto">
          <a:xfrm>
            <a:off x="2057400" y="3733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fontAlgn="base">
              <a:spcBef>
                <a:spcPct val="0"/>
              </a:spcBef>
              <a:spcAft>
                <a:spcPct val="0"/>
              </a:spcAft>
              <a:buFontTx/>
              <a:buNone/>
            </a:pPr>
            <a:endParaRPr lang="vi-VN" altLang="en-US" sz="240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73" name="TextBox 72">
            <a:extLst>
              <a:ext uri="{FF2B5EF4-FFF2-40B4-BE49-F238E27FC236}">
                <a16:creationId xmlns:a16="http://schemas.microsoft.com/office/drawing/2014/main" id="{4EB36A62-0458-47D8-B6A9-3F047AA60C01}"/>
              </a:ext>
            </a:extLst>
          </p:cNvPr>
          <p:cNvSpPr txBox="1">
            <a:spLocks noChangeArrowheads="1"/>
          </p:cNvSpPr>
          <p:nvPr/>
        </p:nvSpPr>
        <p:spPr bwMode="auto">
          <a:xfrm flipH="1">
            <a:off x="1652518" y="5697973"/>
            <a:ext cx="109837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eaLnBrk="0" fontAlgn="base" hangingPunct="0">
              <a:spcBef>
                <a:spcPct val="0"/>
              </a:spcBef>
              <a:spcAft>
                <a:spcPct val="0"/>
              </a:spcAft>
              <a:buFontTx/>
              <a:buNone/>
            </a:pP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Nhận</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xét</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về</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các</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thừa</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số</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trong</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hai</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tích</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 x b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và</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b x a?</a:t>
            </a:r>
          </a:p>
        </p:txBody>
      </p:sp>
      <p:sp>
        <p:nvSpPr>
          <p:cNvPr id="74" name="TextBox 73">
            <a:extLst>
              <a:ext uri="{FF2B5EF4-FFF2-40B4-BE49-F238E27FC236}">
                <a16:creationId xmlns:a16="http://schemas.microsoft.com/office/drawing/2014/main" id="{DA05F39B-E9BC-426E-909B-4AB6CD84D20A}"/>
              </a:ext>
            </a:extLst>
          </p:cNvPr>
          <p:cNvSpPr txBox="1">
            <a:spLocks noChangeArrowheads="1"/>
          </p:cNvSpPr>
          <p:nvPr/>
        </p:nvSpPr>
        <p:spPr bwMode="auto">
          <a:xfrm flipH="1">
            <a:off x="1652518" y="5704673"/>
            <a:ext cx="95326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eaLnBrk="0" fontAlgn="base" hangingPunct="0">
              <a:spcBef>
                <a:spcPct val="0"/>
              </a:spcBef>
              <a:spcAft>
                <a:spcPct val="0"/>
              </a:spcAft>
              <a:buFontTx/>
              <a:buNone/>
            </a:pP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Hai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tích</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đều</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có</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thừa</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số</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và</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b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nhưng</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vị</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trí</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khác</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nhau</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a:t>
            </a:r>
          </a:p>
        </p:txBody>
      </p:sp>
      <p:sp>
        <p:nvSpPr>
          <p:cNvPr id="78" name="TextBox 77">
            <a:extLst>
              <a:ext uri="{FF2B5EF4-FFF2-40B4-BE49-F238E27FC236}">
                <a16:creationId xmlns:a16="http://schemas.microsoft.com/office/drawing/2014/main" id="{434F20D5-1110-45DB-969E-CB4F33122817}"/>
              </a:ext>
            </a:extLst>
          </p:cNvPr>
          <p:cNvSpPr txBox="1">
            <a:spLocks noChangeArrowheads="1"/>
          </p:cNvSpPr>
          <p:nvPr/>
        </p:nvSpPr>
        <p:spPr bwMode="auto">
          <a:xfrm flipH="1">
            <a:off x="945498" y="5722153"/>
            <a:ext cx="109837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eaLnBrk="0" fontAlgn="base" hangingPunct="0">
              <a:spcBef>
                <a:spcPct val="0"/>
              </a:spcBef>
              <a:spcAft>
                <a:spcPct val="0"/>
              </a:spcAft>
              <a:buFontTx/>
              <a:buNone/>
            </a:pP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Khi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đổi</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chỗ</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các</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thừa</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số</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trong</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một</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tích</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thì</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tích</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đó</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như</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thế</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nào</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a:t>
            </a:r>
          </a:p>
        </p:txBody>
      </p:sp>
      <p:sp>
        <p:nvSpPr>
          <p:cNvPr id="79" name="TextBox 78">
            <a:extLst>
              <a:ext uri="{FF2B5EF4-FFF2-40B4-BE49-F238E27FC236}">
                <a16:creationId xmlns:a16="http://schemas.microsoft.com/office/drawing/2014/main" id="{CED562EC-1F51-4779-A8EB-9AF29FB95C3E}"/>
              </a:ext>
            </a:extLst>
          </p:cNvPr>
          <p:cNvSpPr txBox="1"/>
          <p:nvPr/>
        </p:nvSpPr>
        <p:spPr>
          <a:xfrm flipH="1">
            <a:off x="1021754" y="5507558"/>
            <a:ext cx="9845726" cy="954107"/>
          </a:xfrm>
          <a:prstGeom prst="rect">
            <a:avLst/>
          </a:prstGeom>
          <a:noFill/>
        </p:spPr>
        <p:txBody>
          <a:bodyPr wrap="square">
            <a:spAutoFit/>
          </a:bodyPr>
          <a:lstStyle/>
          <a:p>
            <a:pPr algn="ctr" eaLnBrk="0" fontAlgn="base" hangingPunct="0">
              <a:spcBef>
                <a:spcPct val="0"/>
              </a:spcBef>
              <a:spcAft>
                <a:spcPct val="0"/>
              </a:spcAft>
              <a:defRPr/>
            </a:pP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Khi ta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đổi</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chỗ</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các</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thừa</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số</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trong</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một</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tích</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thì</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tích</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p>
          <a:p>
            <a:pPr algn="ctr" eaLnBrk="0" fontAlgn="base" hangingPunct="0">
              <a:spcBef>
                <a:spcPct val="0"/>
              </a:spcBef>
              <a:spcAft>
                <a:spcPct val="0"/>
              </a:spcAft>
              <a:defRPr/>
            </a:pP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không</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thay</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đổi</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a:t>
            </a:r>
          </a:p>
        </p:txBody>
      </p:sp>
      <p:sp>
        <p:nvSpPr>
          <p:cNvPr id="80" name="TextBox 79">
            <a:extLst>
              <a:ext uri="{FF2B5EF4-FFF2-40B4-BE49-F238E27FC236}">
                <a16:creationId xmlns:a16="http://schemas.microsoft.com/office/drawing/2014/main" id="{ED52F0CD-A960-4AF8-A6D7-1494A8E79ABF}"/>
              </a:ext>
            </a:extLst>
          </p:cNvPr>
          <p:cNvSpPr txBox="1">
            <a:spLocks noChangeArrowheads="1"/>
          </p:cNvSpPr>
          <p:nvPr/>
        </p:nvSpPr>
        <p:spPr bwMode="auto">
          <a:xfrm>
            <a:off x="2241550" y="3856688"/>
            <a:ext cx="6765885" cy="584775"/>
          </a:xfrm>
          <a:prstGeom prst="rect">
            <a:avLst/>
          </a:prstGeom>
          <a:solidFill>
            <a:srgbClr val="FFFF00"/>
          </a:solidFill>
          <a:ln w="19050">
            <a:solidFill>
              <a:schemeClr val="tx1"/>
            </a:solidFill>
            <a:prstDash val="dash"/>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algn="ctr" eaLnBrk="0" fontAlgn="base" hangingPunct="0">
              <a:spcBef>
                <a:spcPct val="0"/>
              </a:spcBef>
              <a:spcAft>
                <a:spcPct val="0"/>
              </a:spcAft>
              <a:buNone/>
            </a:pPr>
            <a:r>
              <a:rPr lang="en-US" altLang="en-US" dirty="0" err="1">
                <a:latin typeface="Cambria" panose="02040503050406030204" pitchFamily="18" charset="0"/>
                <a:ea typeface="Cambria" panose="02040503050406030204" pitchFamily="18" charset="0"/>
                <a:cs typeface="Arial" panose="020B0604020202020204" pitchFamily="34" charset="0"/>
              </a:rPr>
              <a:t>Tính</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chất</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giao</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hoán</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trong</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phép</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nhân</a:t>
            </a:r>
            <a:endParaRPr lang="en-US" altLang="en-US" dirty="0">
              <a:latin typeface="Cambria" panose="02040503050406030204" pitchFamily="18" charset="0"/>
              <a:ea typeface="Cambria" panose="02040503050406030204" pitchFamily="18" charset="0"/>
              <a:cs typeface="Arial" panose="020B0604020202020204" pitchFamily="34" charset="0"/>
            </a:endParaRPr>
          </a:p>
        </p:txBody>
      </p:sp>
      <p:pic>
        <p:nvPicPr>
          <p:cNvPr id="2" name="Google Shape;95;p1">
            <a:extLst>
              <a:ext uri="{FF2B5EF4-FFF2-40B4-BE49-F238E27FC236}">
                <a16:creationId xmlns:a16="http://schemas.microsoft.com/office/drawing/2014/main" id="{78189DF3-76F5-1285-7F3A-2002CE5BA6A7}"/>
              </a:ext>
            </a:extLst>
          </p:cNvPr>
          <p:cNvPicPr preferRelativeResize="0"/>
          <p:nvPr/>
        </p:nvPicPr>
        <p:blipFill rotWithShape="1">
          <a:blip r:embed="rId13">
            <a:alphaModFix/>
          </a:blip>
          <a:srcRect/>
          <a:stretch/>
        </p:blipFill>
        <p:spPr>
          <a:xfrm>
            <a:off x="0" y="0"/>
            <a:ext cx="1470605" cy="738381"/>
          </a:xfrm>
          <a:prstGeom prst="rect">
            <a:avLst/>
          </a:prstGeom>
          <a:noFill/>
          <a:ln>
            <a:noFill/>
          </a:ln>
        </p:spPr>
      </p:pic>
    </p:spTree>
    <p:extLst>
      <p:ext uri="{BB962C8B-B14F-4D97-AF65-F5344CB8AC3E}">
        <p14:creationId xmlns:p14="http://schemas.microsoft.com/office/powerpoint/2010/main" val="31440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4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4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barn(inVertical)">
                                      <p:cBhvr>
                                        <p:cTn id="75" dur="500"/>
                                        <p:tgtEl>
                                          <p:spTgt spid="7"/>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barn(inVertical)">
                                      <p:cBhvr>
                                        <p:cTn id="80" dur="500"/>
                                        <p:tgtEl>
                                          <p:spTgt spid="8"/>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barn(inVertical)">
                                      <p:cBhvr>
                                        <p:cTn id="85" dur="500"/>
                                        <p:tgtEl>
                                          <p:spTgt spid="9"/>
                                        </p:tgtEl>
                                      </p:cBhvr>
                                    </p:animEffect>
                                  </p:childTnLst>
                                </p:cTn>
                              </p:par>
                            </p:childTnLst>
                          </p:cTn>
                        </p:par>
                      </p:childTnLst>
                    </p:cTn>
                  </p:par>
                  <p:par>
                    <p:cTn id="86" fill="hold">
                      <p:stCondLst>
                        <p:cond delay="indefinite"/>
                      </p:stCondLst>
                      <p:childTnLst>
                        <p:par>
                          <p:cTn id="87" fill="hold">
                            <p:stCondLst>
                              <p:cond delay="0"/>
                            </p:stCondLst>
                            <p:childTnLst>
                              <p:par>
                                <p:cTn id="88" presetID="18" presetClass="emph" presetSubtype="0" fill="hold" grpId="1" nodeType="clickEffect">
                                  <p:stCondLst>
                                    <p:cond delay="0"/>
                                  </p:stCondLst>
                                  <p:iterate type="lt">
                                    <p:tmPct val="4000"/>
                                  </p:iterate>
                                  <p:childTnLst>
                                    <p:set>
                                      <p:cBhvr override="childStyle">
                                        <p:cTn id="89" dur="500" fill="hold"/>
                                        <p:tgtEl>
                                          <p:spTgt spid="17"/>
                                        </p:tgtEl>
                                        <p:attrNameLst>
                                          <p:attrName>style.textDecorationUnderline</p:attrName>
                                        </p:attrNameLst>
                                      </p:cBhvr>
                                      <p:to>
                                        <p:strVal val="true"/>
                                      </p:to>
                                    </p:se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8"/>
                                        </p:tgtEl>
                                        <p:attrNameLst>
                                          <p:attrName>style.visibility</p:attrName>
                                        </p:attrNameLst>
                                      </p:cBhvr>
                                      <p:to>
                                        <p:strVal val="visible"/>
                                      </p:to>
                                    </p:set>
                                    <p:anim calcmode="lin" valueType="num">
                                      <p:cBhvr additive="base">
                                        <p:cTn id="94" dur="500" fill="hold"/>
                                        <p:tgtEl>
                                          <p:spTgt spid="18"/>
                                        </p:tgtEl>
                                        <p:attrNameLst>
                                          <p:attrName>ppt_x</p:attrName>
                                        </p:attrNameLst>
                                      </p:cBhvr>
                                      <p:tavLst>
                                        <p:tav tm="0">
                                          <p:val>
                                            <p:strVal val="#ppt_x"/>
                                          </p:val>
                                        </p:tav>
                                        <p:tav tm="100000">
                                          <p:val>
                                            <p:strVal val="#ppt_x"/>
                                          </p:val>
                                        </p:tav>
                                      </p:tavLst>
                                    </p:anim>
                                    <p:anim calcmode="lin" valueType="num">
                                      <p:cBhvr additive="base">
                                        <p:cTn id="9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3" presetClass="entr" presetSubtype="10" fill="hold" nodeType="click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blinds(horizontal)">
                                      <p:cBhvr>
                                        <p:cTn id="100" dur="500"/>
                                        <p:tgtEl>
                                          <p:spTgt spid="42"/>
                                        </p:tgtEl>
                                      </p:cBhvr>
                                    </p:animEffect>
                                  </p:childTnLst>
                                </p:cTn>
                              </p:par>
                              <p:par>
                                <p:cTn id="101" presetID="3" presetClass="entr" presetSubtype="10" fill="hold" nodeType="with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blinds(horizontal)">
                                      <p:cBhvr>
                                        <p:cTn id="103" dur="500"/>
                                        <p:tgtEl>
                                          <p:spTgt spid="45"/>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ntr" presetSubtype="10" fill="hold" nodeType="clickEffect">
                                  <p:stCondLst>
                                    <p:cond delay="0"/>
                                  </p:stCondLst>
                                  <p:childTnLst>
                                    <p:set>
                                      <p:cBhvr>
                                        <p:cTn id="107" dur="1" fill="hold">
                                          <p:stCondLst>
                                            <p:cond delay="0"/>
                                          </p:stCondLst>
                                        </p:cTn>
                                        <p:tgtEl>
                                          <p:spTgt spid="60"/>
                                        </p:tgtEl>
                                        <p:attrNameLst>
                                          <p:attrName>style.visibility</p:attrName>
                                        </p:attrNameLst>
                                      </p:cBhvr>
                                      <p:to>
                                        <p:strVal val="visible"/>
                                      </p:to>
                                    </p:set>
                                    <p:animEffect transition="in" filter="blinds(horizontal)">
                                      <p:cBhvr>
                                        <p:cTn id="108" dur="500"/>
                                        <p:tgtEl>
                                          <p:spTgt spid="60"/>
                                        </p:tgtEl>
                                      </p:cBhvr>
                                    </p:animEffect>
                                  </p:childTnLst>
                                </p:cTn>
                              </p:par>
                              <p:par>
                                <p:cTn id="109" presetID="3" presetClass="entr" presetSubtype="10" fill="hold" nodeType="withEffect">
                                  <p:stCondLst>
                                    <p:cond delay="0"/>
                                  </p:stCondLst>
                                  <p:childTnLst>
                                    <p:set>
                                      <p:cBhvr>
                                        <p:cTn id="110" dur="1" fill="hold">
                                          <p:stCondLst>
                                            <p:cond delay="0"/>
                                          </p:stCondLst>
                                        </p:cTn>
                                        <p:tgtEl>
                                          <p:spTgt spid="63"/>
                                        </p:tgtEl>
                                        <p:attrNameLst>
                                          <p:attrName>style.visibility</p:attrName>
                                        </p:attrNameLst>
                                      </p:cBhvr>
                                      <p:to>
                                        <p:strVal val="visible"/>
                                      </p:to>
                                    </p:set>
                                    <p:animEffect transition="in" filter="blinds(horizontal)">
                                      <p:cBhvr>
                                        <p:cTn id="111" dur="500"/>
                                        <p:tgtEl>
                                          <p:spTgt spid="63"/>
                                        </p:tgtEl>
                                      </p:cBhvr>
                                    </p:animEffect>
                                  </p:childTnLst>
                                </p:cTn>
                              </p:par>
                            </p:childTnLst>
                          </p:cTn>
                        </p:par>
                      </p:childTnLst>
                    </p:cTn>
                  </p:par>
                  <p:par>
                    <p:cTn id="112" fill="hold">
                      <p:stCondLst>
                        <p:cond delay="indefinite"/>
                      </p:stCondLst>
                      <p:childTnLst>
                        <p:par>
                          <p:cTn id="113" fill="hold">
                            <p:stCondLst>
                              <p:cond delay="0"/>
                            </p:stCondLst>
                            <p:childTnLst>
                              <p:par>
                                <p:cTn id="114" presetID="14" presetClass="exit" presetSubtype="10" fill="hold" nodeType="clickEffect">
                                  <p:stCondLst>
                                    <p:cond delay="0"/>
                                  </p:stCondLst>
                                  <p:childTnLst>
                                    <p:animEffect transition="out" filter="randombar(horizontal)">
                                      <p:cBhvr>
                                        <p:cTn id="115" dur="500"/>
                                        <p:tgtEl>
                                          <p:spTgt spid="42"/>
                                        </p:tgtEl>
                                      </p:cBhvr>
                                    </p:animEffect>
                                    <p:set>
                                      <p:cBhvr>
                                        <p:cTn id="116" dur="1" fill="hold">
                                          <p:stCondLst>
                                            <p:cond delay="499"/>
                                          </p:stCondLst>
                                        </p:cTn>
                                        <p:tgtEl>
                                          <p:spTgt spid="42"/>
                                        </p:tgtEl>
                                        <p:attrNameLst>
                                          <p:attrName>style.visibility</p:attrName>
                                        </p:attrNameLst>
                                      </p:cBhvr>
                                      <p:to>
                                        <p:strVal val="hidden"/>
                                      </p:to>
                                    </p:set>
                                  </p:childTnLst>
                                </p:cTn>
                              </p:par>
                              <p:par>
                                <p:cTn id="117" presetID="14" presetClass="exit" presetSubtype="10" fill="hold" nodeType="withEffect">
                                  <p:stCondLst>
                                    <p:cond delay="0"/>
                                  </p:stCondLst>
                                  <p:childTnLst>
                                    <p:animEffect transition="out" filter="randombar(horizontal)">
                                      <p:cBhvr>
                                        <p:cTn id="118" dur="500"/>
                                        <p:tgtEl>
                                          <p:spTgt spid="45"/>
                                        </p:tgtEl>
                                      </p:cBhvr>
                                    </p:animEffect>
                                    <p:set>
                                      <p:cBhvr>
                                        <p:cTn id="119" dur="1" fill="hold">
                                          <p:stCondLst>
                                            <p:cond delay="499"/>
                                          </p:stCondLst>
                                        </p:cTn>
                                        <p:tgtEl>
                                          <p:spTgt spid="45"/>
                                        </p:tgtEl>
                                        <p:attrNameLst>
                                          <p:attrName>style.visibility</p:attrName>
                                        </p:attrNameLst>
                                      </p:cBhvr>
                                      <p:to>
                                        <p:strVal val="hidden"/>
                                      </p:to>
                                    </p:set>
                                  </p:childTnLst>
                                </p:cTn>
                              </p:par>
                              <p:par>
                                <p:cTn id="120" presetID="14" presetClass="exit" presetSubtype="10" fill="hold" nodeType="withEffect">
                                  <p:stCondLst>
                                    <p:cond delay="0"/>
                                  </p:stCondLst>
                                  <p:childTnLst>
                                    <p:animEffect transition="out" filter="randombar(horizontal)">
                                      <p:cBhvr>
                                        <p:cTn id="121" dur="500"/>
                                        <p:tgtEl>
                                          <p:spTgt spid="60"/>
                                        </p:tgtEl>
                                      </p:cBhvr>
                                    </p:animEffect>
                                    <p:set>
                                      <p:cBhvr>
                                        <p:cTn id="122" dur="1" fill="hold">
                                          <p:stCondLst>
                                            <p:cond delay="499"/>
                                          </p:stCondLst>
                                        </p:cTn>
                                        <p:tgtEl>
                                          <p:spTgt spid="60"/>
                                        </p:tgtEl>
                                        <p:attrNameLst>
                                          <p:attrName>style.visibility</p:attrName>
                                        </p:attrNameLst>
                                      </p:cBhvr>
                                      <p:to>
                                        <p:strVal val="hidden"/>
                                      </p:to>
                                    </p:set>
                                  </p:childTnLst>
                                </p:cTn>
                              </p:par>
                              <p:par>
                                <p:cTn id="123" presetID="14" presetClass="exit" presetSubtype="10" fill="hold" nodeType="withEffect">
                                  <p:stCondLst>
                                    <p:cond delay="0"/>
                                  </p:stCondLst>
                                  <p:childTnLst>
                                    <p:animEffect transition="out" filter="randombar(horizontal)">
                                      <p:cBhvr>
                                        <p:cTn id="124" dur="500"/>
                                        <p:tgtEl>
                                          <p:spTgt spid="63"/>
                                        </p:tgtEl>
                                      </p:cBhvr>
                                    </p:animEffect>
                                    <p:set>
                                      <p:cBhvr>
                                        <p:cTn id="125" dur="1" fill="hold">
                                          <p:stCondLst>
                                            <p:cond delay="499"/>
                                          </p:stCondLst>
                                        </p:cTn>
                                        <p:tgtEl>
                                          <p:spTgt spid="63"/>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6" presetClass="entr" presetSubtype="21" fill="hold" nodeType="clickEffect">
                                  <p:stCondLst>
                                    <p:cond delay="0"/>
                                  </p:stCondLst>
                                  <p:childTnLst>
                                    <p:set>
                                      <p:cBhvr>
                                        <p:cTn id="129" dur="1" fill="hold">
                                          <p:stCondLst>
                                            <p:cond delay="0"/>
                                          </p:stCondLst>
                                        </p:cTn>
                                        <p:tgtEl>
                                          <p:spTgt spid="11"/>
                                        </p:tgtEl>
                                        <p:attrNameLst>
                                          <p:attrName>style.visibility</p:attrName>
                                        </p:attrNameLst>
                                      </p:cBhvr>
                                      <p:to>
                                        <p:strVal val="visible"/>
                                      </p:to>
                                    </p:set>
                                    <p:animEffect transition="in" filter="barn(inVertical)">
                                      <p:cBhvr>
                                        <p:cTn id="130" dur="500"/>
                                        <p:tgtEl>
                                          <p:spTgt spid="11"/>
                                        </p:tgtEl>
                                      </p:cBhvr>
                                    </p:animEffect>
                                  </p:childTnLst>
                                </p:cTn>
                              </p:par>
                              <p:par>
                                <p:cTn id="131" presetID="16" presetClass="entr" presetSubtype="21" fill="hold" nodeType="withEffect">
                                  <p:stCondLst>
                                    <p:cond delay="0"/>
                                  </p:stCondLst>
                                  <p:childTnLst>
                                    <p:set>
                                      <p:cBhvr>
                                        <p:cTn id="132" dur="1" fill="hold">
                                          <p:stCondLst>
                                            <p:cond delay="0"/>
                                          </p:stCondLst>
                                        </p:cTn>
                                        <p:tgtEl>
                                          <p:spTgt spid="69"/>
                                        </p:tgtEl>
                                        <p:attrNameLst>
                                          <p:attrName>style.visibility</p:attrName>
                                        </p:attrNameLst>
                                      </p:cBhvr>
                                      <p:to>
                                        <p:strVal val="visible"/>
                                      </p:to>
                                    </p:set>
                                    <p:animEffect transition="in" filter="barn(inVertical)">
                                      <p:cBhvr>
                                        <p:cTn id="133" dur="500"/>
                                        <p:tgtEl>
                                          <p:spTgt spid="69"/>
                                        </p:tgtEl>
                                      </p:cBhvr>
                                    </p:animEffect>
                                  </p:childTnLst>
                                </p:cTn>
                              </p:par>
                            </p:childTnLst>
                          </p:cTn>
                        </p:par>
                      </p:childTnLst>
                    </p:cTn>
                  </p:par>
                  <p:par>
                    <p:cTn id="134" fill="hold">
                      <p:stCondLst>
                        <p:cond delay="indefinite"/>
                      </p:stCondLst>
                      <p:childTnLst>
                        <p:par>
                          <p:cTn id="135" fill="hold">
                            <p:stCondLst>
                              <p:cond delay="0"/>
                            </p:stCondLst>
                            <p:childTnLst>
                              <p:par>
                                <p:cTn id="136" presetID="1" presetClass="exit" presetSubtype="0" fill="hold" nodeType="clickEffect">
                                  <p:stCondLst>
                                    <p:cond delay="0"/>
                                  </p:stCondLst>
                                  <p:childTnLst>
                                    <p:set>
                                      <p:cBhvr>
                                        <p:cTn id="137" dur="1" fill="hold">
                                          <p:stCondLst>
                                            <p:cond delay="0"/>
                                          </p:stCondLst>
                                        </p:cTn>
                                        <p:tgtEl>
                                          <p:spTgt spid="11"/>
                                        </p:tgtEl>
                                        <p:attrNameLst>
                                          <p:attrName>style.visibility</p:attrName>
                                        </p:attrNameLst>
                                      </p:cBhvr>
                                      <p:to>
                                        <p:strVal val="hidden"/>
                                      </p:to>
                                    </p:set>
                                  </p:childTnLst>
                                </p:cTn>
                              </p:par>
                              <p:par>
                                <p:cTn id="138" presetID="1" presetClass="exit" presetSubtype="0" fill="hold" nodeType="withEffect">
                                  <p:stCondLst>
                                    <p:cond delay="0"/>
                                  </p:stCondLst>
                                  <p:childTnLst>
                                    <p:set>
                                      <p:cBhvr>
                                        <p:cTn id="139" dur="1" fill="hold">
                                          <p:stCondLst>
                                            <p:cond delay="0"/>
                                          </p:stCondLst>
                                        </p:cTn>
                                        <p:tgtEl>
                                          <p:spTgt spid="69"/>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nodeType="clickEffect">
                                  <p:stCondLst>
                                    <p:cond delay="0"/>
                                  </p:stCondLst>
                                  <p:childTnLst>
                                    <p:set>
                                      <p:cBhvr>
                                        <p:cTn id="143" dur="1" fill="hold">
                                          <p:stCondLst>
                                            <p:cond delay="0"/>
                                          </p:stCondLst>
                                        </p:cTn>
                                        <p:tgtEl>
                                          <p:spTgt spid="81"/>
                                        </p:tgtEl>
                                        <p:attrNameLst>
                                          <p:attrName>style.visibility</p:attrName>
                                        </p:attrNameLst>
                                      </p:cBhvr>
                                      <p:to>
                                        <p:strVal val="visible"/>
                                      </p:to>
                                    </p:set>
                                    <p:animEffect transition="in" filter="wipe(down)">
                                      <p:cBhvr>
                                        <p:cTn id="144" dur="500"/>
                                        <p:tgtEl>
                                          <p:spTgt spid="81"/>
                                        </p:tgtEl>
                                      </p:cBhvr>
                                    </p:animEffect>
                                  </p:childTnLst>
                                </p:cTn>
                              </p:par>
                              <p:par>
                                <p:cTn id="145" presetID="16" presetClass="entr" presetSubtype="21" fill="hold" grpId="0" nodeType="withEffect">
                                  <p:stCondLst>
                                    <p:cond delay="0"/>
                                  </p:stCondLst>
                                  <p:childTnLst>
                                    <p:set>
                                      <p:cBhvr>
                                        <p:cTn id="146" dur="1" fill="hold">
                                          <p:stCondLst>
                                            <p:cond delay="0"/>
                                          </p:stCondLst>
                                        </p:cTn>
                                        <p:tgtEl>
                                          <p:spTgt spid="73"/>
                                        </p:tgtEl>
                                        <p:attrNameLst>
                                          <p:attrName>style.visibility</p:attrName>
                                        </p:attrNameLst>
                                      </p:cBhvr>
                                      <p:to>
                                        <p:strVal val="visible"/>
                                      </p:to>
                                    </p:set>
                                    <p:animEffect transition="in" filter="barn(inVertical)">
                                      <p:cBhvr>
                                        <p:cTn id="147" dur="500"/>
                                        <p:tgtEl>
                                          <p:spTgt spid="73"/>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xit" presetSubtype="4" fill="hold" grpId="1" nodeType="clickEffect">
                                  <p:stCondLst>
                                    <p:cond delay="0"/>
                                  </p:stCondLst>
                                  <p:childTnLst>
                                    <p:animEffect transition="out" filter="wipe(down)">
                                      <p:cBhvr>
                                        <p:cTn id="151" dur="500"/>
                                        <p:tgtEl>
                                          <p:spTgt spid="73"/>
                                        </p:tgtEl>
                                      </p:cBhvr>
                                    </p:animEffect>
                                    <p:set>
                                      <p:cBhvr>
                                        <p:cTn id="152" dur="1" fill="hold">
                                          <p:stCondLst>
                                            <p:cond delay="499"/>
                                          </p:stCondLst>
                                        </p:cTn>
                                        <p:tgtEl>
                                          <p:spTgt spid="73"/>
                                        </p:tgtEl>
                                        <p:attrNameLst>
                                          <p:attrName>style.visibility</p:attrName>
                                        </p:attrNameLst>
                                      </p:cBhvr>
                                      <p:to>
                                        <p:strVal val="hidden"/>
                                      </p:to>
                                    </p:set>
                                  </p:childTnLst>
                                </p:cTn>
                              </p:par>
                              <p:par>
                                <p:cTn id="153" presetID="22" presetClass="entr" presetSubtype="4" fill="hold" grpId="0" nodeType="withEffect">
                                  <p:stCondLst>
                                    <p:cond delay="0"/>
                                  </p:stCondLst>
                                  <p:childTnLst>
                                    <p:set>
                                      <p:cBhvr>
                                        <p:cTn id="154" dur="1" fill="hold">
                                          <p:stCondLst>
                                            <p:cond delay="0"/>
                                          </p:stCondLst>
                                        </p:cTn>
                                        <p:tgtEl>
                                          <p:spTgt spid="74"/>
                                        </p:tgtEl>
                                        <p:attrNameLst>
                                          <p:attrName>style.visibility</p:attrName>
                                        </p:attrNameLst>
                                      </p:cBhvr>
                                      <p:to>
                                        <p:strVal val="visible"/>
                                      </p:to>
                                    </p:set>
                                    <p:animEffect transition="in" filter="wipe(down)">
                                      <p:cBhvr>
                                        <p:cTn id="155" dur="500"/>
                                        <p:tgtEl>
                                          <p:spTgt spid="74"/>
                                        </p:tgtEl>
                                      </p:cBhvr>
                                    </p:animEffect>
                                  </p:childTnLst>
                                </p:cTn>
                              </p:par>
                            </p:childTnLst>
                          </p:cTn>
                        </p:par>
                      </p:childTnLst>
                    </p:cTn>
                  </p:par>
                  <p:par>
                    <p:cTn id="156" fill="hold">
                      <p:stCondLst>
                        <p:cond delay="indefinite"/>
                      </p:stCondLst>
                      <p:childTnLst>
                        <p:par>
                          <p:cTn id="157" fill="hold">
                            <p:stCondLst>
                              <p:cond delay="0"/>
                            </p:stCondLst>
                            <p:childTnLst>
                              <p:par>
                                <p:cTn id="158" presetID="1" presetClass="exit" presetSubtype="0" fill="hold" grpId="1" nodeType="clickEffect">
                                  <p:stCondLst>
                                    <p:cond delay="0"/>
                                  </p:stCondLst>
                                  <p:childTnLst>
                                    <p:set>
                                      <p:cBhvr>
                                        <p:cTn id="159" dur="1" fill="hold">
                                          <p:stCondLst>
                                            <p:cond delay="0"/>
                                          </p:stCondLst>
                                        </p:cTn>
                                        <p:tgtEl>
                                          <p:spTgt spid="74"/>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22" presetClass="entr" presetSubtype="4" fill="hold" grpId="0" nodeType="clickEffect">
                                  <p:stCondLst>
                                    <p:cond delay="0"/>
                                  </p:stCondLst>
                                  <p:childTnLst>
                                    <p:set>
                                      <p:cBhvr>
                                        <p:cTn id="163" dur="1" fill="hold">
                                          <p:stCondLst>
                                            <p:cond delay="0"/>
                                          </p:stCondLst>
                                        </p:cTn>
                                        <p:tgtEl>
                                          <p:spTgt spid="78"/>
                                        </p:tgtEl>
                                        <p:attrNameLst>
                                          <p:attrName>style.visibility</p:attrName>
                                        </p:attrNameLst>
                                      </p:cBhvr>
                                      <p:to>
                                        <p:strVal val="visible"/>
                                      </p:to>
                                    </p:set>
                                    <p:animEffect transition="in" filter="wipe(down)">
                                      <p:cBhvr>
                                        <p:cTn id="164" dur="500"/>
                                        <p:tgtEl>
                                          <p:spTgt spid="78"/>
                                        </p:tgtEl>
                                      </p:cBhvr>
                                    </p:animEffect>
                                  </p:childTnLst>
                                </p:cTn>
                              </p:par>
                            </p:childTnLst>
                          </p:cTn>
                        </p:par>
                      </p:childTnLst>
                    </p:cTn>
                  </p:par>
                  <p:par>
                    <p:cTn id="165" fill="hold">
                      <p:stCondLst>
                        <p:cond delay="indefinite"/>
                      </p:stCondLst>
                      <p:childTnLst>
                        <p:par>
                          <p:cTn id="166" fill="hold">
                            <p:stCondLst>
                              <p:cond delay="0"/>
                            </p:stCondLst>
                            <p:childTnLst>
                              <p:par>
                                <p:cTn id="167" presetID="22" presetClass="exit" presetSubtype="4" fill="hold" grpId="1" nodeType="clickEffect">
                                  <p:stCondLst>
                                    <p:cond delay="0"/>
                                  </p:stCondLst>
                                  <p:childTnLst>
                                    <p:animEffect transition="out" filter="wipe(down)">
                                      <p:cBhvr>
                                        <p:cTn id="168" dur="500"/>
                                        <p:tgtEl>
                                          <p:spTgt spid="78"/>
                                        </p:tgtEl>
                                      </p:cBhvr>
                                    </p:animEffect>
                                    <p:set>
                                      <p:cBhvr>
                                        <p:cTn id="169" dur="1" fill="hold">
                                          <p:stCondLst>
                                            <p:cond delay="499"/>
                                          </p:stCondLst>
                                        </p:cTn>
                                        <p:tgtEl>
                                          <p:spTgt spid="78"/>
                                        </p:tgtEl>
                                        <p:attrNameLst>
                                          <p:attrName>style.visibility</p:attrName>
                                        </p:attrNameLst>
                                      </p:cBhvr>
                                      <p:to>
                                        <p:strVal val="hidden"/>
                                      </p:to>
                                    </p:set>
                                  </p:childTnLst>
                                </p:cTn>
                              </p:par>
                              <p:par>
                                <p:cTn id="170" presetID="16" presetClass="entr" presetSubtype="21" fill="hold" grpId="0" nodeType="withEffect">
                                  <p:stCondLst>
                                    <p:cond delay="0"/>
                                  </p:stCondLst>
                                  <p:childTnLst>
                                    <p:set>
                                      <p:cBhvr>
                                        <p:cTn id="171" dur="1" fill="hold">
                                          <p:stCondLst>
                                            <p:cond delay="0"/>
                                          </p:stCondLst>
                                        </p:cTn>
                                        <p:tgtEl>
                                          <p:spTgt spid="79"/>
                                        </p:tgtEl>
                                        <p:attrNameLst>
                                          <p:attrName>style.visibility</p:attrName>
                                        </p:attrNameLst>
                                      </p:cBhvr>
                                      <p:to>
                                        <p:strVal val="visible"/>
                                      </p:to>
                                    </p:set>
                                    <p:animEffect transition="in" filter="barn(inVertical)">
                                      <p:cBhvr>
                                        <p:cTn id="172" dur="500"/>
                                        <p:tgtEl>
                                          <p:spTgt spid="79"/>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80"/>
                                        </p:tgtEl>
                                        <p:attrNameLst>
                                          <p:attrName>style.visibility</p:attrName>
                                        </p:attrNameLst>
                                      </p:cBhvr>
                                      <p:to>
                                        <p:strVal val="visible"/>
                                      </p:to>
                                    </p:set>
                                    <p:animEffect transition="in" filter="fade">
                                      <p:cBhvr>
                                        <p:cTn id="17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7" grpId="0"/>
      <p:bldP spid="17" grpId="1"/>
      <p:bldP spid="18" grpId="0"/>
      <p:bldP spid="12" grpId="0"/>
      <p:bldP spid="13" grpId="0"/>
      <p:bldP spid="14" grpId="0"/>
      <p:bldP spid="15" grpId="0"/>
      <p:bldP spid="16" grpId="0"/>
      <p:bldP spid="20" grpId="0"/>
      <p:bldP spid="21" grpId="0"/>
      <p:bldP spid="40" grpId="0" animBg="1"/>
      <p:bldP spid="40" grpId="1" animBg="1"/>
      <p:bldP spid="41" grpId="0" animBg="1"/>
      <p:bldP spid="41" grpId="1" animBg="1"/>
      <p:bldP spid="73" grpId="0"/>
      <p:bldP spid="73" grpId="1"/>
      <p:bldP spid="74" grpId="0"/>
      <p:bldP spid="74" grpId="1"/>
      <p:bldP spid="78" grpId="0"/>
      <p:bldP spid="78" grpId="1"/>
      <p:bldP spid="79" grpId="0"/>
      <p:bldP spid="8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a:extLst>
              <a:ext uri="{FF2B5EF4-FFF2-40B4-BE49-F238E27FC236}">
                <a16:creationId xmlns:a16="http://schemas.microsoft.com/office/drawing/2014/main" id="{6BF1C82C-698D-48C1-887B-20F8BC94F4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29" y="0"/>
            <a:ext cx="1232262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2C481837-0CC6-4C80-8CB9-690F2104060B}"/>
              </a:ext>
            </a:extLst>
          </p:cNvPr>
          <p:cNvSpPr txBox="1">
            <a:spLocks noChangeArrowheads="1"/>
          </p:cNvSpPr>
          <p:nvPr/>
        </p:nvSpPr>
        <p:spPr bwMode="auto">
          <a:xfrm>
            <a:off x="1625601" y="566738"/>
            <a:ext cx="54975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0" fontAlgn="base" hangingPunct="0">
              <a:spcBef>
                <a:spcPct val="0"/>
              </a:spcBef>
              <a:spcAft>
                <a:spcPct val="0"/>
              </a:spcAft>
            </a:pPr>
            <a:r>
              <a:rPr lang="en-US" altLang="en-US" sz="3200" b="1" dirty="0" err="1">
                <a:solidFill>
                  <a:srgbClr val="FFFF00"/>
                </a:solidFill>
                <a:latin typeface="UTM Americana EB" panose="02040603050506020204" pitchFamily="18" charset="0"/>
              </a:rPr>
              <a:t>Tính</a:t>
            </a:r>
            <a:r>
              <a:rPr lang="en-US" altLang="en-US" sz="3200" b="1" dirty="0">
                <a:solidFill>
                  <a:srgbClr val="FFFF00"/>
                </a:solidFill>
                <a:latin typeface="UTM Americana EB" panose="02040603050506020204" pitchFamily="18" charset="0"/>
              </a:rPr>
              <a:t> </a:t>
            </a:r>
            <a:r>
              <a:rPr lang="en-US" altLang="en-US" sz="3200" b="1" dirty="0" err="1">
                <a:solidFill>
                  <a:srgbClr val="FFFF00"/>
                </a:solidFill>
                <a:latin typeface="UTM Americana EB" panose="02040603050506020204" pitchFamily="18" charset="0"/>
              </a:rPr>
              <a:t>chất</a:t>
            </a:r>
            <a:r>
              <a:rPr lang="en-US" altLang="en-US" sz="3200" b="1" dirty="0">
                <a:solidFill>
                  <a:srgbClr val="FFFF00"/>
                </a:solidFill>
                <a:latin typeface="UTM Americana EB" panose="02040603050506020204" pitchFamily="18" charset="0"/>
              </a:rPr>
              <a:t> </a:t>
            </a:r>
            <a:r>
              <a:rPr lang="en-US" altLang="en-US" sz="3200" b="1" dirty="0" err="1">
                <a:solidFill>
                  <a:srgbClr val="FFFF00"/>
                </a:solidFill>
                <a:latin typeface="UTM Americana EB" panose="02040603050506020204" pitchFamily="18" charset="0"/>
              </a:rPr>
              <a:t>giao</a:t>
            </a:r>
            <a:r>
              <a:rPr lang="en-US" altLang="en-US" sz="3200" b="1" dirty="0">
                <a:solidFill>
                  <a:srgbClr val="FFFF00"/>
                </a:solidFill>
                <a:latin typeface="UTM Americana EB" panose="02040603050506020204" pitchFamily="18" charset="0"/>
              </a:rPr>
              <a:t> </a:t>
            </a:r>
            <a:r>
              <a:rPr lang="en-US" altLang="en-US" sz="3200" b="1" dirty="0" err="1">
                <a:solidFill>
                  <a:srgbClr val="FFFF00"/>
                </a:solidFill>
                <a:latin typeface="UTM Americana EB" panose="02040603050506020204" pitchFamily="18" charset="0"/>
              </a:rPr>
              <a:t>hoán</a:t>
            </a:r>
            <a:endParaRPr lang="en-US" altLang="en-US" sz="3200" b="1" dirty="0">
              <a:solidFill>
                <a:srgbClr val="FFFF00"/>
              </a:solidFill>
              <a:latin typeface="UTM Americana EB" panose="02040603050506020204" pitchFamily="18" charset="0"/>
            </a:endParaRPr>
          </a:p>
          <a:p>
            <a:pPr algn="ctr" eaLnBrk="0" fontAlgn="base" hangingPunct="0">
              <a:spcBef>
                <a:spcPct val="0"/>
              </a:spcBef>
              <a:spcAft>
                <a:spcPct val="0"/>
              </a:spcAft>
            </a:pPr>
            <a:r>
              <a:rPr lang="en-US" altLang="en-US" sz="3200" b="1" dirty="0" err="1">
                <a:solidFill>
                  <a:srgbClr val="FFFF00"/>
                </a:solidFill>
                <a:latin typeface="UTM Americana EB" panose="02040603050506020204" pitchFamily="18" charset="0"/>
              </a:rPr>
              <a:t>của</a:t>
            </a:r>
            <a:r>
              <a:rPr lang="en-US" altLang="en-US" sz="3200" b="1" dirty="0">
                <a:solidFill>
                  <a:srgbClr val="FFFF00"/>
                </a:solidFill>
                <a:latin typeface="UTM Americana EB" panose="02040603050506020204" pitchFamily="18" charset="0"/>
              </a:rPr>
              <a:t> </a:t>
            </a:r>
            <a:r>
              <a:rPr lang="en-US" altLang="en-US" sz="3200" b="1" dirty="0" err="1">
                <a:solidFill>
                  <a:srgbClr val="FFFF00"/>
                </a:solidFill>
                <a:latin typeface="UTM Americana EB" panose="02040603050506020204" pitchFamily="18" charset="0"/>
              </a:rPr>
              <a:t>phép</a:t>
            </a:r>
            <a:r>
              <a:rPr lang="en-US" altLang="en-US" sz="3200" b="1" dirty="0">
                <a:solidFill>
                  <a:srgbClr val="FFFF00"/>
                </a:solidFill>
                <a:latin typeface="UTM Americana EB" panose="02040603050506020204" pitchFamily="18" charset="0"/>
              </a:rPr>
              <a:t> </a:t>
            </a:r>
            <a:r>
              <a:rPr lang="en-US" altLang="en-US" sz="3200" b="1" dirty="0" err="1">
                <a:solidFill>
                  <a:srgbClr val="FFFF00"/>
                </a:solidFill>
                <a:latin typeface="UTM Americana EB" panose="02040603050506020204" pitchFamily="18" charset="0"/>
              </a:rPr>
              <a:t>nhân</a:t>
            </a:r>
            <a:endParaRPr lang="en-US" altLang="en-US" sz="3200" b="1" dirty="0">
              <a:solidFill>
                <a:srgbClr val="FFFF00"/>
              </a:solidFill>
              <a:latin typeface="UTM Americana EB" panose="02040603050506020204" pitchFamily="18" charset="0"/>
            </a:endParaRPr>
          </a:p>
        </p:txBody>
      </p:sp>
      <p:sp>
        <p:nvSpPr>
          <p:cNvPr id="7" name="Rectangle: Rounded Corners 6">
            <a:extLst>
              <a:ext uri="{FF2B5EF4-FFF2-40B4-BE49-F238E27FC236}">
                <a16:creationId xmlns:a16="http://schemas.microsoft.com/office/drawing/2014/main" id="{AE2316A0-3C00-4663-8998-B8607222A9B5}"/>
              </a:ext>
            </a:extLst>
          </p:cNvPr>
          <p:cNvSpPr/>
          <p:nvPr/>
        </p:nvSpPr>
        <p:spPr>
          <a:xfrm>
            <a:off x="870857" y="2211388"/>
            <a:ext cx="6818086" cy="1785937"/>
          </a:xfrm>
          <a:prstGeom prst="roundRect">
            <a:avLst/>
          </a:prstGeom>
          <a:solidFill>
            <a:schemeClr val="accent5">
              <a:lumMod val="40000"/>
              <a:lumOff val="60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n-US" sz="3600" b="1" dirty="0">
                <a:solidFill>
                  <a:prstClr val="black"/>
                </a:solidFill>
                <a:latin typeface="Times New Roman" panose="02020603050405020304" pitchFamily="18" charset="0"/>
                <a:cs typeface="Times New Roman" panose="02020603050405020304" pitchFamily="18" charset="0"/>
              </a:rPr>
              <a:t>Khi </a:t>
            </a:r>
            <a:r>
              <a:rPr lang="en-US" altLang="en-US" sz="3600" b="1" dirty="0" err="1">
                <a:solidFill>
                  <a:prstClr val="black"/>
                </a:solidFill>
                <a:latin typeface="Times New Roman" panose="02020603050405020304" pitchFamily="18" charset="0"/>
                <a:cs typeface="Times New Roman" panose="02020603050405020304" pitchFamily="18" charset="0"/>
              </a:rPr>
              <a:t>đổi</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chô</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các</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thừa</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sô</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trong</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một</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tích</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thi</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tích</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không</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thay</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đổi</a:t>
            </a:r>
            <a:r>
              <a:rPr lang="en-US" altLang="en-US" sz="3600" b="1" dirty="0">
                <a:solidFill>
                  <a:prstClr val="black"/>
                </a:solidFill>
                <a:latin typeface="HP001 4 hàng" panose="020B0603050302020204" pitchFamily="34" charset="0"/>
              </a:rPr>
              <a:t>.</a:t>
            </a:r>
          </a:p>
          <a:p>
            <a:pPr algn="ctr" fontAlgn="base">
              <a:spcBef>
                <a:spcPct val="0"/>
              </a:spcBef>
              <a:spcAft>
                <a:spcPct val="0"/>
              </a:spcAft>
              <a:defRPr/>
            </a:pPr>
            <a:r>
              <a:rPr lang="en-US" altLang="en-US" sz="3600" b="1" dirty="0">
                <a:solidFill>
                  <a:prstClr val="black"/>
                </a:solidFill>
                <a:latin typeface="Times New Roman" panose="02020603050405020304" pitchFamily="18" charset="0"/>
                <a:cs typeface="Times New Roman" panose="02020603050405020304" pitchFamily="18" charset="0"/>
              </a:rPr>
              <a:t>a x b = b x a</a:t>
            </a:r>
          </a:p>
        </p:txBody>
      </p:sp>
      <p:pic>
        <p:nvPicPr>
          <p:cNvPr id="2" name="Google Shape;95;p1">
            <a:extLst>
              <a:ext uri="{FF2B5EF4-FFF2-40B4-BE49-F238E27FC236}">
                <a16:creationId xmlns:a16="http://schemas.microsoft.com/office/drawing/2014/main" id="{1B01B69D-7FB2-551D-76F9-4ADA1EB4F46C}"/>
              </a:ext>
            </a:extLst>
          </p:cNvPr>
          <p:cNvPicPr preferRelativeResize="0"/>
          <p:nvPr/>
        </p:nvPicPr>
        <p:blipFill rotWithShape="1">
          <a:blip r:embed="rId5">
            <a:alphaModFix/>
          </a:blip>
          <a:srcRect/>
          <a:stretch/>
        </p:blipFill>
        <p:spPr>
          <a:xfrm>
            <a:off x="0" y="0"/>
            <a:ext cx="1470605" cy="738381"/>
          </a:xfrm>
          <a:prstGeom prst="rect">
            <a:avLst/>
          </a:prstGeom>
          <a:noFill/>
          <a:ln>
            <a:noFill/>
          </a:ln>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6">
                                            <p:txEl>
                                              <p:pRg st="0" end="0"/>
                                            </p:txEl>
                                          </p:spTgt>
                                        </p:tgtEl>
                                        <p:attrNameLst>
                                          <p:attrName>style.textDecorationUnderline</p:attrName>
                                        </p:attrNameLst>
                                      </p:cBhvr>
                                      <p:to>
                                        <p:strVal val="true"/>
                                      </p:to>
                                    </p:set>
                                  </p:childTnLst>
                                </p:cTn>
                              </p:par>
                              <p:par>
                                <p:cTn id="7" presetID="18" presetClass="emph" presetSubtype="0" fill="hold" nodeType="withEffect">
                                  <p:stCondLst>
                                    <p:cond delay="0"/>
                                  </p:stCondLst>
                                  <p:iterate type="lt">
                                    <p:tmPct val="4000"/>
                                  </p:iterate>
                                  <p:childTnLst>
                                    <p:set>
                                      <p:cBhvr override="childStyle">
                                        <p:cTn id="8" dur="500" fill="hold"/>
                                        <p:tgtEl>
                                          <p:spTgt spid="6">
                                            <p:txEl>
                                              <p:pRg st="1" end="1"/>
                                            </p:txEl>
                                          </p:spTgt>
                                        </p:tgtEl>
                                        <p:attrNameLst>
                                          <p:attrName>style.textDecorationUnderline</p:attrName>
                                        </p:attrNameLst>
                                      </p:cBhvr>
                                      <p:to>
                                        <p:strVal val="tru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iterate type="wd">
                                    <p:tmPct val="10000"/>
                                  </p:iterate>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iterate type="wd">
                                    <p:tmPct val="10000"/>
                                  </p:iterate>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left)">
                                      <p:cBhvr>
                                        <p:cTn id="1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799"/>
            <a:ext cx="12192000" cy="6908799"/>
          </a:xfrm>
          <a:prstGeom prst="rect">
            <a:avLst/>
          </a:prstGeom>
        </p:spPr>
      </p:pic>
      <p:sp>
        <p:nvSpPr>
          <p:cNvPr id="9" name="TextBox 8">
            <a:extLst>
              <a:ext uri="{FF2B5EF4-FFF2-40B4-BE49-F238E27FC236}">
                <a16:creationId xmlns:a16="http://schemas.microsoft.com/office/drawing/2014/main" id="{8AFCB3C3-1225-4953-82C6-8C65984C030C}"/>
              </a:ext>
            </a:extLst>
          </p:cNvPr>
          <p:cNvSpPr txBox="1"/>
          <p:nvPr/>
        </p:nvSpPr>
        <p:spPr>
          <a:xfrm>
            <a:off x="1651879" y="914534"/>
            <a:ext cx="8416850" cy="615549"/>
          </a:xfrm>
          <a:prstGeom prst="rect">
            <a:avLst/>
          </a:prstGeom>
          <a:noFill/>
        </p:spPr>
        <p:txBody>
          <a:bodyPr wrap="square" lIns="121917" tIns="60958" rIns="121917" bIns="60958" rtlCol="0">
            <a:spAutoFit/>
          </a:bodyPr>
          <a:lstStyle/>
          <a:p>
            <a:pPr marL="0" marR="0" lvl="0" indent="0" algn="ctr" defTabSz="1625519" rtl="0" eaLnBrk="1" fontAlgn="auto" latinLnBrk="0" hangingPunct="1">
              <a:lnSpc>
                <a:spcPct val="100000"/>
              </a:lnSpc>
              <a:spcBef>
                <a:spcPts val="1600"/>
              </a:spcBef>
              <a:spcAft>
                <a:spcPts val="0"/>
              </a:spcAft>
              <a:buClrTx/>
              <a:buSzTx/>
              <a:buFont typeface="Arial"/>
              <a:buNone/>
              <a:tabLst/>
              <a:defRPr/>
            </a:pP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Verdana" panose="020B0604030504040204" pitchFamily="34" charset="0"/>
                <a:cs typeface="AvantGarde" panose="00000400000000000000" pitchFamily="2" charset="-93"/>
                <a:sym typeface="Arial"/>
              </a:rPr>
              <a:t>Thứ</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Verdana" panose="020B0604030504040204" pitchFamily="34" charset="0"/>
                <a:cs typeface="AvantGarde" panose="00000400000000000000" pitchFamily="2" charset="-93"/>
                <a:sym typeface="Arial"/>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Verdana" panose="020B0604030504040204" pitchFamily="34" charset="0"/>
                <a:cs typeface="AvantGarde" panose="00000400000000000000" pitchFamily="2" charset="-93"/>
                <a:sym typeface="Arial"/>
              </a:rPr>
              <a:t>sáu</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Verdana" panose="020B0604030504040204" pitchFamily="34" charset="0"/>
                <a:cs typeface="AvantGarde" panose="00000400000000000000" pitchFamily="2" charset="-93"/>
                <a:sym typeface="Arial"/>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Verdana" panose="020B0604030504040204" pitchFamily="34" charset="0"/>
                <a:cs typeface="AvantGarde" panose="00000400000000000000" pitchFamily="2" charset="-93"/>
                <a:sym typeface="Arial"/>
              </a:rPr>
              <a:t>ngày</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Verdana" panose="020B0604030504040204" pitchFamily="34" charset="0"/>
                <a:cs typeface="AvantGarde" panose="00000400000000000000" pitchFamily="2" charset="-93"/>
                <a:sym typeface="Arial"/>
              </a:rPr>
              <a:t> 12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Verdana" panose="020B0604030504040204" pitchFamily="34" charset="0"/>
                <a:cs typeface="AvantGarde" panose="00000400000000000000" pitchFamily="2" charset="-93"/>
                <a:sym typeface="Arial"/>
              </a:rPr>
              <a:t>tháng</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Verdana" panose="020B0604030504040204" pitchFamily="34" charset="0"/>
                <a:cs typeface="AvantGarde" panose="00000400000000000000" pitchFamily="2" charset="-93"/>
                <a:sym typeface="Arial"/>
              </a:rPr>
              <a:t> 11 năm 2021</a:t>
            </a:r>
            <a:endParaRPr kumimoji="0" lang="en-US" sz="3200" b="0" i="0" u="none" strike="noStrike" kern="1200" cap="none" spc="0" normalizeH="0" baseline="0" noProof="0" dirty="0">
              <a:ln w="25400">
                <a:solidFill>
                  <a:prstClr val="white"/>
                </a:solidFill>
              </a:ln>
              <a:solidFill>
                <a:prstClr val="white"/>
              </a:solidFill>
              <a:effectLst/>
              <a:uLnTx/>
              <a:uFillTx/>
              <a:latin typeface="HP001 4 hàng" panose="020B0603050302020204" pitchFamily="34" charset="0"/>
              <a:ea typeface="+mn-ea"/>
              <a:cs typeface="AvantGarde" panose="00000400000000000000" pitchFamily="2" charset="-93"/>
              <a:sym typeface="Arial"/>
            </a:endParaRPr>
          </a:p>
        </p:txBody>
      </p:sp>
      <p:sp>
        <p:nvSpPr>
          <p:cNvPr id="10" name="TextBox 9"/>
          <p:cNvSpPr txBox="1"/>
          <p:nvPr/>
        </p:nvSpPr>
        <p:spPr>
          <a:xfrm>
            <a:off x="3865839" y="1610060"/>
            <a:ext cx="3333304" cy="615549"/>
          </a:xfrm>
          <a:prstGeom prst="rect">
            <a:avLst/>
          </a:prstGeom>
          <a:noFill/>
        </p:spPr>
        <p:txBody>
          <a:bodyPr wrap="square" lIns="121917" tIns="60958" rIns="121917" bIns="60958" rtlCol="0">
            <a:spAutoFit/>
          </a:bodyPr>
          <a:lstStyle/>
          <a:p>
            <a:pPr marL="0" marR="0" lvl="0" indent="0" algn="ctr" defTabSz="1625519" rtl="0" eaLnBrk="1" fontAlgn="auto" latinLnBrk="0" hangingPunct="1">
              <a:lnSpc>
                <a:spcPct val="100000"/>
              </a:lnSpc>
              <a:spcBef>
                <a:spcPts val="1600"/>
              </a:spcBef>
              <a:spcAft>
                <a:spcPts val="0"/>
              </a:spcAft>
              <a:buClrTx/>
              <a:buSzTx/>
              <a:buFont typeface="Arial"/>
              <a:buNone/>
              <a:tabLst/>
              <a:defRPr/>
            </a:pP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Verdana" panose="020B0604030504040204" pitchFamily="34" charset="0"/>
                <a:cs typeface="Verdana" panose="020B0604030504040204" pitchFamily="34" charset="0"/>
                <a:sym typeface="Arial"/>
              </a:rPr>
              <a:t>Toán</a:t>
            </a:r>
            <a:endParaRPr kumimoji="0" lang="en-US" sz="3200" b="0" i="0" u="none" strike="noStrike" kern="1200" cap="none" spc="0" normalizeH="0" baseline="0" noProof="0" dirty="0">
              <a:ln w="25400">
                <a:solidFill>
                  <a:prstClr val="white"/>
                </a:solidFill>
              </a:ln>
              <a:solidFill>
                <a:prstClr val="white"/>
              </a:solidFill>
              <a:effectLst/>
              <a:uLnTx/>
              <a:uFillTx/>
              <a:latin typeface="HP001 4 hàng" panose="020B0603050302020204" pitchFamily="34" charset="0"/>
              <a:ea typeface="+mn-ea"/>
              <a:cs typeface="AvantGarde" panose="00000400000000000000" pitchFamily="2" charset="-93"/>
              <a:sym typeface="Arial"/>
            </a:endParaRPr>
          </a:p>
        </p:txBody>
      </p:sp>
      <p:sp>
        <p:nvSpPr>
          <p:cNvPr id="12" name="TextBox 11">
            <a:extLst>
              <a:ext uri="{FF2B5EF4-FFF2-40B4-BE49-F238E27FC236}">
                <a16:creationId xmlns:a16="http://schemas.microsoft.com/office/drawing/2014/main" id="{09ABE6F5-0537-4144-9BB0-6F9B37B6914D}"/>
              </a:ext>
            </a:extLst>
          </p:cNvPr>
          <p:cNvSpPr txBox="1"/>
          <p:nvPr/>
        </p:nvSpPr>
        <p:spPr>
          <a:xfrm>
            <a:off x="744245" y="2321038"/>
            <a:ext cx="10019809" cy="615549"/>
          </a:xfrm>
          <a:prstGeom prst="rect">
            <a:avLst/>
          </a:prstGeom>
          <a:noFill/>
        </p:spPr>
        <p:txBody>
          <a:bodyPr wrap="square" lIns="121917" tIns="60958" rIns="121917" bIns="60958">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dirty="0" err="1">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Tính</a:t>
            </a:r>
            <a:r>
              <a:rPr kumimoji="0" lang="en-US" altLang="zh-CN" sz="3200" b="1" i="0" u="none" strike="noStrike" kern="0" cap="none" spc="0" normalizeH="0" noProof="0" dirty="0">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 </a:t>
            </a:r>
            <a:r>
              <a:rPr kumimoji="0" lang="en-US" altLang="zh-CN" sz="3200" b="1" i="0" u="none" strike="noStrike" kern="0" cap="none" spc="0" normalizeH="0" noProof="0" dirty="0" err="1">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chất</a:t>
            </a:r>
            <a:r>
              <a:rPr kumimoji="0" lang="en-US" altLang="zh-CN" sz="3200" b="1" i="0" u="none" strike="noStrike" kern="0" cap="none" spc="0" normalizeH="0" noProof="0" dirty="0">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 </a:t>
            </a:r>
            <a:r>
              <a:rPr kumimoji="0" lang="en-US" altLang="zh-CN" sz="3200" b="1" i="0" u="none" strike="noStrike" kern="0" cap="none" spc="0" normalizeH="0" noProof="0" dirty="0" err="1">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giao</a:t>
            </a:r>
            <a:r>
              <a:rPr kumimoji="0" lang="en-US" altLang="zh-CN" sz="3200" b="1" i="0" u="none" strike="noStrike" kern="0" cap="none" spc="0" normalizeH="0" noProof="0" dirty="0">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 </a:t>
            </a:r>
            <a:r>
              <a:rPr kumimoji="0" lang="en-US" altLang="zh-CN" sz="3200" b="1" i="0" u="none" strike="noStrike" kern="0" cap="none" spc="0" normalizeH="0" noProof="0" dirty="0" err="1">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hoán</a:t>
            </a:r>
            <a:r>
              <a:rPr kumimoji="0" lang="en-US" altLang="zh-CN" sz="3200" b="1" i="0" u="none" strike="noStrike" kern="0" cap="none" spc="0" normalizeH="0" noProof="0" dirty="0">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 </a:t>
            </a:r>
            <a:r>
              <a:rPr kumimoji="0" lang="en-US" altLang="zh-CN" sz="3200" b="1" i="0" u="none" strike="noStrike" kern="0" cap="none" spc="0" normalizeH="0" noProof="0" dirty="0" err="1">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của</a:t>
            </a:r>
            <a:r>
              <a:rPr kumimoji="0" lang="en-US" altLang="zh-CN" sz="3200" b="1" i="0" u="none" strike="noStrike" kern="0" cap="none" spc="0" normalizeH="0" noProof="0" dirty="0">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 </a:t>
            </a:r>
            <a:r>
              <a:rPr kumimoji="0" lang="en-US" altLang="zh-CN" sz="3200" b="1" i="0" u="none" strike="noStrike" kern="0" cap="none" spc="0" normalizeH="0" noProof="0" dirty="0" err="1">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phép</a:t>
            </a:r>
            <a:r>
              <a:rPr kumimoji="0" lang="en-US" altLang="zh-CN" sz="3200" b="1" i="0" u="none" strike="noStrike" kern="0" cap="none" spc="0" normalizeH="0" noProof="0" dirty="0">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 </a:t>
            </a:r>
            <a:r>
              <a:rPr kumimoji="0" lang="en-US" altLang="zh-CN" sz="3200" b="1" i="0" u="none" strike="noStrike" kern="0" cap="none" spc="0" normalizeH="0" noProof="0" dirty="0" err="1">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nhân</a:t>
            </a:r>
            <a:endParaRPr kumimoji="0" lang="en-US" altLang="zh-CN" sz="3200" b="1" i="0" u="none" strike="noStrike" kern="0" cap="none" spc="0" normalizeH="0" baseline="0" noProof="0" dirty="0">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AAAF4DAA-F6EE-4DD7-8F79-F57D5F00E8DF}"/>
              </a:ext>
            </a:extLst>
          </p:cNvPr>
          <p:cNvSpPr txBox="1"/>
          <p:nvPr/>
        </p:nvSpPr>
        <p:spPr>
          <a:xfrm>
            <a:off x="-3246758" y="2974620"/>
            <a:ext cx="10019809" cy="615549"/>
          </a:xfrm>
          <a:prstGeom prst="rect">
            <a:avLst/>
          </a:prstGeom>
          <a:noFill/>
        </p:spPr>
        <p:txBody>
          <a:bodyPr wrap="square" lIns="121917" tIns="60958" rIns="121917" bIns="60958">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3200" b="1" kern="0" dirty="0">
                <a:solidFill>
                  <a:srgbClr val="FFFF00"/>
                </a:solidFill>
                <a:latin typeface="HP001 4 hàng" pitchFamily="34" charset="-93"/>
                <a:ea typeface="Microsoft YaHei" panose="020B0503020204020204" charset="-122"/>
                <a:cs typeface="Times New Roman" panose="02020603050405020304" pitchFamily="18" charset="0"/>
                <a:sym typeface="Arial"/>
              </a:rPr>
              <a:t>1. </a:t>
            </a:r>
            <a:r>
              <a:rPr lang="en-US" altLang="zh-CN" sz="3200" b="1" kern="0" dirty="0" err="1">
                <a:solidFill>
                  <a:srgbClr val="FFFF00"/>
                </a:solidFill>
                <a:latin typeface="HP001 4 hàng" pitchFamily="34" charset="-93"/>
                <a:ea typeface="Microsoft YaHei" panose="020B0503020204020204" charset="-122"/>
                <a:cs typeface="Times New Roman" panose="02020603050405020304" pitchFamily="18" charset="0"/>
                <a:sym typeface="Arial"/>
              </a:rPr>
              <a:t>Ghi</a:t>
            </a:r>
            <a:r>
              <a:rPr lang="en-US" altLang="zh-CN" sz="3200" b="1" kern="0" dirty="0">
                <a:solidFill>
                  <a:srgbClr val="FFFF00"/>
                </a:solidFill>
                <a:latin typeface="HP001 4 hàng" pitchFamily="34" charset="-93"/>
                <a:ea typeface="Microsoft YaHei" panose="020B0503020204020204" charset="-122"/>
                <a:cs typeface="Times New Roman" panose="02020603050405020304" pitchFamily="18" charset="0"/>
                <a:sym typeface="Arial"/>
              </a:rPr>
              <a:t> </a:t>
            </a:r>
            <a:r>
              <a:rPr lang="en-US" altLang="zh-CN" sz="3200" b="1" kern="0" dirty="0" err="1">
                <a:solidFill>
                  <a:srgbClr val="FFFF00"/>
                </a:solidFill>
                <a:latin typeface="HP001 4 hàng" pitchFamily="34" charset="-93"/>
                <a:ea typeface="Microsoft YaHei" panose="020B0503020204020204" charset="-122"/>
                <a:cs typeface="Times New Roman" panose="02020603050405020304" pitchFamily="18" charset="0"/>
                <a:sym typeface="Arial"/>
              </a:rPr>
              <a:t>nhớ</a:t>
            </a:r>
            <a:r>
              <a:rPr lang="en-US" altLang="zh-CN" sz="3200" b="1" kern="0" dirty="0">
                <a:solidFill>
                  <a:srgbClr val="FFFF00"/>
                </a:solidFill>
                <a:latin typeface="HP001 4 hàng" pitchFamily="34" charset="-93"/>
                <a:ea typeface="Microsoft YaHei" panose="020B0503020204020204" charset="-122"/>
                <a:cs typeface="Times New Roman" panose="02020603050405020304" pitchFamily="18" charset="0"/>
                <a:sym typeface="Arial"/>
              </a:rPr>
              <a:t>:</a:t>
            </a:r>
            <a:endParaRPr kumimoji="0" lang="en-US" altLang="zh-CN" sz="3200" b="1" i="0" u="none" strike="noStrike" kern="0" cap="none" spc="0" normalizeH="0" baseline="0" noProof="0" dirty="0">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0DB8454C-DED8-46A9-9F4C-F70C03307223}"/>
              </a:ext>
            </a:extLst>
          </p:cNvPr>
          <p:cNvSpPr txBox="1"/>
          <p:nvPr/>
        </p:nvSpPr>
        <p:spPr>
          <a:xfrm>
            <a:off x="249452" y="3681617"/>
            <a:ext cx="11221704" cy="508718"/>
          </a:xfrm>
          <a:prstGeom prst="rect">
            <a:avLst/>
          </a:prstGeom>
          <a:noFill/>
        </p:spPr>
        <p:txBody>
          <a:bodyPr wrap="square" lIns="121917" tIns="60958" rIns="121917" bIns="60958">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Khi </a:t>
            </a:r>
            <a:r>
              <a:rPr lang="en-US" altLang="zh-CN" sz="3200" b="1" kern="0" dirty="0" err="1">
                <a:solidFill>
                  <a:schemeClr val="bg1"/>
                </a:solidFill>
                <a:latin typeface="HP001 4 hàng" pitchFamily="34" charset="-93"/>
                <a:ea typeface="Microsoft YaHei" panose="020B0503020204020204" charset="-122"/>
                <a:cs typeface="Times New Roman" panose="02020603050405020304" pitchFamily="18" charset="0"/>
                <a:sym typeface="Arial"/>
              </a:rPr>
              <a:t>đổi</a:t>
            </a: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 </a:t>
            </a:r>
            <a:r>
              <a:rPr lang="en-US" altLang="zh-CN" sz="3200" b="1" kern="0" dirty="0" err="1">
                <a:solidFill>
                  <a:schemeClr val="bg1"/>
                </a:solidFill>
                <a:latin typeface="HP001 4 hàng" pitchFamily="34" charset="-93"/>
                <a:ea typeface="Microsoft YaHei" panose="020B0503020204020204" charset="-122"/>
                <a:cs typeface="Times New Roman" panose="02020603050405020304" pitchFamily="18" charset="0"/>
                <a:sym typeface="Arial"/>
              </a:rPr>
              <a:t>chỗ</a:t>
            </a: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 </a:t>
            </a:r>
            <a:r>
              <a:rPr lang="en-US" altLang="zh-CN" sz="3200" b="1" kern="0" dirty="0" err="1">
                <a:solidFill>
                  <a:schemeClr val="bg1"/>
                </a:solidFill>
                <a:latin typeface="HP001 4 hàng" pitchFamily="34" charset="-93"/>
                <a:ea typeface="Microsoft YaHei" panose="020B0503020204020204" charset="-122"/>
                <a:cs typeface="Times New Roman" panose="02020603050405020304" pitchFamily="18" charset="0"/>
                <a:sym typeface="Arial"/>
              </a:rPr>
              <a:t>các</a:t>
            </a: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 </a:t>
            </a:r>
            <a:r>
              <a:rPr lang="en-US" altLang="zh-CN" sz="3200" b="1" kern="0" dirty="0" err="1">
                <a:solidFill>
                  <a:schemeClr val="bg1"/>
                </a:solidFill>
                <a:latin typeface="HP001 4 hàng" pitchFamily="34" charset="-93"/>
                <a:ea typeface="Microsoft YaHei" panose="020B0503020204020204" charset="-122"/>
                <a:cs typeface="Times New Roman" panose="02020603050405020304" pitchFamily="18" charset="0"/>
                <a:sym typeface="Arial"/>
              </a:rPr>
              <a:t>thừa</a:t>
            </a: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 </a:t>
            </a:r>
            <a:r>
              <a:rPr lang="en-US" altLang="zh-CN" sz="3200" b="1" kern="0" dirty="0" err="1">
                <a:solidFill>
                  <a:schemeClr val="bg1"/>
                </a:solidFill>
                <a:latin typeface="HP001 4 hàng" pitchFamily="34" charset="-93"/>
                <a:ea typeface="Microsoft YaHei" panose="020B0503020204020204" charset="-122"/>
                <a:cs typeface="Times New Roman" panose="02020603050405020304" pitchFamily="18" charset="0"/>
                <a:sym typeface="Arial"/>
              </a:rPr>
              <a:t>số</a:t>
            </a: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 </a:t>
            </a:r>
            <a:r>
              <a:rPr lang="en-US" altLang="zh-CN" sz="3200" b="1" kern="0" dirty="0" err="1">
                <a:solidFill>
                  <a:schemeClr val="bg1"/>
                </a:solidFill>
                <a:latin typeface="HP001 4 hàng" pitchFamily="34" charset="-93"/>
                <a:ea typeface="Microsoft YaHei" panose="020B0503020204020204" charset="-122"/>
                <a:cs typeface="Times New Roman" panose="02020603050405020304" pitchFamily="18" charset="0"/>
                <a:sym typeface="Arial"/>
              </a:rPr>
              <a:t>trong</a:t>
            </a: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 </a:t>
            </a:r>
            <a:r>
              <a:rPr lang="en-US" altLang="zh-CN" sz="3200" b="1" kern="0" dirty="0" err="1">
                <a:solidFill>
                  <a:schemeClr val="bg1"/>
                </a:solidFill>
                <a:latin typeface="HP001 4 hàng" pitchFamily="34" charset="-93"/>
                <a:ea typeface="Microsoft YaHei" panose="020B0503020204020204" charset="-122"/>
                <a:cs typeface="Times New Roman" panose="02020603050405020304" pitchFamily="18" charset="0"/>
                <a:sym typeface="Arial"/>
              </a:rPr>
              <a:t>một</a:t>
            </a: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 </a:t>
            </a:r>
            <a:r>
              <a:rPr lang="en-US" altLang="zh-CN" sz="3200" b="1" kern="0" dirty="0" err="1">
                <a:solidFill>
                  <a:schemeClr val="bg1"/>
                </a:solidFill>
                <a:latin typeface="HP001 4 hàng" pitchFamily="34" charset="-93"/>
                <a:ea typeface="Microsoft YaHei" panose="020B0503020204020204" charset="-122"/>
                <a:cs typeface="Times New Roman" panose="02020603050405020304" pitchFamily="18" charset="0"/>
                <a:sym typeface="Arial"/>
              </a:rPr>
              <a:t>tích</a:t>
            </a: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 </a:t>
            </a:r>
            <a:r>
              <a:rPr lang="en-US" altLang="zh-CN" sz="3200" b="1" kern="0" dirty="0" err="1">
                <a:solidFill>
                  <a:schemeClr val="bg1"/>
                </a:solidFill>
                <a:latin typeface="HP001 4 hàng" pitchFamily="34" charset="-93"/>
                <a:ea typeface="Microsoft YaHei" panose="020B0503020204020204" charset="-122"/>
                <a:cs typeface="Times New Roman" panose="02020603050405020304" pitchFamily="18" charset="0"/>
                <a:sym typeface="Arial"/>
              </a:rPr>
              <a:t>thì</a:t>
            </a: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 </a:t>
            </a:r>
            <a:r>
              <a:rPr lang="en-US" altLang="zh-CN" sz="3200" b="1" kern="0" dirty="0" err="1">
                <a:solidFill>
                  <a:schemeClr val="bg1"/>
                </a:solidFill>
                <a:latin typeface="HP001 4 hàng" pitchFamily="34" charset="-93"/>
                <a:ea typeface="Microsoft YaHei" panose="020B0503020204020204" charset="-122"/>
                <a:cs typeface="Times New Roman" panose="02020603050405020304" pitchFamily="18" charset="0"/>
                <a:sym typeface="Arial"/>
              </a:rPr>
              <a:t>tích</a:t>
            </a: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 </a:t>
            </a:r>
            <a:r>
              <a:rPr lang="en-US" altLang="zh-CN" sz="3200" b="1" kern="0" dirty="0" err="1">
                <a:solidFill>
                  <a:schemeClr val="bg1"/>
                </a:solidFill>
                <a:latin typeface="HP001 4 hàng" pitchFamily="34" charset="-93"/>
                <a:ea typeface="Microsoft YaHei" panose="020B0503020204020204" charset="-122"/>
                <a:cs typeface="Times New Roman" panose="02020603050405020304" pitchFamily="18" charset="0"/>
                <a:sym typeface="Arial"/>
              </a:rPr>
              <a:t>không</a:t>
            </a: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 </a:t>
            </a:r>
            <a:r>
              <a:rPr lang="en-US" altLang="zh-CN" sz="3200" b="1" kern="0" dirty="0" err="1">
                <a:solidFill>
                  <a:schemeClr val="bg1"/>
                </a:solidFill>
                <a:latin typeface="HP001 4 hàng" pitchFamily="34" charset="-93"/>
                <a:ea typeface="Microsoft YaHei" panose="020B0503020204020204" charset="-122"/>
                <a:cs typeface="Times New Roman" panose="02020603050405020304" pitchFamily="18" charset="0"/>
                <a:sym typeface="Arial"/>
              </a:rPr>
              <a:t>thay</a:t>
            </a: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 </a:t>
            </a:r>
            <a:r>
              <a:rPr lang="en-US" altLang="zh-CN" sz="3200" b="1" kern="0" dirty="0" err="1">
                <a:solidFill>
                  <a:schemeClr val="bg1"/>
                </a:solidFill>
                <a:latin typeface="HP001 4 hàng" pitchFamily="34" charset="-93"/>
                <a:ea typeface="Microsoft YaHei" panose="020B0503020204020204" charset="-122"/>
                <a:cs typeface="Times New Roman" panose="02020603050405020304" pitchFamily="18" charset="0"/>
                <a:sym typeface="Arial"/>
              </a:rPr>
              <a:t>đổi</a:t>
            </a: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a:t>
            </a:r>
            <a:endParaRPr kumimoji="0" lang="en-US" altLang="zh-CN" sz="3200" b="1" i="0" u="none" strike="noStrike" kern="0" cap="none" spc="0" normalizeH="0" baseline="0" noProof="0" dirty="0">
              <a:ln>
                <a:noFill/>
              </a:ln>
              <a:solidFill>
                <a:schemeClr val="bg1"/>
              </a:solidFill>
              <a:effectLst/>
              <a:uLnTx/>
              <a:uFillTx/>
              <a:latin typeface="HP001 4 hàng" pitchFamily="34" charset="-93"/>
              <a:ea typeface="Microsoft YaHei" panose="020B0503020204020204" charset="-122"/>
              <a:cs typeface="Times New Roman" panose="02020603050405020304" pitchFamily="18" charset="0"/>
              <a:sym typeface="Arial"/>
            </a:endParaRPr>
          </a:p>
        </p:txBody>
      </p:sp>
      <p:pic>
        <p:nvPicPr>
          <p:cNvPr id="2" name="Google Shape;95;p1">
            <a:extLst>
              <a:ext uri="{FF2B5EF4-FFF2-40B4-BE49-F238E27FC236}">
                <a16:creationId xmlns:a16="http://schemas.microsoft.com/office/drawing/2014/main" id="{7B3CB9B4-CE00-4E1F-4D76-2417730ED732}"/>
              </a:ext>
            </a:extLst>
          </p:cNvPr>
          <p:cNvPicPr preferRelativeResize="0"/>
          <p:nvPr/>
        </p:nvPicPr>
        <p:blipFill rotWithShape="1">
          <a:blip r:embed="rId4">
            <a:alphaModFix/>
          </a:blip>
          <a:srcRect/>
          <a:stretch/>
        </p:blipFill>
        <p:spPr>
          <a:xfrm>
            <a:off x="0" y="0"/>
            <a:ext cx="1470605" cy="738381"/>
          </a:xfrm>
          <a:prstGeom prst="rect">
            <a:avLst/>
          </a:prstGeom>
          <a:noFill/>
          <a:ln>
            <a:noFill/>
          </a:ln>
        </p:spPr>
      </p:pic>
    </p:spTree>
    <p:extLst>
      <p:ext uri="{BB962C8B-B14F-4D97-AF65-F5344CB8AC3E}">
        <p14:creationId xmlns:p14="http://schemas.microsoft.com/office/powerpoint/2010/main" val="180017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64167"/>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3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Classroom Cartoon - SUBPNG / PNGFLY">
            <a:extLst>
              <a:ext uri="{FF2B5EF4-FFF2-40B4-BE49-F238E27FC236}">
                <a16:creationId xmlns:a16="http://schemas.microsoft.com/office/drawing/2014/main" id="{43F923F4-FDD7-47F6-BB2C-4547C901A7A0}"/>
              </a:ext>
            </a:extLst>
          </p:cNvPr>
          <p:cNvPicPr>
            <a:picLocks noChangeAspect="1" noChangeArrowheads="1"/>
          </p:cNvPicPr>
          <p:nvPr/>
        </p:nvPicPr>
        <p:blipFill>
          <a:blip r:embed="rId4">
            <a:clrChange>
              <a:clrFrom>
                <a:srgbClr val="EEEEEE"/>
              </a:clrFrom>
              <a:clrTo>
                <a:srgbClr val="EEEEEE">
                  <a:alpha val="0"/>
                </a:srgbClr>
              </a:clrTo>
            </a:clrChange>
            <a:extLst>
              <a:ext uri="{28A0092B-C50C-407E-A947-70E740481C1C}">
                <a14:useLocalDpi xmlns:a14="http://schemas.microsoft.com/office/drawing/2010/main" val="0"/>
              </a:ext>
            </a:extLst>
          </a:blip>
          <a:srcRect l="2" t="1286" r="-1015" b="-2"/>
          <a:stretch>
            <a:fillRect/>
          </a:stretch>
        </p:blipFill>
        <p:spPr bwMode="auto">
          <a:xfrm>
            <a:off x="1676400" y="25400"/>
            <a:ext cx="8763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1">
            <a:extLst>
              <a:ext uri="{FF2B5EF4-FFF2-40B4-BE49-F238E27FC236}">
                <a16:creationId xmlns:a16="http://schemas.microsoft.com/office/drawing/2014/main" id="{E62A10F4-9427-4115-BC09-2647F9052FA7}"/>
              </a:ext>
            </a:extLst>
          </p:cNvPr>
          <p:cNvSpPr txBox="1">
            <a:spLocks noChangeArrowheads="1"/>
          </p:cNvSpPr>
          <p:nvPr/>
        </p:nvSpPr>
        <p:spPr bwMode="auto">
          <a:xfrm>
            <a:off x="4590221" y="1693651"/>
            <a:ext cx="3687546" cy="750203"/>
          </a:xfrm>
          <a:prstGeom prst="rect">
            <a:avLst/>
          </a:prstGeom>
          <a:noFill/>
          <a:ln>
            <a:noFill/>
          </a:ln>
        </p:spPr>
        <p:txBody>
          <a:bodyPr wrap="none" lIns="68579" tIns="34289" rIns="68579" bIns="34289">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defTabSz="685783" eaLnBrk="1" fontAlgn="base" hangingPunct="1">
              <a:spcBef>
                <a:spcPct val="0"/>
              </a:spcBef>
              <a:spcAft>
                <a:spcPct val="0"/>
              </a:spcAft>
              <a:defRPr/>
            </a:pPr>
            <a:r>
              <a:rPr lang="vi-VN" altLang="en-US" sz="4425" b="1" dirty="0">
                <a:solidFill>
                  <a:srgbClr val="FFFFFF"/>
                </a:solidFill>
                <a:effectLst>
                  <a:outerShdw blurRad="38100" dist="38100" dir="2700000" algn="tl">
                    <a:srgbClr val="000000">
                      <a:alpha val="43137"/>
                    </a:srgbClr>
                  </a:outerShdw>
                </a:effectLst>
                <a:highlight>
                  <a:srgbClr val="FF9933"/>
                </a:highlight>
                <a:latin typeface="Cambria" panose="02040503050406030204" pitchFamily="18" charset="0"/>
                <a:ea typeface="Cambria" panose="02040503050406030204" pitchFamily="18" charset="0"/>
                <a:cs typeface="Segoe UI Semibold" panose="020B0702040204020203" pitchFamily="34" charset="0"/>
              </a:rPr>
              <a:t>2. </a:t>
            </a:r>
            <a:r>
              <a:rPr lang="en-US" altLang="en-US" sz="4425" b="1" dirty="0">
                <a:solidFill>
                  <a:srgbClr val="FFFFFF"/>
                </a:solidFill>
                <a:effectLst>
                  <a:outerShdw blurRad="38100" dist="38100" dir="2700000" algn="tl">
                    <a:srgbClr val="000000">
                      <a:alpha val="43137"/>
                    </a:srgbClr>
                  </a:outerShdw>
                </a:effectLst>
                <a:highlight>
                  <a:srgbClr val="FF9933"/>
                </a:highlight>
                <a:latin typeface="Cambria" panose="02040503050406030204" pitchFamily="18" charset="0"/>
                <a:ea typeface="Cambria" panose="02040503050406030204" pitchFamily="18" charset="0"/>
                <a:cs typeface="Segoe UI Semibold" panose="020B0702040204020203" pitchFamily="34" charset="0"/>
              </a:rPr>
              <a:t>LUYỆN TẬP</a:t>
            </a:r>
          </a:p>
        </p:txBody>
      </p:sp>
      <p:sp>
        <p:nvSpPr>
          <p:cNvPr id="2" name="TextBox 1">
            <a:extLst>
              <a:ext uri="{FF2B5EF4-FFF2-40B4-BE49-F238E27FC236}">
                <a16:creationId xmlns:a16="http://schemas.microsoft.com/office/drawing/2014/main" id="{A03B7F6C-F93B-42AA-A499-E465F12B9D22}"/>
              </a:ext>
            </a:extLst>
          </p:cNvPr>
          <p:cNvSpPr txBox="1"/>
          <p:nvPr/>
        </p:nvSpPr>
        <p:spPr>
          <a:xfrm>
            <a:off x="1924050" y="4103689"/>
            <a:ext cx="1485900" cy="288925"/>
          </a:xfrm>
          <a:prstGeom prst="rect">
            <a:avLst/>
          </a:prstGeom>
          <a:noFill/>
        </p:spPr>
        <p:txBody>
          <a:bodyPr lIns="68579" tIns="34289" rIns="68579" bIns="34289">
            <a:spAutoFit/>
          </a:bodyPr>
          <a:lstStyle/>
          <a:p>
            <a:pPr defTabSz="685783" fontAlgn="base">
              <a:spcBef>
                <a:spcPct val="0"/>
              </a:spcBef>
              <a:spcAft>
                <a:spcPct val="0"/>
              </a:spcAft>
              <a:defRPr/>
            </a:pPr>
            <a:endParaRPr lang="en-GB" sz="1425" dirty="0">
              <a:solidFill>
                <a:srgbClr val="000000"/>
              </a:solidFill>
              <a:latin typeface="Times New Roman" panose="02020603050405020304" pitchFamily="18" charset="0"/>
              <a:cs typeface="Arial" panose="020B0604020202020204" pitchFamily="34" charset="0"/>
            </a:endParaRPr>
          </a:p>
        </p:txBody>
      </p:sp>
      <p:pic>
        <p:nvPicPr>
          <p:cNvPr id="3" name="Google Shape;95;p1">
            <a:extLst>
              <a:ext uri="{FF2B5EF4-FFF2-40B4-BE49-F238E27FC236}">
                <a16:creationId xmlns:a16="http://schemas.microsoft.com/office/drawing/2014/main" id="{8788905C-D386-A858-D255-742D8F468EDD}"/>
              </a:ext>
            </a:extLst>
          </p:cNvPr>
          <p:cNvPicPr preferRelativeResize="0"/>
          <p:nvPr/>
        </p:nvPicPr>
        <p:blipFill rotWithShape="1">
          <a:blip r:embed="rId5">
            <a:alphaModFix/>
          </a:blip>
          <a:srcRect/>
          <a:stretch/>
        </p:blipFill>
        <p:spPr>
          <a:xfrm>
            <a:off x="0" y="0"/>
            <a:ext cx="1470605" cy="738381"/>
          </a:xfrm>
          <a:prstGeom prst="rect">
            <a:avLst/>
          </a:prstGeom>
          <a:noFill/>
          <a:ln>
            <a:noFill/>
          </a:ln>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000" t="-2000" r="-1000" b="-6000"/>
          </a:stretch>
        </a:blipFill>
        <a:effectLst/>
      </p:bgPr>
    </p:bg>
    <p:spTree>
      <p:nvGrpSpPr>
        <p:cNvPr id="1" name=""/>
        <p:cNvGrpSpPr/>
        <p:nvPr/>
      </p:nvGrpSpPr>
      <p:grpSpPr>
        <a:xfrm>
          <a:off x="0" y="0"/>
          <a:ext cx="0" cy="0"/>
          <a:chOff x="0" y="0"/>
          <a:chExt cx="0" cy="0"/>
        </a:xfrm>
      </p:grpSpPr>
      <p:sp>
        <p:nvSpPr>
          <p:cNvPr id="9218" name="Text Box 20">
            <a:extLst>
              <a:ext uri="{FF2B5EF4-FFF2-40B4-BE49-F238E27FC236}">
                <a16:creationId xmlns:a16="http://schemas.microsoft.com/office/drawing/2014/main" id="{62EFB6AC-3180-404E-9656-4EEDBD0EAA71}"/>
              </a:ext>
            </a:extLst>
          </p:cNvPr>
          <p:cNvSpPr txBox="1">
            <a:spLocks noChangeArrowheads="1"/>
          </p:cNvSpPr>
          <p:nvPr/>
        </p:nvSpPr>
        <p:spPr bwMode="auto">
          <a:xfrm>
            <a:off x="1016779" y="758960"/>
            <a:ext cx="6546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err="1">
                <a:solidFill>
                  <a:srgbClr val="002060"/>
                </a:solidFill>
              </a:rPr>
              <a:t>Bài</a:t>
            </a:r>
            <a:r>
              <a:rPr lang="en-US" altLang="en-US" sz="3200" b="1" dirty="0">
                <a:solidFill>
                  <a:srgbClr val="002060"/>
                </a:solidFill>
              </a:rPr>
              <a:t> 1. </a:t>
            </a:r>
            <a:r>
              <a:rPr lang="en-US" altLang="en-US" sz="3200" b="1" dirty="0" err="1">
                <a:solidFill>
                  <a:srgbClr val="002060"/>
                </a:solidFill>
              </a:rPr>
              <a:t>Viết</a:t>
            </a:r>
            <a:r>
              <a:rPr lang="en-US" altLang="en-US" sz="3200" b="1" dirty="0">
                <a:solidFill>
                  <a:srgbClr val="002060"/>
                </a:solidFill>
              </a:rPr>
              <a:t> </a:t>
            </a:r>
            <a:r>
              <a:rPr lang="en-US" altLang="en-US" sz="3200" b="1" dirty="0" err="1">
                <a:solidFill>
                  <a:srgbClr val="002060"/>
                </a:solidFill>
              </a:rPr>
              <a:t>sô</a:t>
            </a:r>
            <a:r>
              <a:rPr lang="en-US" altLang="en-US" sz="3200" b="1" dirty="0">
                <a:solidFill>
                  <a:srgbClr val="002060"/>
                </a:solidFill>
              </a:rPr>
              <a:t>́ </a:t>
            </a:r>
            <a:r>
              <a:rPr lang="en-US" altLang="en-US" sz="3200" b="1" dirty="0" err="1">
                <a:solidFill>
                  <a:srgbClr val="002060"/>
                </a:solidFill>
              </a:rPr>
              <a:t>thích</a:t>
            </a:r>
            <a:r>
              <a:rPr lang="en-US" altLang="en-US" sz="3200" b="1" dirty="0">
                <a:solidFill>
                  <a:srgbClr val="002060"/>
                </a:solidFill>
              </a:rPr>
              <a:t> </a:t>
            </a:r>
            <a:r>
              <a:rPr lang="en-US" altLang="en-US" sz="3200" b="1" dirty="0" err="1">
                <a:solidFill>
                  <a:srgbClr val="002060"/>
                </a:solidFill>
              </a:rPr>
              <a:t>hợp</a:t>
            </a:r>
            <a:r>
              <a:rPr lang="en-US" altLang="en-US" sz="3200" b="1" dirty="0">
                <a:solidFill>
                  <a:srgbClr val="002060"/>
                </a:solidFill>
              </a:rPr>
              <a:t> </a:t>
            </a:r>
            <a:r>
              <a:rPr lang="en-US" altLang="en-US" sz="3200" b="1" dirty="0" err="1">
                <a:solidFill>
                  <a:srgbClr val="002060"/>
                </a:solidFill>
              </a:rPr>
              <a:t>vào</a:t>
            </a:r>
            <a:r>
              <a:rPr lang="en-US" altLang="en-US" sz="3200" b="1" dirty="0">
                <a:solidFill>
                  <a:srgbClr val="002060"/>
                </a:solidFill>
              </a:rPr>
              <a:t> ô </a:t>
            </a:r>
            <a:r>
              <a:rPr lang="en-US" altLang="en-US" sz="3200" b="1" dirty="0" err="1">
                <a:solidFill>
                  <a:srgbClr val="002060"/>
                </a:solidFill>
              </a:rPr>
              <a:t>trống</a:t>
            </a:r>
            <a:r>
              <a:rPr lang="en-US" altLang="en-US" sz="3200" b="1" dirty="0">
                <a:solidFill>
                  <a:srgbClr val="002060"/>
                </a:solidFill>
              </a:rPr>
              <a:t>:</a:t>
            </a:r>
            <a:r>
              <a:rPr lang="en-US" altLang="en-US" sz="2000" dirty="0">
                <a:solidFill>
                  <a:srgbClr val="002060"/>
                </a:solidFill>
              </a:rPr>
              <a:t> </a:t>
            </a:r>
          </a:p>
        </p:txBody>
      </p:sp>
      <p:sp>
        <p:nvSpPr>
          <p:cNvPr id="9219" name="Text Box 21">
            <a:extLst>
              <a:ext uri="{FF2B5EF4-FFF2-40B4-BE49-F238E27FC236}">
                <a16:creationId xmlns:a16="http://schemas.microsoft.com/office/drawing/2014/main" id="{DD640263-235A-4B85-B289-37C9B65001D4}"/>
              </a:ext>
            </a:extLst>
          </p:cNvPr>
          <p:cNvSpPr txBox="1">
            <a:spLocks noChangeArrowheads="1"/>
          </p:cNvSpPr>
          <p:nvPr/>
        </p:nvSpPr>
        <p:spPr bwMode="auto">
          <a:xfrm>
            <a:off x="790601" y="1766454"/>
            <a:ext cx="50402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a:solidFill>
                  <a:schemeClr val="tx1">
                    <a:lumMod val="95000"/>
                    <a:lumOff val="5000"/>
                  </a:schemeClr>
                </a:solidFill>
                <a:cs typeface="Times New Roman" panose="02020603050405020304" pitchFamily="18" charset="0"/>
              </a:rPr>
              <a:t>a.  125 x 6 = 6 x </a:t>
            </a:r>
          </a:p>
        </p:txBody>
      </p:sp>
      <p:sp>
        <p:nvSpPr>
          <p:cNvPr id="9220" name="Rectangle 29">
            <a:extLst>
              <a:ext uri="{FF2B5EF4-FFF2-40B4-BE49-F238E27FC236}">
                <a16:creationId xmlns:a16="http://schemas.microsoft.com/office/drawing/2014/main" id="{EF652A83-F29D-4DBE-AFDE-958D1D13F794}"/>
              </a:ext>
            </a:extLst>
          </p:cNvPr>
          <p:cNvSpPr>
            <a:spLocks noChangeArrowheads="1"/>
          </p:cNvSpPr>
          <p:nvPr/>
        </p:nvSpPr>
        <p:spPr bwMode="auto">
          <a:xfrm>
            <a:off x="775014" y="2698602"/>
            <a:ext cx="47936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a:solidFill>
                  <a:schemeClr val="tx1">
                    <a:lumMod val="95000"/>
                    <a:lumOff val="5000"/>
                  </a:schemeClr>
                </a:solidFill>
                <a:cs typeface="Times New Roman" panose="02020603050405020304" pitchFamily="18" charset="0"/>
              </a:rPr>
              <a:t>c. 34 x (4 + 5) =  9 x </a:t>
            </a:r>
          </a:p>
        </p:txBody>
      </p:sp>
      <p:sp>
        <p:nvSpPr>
          <p:cNvPr id="9221" name="Text Box 34">
            <a:extLst>
              <a:ext uri="{FF2B5EF4-FFF2-40B4-BE49-F238E27FC236}">
                <a16:creationId xmlns:a16="http://schemas.microsoft.com/office/drawing/2014/main" id="{8A7F14B8-EEB4-4280-85BB-A8822909DE07}"/>
              </a:ext>
            </a:extLst>
          </p:cNvPr>
          <p:cNvSpPr txBox="1">
            <a:spLocks noChangeArrowheads="1"/>
          </p:cNvSpPr>
          <p:nvPr/>
        </p:nvSpPr>
        <p:spPr bwMode="auto">
          <a:xfrm>
            <a:off x="5568687" y="1829335"/>
            <a:ext cx="4595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a:solidFill>
                  <a:schemeClr val="tx1">
                    <a:lumMod val="95000"/>
                    <a:lumOff val="5000"/>
                  </a:schemeClr>
                </a:solidFill>
                <a:cs typeface="Times New Roman" panose="02020603050405020304" pitchFamily="18" charset="0"/>
              </a:rPr>
              <a:t>b.  364 x 9 =         x 364</a:t>
            </a:r>
          </a:p>
        </p:txBody>
      </p:sp>
      <p:sp>
        <p:nvSpPr>
          <p:cNvPr id="9222" name="Text Box 38">
            <a:extLst>
              <a:ext uri="{FF2B5EF4-FFF2-40B4-BE49-F238E27FC236}">
                <a16:creationId xmlns:a16="http://schemas.microsoft.com/office/drawing/2014/main" id="{27B0CC4F-BD71-4B37-8053-F8CEFE603244}"/>
              </a:ext>
            </a:extLst>
          </p:cNvPr>
          <p:cNvSpPr txBox="1">
            <a:spLocks noChangeArrowheads="1"/>
          </p:cNvSpPr>
          <p:nvPr/>
        </p:nvSpPr>
        <p:spPr bwMode="auto">
          <a:xfrm>
            <a:off x="5629393" y="2656379"/>
            <a:ext cx="57875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a:solidFill>
                  <a:schemeClr val="tx1">
                    <a:lumMod val="95000"/>
                    <a:lumOff val="5000"/>
                  </a:schemeClr>
                </a:solidFill>
                <a:cs typeface="Times New Roman" panose="02020603050405020304" pitchFamily="18" charset="0"/>
              </a:rPr>
              <a:t>d. (12 – 5) x 8=        x 7</a:t>
            </a:r>
          </a:p>
        </p:txBody>
      </p:sp>
      <p:sp>
        <p:nvSpPr>
          <p:cNvPr id="9223" name="Text Box 48">
            <a:extLst>
              <a:ext uri="{FF2B5EF4-FFF2-40B4-BE49-F238E27FC236}">
                <a16:creationId xmlns:a16="http://schemas.microsoft.com/office/drawing/2014/main" id="{F8C0F425-FC1F-48BB-812A-74BAE38C965F}"/>
              </a:ext>
            </a:extLst>
          </p:cNvPr>
          <p:cNvSpPr txBox="1">
            <a:spLocks noChangeArrowheads="1"/>
          </p:cNvSpPr>
          <p:nvPr/>
        </p:nvSpPr>
        <p:spPr bwMode="auto">
          <a:xfrm>
            <a:off x="3505201" y="0"/>
            <a:ext cx="57118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endParaRPr lang="en-US" altLang="en-US" b="1">
              <a:solidFill>
                <a:prstClr val="black"/>
              </a:solidFill>
            </a:endParaRPr>
          </a:p>
          <a:p>
            <a:pPr eaLnBrk="1" fontAlgn="base" hangingPunct="1">
              <a:spcBef>
                <a:spcPct val="0"/>
              </a:spcBef>
              <a:spcAft>
                <a:spcPct val="0"/>
              </a:spcAft>
            </a:pPr>
            <a:endParaRPr lang="en-US" altLang="en-US" sz="2800" b="1">
              <a:solidFill>
                <a:prstClr val="black"/>
              </a:solidFill>
              <a:latin typeface="Arial "/>
            </a:endParaRPr>
          </a:p>
        </p:txBody>
      </p:sp>
      <p:sp>
        <p:nvSpPr>
          <p:cNvPr id="9224" name="Rectangle 29">
            <a:extLst>
              <a:ext uri="{FF2B5EF4-FFF2-40B4-BE49-F238E27FC236}">
                <a16:creationId xmlns:a16="http://schemas.microsoft.com/office/drawing/2014/main" id="{3B59F2EB-8165-4180-AAF9-6A90AE776DC6}"/>
              </a:ext>
            </a:extLst>
          </p:cNvPr>
          <p:cNvSpPr>
            <a:spLocks noChangeArrowheads="1"/>
          </p:cNvSpPr>
          <p:nvPr/>
        </p:nvSpPr>
        <p:spPr bwMode="auto">
          <a:xfrm>
            <a:off x="3707955" y="1843535"/>
            <a:ext cx="1179882" cy="469417"/>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endParaRPr lang="vi-VN" altLang="en-US">
              <a:solidFill>
                <a:schemeClr val="tx1">
                  <a:lumMod val="95000"/>
                  <a:lumOff val="5000"/>
                </a:schemeClr>
              </a:solidFill>
            </a:endParaRPr>
          </a:p>
        </p:txBody>
      </p:sp>
      <p:sp>
        <p:nvSpPr>
          <p:cNvPr id="9225" name="Rectangle 30">
            <a:extLst>
              <a:ext uri="{FF2B5EF4-FFF2-40B4-BE49-F238E27FC236}">
                <a16:creationId xmlns:a16="http://schemas.microsoft.com/office/drawing/2014/main" id="{64B09A5E-4E75-420D-AE3E-2896BA14F53A}"/>
              </a:ext>
            </a:extLst>
          </p:cNvPr>
          <p:cNvSpPr>
            <a:spLocks noChangeArrowheads="1"/>
          </p:cNvSpPr>
          <p:nvPr/>
        </p:nvSpPr>
        <p:spPr bwMode="auto">
          <a:xfrm>
            <a:off x="4367365" y="2730765"/>
            <a:ext cx="860300" cy="584775"/>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endParaRPr lang="vi-VN" altLang="en-US">
              <a:solidFill>
                <a:schemeClr val="tx1">
                  <a:lumMod val="95000"/>
                  <a:lumOff val="5000"/>
                </a:schemeClr>
              </a:solidFill>
              <a:cs typeface="Times New Roman" panose="02020603050405020304" pitchFamily="18" charset="0"/>
            </a:endParaRPr>
          </a:p>
        </p:txBody>
      </p:sp>
      <p:sp>
        <p:nvSpPr>
          <p:cNvPr id="9226" name="Rectangle 31">
            <a:extLst>
              <a:ext uri="{FF2B5EF4-FFF2-40B4-BE49-F238E27FC236}">
                <a16:creationId xmlns:a16="http://schemas.microsoft.com/office/drawing/2014/main" id="{6DD77555-DC39-46ED-8907-4E623E33059F}"/>
              </a:ext>
            </a:extLst>
          </p:cNvPr>
          <p:cNvSpPr>
            <a:spLocks noChangeArrowheads="1"/>
          </p:cNvSpPr>
          <p:nvPr/>
        </p:nvSpPr>
        <p:spPr bwMode="auto">
          <a:xfrm>
            <a:off x="7960683" y="1877528"/>
            <a:ext cx="468784" cy="450355"/>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endParaRPr lang="vi-VN" altLang="en-US">
              <a:solidFill>
                <a:schemeClr val="tx1">
                  <a:lumMod val="95000"/>
                  <a:lumOff val="5000"/>
                </a:schemeClr>
              </a:solidFill>
            </a:endParaRPr>
          </a:p>
        </p:txBody>
      </p:sp>
      <p:sp>
        <p:nvSpPr>
          <p:cNvPr id="9227" name="Rectangle 32">
            <a:extLst>
              <a:ext uri="{FF2B5EF4-FFF2-40B4-BE49-F238E27FC236}">
                <a16:creationId xmlns:a16="http://schemas.microsoft.com/office/drawing/2014/main" id="{18665665-FD00-40EC-B93C-EFE7A02259B8}"/>
              </a:ext>
            </a:extLst>
          </p:cNvPr>
          <p:cNvSpPr>
            <a:spLocks noChangeArrowheads="1"/>
          </p:cNvSpPr>
          <p:nvPr/>
        </p:nvSpPr>
        <p:spPr bwMode="auto">
          <a:xfrm>
            <a:off x="8512041" y="2762301"/>
            <a:ext cx="430532" cy="372930"/>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endParaRPr lang="vi-VN" altLang="en-US">
              <a:solidFill>
                <a:schemeClr val="tx1">
                  <a:lumMod val="95000"/>
                  <a:lumOff val="5000"/>
                </a:schemeClr>
              </a:solidFill>
              <a:cs typeface="Times New Roman" panose="02020603050405020304" pitchFamily="18" charset="0"/>
            </a:endParaRPr>
          </a:p>
        </p:txBody>
      </p:sp>
      <p:sp>
        <p:nvSpPr>
          <p:cNvPr id="6179" name="Text Box 35">
            <a:extLst>
              <a:ext uri="{FF2B5EF4-FFF2-40B4-BE49-F238E27FC236}">
                <a16:creationId xmlns:a16="http://schemas.microsoft.com/office/drawing/2014/main" id="{C2DC260F-AAB7-4342-8FA4-0BB6942302E6}"/>
              </a:ext>
            </a:extLst>
          </p:cNvPr>
          <p:cNvSpPr txBox="1">
            <a:spLocks noChangeArrowheads="1"/>
          </p:cNvSpPr>
          <p:nvPr/>
        </p:nvSpPr>
        <p:spPr bwMode="auto">
          <a:xfrm>
            <a:off x="8026254" y="1762957"/>
            <a:ext cx="11907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50000"/>
              </a:spcBef>
              <a:spcAft>
                <a:spcPct val="0"/>
              </a:spcAft>
            </a:pPr>
            <a:r>
              <a:rPr lang="en-US" altLang="en-US" sz="3200" b="1" dirty="0">
                <a:solidFill>
                  <a:srgbClr val="FF0000"/>
                </a:solidFill>
                <a:cs typeface="Times New Roman" panose="02020603050405020304" pitchFamily="18" charset="0"/>
              </a:rPr>
              <a:t>9</a:t>
            </a:r>
          </a:p>
        </p:txBody>
      </p:sp>
      <p:sp>
        <p:nvSpPr>
          <p:cNvPr id="6180" name="Text Box 36">
            <a:extLst>
              <a:ext uri="{FF2B5EF4-FFF2-40B4-BE49-F238E27FC236}">
                <a16:creationId xmlns:a16="http://schemas.microsoft.com/office/drawing/2014/main" id="{BA751A69-D991-4B12-A854-BCE19206C8A5}"/>
              </a:ext>
            </a:extLst>
          </p:cNvPr>
          <p:cNvSpPr txBox="1">
            <a:spLocks noChangeArrowheads="1"/>
          </p:cNvSpPr>
          <p:nvPr/>
        </p:nvSpPr>
        <p:spPr bwMode="auto">
          <a:xfrm>
            <a:off x="8512041" y="2654566"/>
            <a:ext cx="5869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50000"/>
              </a:spcBef>
              <a:spcAft>
                <a:spcPct val="0"/>
              </a:spcAft>
            </a:pPr>
            <a:r>
              <a:rPr lang="en-US" altLang="en-US" sz="3200" b="1" dirty="0">
                <a:solidFill>
                  <a:srgbClr val="FF0000"/>
                </a:solidFill>
                <a:cs typeface="Times New Roman" panose="02020603050405020304" pitchFamily="18" charset="0"/>
              </a:rPr>
              <a:t>8</a:t>
            </a:r>
          </a:p>
        </p:txBody>
      </p:sp>
      <p:sp>
        <p:nvSpPr>
          <p:cNvPr id="2" name="TextBox 1">
            <a:extLst>
              <a:ext uri="{FF2B5EF4-FFF2-40B4-BE49-F238E27FC236}">
                <a16:creationId xmlns:a16="http://schemas.microsoft.com/office/drawing/2014/main" id="{73803B8E-E4EE-44C7-8997-728B726925D8}"/>
              </a:ext>
            </a:extLst>
          </p:cNvPr>
          <p:cNvSpPr txBox="1">
            <a:spLocks noChangeArrowheads="1"/>
          </p:cNvSpPr>
          <p:nvPr/>
        </p:nvSpPr>
        <p:spPr bwMode="auto">
          <a:xfrm>
            <a:off x="3907235" y="1761330"/>
            <a:ext cx="11798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600" b="1" dirty="0">
                <a:solidFill>
                  <a:srgbClr val="FF0000"/>
                </a:solidFill>
              </a:rPr>
              <a:t>125</a:t>
            </a:r>
          </a:p>
        </p:txBody>
      </p:sp>
      <p:sp>
        <p:nvSpPr>
          <p:cNvPr id="3" name="TextBox 2">
            <a:extLst>
              <a:ext uri="{FF2B5EF4-FFF2-40B4-BE49-F238E27FC236}">
                <a16:creationId xmlns:a16="http://schemas.microsoft.com/office/drawing/2014/main" id="{6E0EB394-1EB9-4331-AA31-545B38C39CCF}"/>
              </a:ext>
            </a:extLst>
          </p:cNvPr>
          <p:cNvSpPr txBox="1">
            <a:spLocks noChangeArrowheads="1"/>
          </p:cNvSpPr>
          <p:nvPr/>
        </p:nvSpPr>
        <p:spPr bwMode="auto">
          <a:xfrm>
            <a:off x="4595819" y="2714683"/>
            <a:ext cx="5992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a:solidFill>
                  <a:srgbClr val="FF0000"/>
                </a:solidFill>
              </a:rPr>
              <a:t>34</a:t>
            </a:r>
          </a:p>
        </p:txBody>
      </p:sp>
      <p:sp>
        <p:nvSpPr>
          <p:cNvPr id="17" name="Cloud 16">
            <a:extLst>
              <a:ext uri="{FF2B5EF4-FFF2-40B4-BE49-F238E27FC236}">
                <a16:creationId xmlns:a16="http://schemas.microsoft.com/office/drawing/2014/main" id="{55CAB01B-DA1D-48DB-B684-35A709F2AD43}"/>
              </a:ext>
            </a:extLst>
          </p:cNvPr>
          <p:cNvSpPr/>
          <p:nvPr/>
        </p:nvSpPr>
        <p:spPr>
          <a:xfrm>
            <a:off x="5243251" y="3315542"/>
            <a:ext cx="5042163" cy="2293783"/>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b="1" dirty="0">
                <a:solidFill>
                  <a:schemeClr val="bg1"/>
                </a:solidFill>
                <a:latin typeface="Times New Roman" panose="02020603050405020304" pitchFamily="18" charset="0"/>
                <a:cs typeface="Times New Roman" panose="02020603050405020304" pitchFamily="18" charset="0"/>
              </a:rPr>
              <a:t>Con đã làm thế nào để tìm ra kết quả của phép tính?</a:t>
            </a:r>
          </a:p>
        </p:txBody>
      </p:sp>
      <p:sp>
        <p:nvSpPr>
          <p:cNvPr id="18" name="Cloud 17">
            <a:extLst>
              <a:ext uri="{FF2B5EF4-FFF2-40B4-BE49-F238E27FC236}">
                <a16:creationId xmlns:a16="http://schemas.microsoft.com/office/drawing/2014/main" id="{A9B11BDB-114B-4A89-8233-CD12B4915E56}"/>
              </a:ext>
            </a:extLst>
          </p:cNvPr>
          <p:cNvSpPr/>
          <p:nvPr/>
        </p:nvSpPr>
        <p:spPr>
          <a:xfrm>
            <a:off x="4800257" y="3391741"/>
            <a:ext cx="6202656" cy="214138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Times New Roman" panose="02020603050405020304" pitchFamily="18" charset="0"/>
                <a:cs typeface="Times New Roman" panose="02020603050405020304" pitchFamily="18" charset="0"/>
              </a:rPr>
              <a:t>Nêu tính chất giao hoán của phép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nhân</a:t>
            </a:r>
            <a:r>
              <a:rPr lang="en-US" sz="3200" b="1" dirty="0">
                <a:solidFill>
                  <a:schemeClr val="tx1"/>
                </a:solidFill>
                <a:latin typeface="Times New Roman" panose="02020603050405020304" pitchFamily="18" charset="0"/>
                <a:cs typeface="Times New Roman" panose="02020603050405020304" pitchFamily="18" charset="0"/>
              </a:rPr>
              <a:t>.</a:t>
            </a:r>
            <a:endParaRPr lang="x-none" sz="3200" b="1" dirty="0">
              <a:solidFill>
                <a:schemeClr val="tx1"/>
              </a:solidFill>
              <a:latin typeface="Times New Roman" panose="02020603050405020304" pitchFamily="18" charset="0"/>
              <a:cs typeface="Times New Roman" panose="02020603050405020304" pitchFamily="18" charset="0"/>
            </a:endParaRPr>
          </a:p>
        </p:txBody>
      </p:sp>
      <p:pic>
        <p:nvPicPr>
          <p:cNvPr id="4" name="Google Shape;95;p1">
            <a:extLst>
              <a:ext uri="{FF2B5EF4-FFF2-40B4-BE49-F238E27FC236}">
                <a16:creationId xmlns:a16="http://schemas.microsoft.com/office/drawing/2014/main" id="{1538A958-0346-147D-3E9C-ED3772F13717}"/>
              </a:ext>
            </a:extLst>
          </p:cNvPr>
          <p:cNvPicPr preferRelativeResize="0"/>
          <p:nvPr/>
        </p:nvPicPr>
        <p:blipFill rotWithShape="1">
          <a:blip r:embed="rId3">
            <a:alphaModFix/>
          </a:blip>
          <a:srcRect/>
          <a:stretch/>
        </p:blipFill>
        <p:spPr>
          <a:xfrm>
            <a:off x="0" y="0"/>
            <a:ext cx="1470605" cy="73838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179"/>
                                        </p:tgtEl>
                                        <p:attrNameLst>
                                          <p:attrName>style.visibility</p:attrName>
                                        </p:attrNameLst>
                                      </p:cBhvr>
                                      <p:to>
                                        <p:strVal val="visible"/>
                                      </p:to>
                                    </p:set>
                                    <p:animEffect transition="in" filter="fade">
                                      <p:cBhvr>
                                        <p:cTn id="19" dur="1000"/>
                                        <p:tgtEl>
                                          <p:spTgt spid="6179"/>
                                        </p:tgtEl>
                                      </p:cBhvr>
                                    </p:animEffect>
                                    <p:anim calcmode="lin" valueType="num">
                                      <p:cBhvr>
                                        <p:cTn id="20" dur="1000" fill="hold"/>
                                        <p:tgtEl>
                                          <p:spTgt spid="6179"/>
                                        </p:tgtEl>
                                        <p:attrNameLst>
                                          <p:attrName>ppt_x</p:attrName>
                                        </p:attrNameLst>
                                      </p:cBhvr>
                                      <p:tavLst>
                                        <p:tav tm="0">
                                          <p:val>
                                            <p:strVal val="#ppt_x"/>
                                          </p:val>
                                        </p:tav>
                                        <p:tav tm="100000">
                                          <p:val>
                                            <p:strVal val="#ppt_x"/>
                                          </p:val>
                                        </p:tav>
                                      </p:tavLst>
                                    </p:anim>
                                    <p:anim calcmode="lin" valueType="num">
                                      <p:cBhvr>
                                        <p:cTn id="21" dur="1000" fill="hold"/>
                                        <p:tgtEl>
                                          <p:spTgt spid="6179"/>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180"/>
                                        </p:tgtEl>
                                        <p:attrNameLst>
                                          <p:attrName>style.visibility</p:attrName>
                                        </p:attrNameLst>
                                      </p:cBhvr>
                                      <p:to>
                                        <p:strVal val="visible"/>
                                      </p:to>
                                    </p:set>
                                    <p:animEffect transition="in" filter="wipe(down)">
                                      <p:cBhvr>
                                        <p:cTn id="26" dur="500"/>
                                        <p:tgtEl>
                                          <p:spTgt spid="618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checkerboard(across)">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9" grpId="0"/>
      <p:bldP spid="6180" grpId="0"/>
      <p:bldP spid="17" grpId="0" animBg="1"/>
      <p:bldP spid="17" grpId="1" animBg="1"/>
      <p:bldP spid="18" grpId="0" animBg="1"/>
      <p:bldP spid="1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1000" t="-2000" r="-1000" b="-7000"/>
          </a:stretch>
        </a:blipFill>
        <a:effectLst/>
      </p:bgPr>
    </p:bg>
    <p:spTree>
      <p:nvGrpSpPr>
        <p:cNvPr id="1" name=""/>
        <p:cNvGrpSpPr/>
        <p:nvPr/>
      </p:nvGrpSpPr>
      <p:grpSpPr>
        <a:xfrm>
          <a:off x="0" y="0"/>
          <a:ext cx="0" cy="0"/>
          <a:chOff x="0" y="0"/>
          <a:chExt cx="0" cy="0"/>
        </a:xfrm>
      </p:grpSpPr>
      <p:sp>
        <p:nvSpPr>
          <p:cNvPr id="10252" name="Text Box 19">
            <a:extLst>
              <a:ext uri="{FF2B5EF4-FFF2-40B4-BE49-F238E27FC236}">
                <a16:creationId xmlns:a16="http://schemas.microsoft.com/office/drawing/2014/main" id="{07F39943-7EE2-4FBD-98D3-827930191526}"/>
              </a:ext>
            </a:extLst>
          </p:cNvPr>
          <p:cNvSpPr txBox="1">
            <a:spLocks noChangeArrowheads="1"/>
          </p:cNvSpPr>
          <p:nvPr/>
        </p:nvSpPr>
        <p:spPr bwMode="auto">
          <a:xfrm>
            <a:off x="790575" y="838453"/>
            <a:ext cx="48874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err="1"/>
              <a:t>Bài</a:t>
            </a:r>
            <a:r>
              <a:rPr lang="en-US" altLang="en-US" sz="3200" b="1" dirty="0"/>
              <a:t> 2. </a:t>
            </a:r>
            <a:r>
              <a:rPr lang="en-US" altLang="en-US" sz="3200" b="1" dirty="0" err="1"/>
              <a:t>Tính</a:t>
            </a:r>
            <a:r>
              <a:rPr lang="en-US" altLang="en-US" sz="3200" b="1" dirty="0"/>
              <a:t> (</a:t>
            </a:r>
            <a:r>
              <a:rPr lang="en-US" altLang="en-US" sz="3200" b="1" dirty="0" err="1"/>
              <a:t>theo</a:t>
            </a:r>
            <a:r>
              <a:rPr lang="en-US" altLang="en-US" sz="3200" b="1" dirty="0"/>
              <a:t> </a:t>
            </a:r>
            <a:r>
              <a:rPr lang="en-US" altLang="en-US" sz="3200" b="1" dirty="0" err="1"/>
              <a:t>mẫu</a:t>
            </a:r>
            <a:r>
              <a:rPr lang="en-US" altLang="en-US" sz="3200" b="1" dirty="0"/>
              <a:t>):</a:t>
            </a:r>
            <a:endParaRPr lang="en-US" altLang="en-US" sz="3200" dirty="0"/>
          </a:p>
        </p:txBody>
      </p:sp>
      <p:sp>
        <p:nvSpPr>
          <p:cNvPr id="4" name="Scroll: Horizontal 3">
            <a:extLst>
              <a:ext uri="{FF2B5EF4-FFF2-40B4-BE49-F238E27FC236}">
                <a16:creationId xmlns:a16="http://schemas.microsoft.com/office/drawing/2014/main" id="{23CD1DC7-C66F-4E49-88CA-64FA30B4EAC4}"/>
              </a:ext>
            </a:extLst>
          </p:cNvPr>
          <p:cNvSpPr/>
          <p:nvPr/>
        </p:nvSpPr>
        <p:spPr>
          <a:xfrm>
            <a:off x="727587" y="5281134"/>
            <a:ext cx="10736825" cy="845128"/>
          </a:xfrm>
          <a:prstGeom prst="horizontalScroll">
            <a:avLst/>
          </a:prstGeom>
          <a:solidFill>
            <a:srgbClr val="92D05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Để tìm được kết quả của các phép tính này</a:t>
            </a:r>
            <a:r>
              <a:rPr lang="nl-NL"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nl-NL"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ta làm như thế nào? </a:t>
            </a:r>
            <a:endParaRPr lang="en-US" sz="2800" b="1" dirty="0">
              <a:solidFill>
                <a:schemeClr val="tx1"/>
              </a:solidFill>
            </a:endParaRPr>
          </a:p>
        </p:txBody>
      </p:sp>
      <p:sp>
        <p:nvSpPr>
          <p:cNvPr id="3" name="Hộp Văn bản 2">
            <a:extLst>
              <a:ext uri="{FF2B5EF4-FFF2-40B4-BE49-F238E27FC236}">
                <a16:creationId xmlns:a16="http://schemas.microsoft.com/office/drawing/2014/main" id="{B1D62D72-9369-E966-522F-68377F04263F}"/>
              </a:ext>
            </a:extLst>
          </p:cNvPr>
          <p:cNvSpPr txBox="1"/>
          <p:nvPr/>
        </p:nvSpPr>
        <p:spPr>
          <a:xfrm>
            <a:off x="6793119" y="2937193"/>
            <a:ext cx="2211154" cy="584775"/>
          </a:xfrm>
          <a:prstGeom prst="rect">
            <a:avLst/>
          </a:prstGeom>
          <a:noFill/>
        </p:spPr>
        <p:txBody>
          <a:bodyPr wrap="square">
            <a:spAutoFit/>
          </a:bodyPr>
          <a:lstStyle/>
          <a:p>
            <a:pPr algn="l"/>
            <a:r>
              <a:rPr lang="en-US" sz="3200" dirty="0">
                <a:solidFill>
                  <a:srgbClr val="000000"/>
                </a:solidFill>
                <a:latin typeface="Times New Roman" panose="02020603050405020304" pitchFamily="18" charset="0"/>
                <a:cs typeface="Times New Roman" panose="02020603050405020304" pitchFamily="18" charset="0"/>
              </a:rPr>
              <a:t>e</a:t>
            </a:r>
            <a:r>
              <a:rPr lang="en-US" sz="3200" b="0" i="0" dirty="0">
                <a:solidFill>
                  <a:srgbClr val="000000"/>
                </a:solidFill>
                <a:effectLst/>
                <a:latin typeface="Times New Roman" panose="02020603050405020304" pitchFamily="18" charset="0"/>
                <a:cs typeface="Times New Roman" panose="02020603050405020304" pitchFamily="18" charset="0"/>
              </a:rPr>
              <a:t>) 7 x 9896</a:t>
            </a:r>
          </a:p>
        </p:txBody>
      </p:sp>
      <p:sp>
        <p:nvSpPr>
          <p:cNvPr id="7" name="Hộp Văn bản 6">
            <a:extLst>
              <a:ext uri="{FF2B5EF4-FFF2-40B4-BE49-F238E27FC236}">
                <a16:creationId xmlns:a16="http://schemas.microsoft.com/office/drawing/2014/main" id="{3A60AE53-6F33-3010-EA12-0CFAB21F4107}"/>
              </a:ext>
            </a:extLst>
          </p:cNvPr>
          <p:cNvSpPr txBox="1"/>
          <p:nvPr/>
        </p:nvSpPr>
        <p:spPr>
          <a:xfrm>
            <a:off x="898647" y="1527909"/>
            <a:ext cx="4671293" cy="584775"/>
          </a:xfrm>
          <a:prstGeom prst="rect">
            <a:avLst/>
          </a:prstGeom>
          <a:noFill/>
        </p:spPr>
        <p:txBody>
          <a:bodyPr wrap="square">
            <a:spAutoFit/>
          </a:bodyPr>
          <a:lstStyle/>
          <a:p>
            <a:pPr algn="l"/>
            <a:r>
              <a:rPr lang="en-US" sz="3200" b="0" i="0" dirty="0">
                <a:solidFill>
                  <a:srgbClr val="000000"/>
                </a:solidFill>
                <a:effectLst/>
                <a:latin typeface="Times New Roman" panose="02020603050405020304" pitchFamily="18" charset="0"/>
                <a:cs typeface="Times New Roman" panose="02020603050405020304" pitchFamily="18" charset="0"/>
              </a:rPr>
              <a:t>a) 6 × 125 =</a:t>
            </a:r>
          </a:p>
        </p:txBody>
      </p:sp>
      <p:sp>
        <p:nvSpPr>
          <p:cNvPr id="9" name="Hộp Văn bản 8">
            <a:extLst>
              <a:ext uri="{FF2B5EF4-FFF2-40B4-BE49-F238E27FC236}">
                <a16:creationId xmlns:a16="http://schemas.microsoft.com/office/drawing/2014/main" id="{4122DAB7-4E88-3B65-6C65-6FA262B91E7D}"/>
              </a:ext>
            </a:extLst>
          </p:cNvPr>
          <p:cNvSpPr txBox="1"/>
          <p:nvPr/>
        </p:nvSpPr>
        <p:spPr>
          <a:xfrm>
            <a:off x="1006720" y="2815053"/>
            <a:ext cx="5168394" cy="584775"/>
          </a:xfrm>
          <a:prstGeom prst="rect">
            <a:avLst/>
          </a:prstGeom>
          <a:noFill/>
        </p:spPr>
        <p:txBody>
          <a:bodyPr wrap="square">
            <a:spAutoFit/>
          </a:bodyPr>
          <a:lstStyle/>
          <a:p>
            <a:pPr algn="l"/>
            <a:r>
              <a:rPr lang="en-US" sz="3200" b="0" i="0" dirty="0">
                <a:solidFill>
                  <a:srgbClr val="000000"/>
                </a:solidFill>
                <a:effectLst/>
                <a:latin typeface="Times New Roman" panose="02020603050405020304" pitchFamily="18" charset="0"/>
                <a:cs typeface="Times New Roman" panose="02020603050405020304" pitchFamily="18" charset="0"/>
              </a:rPr>
              <a:t>b) 9 x 1937</a:t>
            </a:r>
          </a:p>
        </p:txBody>
      </p:sp>
      <p:sp>
        <p:nvSpPr>
          <p:cNvPr id="11" name="Hộp Văn bản 10">
            <a:extLst>
              <a:ext uri="{FF2B5EF4-FFF2-40B4-BE49-F238E27FC236}">
                <a16:creationId xmlns:a16="http://schemas.microsoft.com/office/drawing/2014/main" id="{E54280F3-5608-45B1-F078-0DE6B50538B6}"/>
              </a:ext>
            </a:extLst>
          </p:cNvPr>
          <p:cNvSpPr txBox="1"/>
          <p:nvPr/>
        </p:nvSpPr>
        <p:spPr>
          <a:xfrm>
            <a:off x="898647" y="4124189"/>
            <a:ext cx="2211154" cy="584775"/>
          </a:xfrm>
          <a:prstGeom prst="rect">
            <a:avLst/>
          </a:prstGeom>
          <a:noFill/>
        </p:spPr>
        <p:txBody>
          <a:bodyPr wrap="square">
            <a:spAutoFit/>
          </a:bodyPr>
          <a:lstStyle/>
          <a:p>
            <a:pPr algn="l"/>
            <a:r>
              <a:rPr lang="en-US" sz="3200" b="0" i="0" dirty="0">
                <a:solidFill>
                  <a:srgbClr val="000000"/>
                </a:solidFill>
                <a:effectLst/>
                <a:latin typeface="Times New Roman" panose="02020603050405020304" pitchFamily="18" charset="0"/>
                <a:cs typeface="Times New Roman" panose="02020603050405020304" pitchFamily="18" charset="0"/>
              </a:rPr>
              <a:t>c) 6 × 2357</a:t>
            </a:r>
          </a:p>
        </p:txBody>
      </p:sp>
      <p:sp>
        <p:nvSpPr>
          <p:cNvPr id="13" name="Hộp Văn bản 12">
            <a:extLst>
              <a:ext uri="{FF2B5EF4-FFF2-40B4-BE49-F238E27FC236}">
                <a16:creationId xmlns:a16="http://schemas.microsoft.com/office/drawing/2014/main" id="{5C7431A0-2880-2564-8A95-67ACC3F9F283}"/>
              </a:ext>
            </a:extLst>
          </p:cNvPr>
          <p:cNvSpPr txBox="1"/>
          <p:nvPr/>
        </p:nvSpPr>
        <p:spPr>
          <a:xfrm>
            <a:off x="6793119" y="1679287"/>
            <a:ext cx="4671293" cy="584775"/>
          </a:xfrm>
          <a:prstGeom prst="rect">
            <a:avLst/>
          </a:prstGeom>
          <a:noFill/>
        </p:spPr>
        <p:txBody>
          <a:bodyPr wrap="square">
            <a:spAutoFit/>
          </a:bodyPr>
          <a:lstStyle/>
          <a:p>
            <a:pPr algn="l"/>
            <a:r>
              <a:rPr lang="en-US" sz="3200" b="0" i="0" dirty="0">
                <a:solidFill>
                  <a:srgbClr val="000000"/>
                </a:solidFill>
                <a:effectLst/>
                <a:latin typeface="Times New Roman" panose="02020603050405020304" pitchFamily="18" charset="0"/>
                <a:cs typeface="Times New Roman" panose="02020603050405020304" pitchFamily="18" charset="0"/>
              </a:rPr>
              <a:t>d) 8 × 3745</a:t>
            </a:r>
          </a:p>
        </p:txBody>
      </p:sp>
      <p:sp>
        <p:nvSpPr>
          <p:cNvPr id="15" name="Hộp Văn bản 14">
            <a:extLst>
              <a:ext uri="{FF2B5EF4-FFF2-40B4-BE49-F238E27FC236}">
                <a16:creationId xmlns:a16="http://schemas.microsoft.com/office/drawing/2014/main" id="{959EFF29-5149-1BB4-10AD-0AD58ED7161D}"/>
              </a:ext>
            </a:extLst>
          </p:cNvPr>
          <p:cNvSpPr txBox="1"/>
          <p:nvPr/>
        </p:nvSpPr>
        <p:spPr>
          <a:xfrm>
            <a:off x="2672860" y="1543869"/>
            <a:ext cx="1934309" cy="1077218"/>
          </a:xfrm>
          <a:prstGeom prst="rect">
            <a:avLst/>
          </a:prstGeom>
          <a:noFill/>
        </p:spPr>
        <p:txBody>
          <a:bodyPr wrap="square">
            <a:spAutoFit/>
          </a:bodyPr>
          <a:lstStyle/>
          <a:p>
            <a:pPr algn="l"/>
            <a:r>
              <a:rPr lang="en-US" sz="3200" b="0" i="0" dirty="0">
                <a:solidFill>
                  <a:srgbClr val="000000"/>
                </a:solidFill>
                <a:effectLst/>
                <a:latin typeface="Times New Roman" panose="02020603050405020304" pitchFamily="18" charset="0"/>
                <a:cs typeface="Times New Roman" panose="02020603050405020304" pitchFamily="18" charset="0"/>
              </a:rPr>
              <a:t>    125 × 6</a:t>
            </a:r>
          </a:p>
          <a:p>
            <a:pPr algn="l"/>
            <a:r>
              <a:rPr lang="en-US" sz="3200" b="0" i="0" dirty="0">
                <a:solidFill>
                  <a:srgbClr val="000000"/>
                </a:solidFill>
                <a:effectLst/>
                <a:latin typeface="Times New Roman" panose="02020603050405020304" pitchFamily="18" charset="0"/>
                <a:cs typeface="Times New Roman" panose="02020603050405020304" pitchFamily="18" charset="0"/>
              </a:rPr>
              <a:t>= 750</a:t>
            </a:r>
          </a:p>
        </p:txBody>
      </p:sp>
      <p:sp>
        <p:nvSpPr>
          <p:cNvPr id="25" name="Hộp Văn bản 24">
            <a:extLst>
              <a:ext uri="{FF2B5EF4-FFF2-40B4-BE49-F238E27FC236}">
                <a16:creationId xmlns:a16="http://schemas.microsoft.com/office/drawing/2014/main" id="{31DC055A-6632-3E2C-26DC-B4D954CEF9A5}"/>
              </a:ext>
            </a:extLst>
          </p:cNvPr>
          <p:cNvSpPr txBox="1"/>
          <p:nvPr/>
        </p:nvSpPr>
        <p:spPr>
          <a:xfrm>
            <a:off x="8862644" y="1639851"/>
            <a:ext cx="2957240" cy="1077218"/>
          </a:xfrm>
          <a:prstGeom prst="rect">
            <a:avLst/>
          </a:prstGeom>
          <a:noFill/>
        </p:spPr>
        <p:txBody>
          <a:bodyPr wrap="square">
            <a:spAutoFit/>
          </a:bodyPr>
          <a:lstStyle/>
          <a:p>
            <a:r>
              <a:rPr lang="en-US" sz="3200" dirty="0">
                <a:solidFill>
                  <a:srgbClr val="000000"/>
                </a:solidFill>
                <a:latin typeface="Times New Roman" panose="02020603050405020304" pitchFamily="18" charset="0"/>
                <a:cs typeface="Times New Roman" panose="02020603050405020304" pitchFamily="18" charset="0"/>
              </a:rPr>
              <a:t>= 3745 × 8</a:t>
            </a:r>
          </a:p>
          <a:p>
            <a:r>
              <a:rPr lang="en-US" sz="3200" dirty="0">
                <a:solidFill>
                  <a:srgbClr val="000000"/>
                </a:solidFill>
                <a:latin typeface="Times New Roman" panose="02020603050405020304" pitchFamily="18" charset="0"/>
                <a:cs typeface="Times New Roman" panose="02020603050405020304" pitchFamily="18" charset="0"/>
              </a:rPr>
              <a:t>= 29960   </a:t>
            </a:r>
          </a:p>
        </p:txBody>
      </p:sp>
      <p:sp>
        <p:nvSpPr>
          <p:cNvPr id="26" name="Hộp Văn bản 25">
            <a:extLst>
              <a:ext uri="{FF2B5EF4-FFF2-40B4-BE49-F238E27FC236}">
                <a16:creationId xmlns:a16="http://schemas.microsoft.com/office/drawing/2014/main" id="{79B0EC0D-45C8-EC53-3F2B-7CECFAC490AA}"/>
              </a:ext>
            </a:extLst>
          </p:cNvPr>
          <p:cNvSpPr txBox="1"/>
          <p:nvPr/>
        </p:nvSpPr>
        <p:spPr>
          <a:xfrm>
            <a:off x="3109801" y="2792031"/>
            <a:ext cx="2957240" cy="1077218"/>
          </a:xfrm>
          <a:prstGeom prst="rect">
            <a:avLst/>
          </a:prstGeom>
          <a:noFill/>
        </p:spPr>
        <p:txBody>
          <a:bodyPr wrap="square">
            <a:spAutoFit/>
          </a:bodyPr>
          <a:lstStyle/>
          <a:p>
            <a:r>
              <a:rPr lang="en-US" sz="3200" dirty="0">
                <a:solidFill>
                  <a:srgbClr val="000000"/>
                </a:solidFill>
                <a:latin typeface="Times New Roman" panose="02020603050405020304" pitchFamily="18" charset="0"/>
                <a:cs typeface="Times New Roman" panose="02020603050405020304" pitchFamily="18" charset="0"/>
              </a:rPr>
              <a:t>= 1937 × 9 </a:t>
            </a:r>
          </a:p>
          <a:p>
            <a:r>
              <a:rPr lang="en-US" sz="3200" dirty="0">
                <a:solidFill>
                  <a:srgbClr val="000000"/>
                </a:solidFill>
                <a:latin typeface="Times New Roman" panose="02020603050405020304" pitchFamily="18" charset="0"/>
                <a:cs typeface="Times New Roman" panose="02020603050405020304" pitchFamily="18" charset="0"/>
              </a:rPr>
              <a:t>= 17433  </a:t>
            </a:r>
          </a:p>
        </p:txBody>
      </p:sp>
      <p:sp>
        <p:nvSpPr>
          <p:cNvPr id="27" name="Hộp Văn bản 26">
            <a:extLst>
              <a:ext uri="{FF2B5EF4-FFF2-40B4-BE49-F238E27FC236}">
                <a16:creationId xmlns:a16="http://schemas.microsoft.com/office/drawing/2014/main" id="{0CB1838A-81E9-0648-E1DA-0F332F11D253}"/>
              </a:ext>
            </a:extLst>
          </p:cNvPr>
          <p:cNvSpPr txBox="1"/>
          <p:nvPr/>
        </p:nvSpPr>
        <p:spPr>
          <a:xfrm>
            <a:off x="2833522" y="4124823"/>
            <a:ext cx="2957240" cy="1077218"/>
          </a:xfrm>
          <a:prstGeom prst="rect">
            <a:avLst/>
          </a:prstGeom>
          <a:noFill/>
        </p:spPr>
        <p:txBody>
          <a:bodyPr wrap="square">
            <a:spAutoFit/>
          </a:bodyPr>
          <a:lstStyle/>
          <a:p>
            <a:r>
              <a:rPr lang="en-US" sz="3200" dirty="0">
                <a:solidFill>
                  <a:srgbClr val="000000"/>
                </a:solidFill>
                <a:latin typeface="Times New Roman" panose="02020603050405020304" pitchFamily="18" charset="0"/>
                <a:cs typeface="Times New Roman" panose="02020603050405020304" pitchFamily="18" charset="0"/>
              </a:rPr>
              <a:t>= 2357 × 6</a:t>
            </a:r>
          </a:p>
          <a:p>
            <a:r>
              <a:rPr lang="en-US" sz="3200" dirty="0">
                <a:solidFill>
                  <a:srgbClr val="000000"/>
                </a:solidFill>
                <a:latin typeface="Times New Roman" panose="02020603050405020304" pitchFamily="18" charset="0"/>
                <a:cs typeface="Times New Roman" panose="02020603050405020304" pitchFamily="18" charset="0"/>
              </a:rPr>
              <a:t>= 14142</a:t>
            </a:r>
          </a:p>
        </p:txBody>
      </p:sp>
      <p:sp>
        <p:nvSpPr>
          <p:cNvPr id="28" name="Hộp Văn bản 27">
            <a:extLst>
              <a:ext uri="{FF2B5EF4-FFF2-40B4-BE49-F238E27FC236}">
                <a16:creationId xmlns:a16="http://schemas.microsoft.com/office/drawing/2014/main" id="{4811480D-478C-EECA-5C5E-3282B6F053C2}"/>
              </a:ext>
            </a:extLst>
          </p:cNvPr>
          <p:cNvSpPr txBox="1"/>
          <p:nvPr/>
        </p:nvSpPr>
        <p:spPr>
          <a:xfrm>
            <a:off x="8758497" y="2951974"/>
            <a:ext cx="2957240" cy="1077218"/>
          </a:xfrm>
          <a:prstGeom prst="rect">
            <a:avLst/>
          </a:prstGeom>
          <a:noFill/>
        </p:spPr>
        <p:txBody>
          <a:bodyPr wrap="square">
            <a:spAutoFit/>
          </a:bodyPr>
          <a:lstStyle/>
          <a:p>
            <a:r>
              <a:rPr lang="en-US" sz="3200" dirty="0">
                <a:solidFill>
                  <a:srgbClr val="000000"/>
                </a:solidFill>
                <a:latin typeface="Times New Roman" panose="02020603050405020304" pitchFamily="18" charset="0"/>
                <a:cs typeface="Times New Roman" panose="02020603050405020304" pitchFamily="18" charset="0"/>
              </a:rPr>
              <a:t>= 9896</a:t>
            </a:r>
          </a:p>
          <a:p>
            <a:r>
              <a:rPr lang="en-US" sz="3200" dirty="0">
                <a:solidFill>
                  <a:srgbClr val="000000"/>
                </a:solidFill>
                <a:latin typeface="Times New Roman" panose="02020603050405020304" pitchFamily="18" charset="0"/>
                <a:cs typeface="Times New Roman" panose="02020603050405020304" pitchFamily="18" charset="0"/>
              </a:rPr>
              <a:t>= 69272 </a:t>
            </a:r>
          </a:p>
        </p:txBody>
      </p:sp>
      <p:pic>
        <p:nvPicPr>
          <p:cNvPr id="29" name="Google Shape;95;p1">
            <a:extLst>
              <a:ext uri="{FF2B5EF4-FFF2-40B4-BE49-F238E27FC236}">
                <a16:creationId xmlns:a16="http://schemas.microsoft.com/office/drawing/2014/main" id="{21D413EF-03CE-1CEE-D9E8-070ED2D92C8B}"/>
              </a:ext>
            </a:extLst>
          </p:cNvPr>
          <p:cNvPicPr preferRelativeResize="0"/>
          <p:nvPr/>
        </p:nvPicPr>
        <p:blipFill rotWithShape="1">
          <a:blip r:embed="rId4">
            <a:alphaModFix/>
          </a:blip>
          <a:srcRect/>
          <a:stretch/>
        </p:blipFill>
        <p:spPr>
          <a:xfrm>
            <a:off x="0" y="0"/>
            <a:ext cx="1470605" cy="738381"/>
          </a:xfrm>
          <a:prstGeom prst="rect">
            <a:avLst/>
          </a:prstGeom>
          <a:noFill/>
          <a:ln>
            <a:noFill/>
          </a:ln>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5" grpId="0"/>
      <p:bldP spid="25" grpId="0"/>
      <p:bldP spid="26" grpId="0"/>
      <p:bldP spid="27"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l="-1000" t="-3000" r="-1000" b="-8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793687-D8BD-4F0A-B51C-62F3C32B8D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311" y="645091"/>
            <a:ext cx="1489012" cy="1079535"/>
          </a:xfrm>
          <a:prstGeom prst="rect">
            <a:avLst/>
          </a:prstGeom>
        </p:spPr>
      </p:pic>
      <p:pic>
        <p:nvPicPr>
          <p:cNvPr id="8" name="Picture 7">
            <a:extLst>
              <a:ext uri="{FF2B5EF4-FFF2-40B4-BE49-F238E27FC236}">
                <a16:creationId xmlns:a16="http://schemas.microsoft.com/office/drawing/2014/main" id="{E8A2BE14-7828-4240-BEF7-8384D8C8F8B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383470" y="2246064"/>
            <a:ext cx="386124" cy="799187"/>
          </a:xfrm>
          <a:prstGeom prst="rect">
            <a:avLst/>
          </a:prstGeom>
        </p:spPr>
      </p:pic>
      <p:pic>
        <p:nvPicPr>
          <p:cNvPr id="10" name="Picture 9">
            <a:extLst>
              <a:ext uri="{FF2B5EF4-FFF2-40B4-BE49-F238E27FC236}">
                <a16:creationId xmlns:a16="http://schemas.microsoft.com/office/drawing/2014/main" id="{020AA3DE-BCB2-446D-9045-C9E19DB107B5}"/>
              </a:ext>
            </a:extLst>
          </p:cNvPr>
          <p:cNvPicPr>
            <a:picLocks noChangeAspect="1"/>
          </p:cNvPicPr>
          <p:nvPr/>
        </p:nvPicPr>
        <p:blipFill>
          <a:blip r:embed="rId6"/>
          <a:stretch>
            <a:fillRect/>
          </a:stretch>
        </p:blipFill>
        <p:spPr>
          <a:xfrm>
            <a:off x="6370459" y="4311178"/>
            <a:ext cx="364106" cy="908665"/>
          </a:xfrm>
          <a:prstGeom prst="rect">
            <a:avLst/>
          </a:prstGeom>
        </p:spPr>
      </p:pic>
      <p:pic>
        <p:nvPicPr>
          <p:cNvPr id="12" name="Picture 11">
            <a:extLst>
              <a:ext uri="{FF2B5EF4-FFF2-40B4-BE49-F238E27FC236}">
                <a16:creationId xmlns:a16="http://schemas.microsoft.com/office/drawing/2014/main" id="{D3529C31-DE29-4747-9B35-434AB2BE1307}"/>
              </a:ext>
            </a:extLst>
          </p:cNvPr>
          <p:cNvPicPr>
            <a:picLocks noChangeAspect="1"/>
          </p:cNvPicPr>
          <p:nvPr/>
        </p:nvPicPr>
        <p:blipFill>
          <a:blip r:embed="rId7"/>
          <a:stretch>
            <a:fillRect/>
          </a:stretch>
        </p:blipFill>
        <p:spPr>
          <a:xfrm>
            <a:off x="6383470" y="3311697"/>
            <a:ext cx="401805" cy="761403"/>
          </a:xfrm>
          <a:prstGeom prst="rect">
            <a:avLst/>
          </a:prstGeom>
        </p:spPr>
      </p:pic>
      <p:sp>
        <p:nvSpPr>
          <p:cNvPr id="25" name="Rectangle 24">
            <a:extLst>
              <a:ext uri="{FF2B5EF4-FFF2-40B4-BE49-F238E27FC236}">
                <a16:creationId xmlns:a16="http://schemas.microsoft.com/office/drawing/2014/main" id="{58D301DD-D449-4B8E-A0BE-0F7849FB110D}"/>
              </a:ext>
            </a:extLst>
          </p:cNvPr>
          <p:cNvSpPr/>
          <p:nvPr/>
        </p:nvSpPr>
        <p:spPr>
          <a:xfrm>
            <a:off x="2754508" y="1026169"/>
            <a:ext cx="8622738" cy="698457"/>
          </a:xfrm>
          <a:prstGeom prst="rect">
            <a:avLst/>
          </a:prstGeom>
          <a:solidFill>
            <a:schemeClr val="accent2">
              <a:lumMod val="60000"/>
              <a:lumOff val="4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800" b="1" dirty="0" err="1">
                <a:solidFill>
                  <a:prstClr val="black"/>
                </a:solidFill>
                <a:latin typeface="Times New Roman" panose="02020603050405020304" pitchFamily="18" charset="0"/>
                <a:cs typeface="Times New Roman" panose="02020603050405020304" pitchFamily="18" charset="0"/>
              </a:rPr>
              <a:t>Bài</a:t>
            </a:r>
            <a:r>
              <a:rPr lang="en-US" sz="2800" b="1" dirty="0">
                <a:solidFill>
                  <a:prstClr val="black"/>
                </a:solidFill>
                <a:latin typeface="Times New Roman" panose="02020603050405020304" pitchFamily="18" charset="0"/>
                <a:cs typeface="Times New Roman" panose="02020603050405020304" pitchFamily="18" charset="0"/>
              </a:rPr>
              <a:t> 3: </a:t>
            </a:r>
            <a:r>
              <a:rPr lang="en-US" sz="2800" b="1" dirty="0" err="1">
                <a:solidFill>
                  <a:prstClr val="black"/>
                </a:solidFill>
                <a:latin typeface="Times New Roman" panose="02020603050405020304" pitchFamily="18" charset="0"/>
                <a:cs typeface="Times New Roman" panose="02020603050405020304" pitchFamily="18" charset="0"/>
              </a:rPr>
              <a:t>Khoanh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vào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chữ</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đặt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trước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trả</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lời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đúng</a:t>
            </a:r>
            <a:r>
              <a:rPr lang="en-US" sz="2800" b="1" dirty="0">
                <a:solidFill>
                  <a:prstClr val="black"/>
                </a:solidFill>
                <a:latin typeface="Times New Roman" panose="02020603050405020304" pitchFamily="18" charset="0"/>
                <a:cs typeface="Times New Roman" panose="02020603050405020304" pitchFamily="18" charset="0"/>
              </a:rPr>
              <a:t>:</a:t>
            </a:r>
          </a:p>
        </p:txBody>
      </p:sp>
      <p:graphicFrame>
        <p:nvGraphicFramePr>
          <p:cNvPr id="3" name="Bảng 4">
            <a:extLst>
              <a:ext uri="{FF2B5EF4-FFF2-40B4-BE49-F238E27FC236}">
                <a16:creationId xmlns:a16="http://schemas.microsoft.com/office/drawing/2014/main" id="{23813210-3582-719A-A4B5-54C4CAE66770}"/>
              </a:ext>
            </a:extLst>
          </p:cNvPr>
          <p:cNvGraphicFramePr>
            <a:graphicFrameLocks noGrp="1"/>
          </p:cNvGraphicFramePr>
          <p:nvPr>
            <p:extLst>
              <p:ext uri="{D42A27DB-BD31-4B8C-83A1-F6EECF244321}">
                <p14:modId xmlns:p14="http://schemas.microsoft.com/office/powerpoint/2010/main" val="3980318377"/>
              </p:ext>
            </p:extLst>
          </p:nvPr>
        </p:nvGraphicFramePr>
        <p:xfrm>
          <a:off x="1060757" y="2544928"/>
          <a:ext cx="4372890" cy="2185336"/>
        </p:xfrm>
        <a:graphic>
          <a:graphicData uri="http://schemas.openxmlformats.org/drawingml/2006/table">
            <a:tbl>
              <a:tblPr firstRow="1" bandRow="1">
                <a:tableStyleId>{2D5ABB26-0587-4C30-8999-92F81FD0307C}</a:tableStyleId>
              </a:tblPr>
              <a:tblGrid>
                <a:gridCol w="1190074">
                  <a:extLst>
                    <a:ext uri="{9D8B030D-6E8A-4147-A177-3AD203B41FA5}">
                      <a16:colId xmlns:a16="http://schemas.microsoft.com/office/drawing/2014/main" val="4095834393"/>
                    </a:ext>
                  </a:extLst>
                </a:gridCol>
                <a:gridCol w="3182816">
                  <a:extLst>
                    <a:ext uri="{9D8B030D-6E8A-4147-A177-3AD203B41FA5}">
                      <a16:colId xmlns:a16="http://schemas.microsoft.com/office/drawing/2014/main" val="329549222"/>
                    </a:ext>
                  </a:extLst>
                </a:gridCol>
              </a:tblGrid>
              <a:tr h="85428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1416106"/>
                  </a:ext>
                </a:extLst>
              </a:tr>
              <a:tr h="133105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8250526"/>
                  </a:ext>
                </a:extLst>
              </a:tr>
            </a:tbl>
          </a:graphicData>
        </a:graphic>
      </p:graphicFrame>
      <p:pic>
        <p:nvPicPr>
          <p:cNvPr id="6" name="Picture 11">
            <a:extLst>
              <a:ext uri="{FF2B5EF4-FFF2-40B4-BE49-F238E27FC236}">
                <a16:creationId xmlns:a16="http://schemas.microsoft.com/office/drawing/2014/main" id="{C266A8B1-0CF8-6D02-4A1A-690C2921054B}"/>
              </a:ext>
            </a:extLst>
          </p:cNvPr>
          <p:cNvPicPr>
            <a:picLocks noChangeAspect="1"/>
          </p:cNvPicPr>
          <p:nvPr/>
        </p:nvPicPr>
        <p:blipFill>
          <a:blip r:embed="rId7"/>
          <a:stretch>
            <a:fillRect/>
          </a:stretch>
        </p:blipFill>
        <p:spPr>
          <a:xfrm>
            <a:off x="6383470" y="5457921"/>
            <a:ext cx="401805" cy="761403"/>
          </a:xfrm>
          <a:prstGeom prst="rect">
            <a:avLst/>
          </a:prstGeom>
        </p:spPr>
      </p:pic>
      <p:sp>
        <p:nvSpPr>
          <p:cNvPr id="9" name="Hộp Văn bản 8">
            <a:extLst>
              <a:ext uri="{FF2B5EF4-FFF2-40B4-BE49-F238E27FC236}">
                <a16:creationId xmlns:a16="http://schemas.microsoft.com/office/drawing/2014/main" id="{A686C531-1806-AD78-EABD-31663EBAC2D4}"/>
              </a:ext>
            </a:extLst>
          </p:cNvPr>
          <p:cNvSpPr txBox="1"/>
          <p:nvPr/>
        </p:nvSpPr>
        <p:spPr>
          <a:xfrm>
            <a:off x="6925201" y="2267929"/>
            <a:ext cx="6093068" cy="553998"/>
          </a:xfrm>
          <a:prstGeom prst="rect">
            <a:avLst/>
          </a:prstGeom>
          <a:noFill/>
        </p:spPr>
        <p:txBody>
          <a:bodyPr wrap="square">
            <a:spAutoFit/>
          </a:bodyPr>
          <a:lstStyle/>
          <a:p>
            <a:r>
              <a:rPr lang="en-US" sz="3000" b="0" i="0" dirty="0">
                <a:solidFill>
                  <a:srgbClr val="333333"/>
                </a:solidFill>
                <a:effectLst/>
                <a:latin typeface="Times New Roman" panose="02020603050405020304" pitchFamily="18" charset="0"/>
                <a:cs typeface="Times New Roman" panose="02020603050405020304" pitchFamily="18" charset="0"/>
              </a:rPr>
              <a:t>A. 5 </a:t>
            </a:r>
            <a:r>
              <a:rPr lang="en-US" sz="3000" b="0" i="0" dirty="0" err="1">
                <a:solidFill>
                  <a:srgbClr val="333333"/>
                </a:solidFill>
                <a:effectLst/>
                <a:latin typeface="Times New Roman" panose="02020603050405020304" pitchFamily="18" charset="0"/>
                <a:cs typeface="Times New Roman" panose="02020603050405020304" pitchFamily="18" charset="0"/>
              </a:rPr>
              <a:t>hình</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chữ</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nhật</a:t>
            </a:r>
            <a:r>
              <a:rPr lang="en-US" sz="3000" b="0" i="0" dirty="0">
                <a:solidFill>
                  <a:srgbClr val="333333"/>
                </a:solidFill>
                <a:effectLst/>
                <a:latin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7382DE8-4EAF-B8BC-A0C6-C383924E14EC}"/>
              </a:ext>
            </a:extLst>
          </p:cNvPr>
          <p:cNvSpPr txBox="1"/>
          <p:nvPr/>
        </p:nvSpPr>
        <p:spPr>
          <a:xfrm>
            <a:off x="7065877" y="3365230"/>
            <a:ext cx="6506306" cy="553998"/>
          </a:xfrm>
          <a:prstGeom prst="rect">
            <a:avLst/>
          </a:prstGeom>
          <a:noFill/>
        </p:spPr>
        <p:txBody>
          <a:bodyPr wrap="square">
            <a:spAutoFit/>
          </a:bodyPr>
          <a:lstStyle/>
          <a:p>
            <a:r>
              <a:rPr lang="en-US" sz="3000" b="0" i="0" dirty="0">
                <a:solidFill>
                  <a:srgbClr val="333333"/>
                </a:solidFill>
                <a:effectLst/>
                <a:latin typeface="Times New Roman" panose="02020603050405020304" pitchFamily="18" charset="0"/>
                <a:cs typeface="Times New Roman" panose="02020603050405020304" pitchFamily="18" charset="0"/>
              </a:rPr>
              <a:t>B. 6 </a:t>
            </a:r>
            <a:r>
              <a:rPr lang="en-US" sz="3000" b="0" i="0" dirty="0" err="1">
                <a:solidFill>
                  <a:srgbClr val="333333"/>
                </a:solidFill>
                <a:effectLst/>
                <a:latin typeface="Times New Roman" panose="02020603050405020304" pitchFamily="18" charset="0"/>
                <a:cs typeface="Times New Roman" panose="02020603050405020304" pitchFamily="18" charset="0"/>
              </a:rPr>
              <a:t>hình</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chữ</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nhật</a:t>
            </a:r>
            <a:endParaRPr lang="en-US" sz="3000" dirty="0">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9A9D3697-7F75-74A3-AA7A-577A93197702}"/>
              </a:ext>
            </a:extLst>
          </p:cNvPr>
          <p:cNvSpPr txBox="1"/>
          <p:nvPr/>
        </p:nvSpPr>
        <p:spPr>
          <a:xfrm>
            <a:off x="7065877" y="4462531"/>
            <a:ext cx="6787660" cy="553998"/>
          </a:xfrm>
          <a:prstGeom prst="rect">
            <a:avLst/>
          </a:prstGeom>
          <a:noFill/>
        </p:spPr>
        <p:txBody>
          <a:bodyPr wrap="square">
            <a:spAutoFit/>
          </a:bodyPr>
          <a:lstStyle/>
          <a:p>
            <a:r>
              <a:rPr lang="en-US" sz="3000" b="0" i="0" dirty="0">
                <a:solidFill>
                  <a:srgbClr val="333333"/>
                </a:solidFill>
                <a:effectLst/>
                <a:latin typeface="Times New Roman" panose="02020603050405020304" pitchFamily="18" charset="0"/>
                <a:cs typeface="Times New Roman" panose="02020603050405020304" pitchFamily="18" charset="0"/>
              </a:rPr>
              <a:t>C. 8 </a:t>
            </a:r>
            <a:r>
              <a:rPr lang="en-US" sz="3000" b="0" i="0" dirty="0" err="1">
                <a:solidFill>
                  <a:srgbClr val="333333"/>
                </a:solidFill>
                <a:effectLst/>
                <a:latin typeface="Times New Roman" panose="02020603050405020304" pitchFamily="18" charset="0"/>
                <a:cs typeface="Times New Roman" panose="02020603050405020304" pitchFamily="18" charset="0"/>
              </a:rPr>
              <a:t>hình</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chữ</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nhật</a:t>
            </a:r>
            <a:endParaRPr lang="en-US" sz="3000" dirty="0">
              <a:latin typeface="Times New Roman" panose="02020603050405020304" pitchFamily="18" charset="0"/>
              <a:cs typeface="Times New Roman" panose="02020603050405020304" pitchFamily="18" charset="0"/>
            </a:endParaRPr>
          </a:p>
        </p:txBody>
      </p:sp>
      <p:sp>
        <p:nvSpPr>
          <p:cNvPr id="19" name="Hộp Văn bản 18">
            <a:extLst>
              <a:ext uri="{FF2B5EF4-FFF2-40B4-BE49-F238E27FC236}">
                <a16:creationId xmlns:a16="http://schemas.microsoft.com/office/drawing/2014/main" id="{3855D8DF-100E-0A0F-023D-090B575DC589}"/>
              </a:ext>
            </a:extLst>
          </p:cNvPr>
          <p:cNvSpPr txBox="1"/>
          <p:nvPr/>
        </p:nvSpPr>
        <p:spPr>
          <a:xfrm>
            <a:off x="7065877" y="5457921"/>
            <a:ext cx="6787660" cy="553998"/>
          </a:xfrm>
          <a:prstGeom prst="rect">
            <a:avLst/>
          </a:prstGeom>
          <a:noFill/>
        </p:spPr>
        <p:txBody>
          <a:bodyPr wrap="square">
            <a:spAutoFit/>
          </a:bodyPr>
          <a:lstStyle/>
          <a:p>
            <a:r>
              <a:rPr lang="en-US" sz="3000" dirty="0">
                <a:solidFill>
                  <a:srgbClr val="333333"/>
                </a:solidFill>
                <a:latin typeface="Times New Roman" panose="02020603050405020304" pitchFamily="18" charset="0"/>
                <a:cs typeface="Times New Roman" panose="02020603050405020304" pitchFamily="18" charset="0"/>
              </a:rPr>
              <a:t>D</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dirty="0">
                <a:solidFill>
                  <a:srgbClr val="333333"/>
                </a:solidFill>
                <a:latin typeface="Times New Roman" panose="02020603050405020304" pitchFamily="18" charset="0"/>
                <a:cs typeface="Times New Roman" panose="02020603050405020304" pitchFamily="18" charset="0"/>
              </a:rPr>
              <a:t>9</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hình</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chữ</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nhật</a:t>
            </a:r>
            <a:endParaRPr lang="en-US" sz="3000" dirty="0">
              <a:latin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250B61FC-3032-D119-6D9F-0793398C8BEA}"/>
              </a:ext>
            </a:extLst>
          </p:cNvPr>
          <p:cNvSpPr txBox="1"/>
          <p:nvPr/>
        </p:nvSpPr>
        <p:spPr>
          <a:xfrm>
            <a:off x="7065877" y="5450040"/>
            <a:ext cx="6787660" cy="553998"/>
          </a:xfrm>
          <a:prstGeom prst="rect">
            <a:avLst/>
          </a:prstGeom>
          <a:noFill/>
        </p:spPr>
        <p:txBody>
          <a:bodyPr wrap="square">
            <a:spAutoFit/>
          </a:bodyPr>
          <a:lstStyle/>
          <a:p>
            <a:r>
              <a:rPr lang="en-US" sz="3000" dirty="0">
                <a:solidFill>
                  <a:srgbClr val="FF0000"/>
                </a:solidFill>
                <a:latin typeface="Times New Roman" panose="02020603050405020304" pitchFamily="18" charset="0"/>
                <a:cs typeface="Times New Roman" panose="02020603050405020304" pitchFamily="18" charset="0"/>
              </a:rPr>
              <a:t>D</a:t>
            </a:r>
            <a:r>
              <a:rPr lang="en-US" sz="3000" b="0" i="0" dirty="0">
                <a:solidFill>
                  <a:srgbClr val="FF0000"/>
                </a:solidFill>
                <a:effectLst/>
                <a:latin typeface="Times New Roman" panose="02020603050405020304" pitchFamily="18" charset="0"/>
                <a:cs typeface="Times New Roman" panose="02020603050405020304" pitchFamily="18" charset="0"/>
              </a:rPr>
              <a:t>. </a:t>
            </a:r>
            <a:r>
              <a:rPr lang="en-US" sz="3000" dirty="0">
                <a:solidFill>
                  <a:srgbClr val="FF0000"/>
                </a:solidFill>
                <a:latin typeface="Times New Roman" panose="02020603050405020304" pitchFamily="18" charset="0"/>
                <a:cs typeface="Times New Roman" panose="02020603050405020304" pitchFamily="18" charset="0"/>
              </a:rPr>
              <a:t>9</a:t>
            </a:r>
            <a:r>
              <a:rPr lang="en-US" sz="3000" b="0" i="0" dirty="0">
                <a:solidFill>
                  <a:srgbClr val="FF0000"/>
                </a:solidFill>
                <a:effectLst/>
                <a:latin typeface="Times New Roman" panose="02020603050405020304" pitchFamily="18" charset="0"/>
                <a:cs typeface="Times New Roman" panose="02020603050405020304" pitchFamily="18" charset="0"/>
              </a:rPr>
              <a:t> </a:t>
            </a:r>
            <a:r>
              <a:rPr lang="en-US" sz="3000" b="0" i="0" dirty="0" err="1">
                <a:solidFill>
                  <a:srgbClr val="FF0000"/>
                </a:solidFill>
                <a:effectLst/>
                <a:latin typeface="Times New Roman" panose="02020603050405020304" pitchFamily="18" charset="0"/>
                <a:cs typeface="Times New Roman" panose="02020603050405020304" pitchFamily="18" charset="0"/>
              </a:rPr>
              <a:t>hình</a:t>
            </a:r>
            <a:r>
              <a:rPr lang="en-US" sz="3000" b="0" i="0" dirty="0">
                <a:solidFill>
                  <a:srgbClr val="FF0000"/>
                </a:solidFill>
                <a:effectLst/>
                <a:latin typeface="Times New Roman" panose="02020603050405020304" pitchFamily="18" charset="0"/>
                <a:cs typeface="Times New Roman" panose="02020603050405020304" pitchFamily="18" charset="0"/>
              </a:rPr>
              <a:t> </a:t>
            </a:r>
            <a:r>
              <a:rPr lang="en-US" sz="3000" b="0" i="0" dirty="0" err="1">
                <a:solidFill>
                  <a:srgbClr val="FF0000"/>
                </a:solidFill>
                <a:effectLst/>
                <a:latin typeface="Times New Roman" panose="02020603050405020304" pitchFamily="18" charset="0"/>
                <a:cs typeface="Times New Roman" panose="02020603050405020304" pitchFamily="18" charset="0"/>
              </a:rPr>
              <a:t>chữ</a:t>
            </a:r>
            <a:r>
              <a:rPr lang="en-US" sz="3000" b="0" i="0" dirty="0">
                <a:solidFill>
                  <a:srgbClr val="FF0000"/>
                </a:solidFill>
                <a:effectLst/>
                <a:latin typeface="Times New Roman" panose="02020603050405020304" pitchFamily="18" charset="0"/>
                <a:cs typeface="Times New Roman" panose="02020603050405020304" pitchFamily="18" charset="0"/>
              </a:rPr>
              <a:t> </a:t>
            </a:r>
            <a:r>
              <a:rPr lang="en-US" sz="3000" b="0" i="0" dirty="0" err="1">
                <a:solidFill>
                  <a:srgbClr val="FF0000"/>
                </a:solidFill>
                <a:effectLst/>
                <a:latin typeface="Times New Roman" panose="02020603050405020304" pitchFamily="18" charset="0"/>
                <a:cs typeface="Times New Roman" panose="02020603050405020304" pitchFamily="18" charset="0"/>
              </a:rPr>
              <a:t>nhật</a:t>
            </a:r>
            <a:endParaRPr lang="en-US" sz="3000" dirty="0">
              <a:solidFill>
                <a:srgbClr val="FF0000"/>
              </a:solidFill>
              <a:latin typeface="Times New Roman" panose="02020603050405020304" pitchFamily="18" charset="0"/>
              <a:cs typeface="Times New Roman" panose="02020603050405020304" pitchFamily="18" charset="0"/>
            </a:endParaRPr>
          </a:p>
        </p:txBody>
      </p:sp>
      <p:pic>
        <p:nvPicPr>
          <p:cNvPr id="21" name="Google Shape;95;p1">
            <a:extLst>
              <a:ext uri="{FF2B5EF4-FFF2-40B4-BE49-F238E27FC236}">
                <a16:creationId xmlns:a16="http://schemas.microsoft.com/office/drawing/2014/main" id="{E77A3037-05F9-16EE-11ED-A88650463B44}"/>
              </a:ext>
            </a:extLst>
          </p:cNvPr>
          <p:cNvPicPr preferRelativeResize="0"/>
          <p:nvPr/>
        </p:nvPicPr>
        <p:blipFill rotWithShape="1">
          <a:blip r:embed="rId8">
            <a:alphaModFix/>
          </a:blip>
          <a:srcRect/>
          <a:stretch/>
        </p:blipFill>
        <p:spPr>
          <a:xfrm>
            <a:off x="0" y="0"/>
            <a:ext cx="1470605" cy="738381"/>
          </a:xfrm>
          <a:prstGeom prst="rect">
            <a:avLst/>
          </a:prstGeom>
          <a:noFill/>
          <a:ln>
            <a:noFill/>
          </a:ln>
        </p:spPr>
      </p:pic>
    </p:spTree>
    <p:extLst>
      <p:ext uri="{BB962C8B-B14F-4D97-AF65-F5344CB8AC3E}">
        <p14:creationId xmlns:p14="http://schemas.microsoft.com/office/powerpoint/2010/main" val="370853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DC3A99-4B53-4FA4-8C61-0C783EEF76A4}"/>
              </a:ext>
            </a:extLst>
          </p:cNvPr>
          <p:cNvSpPr txBox="1"/>
          <p:nvPr/>
        </p:nvSpPr>
        <p:spPr>
          <a:xfrm>
            <a:off x="3733800" y="1952626"/>
            <a:ext cx="4572000" cy="1687513"/>
          </a:xfrm>
          <a:prstGeom prst="rect">
            <a:avLst/>
          </a:prstGeom>
          <a:noFill/>
        </p:spPr>
        <p:txBody>
          <a:bodyPr>
            <a:spAutoFit/>
          </a:bodyPr>
          <a:lstStyle/>
          <a:p>
            <a:pPr algn="ctr" fontAlgn="base">
              <a:lnSpc>
                <a:spcPct val="150000"/>
              </a:lnSpc>
              <a:spcBef>
                <a:spcPct val="0"/>
              </a:spcBef>
              <a:spcAft>
                <a:spcPct val="0"/>
              </a:spcAft>
              <a:defRPr/>
            </a:pPr>
            <a:r>
              <a:rPr lang="en-US" altLang="en-US" sz="2400" b="1" dirty="0">
                <a:solidFill>
                  <a:prstClr val="white"/>
                </a:solidFill>
                <a:latin typeface="Times New Roman" panose="02020603050405020304" pitchFamily="18" charset="0"/>
                <a:cs typeface="Times New Roman" panose="02020603050405020304" pitchFamily="18" charset="0"/>
              </a:rPr>
              <a:t>Khi </a:t>
            </a:r>
            <a:r>
              <a:rPr lang="en-US" altLang="en-US" sz="2400" b="1" dirty="0" err="1">
                <a:solidFill>
                  <a:prstClr val="white"/>
                </a:solidFill>
                <a:latin typeface="Times New Roman" panose="02020603050405020304" pitchFamily="18" charset="0"/>
                <a:cs typeface="Times New Roman" panose="02020603050405020304" pitchFamily="18" charset="0"/>
              </a:rPr>
              <a:t>đổi</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chô</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các</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thừa</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sô</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trong</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một</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tích</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thi</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tích</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không</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thay</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đổi</a:t>
            </a:r>
            <a:r>
              <a:rPr lang="en-US" altLang="en-US" sz="2400" b="1" dirty="0">
                <a:solidFill>
                  <a:prstClr val="white"/>
                </a:solidFill>
                <a:latin typeface="HP001 4 hàng" panose="020B0603050302020204" pitchFamily="34" charset="0"/>
                <a:cs typeface="Arial" panose="020B0604020202020204" pitchFamily="34" charset="0"/>
              </a:rPr>
              <a:t>.</a:t>
            </a:r>
          </a:p>
          <a:p>
            <a:pPr algn="ctr" fontAlgn="base">
              <a:lnSpc>
                <a:spcPct val="150000"/>
              </a:lnSpc>
              <a:spcBef>
                <a:spcPct val="0"/>
              </a:spcBef>
              <a:spcAft>
                <a:spcPct val="0"/>
              </a:spcAft>
              <a:defRPr/>
            </a:pPr>
            <a:r>
              <a:rPr lang="en-US" altLang="en-US" sz="2400" b="1" dirty="0">
                <a:solidFill>
                  <a:srgbClr val="FFF39D">
                    <a:lumMod val="75000"/>
                  </a:srgbClr>
                </a:solidFill>
                <a:latin typeface="Times New Roman" panose="02020603050405020304" pitchFamily="18" charset="0"/>
                <a:cs typeface="Times New Roman" panose="02020603050405020304" pitchFamily="18" charset="0"/>
              </a:rPr>
              <a:t>a x b = b x a</a:t>
            </a:r>
          </a:p>
        </p:txBody>
      </p:sp>
      <p:sp>
        <p:nvSpPr>
          <p:cNvPr id="4" name="TextBox 3">
            <a:extLst>
              <a:ext uri="{FF2B5EF4-FFF2-40B4-BE49-F238E27FC236}">
                <a16:creationId xmlns:a16="http://schemas.microsoft.com/office/drawing/2014/main" id="{D88B605D-825F-40F5-B045-33C46A7DAA36}"/>
              </a:ext>
            </a:extLst>
          </p:cNvPr>
          <p:cNvSpPr txBox="1"/>
          <p:nvPr/>
        </p:nvSpPr>
        <p:spPr>
          <a:xfrm>
            <a:off x="3810000" y="1143000"/>
            <a:ext cx="4572000" cy="742950"/>
          </a:xfrm>
          <a:prstGeom prst="rect">
            <a:avLst/>
          </a:prstGeom>
          <a:noFill/>
        </p:spPr>
        <p:txBody>
          <a:bodyPr>
            <a:spAutoFit/>
          </a:bodyPr>
          <a:lstStyle/>
          <a:p>
            <a:pPr algn="ctr" fontAlgn="base">
              <a:lnSpc>
                <a:spcPct val="150000"/>
              </a:lnSpc>
              <a:spcBef>
                <a:spcPct val="0"/>
              </a:spcBef>
              <a:spcAft>
                <a:spcPct val="0"/>
              </a:spcAft>
              <a:defRPr/>
            </a:pPr>
            <a:r>
              <a:rPr lang="en-US" altLang="en-US" sz="3200" b="1" u="sng" dirty="0" err="1">
                <a:solidFill>
                  <a:srgbClr val="FFF39D">
                    <a:lumMod val="75000"/>
                  </a:srgbClr>
                </a:solidFill>
                <a:latin typeface="Times New Roman" panose="02020603050405020304" pitchFamily="18" charset="0"/>
                <a:cs typeface="Times New Roman" panose="02020603050405020304" pitchFamily="18" charset="0"/>
              </a:rPr>
              <a:t>Tính</a:t>
            </a:r>
            <a:r>
              <a:rPr lang="en-US" altLang="en-US" sz="3200" b="1" u="sng" dirty="0">
                <a:solidFill>
                  <a:srgbClr val="FFF39D">
                    <a:lumMod val="75000"/>
                  </a:srgbClr>
                </a:solidFill>
                <a:latin typeface="Times New Roman" panose="02020603050405020304" pitchFamily="18" charset="0"/>
                <a:cs typeface="Times New Roman" panose="02020603050405020304" pitchFamily="18" charset="0"/>
              </a:rPr>
              <a:t> </a:t>
            </a:r>
            <a:r>
              <a:rPr lang="en-US" altLang="en-US" sz="3200" b="1" u="sng" dirty="0" err="1">
                <a:solidFill>
                  <a:srgbClr val="FFF39D">
                    <a:lumMod val="75000"/>
                  </a:srgbClr>
                </a:solidFill>
                <a:latin typeface="Times New Roman" panose="02020603050405020304" pitchFamily="18" charset="0"/>
                <a:cs typeface="Times New Roman" panose="02020603050405020304" pitchFamily="18" charset="0"/>
              </a:rPr>
              <a:t>chất</a:t>
            </a:r>
            <a:r>
              <a:rPr lang="en-US" altLang="en-US" sz="3200" b="1" u="sng" dirty="0">
                <a:solidFill>
                  <a:srgbClr val="FFF39D">
                    <a:lumMod val="75000"/>
                  </a:srgbClr>
                </a:solidFill>
                <a:latin typeface="Times New Roman" panose="02020603050405020304" pitchFamily="18" charset="0"/>
                <a:cs typeface="Times New Roman" panose="02020603050405020304" pitchFamily="18" charset="0"/>
              </a:rPr>
              <a:t> </a:t>
            </a:r>
            <a:r>
              <a:rPr lang="en-US" altLang="en-US" sz="3200" b="1" u="sng" dirty="0" err="1">
                <a:solidFill>
                  <a:srgbClr val="FFF39D">
                    <a:lumMod val="75000"/>
                  </a:srgbClr>
                </a:solidFill>
                <a:latin typeface="Times New Roman" panose="02020603050405020304" pitchFamily="18" charset="0"/>
                <a:cs typeface="Times New Roman" panose="02020603050405020304" pitchFamily="18" charset="0"/>
              </a:rPr>
              <a:t>giao</a:t>
            </a:r>
            <a:r>
              <a:rPr lang="en-US" altLang="en-US" sz="3200" b="1" u="sng" dirty="0">
                <a:solidFill>
                  <a:srgbClr val="FFF39D">
                    <a:lumMod val="75000"/>
                  </a:srgbClr>
                </a:solidFill>
                <a:latin typeface="Times New Roman" panose="02020603050405020304" pitchFamily="18" charset="0"/>
                <a:cs typeface="Times New Roman" panose="02020603050405020304" pitchFamily="18" charset="0"/>
              </a:rPr>
              <a:t> </a:t>
            </a:r>
            <a:r>
              <a:rPr lang="en-US" altLang="en-US" sz="3200" b="1" u="sng" dirty="0" err="1">
                <a:solidFill>
                  <a:srgbClr val="FFF39D">
                    <a:lumMod val="75000"/>
                  </a:srgbClr>
                </a:solidFill>
                <a:latin typeface="Times New Roman" panose="02020603050405020304" pitchFamily="18" charset="0"/>
                <a:cs typeface="Times New Roman" panose="02020603050405020304" pitchFamily="18" charset="0"/>
              </a:rPr>
              <a:t>hoán</a:t>
            </a:r>
            <a:r>
              <a:rPr lang="en-US" altLang="en-US" sz="3200" b="1" u="sng" dirty="0">
                <a:solidFill>
                  <a:srgbClr val="FFF39D">
                    <a:lumMod val="75000"/>
                  </a:srgbClr>
                </a:solidFill>
                <a:latin typeface="Times New Roman" panose="02020603050405020304" pitchFamily="18" charset="0"/>
                <a:cs typeface="Times New Roman" panose="02020603050405020304" pitchFamily="18" charset="0"/>
              </a:rPr>
              <a:t>:</a:t>
            </a:r>
          </a:p>
        </p:txBody>
      </p:sp>
      <p:pic>
        <p:nvPicPr>
          <p:cNvPr id="2" name="Google Shape;95;p1">
            <a:extLst>
              <a:ext uri="{FF2B5EF4-FFF2-40B4-BE49-F238E27FC236}">
                <a16:creationId xmlns:a16="http://schemas.microsoft.com/office/drawing/2014/main" id="{07048498-0E43-45C9-7DD6-345CF9D73F23}"/>
              </a:ext>
            </a:extLst>
          </p:cNvPr>
          <p:cNvPicPr preferRelativeResize="0"/>
          <p:nvPr/>
        </p:nvPicPr>
        <p:blipFill rotWithShape="1">
          <a:blip r:embed="rId5">
            <a:alphaModFix/>
          </a:blip>
          <a:srcRect/>
          <a:stretch/>
        </p:blipFill>
        <p:spPr>
          <a:xfrm>
            <a:off x="0" y="0"/>
            <a:ext cx="1470605" cy="738381"/>
          </a:xfrm>
          <a:prstGeom prst="rect">
            <a:avLst/>
          </a:prstGeom>
          <a:noFill/>
          <a:ln>
            <a:noFill/>
          </a:ln>
        </p:spPr>
      </p:pic>
    </p:spTree>
    <p:custDataLst>
      <p:tags r:id="rId1"/>
    </p:custData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7D9FF5-0E12-483C-9113-2BB370194505}"/>
              </a:ext>
            </a:extLst>
          </p:cNvPr>
          <p:cNvSpPr txBox="1"/>
          <p:nvPr/>
        </p:nvSpPr>
        <p:spPr>
          <a:xfrm flipH="1">
            <a:off x="3505200" y="1982788"/>
            <a:ext cx="4514850" cy="1446212"/>
          </a:xfrm>
          <a:prstGeom prst="rect">
            <a:avLst/>
          </a:prstGeom>
          <a:noFill/>
        </p:spPr>
        <p:txBody>
          <a:bodyPr>
            <a:spAutoFit/>
          </a:bodyPr>
          <a:lstStyle/>
          <a:p>
            <a:pPr algn="ctr" defTabSz="685800">
              <a:defRPr/>
            </a:pPr>
            <a:r>
              <a:rPr lang="en-US" sz="8800" b="1"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a:t>
            </a:r>
            <a:r>
              <a:rPr lang="en-US" sz="88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800" b="1"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chơi</a:t>
            </a:r>
            <a:endParaRPr lang="en-US" sz="88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Google Shape;95;p1">
            <a:extLst>
              <a:ext uri="{FF2B5EF4-FFF2-40B4-BE49-F238E27FC236}">
                <a16:creationId xmlns:a16="http://schemas.microsoft.com/office/drawing/2014/main" id="{72B8D477-6AF3-5C50-91FE-2B72A437F4C8}"/>
              </a:ext>
            </a:extLst>
          </p:cNvPr>
          <p:cNvPicPr preferRelativeResize="0"/>
          <p:nvPr/>
        </p:nvPicPr>
        <p:blipFill rotWithShape="1">
          <a:blip r:embed="rId5">
            <a:alphaModFix/>
          </a:blip>
          <a:srcRect/>
          <a:stretch/>
        </p:blipFill>
        <p:spPr>
          <a:xfrm>
            <a:off x="0" y="0"/>
            <a:ext cx="1470605" cy="738381"/>
          </a:xfrm>
          <a:prstGeom prst="rect">
            <a:avLst/>
          </a:prstGeom>
          <a:noFill/>
          <a:ln>
            <a:noFill/>
          </a:ln>
        </p:spPr>
      </p:pic>
    </p:spTree>
    <p:custDataLst>
      <p:tags r:id="rId1"/>
    </p:custData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B5E273-2553-404C-B452-01075429E8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69875"/>
            <a:ext cx="9144000" cy="631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1CDE266-EA0E-4BC4-BCC2-A4CDC2D3EC64}"/>
              </a:ext>
            </a:extLst>
          </p:cNvPr>
          <p:cNvSpPr txBox="1">
            <a:spLocks noChangeArrowheads="1"/>
          </p:cNvSpPr>
          <p:nvPr/>
        </p:nvSpPr>
        <p:spPr bwMode="auto">
          <a:xfrm>
            <a:off x="2182814" y="704851"/>
            <a:ext cx="5819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buFont typeface="Wingdings" panose="05000000000000000000" pitchFamily="2" charset="2"/>
              <a:buChar char="q"/>
            </a:pPr>
            <a:r>
              <a:rPr lang="en-US" altLang="en-US" sz="3600">
                <a:solidFill>
                  <a:prstClr val="black"/>
                </a:solidFill>
              </a:rPr>
              <a:t> a x 1 = 1 x a = a</a:t>
            </a:r>
          </a:p>
        </p:txBody>
      </p:sp>
      <p:sp>
        <p:nvSpPr>
          <p:cNvPr id="9" name="TextBox 8">
            <a:extLst>
              <a:ext uri="{FF2B5EF4-FFF2-40B4-BE49-F238E27FC236}">
                <a16:creationId xmlns:a16="http://schemas.microsoft.com/office/drawing/2014/main" id="{D98F4277-27AE-4868-BD1D-0B1322B3DBBB}"/>
              </a:ext>
            </a:extLst>
          </p:cNvPr>
          <p:cNvSpPr txBox="1">
            <a:spLocks noChangeArrowheads="1"/>
          </p:cNvSpPr>
          <p:nvPr/>
        </p:nvSpPr>
        <p:spPr bwMode="auto">
          <a:xfrm>
            <a:off x="2182813" y="2782888"/>
            <a:ext cx="6248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buFont typeface="Wingdings" panose="05000000000000000000" pitchFamily="2" charset="2"/>
              <a:buChar char="q"/>
            </a:pPr>
            <a:r>
              <a:rPr lang="en-US" altLang="en-US" sz="3600">
                <a:solidFill>
                  <a:prstClr val="black"/>
                </a:solidFill>
              </a:rPr>
              <a:t>a x 0 = 0 x a = 0</a:t>
            </a:r>
          </a:p>
        </p:txBody>
      </p:sp>
      <p:sp>
        <p:nvSpPr>
          <p:cNvPr id="18" name="Rounded Rectangle 4">
            <a:extLst>
              <a:ext uri="{FF2B5EF4-FFF2-40B4-BE49-F238E27FC236}">
                <a16:creationId xmlns:a16="http://schemas.microsoft.com/office/drawing/2014/main" id="{4AD38114-94B0-4A87-9771-2C4AA07F7A69}"/>
              </a:ext>
            </a:extLst>
          </p:cNvPr>
          <p:cNvSpPr/>
          <p:nvPr/>
        </p:nvSpPr>
        <p:spPr>
          <a:xfrm>
            <a:off x="1890714" y="1614488"/>
            <a:ext cx="8410575" cy="831850"/>
          </a:xfrm>
          <a:prstGeom prst="roundRect">
            <a:avLst/>
          </a:prstGeom>
          <a:solidFill>
            <a:schemeClr val="accent2">
              <a:lumMod val="60000"/>
              <a:lumOff val="40000"/>
            </a:schemeClr>
          </a:solidFill>
          <a:ln w="19050">
            <a:solidFill>
              <a:schemeClr val="tx1">
                <a:lumMod val="95000"/>
                <a:lumOff val="5000"/>
              </a:schemeClr>
            </a:solidFill>
            <a:prstDash val="dashDot"/>
          </a:ln>
        </p:spPr>
        <p:style>
          <a:lnRef idx="0">
            <a:schemeClr val="accent3"/>
          </a:lnRef>
          <a:fillRef idx="3">
            <a:schemeClr val="accent3"/>
          </a:fillRef>
          <a:effectRef idx="3">
            <a:schemeClr val="accent3"/>
          </a:effectRef>
          <a:fontRef idx="minor">
            <a:schemeClr val="lt1"/>
          </a:fontRef>
        </p:style>
        <p:txBody>
          <a:bodyPr anchor="ctr"/>
          <a:lstStyle/>
          <a:p>
            <a:pPr algn="ctr" eaLnBrk="0" fontAlgn="base" hangingPunct="0">
              <a:spcBef>
                <a:spcPct val="0"/>
              </a:spcBef>
              <a:spcAft>
                <a:spcPct val="0"/>
              </a:spcAft>
              <a:defRPr/>
            </a:pPr>
            <a:r>
              <a:rPr lang="en-US" sz="2800" dirty="0" err="1">
                <a:solidFill>
                  <a:prstClr val="white"/>
                </a:solidFill>
                <a:latin typeface="Times New Roman" panose="02020603050405020304" pitchFamily="18" charset="0"/>
                <a:cs typeface="Times New Roman" panose="02020603050405020304" pitchFamily="18" charset="0"/>
              </a:rPr>
              <a:t>Bất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cứ</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nào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nhân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với</a:t>
            </a:r>
            <a:r>
              <a:rPr lang="en-US" sz="2800" dirty="0">
                <a:solidFill>
                  <a:prstClr val="white"/>
                </a:solidFill>
                <a:latin typeface="Times New Roman" panose="02020603050405020304" pitchFamily="18" charset="0"/>
                <a:cs typeface="Times New Roman" panose="02020603050405020304" pitchFamily="18" charset="0"/>
              </a:rPr>
              <a:t> 1 </a:t>
            </a:r>
            <a:r>
              <a:rPr lang="en-US" sz="2800" dirty="0" err="1">
                <a:solidFill>
                  <a:prstClr val="white"/>
                </a:solidFill>
                <a:latin typeface="Times New Roman" panose="02020603050405020304" pitchFamily="18" charset="0"/>
                <a:cs typeface="Times New Roman" panose="02020603050405020304" pitchFamily="18" charset="0"/>
              </a:rPr>
              <a:t>hoặc</a:t>
            </a:r>
            <a:r>
              <a:rPr lang="en-US" sz="2800" dirty="0">
                <a:solidFill>
                  <a:prstClr val="white"/>
                </a:solidFill>
                <a:latin typeface="Times New Roman" panose="02020603050405020304" pitchFamily="18" charset="0"/>
                <a:cs typeface="Times New Roman" panose="02020603050405020304" pitchFamily="18" charset="0"/>
              </a:rPr>
              <a:t> 1 </a:t>
            </a:r>
            <a:r>
              <a:rPr lang="en-US" sz="2800" dirty="0" err="1">
                <a:solidFill>
                  <a:prstClr val="white"/>
                </a:solidFill>
                <a:latin typeface="Times New Roman" panose="02020603050405020304" pitchFamily="18" charset="0"/>
                <a:cs typeface="Times New Roman" panose="02020603050405020304" pitchFamily="18" charset="0"/>
              </a:rPr>
              <a:t>nhân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với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cứ</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nào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vẫn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bằng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chính</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đó</a:t>
            </a:r>
            <a:r>
              <a:rPr lang="en-US" sz="2800" dirty="0">
                <a:solidFill>
                  <a:prstClr val="white"/>
                </a:solidFill>
                <a:latin typeface="Times New Roman" panose="02020603050405020304" pitchFamily="18" charset="0"/>
                <a:cs typeface="Times New Roman" panose="02020603050405020304" pitchFamily="18" charset="0"/>
              </a:rPr>
              <a:t>.</a:t>
            </a:r>
          </a:p>
        </p:txBody>
      </p:sp>
      <p:sp>
        <p:nvSpPr>
          <p:cNvPr id="19" name="Rounded Rectangle 4">
            <a:extLst>
              <a:ext uri="{FF2B5EF4-FFF2-40B4-BE49-F238E27FC236}">
                <a16:creationId xmlns:a16="http://schemas.microsoft.com/office/drawing/2014/main" id="{4F540ED0-FAFF-4C92-A9BD-8966920EE90D}"/>
              </a:ext>
            </a:extLst>
          </p:cNvPr>
          <p:cNvSpPr/>
          <p:nvPr/>
        </p:nvSpPr>
        <p:spPr>
          <a:xfrm>
            <a:off x="1890714" y="3648076"/>
            <a:ext cx="8410575" cy="1076325"/>
          </a:xfrm>
          <a:prstGeom prst="roundRect">
            <a:avLst/>
          </a:prstGeom>
          <a:solidFill>
            <a:srgbClr val="92D050"/>
          </a:solidFill>
          <a:ln w="19050">
            <a:solidFill>
              <a:schemeClr val="tx1">
                <a:lumMod val="95000"/>
                <a:lumOff val="5000"/>
              </a:schemeClr>
            </a:solidFill>
            <a:prstDash val="dashDot"/>
          </a:ln>
        </p:spPr>
        <p:style>
          <a:lnRef idx="0">
            <a:schemeClr val="accent3"/>
          </a:lnRef>
          <a:fillRef idx="3">
            <a:schemeClr val="accent3"/>
          </a:fillRef>
          <a:effectRef idx="3">
            <a:schemeClr val="accent3"/>
          </a:effectRef>
          <a:fontRef idx="minor">
            <a:schemeClr val="lt1"/>
          </a:fontRef>
        </p:style>
        <p:txBody>
          <a:bodyPr anchor="ctr"/>
          <a:lstStyle/>
          <a:p>
            <a:pPr algn="ctr" eaLnBrk="0" fontAlgn="base" hangingPunct="0">
              <a:spcBef>
                <a:spcPct val="0"/>
              </a:spcBef>
              <a:spcAft>
                <a:spcPct val="0"/>
              </a:spcAft>
              <a:defRPr/>
            </a:pPr>
            <a:r>
              <a:rPr lang="en-US" sz="2800" dirty="0" err="1">
                <a:solidFill>
                  <a:prstClr val="white"/>
                </a:solidFill>
                <a:latin typeface="Times New Roman" panose="02020603050405020304" pitchFamily="18" charset="0"/>
                <a:cs typeface="Times New Roman" panose="02020603050405020304" pitchFamily="18" charset="0"/>
              </a:rPr>
              <a:t>Bất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cứ</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nào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nhân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với</a:t>
            </a:r>
            <a:r>
              <a:rPr lang="en-US" sz="2800" dirty="0">
                <a:solidFill>
                  <a:prstClr val="white"/>
                </a:solidFill>
                <a:latin typeface="Times New Roman" panose="02020603050405020304" pitchFamily="18" charset="0"/>
                <a:cs typeface="Times New Roman" panose="02020603050405020304" pitchFamily="18" charset="0"/>
              </a:rPr>
              <a:t> 0 </a:t>
            </a:r>
            <a:r>
              <a:rPr lang="en-US" sz="2800" dirty="0" err="1">
                <a:solidFill>
                  <a:prstClr val="white"/>
                </a:solidFill>
                <a:latin typeface="Times New Roman" panose="02020603050405020304" pitchFamily="18" charset="0"/>
                <a:cs typeface="Times New Roman" panose="02020603050405020304" pitchFamily="18" charset="0"/>
              </a:rPr>
              <a:t>hoặc</a:t>
            </a:r>
            <a:r>
              <a:rPr lang="en-US" sz="2800" dirty="0">
                <a:solidFill>
                  <a:prstClr val="white"/>
                </a:solidFill>
                <a:latin typeface="Times New Roman" panose="02020603050405020304" pitchFamily="18" charset="0"/>
                <a:cs typeface="Times New Roman" panose="02020603050405020304" pitchFamily="18" charset="0"/>
              </a:rPr>
              <a:t> 0 </a:t>
            </a:r>
            <a:r>
              <a:rPr lang="en-US" sz="2800" dirty="0" err="1">
                <a:solidFill>
                  <a:prstClr val="white"/>
                </a:solidFill>
                <a:latin typeface="Times New Roman" panose="02020603050405020304" pitchFamily="18" charset="0"/>
                <a:cs typeface="Times New Roman" panose="02020603050405020304" pitchFamily="18" charset="0"/>
              </a:rPr>
              <a:t>nhân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với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cứ</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nào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vẫn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bằng</a:t>
            </a:r>
            <a:r>
              <a:rPr lang="en-US" sz="2800" dirty="0">
                <a:solidFill>
                  <a:prstClr val="white"/>
                </a:solidFill>
                <a:latin typeface="Times New Roman" panose="02020603050405020304" pitchFamily="18" charset="0"/>
                <a:cs typeface="Times New Roman" panose="02020603050405020304" pitchFamily="18" charset="0"/>
              </a:rPr>
              <a:t> 0.</a:t>
            </a:r>
          </a:p>
        </p:txBody>
      </p:sp>
      <p:sp>
        <p:nvSpPr>
          <p:cNvPr id="8" name="TextBox 7">
            <a:extLst>
              <a:ext uri="{FF2B5EF4-FFF2-40B4-BE49-F238E27FC236}">
                <a16:creationId xmlns:a16="http://schemas.microsoft.com/office/drawing/2014/main" id="{E9C0D400-13D2-4D55-AA74-E240E533BC71}"/>
              </a:ext>
            </a:extLst>
          </p:cNvPr>
          <p:cNvSpPr txBox="1">
            <a:spLocks noChangeArrowheads="1"/>
          </p:cNvSpPr>
          <p:nvPr/>
        </p:nvSpPr>
        <p:spPr bwMode="auto">
          <a:xfrm>
            <a:off x="3760788" y="2709863"/>
            <a:ext cx="4572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UTM Americana EB" panose="02040603050506020204" pitchFamily="18" charset="0"/>
              </a:rPr>
              <a:t>Tính chất giao hoán</a:t>
            </a:r>
          </a:p>
          <a:p>
            <a:pPr algn="ctr" eaLnBrk="0" fontAlgn="base" hangingPunct="0">
              <a:spcBef>
                <a:spcPct val="0"/>
              </a:spcBef>
              <a:spcAft>
                <a:spcPct val="0"/>
              </a:spcAft>
            </a:pPr>
            <a:r>
              <a:rPr lang="en-US" altLang="en-US" sz="3200" b="1">
                <a:solidFill>
                  <a:srgbClr val="FF0000"/>
                </a:solidFill>
                <a:latin typeface="UTM Americana EB" panose="02040603050506020204" pitchFamily="18" charset="0"/>
              </a:rPr>
              <a:t>của phép nhân</a:t>
            </a:r>
          </a:p>
        </p:txBody>
      </p:sp>
      <p:pic>
        <p:nvPicPr>
          <p:cNvPr id="2" name="Google Shape;95;p1">
            <a:extLst>
              <a:ext uri="{FF2B5EF4-FFF2-40B4-BE49-F238E27FC236}">
                <a16:creationId xmlns:a16="http://schemas.microsoft.com/office/drawing/2014/main" id="{AF539E34-6AB8-5590-7140-B5C7117F4B23}"/>
              </a:ext>
            </a:extLst>
          </p:cNvPr>
          <p:cNvPicPr preferRelativeResize="0"/>
          <p:nvPr/>
        </p:nvPicPr>
        <p:blipFill rotWithShape="1">
          <a:blip r:embed="rId6">
            <a:alphaModFix/>
          </a:blip>
          <a:srcRect/>
          <a:stretch/>
        </p:blipFill>
        <p:spPr>
          <a:xfrm>
            <a:off x="0" y="0"/>
            <a:ext cx="1470605" cy="738381"/>
          </a:xfrm>
          <a:prstGeom prst="rect">
            <a:avLst/>
          </a:prstGeom>
          <a:noFill/>
          <a:ln>
            <a:noFill/>
          </a:ln>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8" grpId="0" animBg="1"/>
      <p:bldP spid="19"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864"/>
            <a:ext cx="12202003" cy="871460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700" y="900750"/>
            <a:ext cx="3853732" cy="5302091"/>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0634" y="592852"/>
            <a:ext cx="7086666" cy="2332377"/>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2323" y="3166727"/>
            <a:ext cx="1960807" cy="743187"/>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02955" y="4094104"/>
            <a:ext cx="1395087" cy="956204"/>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5910" y="4094104"/>
            <a:ext cx="1395087" cy="956204"/>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96312" y="4829349"/>
            <a:ext cx="1960807" cy="587393"/>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9037" y="5060983"/>
            <a:ext cx="1395087" cy="956204"/>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39439" y="5796228"/>
            <a:ext cx="1960807" cy="587393"/>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150203.3125"/>
                </p14:media>
              </p:ext>
            </p:extLst>
          </p:nvPr>
        </p:nvPicPr>
        <p:blipFill>
          <a:blip r:embed="rId11"/>
          <a:stretch>
            <a:fillRect/>
          </a:stretch>
        </p:blipFill>
        <p:spPr>
          <a:xfrm>
            <a:off x="-1267005" y="5269929"/>
            <a:ext cx="487363" cy="48736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9054" y="5035508"/>
            <a:ext cx="1395087" cy="956204"/>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19456" y="5770753"/>
            <a:ext cx="1960807" cy="587393"/>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6851907"/>
            <a:ext cx="12192000" cy="6093"/>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561292" y="4753713"/>
            <a:ext cx="1075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Nhạc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nền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pic>
        <p:nvPicPr>
          <p:cNvPr id="4" name="Google Shape;95;p1">
            <a:extLst>
              <a:ext uri="{FF2B5EF4-FFF2-40B4-BE49-F238E27FC236}">
                <a16:creationId xmlns:a16="http://schemas.microsoft.com/office/drawing/2014/main" id="{CECCD43A-7F60-DA9F-4244-05FA94103264}"/>
              </a:ext>
            </a:extLst>
          </p:cNvPr>
          <p:cNvPicPr preferRelativeResize="0"/>
          <p:nvPr/>
        </p:nvPicPr>
        <p:blipFill rotWithShape="1">
          <a:blip r:embed="rId14">
            <a:alphaModFix/>
          </a:blip>
          <a:srcRect/>
          <a:stretch/>
        </p:blipFill>
        <p:spPr>
          <a:xfrm>
            <a:off x="0" y="0"/>
            <a:ext cx="1470605" cy="738381"/>
          </a:xfrm>
          <a:prstGeom prst="rect">
            <a:avLst/>
          </a:prstGeom>
          <a:noFill/>
          <a:ln>
            <a:noFill/>
          </a:ln>
        </p:spPr>
      </p:pic>
    </p:spTree>
    <p:extLst>
      <p:ext uri="{BB962C8B-B14F-4D97-AF65-F5344CB8AC3E}">
        <p14:creationId xmlns:p14="http://schemas.microsoft.com/office/powerpoint/2010/main" val="665418740"/>
      </p:ext>
    </p:extLst>
  </p:cSld>
  <p:clrMapOvr>
    <a:masterClrMapping/>
  </p:clrMapOvr>
  <p:transition spd="slow" advTm="2481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1"/>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par>
                                <p:cTn id="53" presetID="1" presetClass="mediacall" presetSubtype="0" fill="hold" nodeType="withEffect">
                                  <p:stCondLst>
                                    <p:cond delay="0"/>
                                  </p:stCondLst>
                                  <p:childTnLst>
                                    <p:cmd type="call" cmd="playFrom(0.0)">
                                      <p:cBhvr>
                                        <p:cTn id="54" dur="69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16"/>
                                        </p:tgtEl>
                                      </p:cBhvr>
                                    </p:animEffect>
                                    <p:animScale>
                                      <p:cBhvr>
                                        <p:cTn id="60" dur="250" autoRev="1" fill="hold"/>
                                        <p:tgtEl>
                                          <p:spTgt spid="16"/>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16"/>
                                        </p:tgtEl>
                                      </p:cBhvr>
                                    </p:animEffect>
                                    <p:animScale>
                                      <p:cBhvr>
                                        <p:cTn id="65" dur="250" autoRev="1" fill="hold"/>
                                        <p:tgtEl>
                                          <p:spTgt spid="16"/>
                                        </p:tgtEl>
                                      </p:cBhvr>
                                      <p:by x="105000" y="105000"/>
                                    </p:animScale>
                                  </p:childTnLst>
                                </p:cTn>
                              </p:par>
                            </p:childTnLst>
                          </p:cTn>
                        </p:par>
                      </p:childTnLst>
                    </p:cTn>
                  </p:par>
                </p:childTnLst>
              </p:cTn>
              <p:nextCondLst>
                <p:cond evt="onClick" delay="0">
                  <p:tgtEl>
                    <p:spTgt spid="16"/>
                  </p:tgtEl>
                </p:cond>
              </p:nextCondLst>
            </p:seq>
            <p:audio>
              <p:cMediaNode vol="20000">
                <p:cTn id="66"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0A8326-AE23-4AA2-8145-7654DF85E113}"/>
              </a:ext>
            </a:extLst>
          </p:cNvPr>
          <p:cNvSpPr/>
          <p:nvPr/>
        </p:nvSpPr>
        <p:spPr>
          <a:xfrm>
            <a:off x="3733801" y="21771"/>
            <a:ext cx="4504759" cy="1077218"/>
          </a:xfrm>
          <a:prstGeom prst="rect">
            <a:avLst/>
          </a:prstGeom>
          <a:no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eaLnBrk="0" fontAlgn="base" hangingPunct="0">
              <a:spcBef>
                <a:spcPct val="0"/>
              </a:spcBef>
              <a:spcAft>
                <a:spcPct val="0"/>
              </a:spcAft>
              <a:defRPr/>
            </a:pPr>
            <a:r>
              <a:rPr lang="en-US" sz="3200" b="1" dirty="0" err="1">
                <a:ln/>
                <a:solidFill>
                  <a:srgbClr val="0BD0D9"/>
                </a:solidFill>
                <a:latin typeface="UTM Americana EB" panose="02040603050506020204" pitchFamily="18" charset="0"/>
                <a:cs typeface="Arial" panose="020B0604020202020204" pitchFamily="34" charset="0"/>
              </a:rPr>
              <a:t>Tính</a:t>
            </a:r>
            <a:r>
              <a:rPr lang="en-US" sz="3200" b="1" dirty="0">
                <a:ln/>
                <a:solidFill>
                  <a:srgbClr val="0BD0D9"/>
                </a:solidFill>
                <a:latin typeface="UTM Americana EB" panose="02040603050506020204" pitchFamily="18" charset="0"/>
                <a:cs typeface="Arial" panose="020B0604020202020204" pitchFamily="34" charset="0"/>
              </a:rPr>
              <a:t> </a:t>
            </a:r>
            <a:r>
              <a:rPr lang="en-US" sz="3200" b="1" dirty="0" err="1">
                <a:ln/>
                <a:solidFill>
                  <a:srgbClr val="0BD0D9"/>
                </a:solidFill>
                <a:latin typeface="UTM Americana EB" panose="02040603050506020204" pitchFamily="18" charset="0"/>
                <a:cs typeface="Arial" panose="020B0604020202020204" pitchFamily="34" charset="0"/>
              </a:rPr>
              <a:t>chất</a:t>
            </a:r>
            <a:r>
              <a:rPr lang="en-US" sz="3200" b="1" dirty="0">
                <a:ln/>
                <a:solidFill>
                  <a:srgbClr val="0BD0D9"/>
                </a:solidFill>
                <a:latin typeface="UTM Americana EB" panose="02040603050506020204" pitchFamily="18" charset="0"/>
                <a:cs typeface="Arial" panose="020B0604020202020204" pitchFamily="34" charset="0"/>
              </a:rPr>
              <a:t> </a:t>
            </a:r>
            <a:r>
              <a:rPr lang="en-US" sz="3200" b="1" dirty="0" err="1">
                <a:ln/>
                <a:solidFill>
                  <a:srgbClr val="0BD0D9"/>
                </a:solidFill>
                <a:latin typeface="UTM Americana EB" panose="02040603050506020204" pitchFamily="18" charset="0"/>
                <a:cs typeface="Arial" panose="020B0604020202020204" pitchFamily="34" charset="0"/>
              </a:rPr>
              <a:t>giao</a:t>
            </a:r>
            <a:r>
              <a:rPr lang="en-US" sz="3200" b="1" dirty="0">
                <a:ln/>
                <a:solidFill>
                  <a:srgbClr val="0BD0D9"/>
                </a:solidFill>
                <a:latin typeface="UTM Americana EB" panose="02040603050506020204" pitchFamily="18" charset="0"/>
                <a:cs typeface="Arial" panose="020B0604020202020204" pitchFamily="34" charset="0"/>
              </a:rPr>
              <a:t> </a:t>
            </a:r>
            <a:r>
              <a:rPr lang="en-US" sz="3200" b="1" dirty="0" err="1">
                <a:ln/>
                <a:solidFill>
                  <a:srgbClr val="0BD0D9"/>
                </a:solidFill>
                <a:latin typeface="UTM Americana EB" panose="02040603050506020204" pitchFamily="18" charset="0"/>
                <a:cs typeface="Arial" panose="020B0604020202020204" pitchFamily="34" charset="0"/>
              </a:rPr>
              <a:t>hoán</a:t>
            </a:r>
            <a:endParaRPr lang="en-US" sz="3200" b="1" dirty="0">
              <a:ln/>
              <a:solidFill>
                <a:srgbClr val="0BD0D9"/>
              </a:solidFill>
              <a:latin typeface="UTM Americana EB" panose="02040603050506020204" pitchFamily="18" charset="0"/>
              <a:cs typeface="Arial" panose="020B0604020202020204" pitchFamily="34" charset="0"/>
            </a:endParaRPr>
          </a:p>
          <a:p>
            <a:pPr algn="ctr" eaLnBrk="0" fontAlgn="base" hangingPunct="0">
              <a:spcBef>
                <a:spcPct val="0"/>
              </a:spcBef>
              <a:spcAft>
                <a:spcPct val="0"/>
              </a:spcAft>
              <a:defRPr/>
            </a:pPr>
            <a:r>
              <a:rPr lang="en-US" sz="3200" b="1" dirty="0" err="1">
                <a:ln/>
                <a:solidFill>
                  <a:srgbClr val="0BD0D9"/>
                </a:solidFill>
                <a:latin typeface="UTM Americana EB" panose="02040603050506020204" pitchFamily="18" charset="0"/>
                <a:cs typeface="Arial" panose="020B0604020202020204" pitchFamily="34" charset="0"/>
              </a:rPr>
              <a:t>của</a:t>
            </a:r>
            <a:r>
              <a:rPr lang="en-US" sz="3200" b="1" dirty="0">
                <a:ln/>
                <a:solidFill>
                  <a:srgbClr val="0BD0D9"/>
                </a:solidFill>
                <a:latin typeface="UTM Americana EB" panose="02040603050506020204" pitchFamily="18" charset="0"/>
                <a:cs typeface="Arial" panose="020B0604020202020204" pitchFamily="34" charset="0"/>
              </a:rPr>
              <a:t> </a:t>
            </a:r>
            <a:r>
              <a:rPr lang="en-US" sz="3200" b="1" dirty="0" err="1">
                <a:ln/>
                <a:solidFill>
                  <a:srgbClr val="0BD0D9"/>
                </a:solidFill>
                <a:latin typeface="UTM Americana EB" panose="02040603050506020204" pitchFamily="18" charset="0"/>
                <a:cs typeface="Arial" panose="020B0604020202020204" pitchFamily="34" charset="0"/>
              </a:rPr>
              <a:t>phép</a:t>
            </a:r>
            <a:r>
              <a:rPr lang="en-US" sz="3200" b="1" dirty="0">
                <a:ln/>
                <a:solidFill>
                  <a:srgbClr val="0BD0D9"/>
                </a:solidFill>
                <a:latin typeface="UTM Americana EB" panose="02040603050506020204" pitchFamily="18" charset="0"/>
                <a:cs typeface="Arial" panose="020B0604020202020204" pitchFamily="34" charset="0"/>
              </a:rPr>
              <a:t> </a:t>
            </a:r>
            <a:r>
              <a:rPr lang="en-US" sz="3200" b="1" dirty="0" err="1">
                <a:ln/>
                <a:solidFill>
                  <a:srgbClr val="0BD0D9"/>
                </a:solidFill>
                <a:latin typeface="UTM Americana EB" panose="02040603050506020204" pitchFamily="18" charset="0"/>
                <a:cs typeface="Arial" panose="020B0604020202020204" pitchFamily="34" charset="0"/>
              </a:rPr>
              <a:t>nhân</a:t>
            </a:r>
            <a:endParaRPr lang="en-US" sz="3200" b="1" dirty="0">
              <a:ln/>
              <a:solidFill>
                <a:srgbClr val="0BD0D9"/>
              </a:solidFill>
              <a:latin typeface="UTM Americana EB" panose="02040603050506020204" pitchFamily="18" charset="0"/>
              <a:cs typeface="Arial" panose="020B0604020202020204" pitchFamily="34" charset="0"/>
            </a:endParaRPr>
          </a:p>
        </p:txBody>
      </p:sp>
      <p:sp>
        <p:nvSpPr>
          <p:cNvPr id="4" name="TextBox 3">
            <a:extLst>
              <a:ext uri="{FF2B5EF4-FFF2-40B4-BE49-F238E27FC236}">
                <a16:creationId xmlns:a16="http://schemas.microsoft.com/office/drawing/2014/main" id="{6A21820B-0349-4D9E-A791-BD5BBE78B533}"/>
              </a:ext>
            </a:extLst>
          </p:cNvPr>
          <p:cNvSpPr txBox="1">
            <a:spLocks noChangeArrowheads="1"/>
          </p:cNvSpPr>
          <p:nvPr/>
        </p:nvSpPr>
        <p:spPr bwMode="auto">
          <a:xfrm>
            <a:off x="2330450" y="2362201"/>
            <a:ext cx="7310438"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algn="ctr" fontAlgn="base">
              <a:lnSpc>
                <a:spcPct val="150000"/>
              </a:lnSpc>
              <a:spcBef>
                <a:spcPct val="0"/>
              </a:spcBef>
              <a:spcAft>
                <a:spcPct val="0"/>
              </a:spcAft>
              <a:buNone/>
            </a:pPr>
            <a:r>
              <a:rPr lang="en-US" altLang="en-US" sz="4000" b="1">
                <a:solidFill>
                  <a:prstClr val="black"/>
                </a:solidFill>
                <a:latin typeface="Times New Roman" panose="02020603050405020304" pitchFamily="18" charset="0"/>
                <a:cs typeface="Times New Roman" panose="02020603050405020304" pitchFamily="18" charset="0"/>
              </a:rPr>
              <a:t>Khi đổi chỗ các thừa số trong một tích thì tích không thay đổi</a:t>
            </a:r>
            <a:r>
              <a:rPr lang="en-US" altLang="en-US" sz="4000" b="1">
                <a:solidFill>
                  <a:prstClr val="black"/>
                </a:solidFill>
                <a:latin typeface="HP001 4 hàng" panose="020B0603050302020204" pitchFamily="34" charset="0"/>
                <a:cs typeface="Arial" panose="020B0604020202020204" pitchFamily="34" charset="0"/>
              </a:rPr>
              <a:t>.</a:t>
            </a:r>
          </a:p>
          <a:p>
            <a:pPr algn="ctr" fontAlgn="base">
              <a:lnSpc>
                <a:spcPct val="150000"/>
              </a:lnSpc>
              <a:spcBef>
                <a:spcPct val="0"/>
              </a:spcBef>
              <a:spcAft>
                <a:spcPct val="0"/>
              </a:spcAft>
              <a:buNone/>
            </a:pPr>
            <a:r>
              <a:rPr lang="en-US" altLang="en-US" sz="4000" b="1">
                <a:solidFill>
                  <a:srgbClr val="FF0000"/>
                </a:solidFill>
                <a:latin typeface="Times New Roman" panose="02020603050405020304" pitchFamily="18" charset="0"/>
                <a:cs typeface="Times New Roman" panose="02020603050405020304" pitchFamily="18" charset="0"/>
              </a:rPr>
              <a:t>a x b = b x a</a:t>
            </a:r>
          </a:p>
        </p:txBody>
      </p:sp>
      <p:pic>
        <p:nvPicPr>
          <p:cNvPr id="106500" name="Picture 5">
            <a:extLst>
              <a:ext uri="{FF2B5EF4-FFF2-40B4-BE49-F238E27FC236}">
                <a16:creationId xmlns:a16="http://schemas.microsoft.com/office/drawing/2014/main" id="{59413C85-7027-4D31-91EC-81B12C57EE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4354513"/>
            <a:ext cx="27432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95;p1">
            <a:extLst>
              <a:ext uri="{FF2B5EF4-FFF2-40B4-BE49-F238E27FC236}">
                <a16:creationId xmlns:a16="http://schemas.microsoft.com/office/drawing/2014/main" id="{24C8F687-DA1E-2C1D-6D38-CB0498B56789}"/>
              </a:ext>
            </a:extLst>
          </p:cNvPr>
          <p:cNvPicPr preferRelativeResize="0"/>
          <p:nvPr/>
        </p:nvPicPr>
        <p:blipFill rotWithShape="1">
          <a:blip r:embed="rId6">
            <a:alphaModFix/>
          </a:blip>
          <a:srcRect/>
          <a:stretch/>
        </p:blipFill>
        <p:spPr>
          <a:xfrm>
            <a:off x="0" y="0"/>
            <a:ext cx="1470605" cy="738381"/>
          </a:xfrm>
          <a:prstGeom prst="rect">
            <a:avLst/>
          </a:prstGeom>
          <a:noFill/>
          <a:ln>
            <a:noFill/>
          </a:ln>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228" y="-603250"/>
            <a:ext cx="10702925" cy="6167120"/>
          </a:xfrm>
          <a:prstGeom prst="rect">
            <a:avLst/>
          </a:prstGeom>
        </p:spPr>
      </p:pic>
      <p:pic>
        <p:nvPicPr>
          <p:cNvPr id="15" name="图片 14" descr="6ccb8bc6dbe83c6ae811819d70909b6f"/>
          <p:cNvPicPr>
            <a:picLocks noChangeAspect="1"/>
          </p:cNvPicPr>
          <p:nvPr/>
        </p:nvPicPr>
        <p:blipFill>
          <a:blip r:embed="rId4"/>
          <a:srcRect t="29675"/>
          <a:stretch>
            <a:fillRect/>
          </a:stretch>
        </p:blipFill>
        <p:spPr>
          <a:xfrm>
            <a:off x="-62230" y="4377690"/>
            <a:ext cx="12261215" cy="2498090"/>
          </a:xfrm>
          <a:prstGeom prst="rect">
            <a:avLst/>
          </a:prstGeom>
        </p:spPr>
      </p:pic>
      <p:pic>
        <p:nvPicPr>
          <p:cNvPr id="5" name="Picture 4" descr="A picture containing text, vector graphics, businesscard&#10;&#10;Description automatically generated">
            <a:extLst>
              <a:ext uri="{FF2B5EF4-FFF2-40B4-BE49-F238E27FC236}">
                <a16:creationId xmlns:a16="http://schemas.microsoft.com/office/drawing/2014/main" id="{9C010CD3-6CF8-4FC6-A142-DF75A56AF637}"/>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56398" y="3429000"/>
            <a:ext cx="3744656" cy="3744656"/>
          </a:xfrm>
          <a:prstGeom prst="rect">
            <a:avLst/>
          </a:prstGeom>
        </p:spPr>
      </p:pic>
      <p:sp>
        <p:nvSpPr>
          <p:cNvPr id="8" name="矩形 2">
            <a:extLst>
              <a:ext uri="{FF2B5EF4-FFF2-40B4-BE49-F238E27FC236}">
                <a16:creationId xmlns:a16="http://schemas.microsoft.com/office/drawing/2014/main" id="{F1074A0C-331B-474B-AA61-B9855B88E9E8}"/>
              </a:ext>
            </a:extLst>
          </p:cNvPr>
          <p:cNvSpPr/>
          <p:nvPr/>
        </p:nvSpPr>
        <p:spPr>
          <a:xfrm>
            <a:off x="3018623" y="1833742"/>
            <a:ext cx="8018542" cy="1828386"/>
          </a:xfrm>
          <a:prstGeom prst="rect">
            <a:avLst/>
          </a:prstGeom>
        </p:spPr>
        <p:txBody>
          <a:bodyPr wrap="none">
            <a:spAutoFit/>
          </a:bodyPr>
          <a:lstStyle/>
          <a:p>
            <a:pPr algn="ctr" eaLnBrk="0" fontAlgn="base" hangingPunct="0">
              <a:lnSpc>
                <a:spcPct val="150000"/>
              </a:lnSpc>
              <a:spcBef>
                <a:spcPct val="0"/>
              </a:spcBef>
              <a:spcAft>
                <a:spcPct val="0"/>
              </a:spcAft>
            </a:pPr>
            <a:r>
              <a:rPr lang="en-US" altLang="en-US" sz="4000" dirty="0" err="1">
                <a:solidFill>
                  <a:prstClr val="black"/>
                </a:solidFill>
                <a:latin typeface="Times New Roman" panose="02020603050405020304" pitchFamily="18" charset="0"/>
                <a:cs typeface="Times New Roman" panose="02020603050405020304" pitchFamily="18" charset="0"/>
              </a:rPr>
              <a:t>Các</a:t>
            </a:r>
            <a:r>
              <a:rPr lang="en-US" altLang="en-US" sz="4000" dirty="0">
                <a:solidFill>
                  <a:prstClr val="black"/>
                </a:solidFill>
                <a:latin typeface="Times New Roman" panose="02020603050405020304" pitchFamily="18" charset="0"/>
                <a:cs typeface="Times New Roman" panose="02020603050405020304" pitchFamily="18" charset="0"/>
              </a:rPr>
              <a:t> con </a:t>
            </a:r>
            <a:r>
              <a:rPr lang="en-US" altLang="en-US" sz="4000" dirty="0" err="1">
                <a:solidFill>
                  <a:prstClr val="black"/>
                </a:solidFill>
                <a:latin typeface="Times New Roman" panose="02020603050405020304" pitchFamily="18" charset="0"/>
                <a:cs typeface="Times New Roman" panose="02020603050405020304" pitchFamily="18" charset="0"/>
              </a:rPr>
              <a:t>đã</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ghi</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nhớ</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được</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kiến</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thức</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gì</a:t>
            </a:r>
            <a:r>
              <a:rPr lang="en-US" altLang="en-US" sz="4000" dirty="0">
                <a:solidFill>
                  <a:prstClr val="black"/>
                </a:solidFill>
                <a:latin typeface="Times New Roman" panose="02020603050405020304" pitchFamily="18" charset="0"/>
                <a:cs typeface="Times New Roman" panose="02020603050405020304" pitchFamily="18" charset="0"/>
              </a:rPr>
              <a:t> </a:t>
            </a:r>
          </a:p>
          <a:p>
            <a:pPr algn="ctr" eaLnBrk="0" fontAlgn="base" hangingPunct="0">
              <a:lnSpc>
                <a:spcPct val="150000"/>
              </a:lnSpc>
              <a:spcBef>
                <a:spcPct val="0"/>
              </a:spcBef>
              <a:spcAft>
                <a:spcPct val="0"/>
              </a:spcAft>
            </a:pPr>
            <a:r>
              <a:rPr lang="en-US" altLang="en-US" sz="4000" dirty="0" err="1">
                <a:solidFill>
                  <a:prstClr val="black"/>
                </a:solidFill>
                <a:latin typeface="Times New Roman" panose="02020603050405020304" pitchFamily="18" charset="0"/>
                <a:cs typeface="Times New Roman" panose="02020603050405020304" pitchFamily="18" charset="0"/>
              </a:rPr>
              <a:t>trong</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tiết</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học</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ngày</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hôm</a:t>
            </a:r>
            <a:r>
              <a:rPr lang="en-US" altLang="en-US" sz="4000" dirty="0">
                <a:solidFill>
                  <a:prstClr val="black"/>
                </a:solidFill>
                <a:latin typeface="Times New Roman" panose="02020603050405020304" pitchFamily="18" charset="0"/>
                <a:cs typeface="Times New Roman" panose="02020603050405020304" pitchFamily="18" charset="0"/>
              </a:rPr>
              <a:t> nay?</a:t>
            </a:r>
          </a:p>
        </p:txBody>
      </p:sp>
      <p:pic>
        <p:nvPicPr>
          <p:cNvPr id="2" name="Google Shape;95;p1">
            <a:extLst>
              <a:ext uri="{FF2B5EF4-FFF2-40B4-BE49-F238E27FC236}">
                <a16:creationId xmlns:a16="http://schemas.microsoft.com/office/drawing/2014/main" id="{A2136FE0-F14D-5AF0-6EB6-D2030FA4B76D}"/>
              </a:ext>
            </a:extLst>
          </p:cNvPr>
          <p:cNvPicPr preferRelativeResize="0"/>
          <p:nvPr/>
        </p:nvPicPr>
        <p:blipFill rotWithShape="1">
          <a:blip r:embed="rId6">
            <a:alphaModFix/>
          </a:blip>
          <a:srcRect/>
          <a:stretch/>
        </p:blipFill>
        <p:spPr>
          <a:xfrm>
            <a:off x="0" y="0"/>
            <a:ext cx="1470605" cy="73838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box(ou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5b7e6729cdfb4"/>
          <p:cNvPicPr>
            <a:picLocks noChangeAspect="1"/>
          </p:cNvPicPr>
          <p:nvPr/>
        </p:nvPicPr>
        <p:blipFill>
          <a:blip r:embed="rId5"/>
          <a:stretch>
            <a:fillRect/>
          </a:stretch>
        </p:blipFill>
        <p:spPr>
          <a:xfrm>
            <a:off x="-3215640" y="-3126105"/>
            <a:ext cx="18622645" cy="13568045"/>
          </a:xfrm>
          <a:prstGeom prst="rect">
            <a:avLst/>
          </a:prstGeom>
        </p:spPr>
      </p:pic>
      <p:pic>
        <p:nvPicPr>
          <p:cNvPr id="15" name="图片 14" descr="45c407e3387dca278e382816eec1a0d2"/>
          <p:cNvPicPr>
            <a:picLocks noChangeAspect="1"/>
          </p:cNvPicPr>
          <p:nvPr/>
        </p:nvPicPr>
        <p:blipFill>
          <a:blip r:embed="rId6"/>
          <a:stretch>
            <a:fillRect/>
          </a:stretch>
        </p:blipFill>
        <p:spPr>
          <a:xfrm>
            <a:off x="-4473050" y="2184960"/>
            <a:ext cx="18267533" cy="6562992"/>
          </a:xfrm>
          <a:prstGeom prst="rect">
            <a:avLst/>
          </a:prstGeom>
        </p:spPr>
      </p:pic>
      <p:pic>
        <p:nvPicPr>
          <p:cNvPr id="2" name="vui đến trường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4890" y="4979093"/>
            <a:ext cx="487363" cy="487363"/>
          </a:xfrm>
          <a:prstGeom prst="rect">
            <a:avLst/>
          </a:prstGeom>
        </p:spPr>
      </p:pic>
      <p:pic>
        <p:nvPicPr>
          <p:cNvPr id="8" name="图片 4"/>
          <p:cNvPicPr>
            <a:picLocks noChangeAspect="1"/>
          </p:cNvPicPr>
          <p:nvPr/>
        </p:nvPicPr>
        <p:blipFill rotWithShape="1">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l="10136" r="7853" b="35395"/>
          <a:stretch/>
        </p:blipFill>
        <p:spPr>
          <a:xfrm>
            <a:off x="-482091" y="3994008"/>
            <a:ext cx="4963927" cy="2983590"/>
          </a:xfrm>
          <a:prstGeom prst="rect">
            <a:avLst/>
          </a:prstGeom>
        </p:spPr>
      </p:pic>
      <p:pic>
        <p:nvPicPr>
          <p:cNvPr id="5" name="Picture 4">
            <a:extLst>
              <a:ext uri="{FF2B5EF4-FFF2-40B4-BE49-F238E27FC236}">
                <a16:creationId xmlns:a16="http://schemas.microsoft.com/office/drawing/2014/main" id="{C1CA0DBF-3EF0-4CEF-93D8-A2C0205700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6609" y="-1786440"/>
            <a:ext cx="7199546" cy="6331409"/>
          </a:xfrm>
          <a:prstGeom prst="rect">
            <a:avLst/>
          </a:prstGeom>
        </p:spPr>
      </p:pic>
      <p:sp>
        <p:nvSpPr>
          <p:cNvPr id="11" name="矩形 2">
            <a:extLst>
              <a:ext uri="{FF2B5EF4-FFF2-40B4-BE49-F238E27FC236}">
                <a16:creationId xmlns:a16="http://schemas.microsoft.com/office/drawing/2014/main" id="{FC4A021E-2083-4F22-8940-93C7087683E3}"/>
              </a:ext>
            </a:extLst>
          </p:cNvPr>
          <p:cNvSpPr/>
          <p:nvPr/>
        </p:nvSpPr>
        <p:spPr>
          <a:xfrm>
            <a:off x="5132918" y="1034365"/>
            <a:ext cx="193835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sng"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Dặn</a:t>
            </a:r>
            <a:r>
              <a:rPr kumimoji="0" lang="en-US" altLang="zh-CN" sz="4000" b="1" i="0" u="sng"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4000" b="1" i="0" u="sng"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dò</a:t>
            </a:r>
            <a:r>
              <a:rPr kumimoji="0" lang="en-US" altLang="zh-CN" sz="4000" b="1" i="0" u="sng"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a:t>
            </a:r>
            <a:endParaRPr kumimoji="0" lang="zh-CN" alt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12" name="矩形 2">
            <a:extLst>
              <a:ext uri="{FF2B5EF4-FFF2-40B4-BE49-F238E27FC236}">
                <a16:creationId xmlns:a16="http://schemas.microsoft.com/office/drawing/2014/main" id="{1E62035F-2958-4AC8-AABF-C98CEA3CCD70}"/>
              </a:ext>
            </a:extLst>
          </p:cNvPr>
          <p:cNvSpPr/>
          <p:nvPr/>
        </p:nvSpPr>
        <p:spPr>
          <a:xfrm>
            <a:off x="3074436" y="1888144"/>
            <a:ext cx="6074979" cy="823752"/>
          </a:xfrm>
          <a:prstGeom prst="rect">
            <a:avLst/>
          </a:prstGeom>
        </p:spPr>
        <p:txBody>
          <a:bodyPr wrap="square">
            <a:spAutoFit/>
          </a:bodyPr>
          <a:lstStyle/>
          <a:p>
            <a:pPr eaLnBrk="0" fontAlgn="base" hangingPunct="0">
              <a:lnSpc>
                <a:spcPct val="150000"/>
              </a:lnSpc>
              <a:spcBef>
                <a:spcPct val="0"/>
              </a:spcBef>
              <a:spcAft>
                <a:spcPct val="0"/>
              </a:spcAft>
              <a:buFontTx/>
              <a:buChar char="-"/>
            </a:pPr>
            <a:r>
              <a:rPr lang="en-US" altLang="en-US" sz="3600" dirty="0" err="1">
                <a:solidFill>
                  <a:prstClr val="black"/>
                </a:solidFill>
                <a:latin typeface="Times New Roman" panose="02020603050405020304" pitchFamily="18" charset="0"/>
                <a:cs typeface="Times New Roman" panose="02020603050405020304" pitchFamily="18" charset="0"/>
              </a:rPr>
              <a:t>Ôn</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lại</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tính</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chất</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giao</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hoán</a:t>
            </a:r>
            <a:r>
              <a:rPr lang="en-US" altLang="en-US" sz="3600" dirty="0">
                <a:solidFill>
                  <a:prstClr val="black"/>
                </a:solidFill>
                <a:latin typeface="Times New Roman" panose="02020603050405020304" pitchFamily="18" charset="0"/>
                <a:cs typeface="Times New Roman" panose="02020603050405020304" pitchFamily="18" charset="0"/>
              </a:rPr>
              <a:t>.</a:t>
            </a:r>
          </a:p>
        </p:txBody>
      </p:sp>
      <p:pic>
        <p:nvPicPr>
          <p:cNvPr id="3" name="Google Shape;95;p1">
            <a:extLst>
              <a:ext uri="{FF2B5EF4-FFF2-40B4-BE49-F238E27FC236}">
                <a16:creationId xmlns:a16="http://schemas.microsoft.com/office/drawing/2014/main" id="{D119740F-135E-B47B-FD0C-C30181DEBB2A}"/>
              </a:ext>
            </a:extLst>
          </p:cNvPr>
          <p:cNvPicPr preferRelativeResize="0"/>
          <p:nvPr/>
        </p:nvPicPr>
        <p:blipFill rotWithShape="1">
          <a:blip r:embed="rId11">
            <a:alphaModFix/>
          </a:blip>
          <a:srcRect/>
          <a:stretch/>
        </p:blipFill>
        <p:spPr>
          <a:xfrm>
            <a:off x="0" y="0"/>
            <a:ext cx="1470605" cy="73838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73" fill="hold"/>
                                        <p:tgtEl>
                                          <p:spTgt spid="2"/>
                                        </p:tgtEl>
                                      </p:cBhvr>
                                    </p:cmd>
                                  </p:childTnLst>
                                </p:cTn>
                              </p:par>
                              <p:par>
                                <p:cTn id="7" presetID="42" presetClass="entr" presetSubtype="0" fill="hold" nodeType="withEffect">
                                  <p:stCondLst>
                                    <p:cond delay="75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anim calcmode="lin" valueType="num">
                                      <p:cBhvr>
                                        <p:cTn id="10" dur="1000" fill="hold"/>
                                        <p:tgtEl>
                                          <p:spTgt spid="8"/>
                                        </p:tgtEl>
                                        <p:attrNameLst>
                                          <p:attrName>ppt_x</p:attrName>
                                        </p:attrNameLst>
                                      </p:cBhvr>
                                      <p:tavLst>
                                        <p:tav tm="0">
                                          <p:val>
                                            <p:strVal val="#ppt_x"/>
                                          </p:val>
                                        </p:tav>
                                        <p:tav tm="100000">
                                          <p:val>
                                            <p:strVal val="#ppt_x"/>
                                          </p:val>
                                        </p:tav>
                                      </p:tavLst>
                                    </p:anim>
                                    <p:anim calcmode="lin" valueType="num">
                                      <p:cBhvr>
                                        <p:cTn id="11" dur="1000" fill="hold"/>
                                        <p:tgtEl>
                                          <p:spTgt spid="8"/>
                                        </p:tgtEl>
                                        <p:attrNameLst>
                                          <p:attrName>ppt_y</p:attrName>
                                        </p:attrNameLst>
                                      </p:cBhvr>
                                      <p:tavLst>
                                        <p:tav tm="0">
                                          <p:val>
                                            <p:strVal val="#ppt_y+.1"/>
                                          </p:val>
                                        </p:tav>
                                        <p:tav tm="100000">
                                          <p:val>
                                            <p:strVal val="#ppt_y"/>
                                          </p:val>
                                        </p:tav>
                                      </p:tavLst>
                                    </p:anim>
                                  </p:childTnLst>
                                </p:cTn>
                              </p:par>
                              <p:par>
                                <p:cTn id="12" presetID="32" presetClass="emph" presetSubtype="0" repeatCount="3000" fill="hold" nodeType="withEffect">
                                  <p:stCondLst>
                                    <p:cond delay="1750"/>
                                  </p:stCondLst>
                                  <p:childTnLst>
                                    <p:animRot by="120000">
                                      <p:cBhvr>
                                        <p:cTn id="13" dur="350" fill="hold">
                                          <p:stCondLst>
                                            <p:cond delay="0"/>
                                          </p:stCondLst>
                                        </p:cTn>
                                        <p:tgtEl>
                                          <p:spTgt spid="8"/>
                                        </p:tgtEl>
                                        <p:attrNameLst>
                                          <p:attrName>r</p:attrName>
                                        </p:attrNameLst>
                                      </p:cBhvr>
                                    </p:animRot>
                                    <p:animRot by="-240000">
                                      <p:cBhvr>
                                        <p:cTn id="14" dur="700" fill="hold">
                                          <p:stCondLst>
                                            <p:cond delay="700"/>
                                          </p:stCondLst>
                                        </p:cTn>
                                        <p:tgtEl>
                                          <p:spTgt spid="8"/>
                                        </p:tgtEl>
                                        <p:attrNameLst>
                                          <p:attrName>r</p:attrName>
                                        </p:attrNameLst>
                                      </p:cBhvr>
                                    </p:animRot>
                                    <p:animRot by="240000">
                                      <p:cBhvr>
                                        <p:cTn id="15" dur="700" fill="hold">
                                          <p:stCondLst>
                                            <p:cond delay="1400"/>
                                          </p:stCondLst>
                                        </p:cTn>
                                        <p:tgtEl>
                                          <p:spTgt spid="8"/>
                                        </p:tgtEl>
                                        <p:attrNameLst>
                                          <p:attrName>r</p:attrName>
                                        </p:attrNameLst>
                                      </p:cBhvr>
                                    </p:animRot>
                                    <p:animRot by="-240000">
                                      <p:cBhvr>
                                        <p:cTn id="16" dur="700" fill="hold">
                                          <p:stCondLst>
                                            <p:cond delay="2100"/>
                                          </p:stCondLst>
                                        </p:cTn>
                                        <p:tgtEl>
                                          <p:spTgt spid="8"/>
                                        </p:tgtEl>
                                        <p:attrNameLst>
                                          <p:attrName>r</p:attrName>
                                        </p:attrNameLst>
                                      </p:cBhvr>
                                    </p:animRot>
                                    <p:animRot by="120000">
                                      <p:cBhvr>
                                        <p:cTn id="17" dur="700" fill="hold">
                                          <p:stCondLst>
                                            <p:cond delay="2800"/>
                                          </p:stCondLst>
                                        </p:cTn>
                                        <p:tgtEl>
                                          <p:spTgt spid="8"/>
                                        </p:tgtEl>
                                        <p:attrNameLst>
                                          <p:attrName>r</p:attrName>
                                        </p:attrNameLst>
                                      </p:cBhvr>
                                    </p:animRot>
                                  </p:childTnLst>
                                </p:cTn>
                              </p:par>
                            </p:childTnLst>
                          </p:cTn>
                        </p:par>
                        <p:par>
                          <p:cTn id="18" fill="hold">
                            <p:stCondLst>
                              <p:cond delay="50573"/>
                            </p:stCondLst>
                            <p:childTnLst>
                              <p:par>
                                <p:cTn id="19" presetID="4" presetClass="entr" presetSubtype="32" fill="hold" grpId="0" nodeType="afterEffect">
                                  <p:stCondLst>
                                    <p:cond delay="0"/>
                                  </p:stCondLst>
                                  <p:childTnLst>
                                    <p:set>
                                      <p:cBhvr>
                                        <p:cTn id="20" dur="1000" fill="hold">
                                          <p:stCondLst>
                                            <p:cond delay="0"/>
                                          </p:stCondLst>
                                        </p:cTn>
                                        <p:tgtEl>
                                          <p:spTgt spid="11"/>
                                        </p:tgtEl>
                                        <p:attrNameLst>
                                          <p:attrName>style.visibility</p:attrName>
                                        </p:attrNameLst>
                                      </p:cBhvr>
                                      <p:to>
                                        <p:strVal val="visible"/>
                                      </p:to>
                                    </p:set>
                                    <p:animEffect transition="in" filter="box(out)">
                                      <p:cBhvr>
                                        <p:cTn id="21" dur="1000"/>
                                        <p:tgtEl>
                                          <p:spTgt spid="11"/>
                                        </p:tgtEl>
                                      </p:cBhvr>
                                    </p:animEffect>
                                  </p:childTnLst>
                                </p:cTn>
                              </p:par>
                            </p:childTnLst>
                          </p:cTn>
                        </p:par>
                        <p:par>
                          <p:cTn id="22" fill="hold">
                            <p:stCondLst>
                              <p:cond delay="51573"/>
                            </p:stCondLst>
                            <p:childTnLst>
                              <p:par>
                                <p:cTn id="23" presetID="4" presetClass="entr" presetSubtype="32" fill="hold" grpId="0" nodeType="afterEffect">
                                  <p:stCondLst>
                                    <p:cond delay="0"/>
                                  </p:stCondLst>
                                  <p:childTnLst>
                                    <p:set>
                                      <p:cBhvr>
                                        <p:cTn id="24" dur="1000" fill="hold">
                                          <p:stCondLst>
                                            <p:cond delay="0"/>
                                          </p:stCondLst>
                                        </p:cTn>
                                        <p:tgtEl>
                                          <p:spTgt spid="12"/>
                                        </p:tgtEl>
                                        <p:attrNameLst>
                                          <p:attrName>style.visibility</p:attrName>
                                        </p:attrNameLst>
                                      </p:cBhvr>
                                      <p:to>
                                        <p:strVal val="visible"/>
                                      </p:to>
                                    </p:set>
                                    <p:animEffect transition="in" filter="box(out)">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102">
                <p:cTn id="26" fill="hold" display="0">
                  <p:stCondLst>
                    <p:cond delay="indefinite"/>
                  </p:stCondLst>
                  <p:endCondLst>
                    <p:cond evt="onStopAudio" delay="0">
                      <p:tgtEl>
                        <p:sldTgt/>
                      </p:tgtEl>
                    </p:cond>
                  </p:endCondLst>
                </p:cTn>
                <p:tgtEl>
                  <p:spTgt spid="2"/>
                </p:tgtEl>
              </p:cMediaNode>
            </p:audio>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11"/>
          <a:stretch>
            <a:fillRect/>
          </a:stretch>
        </p:blipFill>
        <p:spPr>
          <a:xfrm>
            <a:off x="-10004" y="-1857716"/>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12"/>
          <a:stretch>
            <a:fillRect/>
          </a:stretch>
        </p:blipFill>
        <p:spPr>
          <a:xfrm>
            <a:off x="-447422" y="-1673972"/>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72727" y="-1784603"/>
            <a:ext cx="13307354" cy="871460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4"/>
          <a:stretch>
            <a:fillRect/>
          </a:stretch>
        </p:blipFill>
        <p:spPr>
          <a:xfrm>
            <a:off x="6180950" y="4311168"/>
            <a:ext cx="1834749" cy="1320023"/>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5"/>
          <a:stretch>
            <a:fillRect/>
          </a:stretch>
        </p:blipFill>
        <p:spPr>
          <a:xfrm>
            <a:off x="3997288" y="4392974"/>
            <a:ext cx="1866742" cy="1334593"/>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3992653" y="2595532"/>
            <a:ext cx="1849846" cy="1334593"/>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6164420" y="2575975"/>
            <a:ext cx="1867811" cy="1356084"/>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447422" y="0"/>
            <a:ext cx="130489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06524" y="3041221"/>
            <a:ext cx="1295039" cy="1620570"/>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927354" y="2553595"/>
            <a:ext cx="3313371" cy="132508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3693</a:t>
              </a: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868506" y="4312467"/>
            <a:ext cx="3325260" cy="1432825"/>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9C5043"/>
                  </a:solidFill>
                  <a:latin typeface="iCiel Cadena" panose="02000503000000020004" pitchFamily="50" charset="0"/>
                  <a:ea typeface="Tahoma" panose="020B0604030504040204" pitchFamily="34" charset="0"/>
                  <a:cs typeface="Tahoma" panose="020B0604030504040204" pitchFamily="34" charset="0"/>
                </a:rPr>
                <a:t>3143</a:t>
              </a:r>
              <a:endParaRPr kumimoji="0" lang="en-US" sz="4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902453" y="2588042"/>
            <a:ext cx="3313373" cy="1356902"/>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3000</a:t>
              </a:r>
              <a:r>
                <a:rPr kumimoji="0" lang="vi-VN" sz="4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 </a:t>
              </a:r>
              <a:endParaRPr kumimoji="0" lang="en-US" sz="4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7927354" y="4218532"/>
            <a:ext cx="3313372" cy="1382168"/>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9C5043"/>
                  </a:solidFill>
                  <a:latin typeface="iCiel Cadena" panose="02000503000000020004" pitchFamily="50" charset="0"/>
                  <a:ea typeface="Tahoma" panose="020B0604030504040204" pitchFamily="34" charset="0"/>
                  <a:cs typeface="Tahoma" panose="020B0604030504040204" pitchFamily="34" charset="0"/>
                </a:rPr>
                <a:t>3231</a:t>
              </a:r>
              <a:endParaRPr kumimoji="0" lang="en-US" sz="4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55152" y="159046"/>
            <a:ext cx="11127473" cy="2154341"/>
            <a:chOff x="150128" y="102542"/>
            <a:chExt cx="11127473" cy="2154341"/>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2008883"/>
              <a:chOff x="1107064" y="247999"/>
              <a:chExt cx="10404597" cy="2008883"/>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9"/>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00450" y="636312"/>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effectLst/>
                    <a:latin typeface="Times New Roman" panose="02020603050405020304" pitchFamily="18" charset="0"/>
                    <a:ea typeface="Calibri" panose="020F0502020204030204" pitchFamily="34" charset="0"/>
                  </a:rPr>
                  <a:t>Tính</a:t>
                </a:r>
                <a:r>
                  <a:rPr lang="en-US" sz="4000" b="1" dirty="0">
                    <a:effectLst/>
                    <a:latin typeface="Times New Roman" panose="02020603050405020304" pitchFamily="18" charset="0"/>
                    <a:ea typeface="Calibri" panose="020F0502020204030204" pitchFamily="34" charset="0"/>
                  </a:rPr>
                  <a:t>: </a:t>
                </a:r>
                <a:r>
                  <a:rPr lang="nl-NL" sz="4000" b="1" dirty="0">
                    <a:solidFill>
                      <a:schemeClr val="bg1"/>
                    </a:solidFill>
                    <a:effectLst/>
                    <a:latin typeface="Times New Roman" panose="02020603050405020304" pitchFamily="18" charset="0"/>
                    <a:ea typeface="Calibri" panose="020F0502020204030204" pitchFamily="34" charset="0"/>
                  </a:rPr>
                  <a:t>1231 × 3 = ?</a:t>
                </a:r>
                <a:endParaRPr kumimoji="0" lang="en-US" sz="7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6"/>
              <a:ext cx="909210"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charset="0"/>
                </a:rPr>
                <a:t>0</a:t>
              </a:r>
              <a:r>
                <a:rPr kumimoji="0" lang="vi-VN"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charset="0"/>
                </a:rPr>
                <a:t>1</a:t>
              </a:r>
              <a:endParaRPr kumimoji="0" lang="en-US"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charset="0"/>
              </a:endParaRP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2"/>
          <a:stretch>
            <a:fillRect/>
          </a:stretch>
        </p:blipFill>
        <p:spPr>
          <a:xfrm>
            <a:off x="-1660111" y="423470"/>
            <a:ext cx="1329043" cy="1329043"/>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236462" y="4407923"/>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5"/>
            <p:extLst>
              <p:ext uri="{DAA4B4D4-6D71-4841-9C94-3DE7FCFB9230}">
                <p14:media xmlns:p14="http://schemas.microsoft.com/office/powerpoint/2010/main" r:embed="rId4"/>
              </p:ext>
            </p:extLst>
          </p:nvPr>
        </p:nvPicPr>
        <p:blipFill>
          <a:blip r:embed="rId23"/>
          <a:stretch>
            <a:fillRect/>
          </a:stretch>
        </p:blipFill>
        <p:spPr>
          <a:xfrm>
            <a:off x="-1227935" y="2779130"/>
            <a:ext cx="487363" cy="487363"/>
          </a:xfrm>
          <a:prstGeom prst="rect">
            <a:avLst/>
          </a:prstGeom>
        </p:spPr>
      </p:pic>
      <p:pic>
        <p:nvPicPr>
          <p:cNvPr id="45" name="Picture 44">
            <a:hlinkClick r:id="" action="ppaction://hlinkshowjump?jump=previousslide"/>
            <a:extLst>
              <a:ext uri="{FF2B5EF4-FFF2-40B4-BE49-F238E27FC236}">
                <a16:creationId xmlns:a16="http://schemas.microsoft.com/office/drawing/2014/main" id="{D2114C23-4EA2-4CCF-B588-DC8089003ED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46" name="Picture 45">
            <a:hlinkClick r:id="rId24" action="ppaction://hlinksldjump"/>
            <a:extLst>
              <a:ext uri="{FF2B5EF4-FFF2-40B4-BE49-F238E27FC236}">
                <a16:creationId xmlns:a16="http://schemas.microsoft.com/office/drawing/2014/main" id="{511111AB-EF03-4E46-BEE1-F19A9BB1EA2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Âm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thanh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khi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chọn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Đúng</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1669154" y="3528341"/>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Âm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thanh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khi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chọn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Sai</a:t>
            </a:r>
          </a:p>
        </p:txBody>
      </p:sp>
      <p:pic>
        <p:nvPicPr>
          <p:cNvPr id="48" name="Picture 115" descr="ALRMCLOK">
            <a:extLst>
              <a:ext uri="{FF2B5EF4-FFF2-40B4-BE49-F238E27FC236}">
                <a16:creationId xmlns:a16="http://schemas.microsoft.com/office/drawing/2014/main" id="{D838C2DB-DD01-4C9D-B6D5-09318D41E023}"/>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993689" y="5143828"/>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a:extLst>
              <a:ext uri="{FF2B5EF4-FFF2-40B4-BE49-F238E27FC236}">
                <a16:creationId xmlns:a16="http://schemas.microsoft.com/office/drawing/2014/main" id="{E2B858FA-C461-469E-A3F1-17699C286D50}"/>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1" name="Oval 176">
            <a:extLst>
              <a:ext uri="{FF2B5EF4-FFF2-40B4-BE49-F238E27FC236}">
                <a16:creationId xmlns:a16="http://schemas.microsoft.com/office/drawing/2014/main" id="{A8835A6F-C598-4B29-8753-3CA0CEF6ABA6}"/>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2" name="Oval 176">
            <a:extLst>
              <a:ext uri="{FF2B5EF4-FFF2-40B4-BE49-F238E27FC236}">
                <a16:creationId xmlns:a16="http://schemas.microsoft.com/office/drawing/2014/main" id="{7F48F74F-1631-43E1-A964-EFC82C008447}"/>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3" name="Oval 176">
            <a:extLst>
              <a:ext uri="{FF2B5EF4-FFF2-40B4-BE49-F238E27FC236}">
                <a16:creationId xmlns:a16="http://schemas.microsoft.com/office/drawing/2014/main" id="{2DC4B220-D89D-4621-BCBD-F5AAA19B7C33}"/>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4" name="Oval 176">
            <a:extLst>
              <a:ext uri="{FF2B5EF4-FFF2-40B4-BE49-F238E27FC236}">
                <a16:creationId xmlns:a16="http://schemas.microsoft.com/office/drawing/2014/main" id="{D4C91ED8-E9E4-4BB9-AB0C-D0840D7D8DFC}"/>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5" name="Oval 176">
            <a:extLst>
              <a:ext uri="{FF2B5EF4-FFF2-40B4-BE49-F238E27FC236}">
                <a16:creationId xmlns:a16="http://schemas.microsoft.com/office/drawing/2014/main" id="{E5B24069-9019-427C-AAFC-BFAC3A27CDD5}"/>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56" name="Oval 176">
            <a:extLst>
              <a:ext uri="{FF2B5EF4-FFF2-40B4-BE49-F238E27FC236}">
                <a16:creationId xmlns:a16="http://schemas.microsoft.com/office/drawing/2014/main" id="{15E154AC-2D13-4031-B72F-AB9713181337}"/>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57" name="Oval 176">
            <a:extLst>
              <a:ext uri="{FF2B5EF4-FFF2-40B4-BE49-F238E27FC236}">
                <a16:creationId xmlns:a16="http://schemas.microsoft.com/office/drawing/2014/main" id="{BAEC7033-4E72-480C-A048-7980559417FB}"/>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1" name="Oval 176">
            <a:extLst>
              <a:ext uri="{FF2B5EF4-FFF2-40B4-BE49-F238E27FC236}">
                <a16:creationId xmlns:a16="http://schemas.microsoft.com/office/drawing/2014/main" id="{786110ED-B09B-4B8B-95BF-565CFA5A0B56}"/>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2" name="Oval 176">
            <a:extLst>
              <a:ext uri="{FF2B5EF4-FFF2-40B4-BE49-F238E27FC236}">
                <a16:creationId xmlns:a16="http://schemas.microsoft.com/office/drawing/2014/main" id="{2AB0D349-A165-4BF8-9E54-FC0C0FEBD683}"/>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3" name="Oval 176">
            <a:extLst>
              <a:ext uri="{FF2B5EF4-FFF2-40B4-BE49-F238E27FC236}">
                <a16:creationId xmlns:a16="http://schemas.microsoft.com/office/drawing/2014/main" id="{370F8EC0-ACC1-4E8B-8621-7581439535FF}"/>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4" name="Oval 176">
            <a:extLst>
              <a:ext uri="{FF2B5EF4-FFF2-40B4-BE49-F238E27FC236}">
                <a16:creationId xmlns:a16="http://schemas.microsoft.com/office/drawing/2014/main" id="{12D40BAF-34C4-49C7-8EDE-982F44E59D11}"/>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5" name="Oval 176">
            <a:extLst>
              <a:ext uri="{FF2B5EF4-FFF2-40B4-BE49-F238E27FC236}">
                <a16:creationId xmlns:a16="http://schemas.microsoft.com/office/drawing/2014/main" id="{F959B865-F675-469E-80A0-A233541B6604}"/>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6" name="Oval 176">
            <a:extLst>
              <a:ext uri="{FF2B5EF4-FFF2-40B4-BE49-F238E27FC236}">
                <a16:creationId xmlns:a16="http://schemas.microsoft.com/office/drawing/2014/main" id="{C13731D3-5F78-404E-B8F4-380951D46E6E}"/>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7" name="Oval 176">
            <a:extLst>
              <a:ext uri="{FF2B5EF4-FFF2-40B4-BE49-F238E27FC236}">
                <a16:creationId xmlns:a16="http://schemas.microsoft.com/office/drawing/2014/main" id="{07B0318F-F6A6-40FB-BFF0-2C49CFF4E4B4}"/>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a:extLst>
              <a:ext uri="{FF2B5EF4-FFF2-40B4-BE49-F238E27FC236}">
                <a16:creationId xmlns:a16="http://schemas.microsoft.com/office/drawing/2014/main" id="{ED2DBD62-75E3-4582-88AB-688C5CDAE770}"/>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pic>
        <p:nvPicPr>
          <p:cNvPr id="23" name="Google Shape;95;p1">
            <a:extLst>
              <a:ext uri="{FF2B5EF4-FFF2-40B4-BE49-F238E27FC236}">
                <a16:creationId xmlns:a16="http://schemas.microsoft.com/office/drawing/2014/main" id="{549BDE0F-6FC8-EA8E-914B-5B76DF0A17C5}"/>
              </a:ext>
            </a:extLst>
          </p:cNvPr>
          <p:cNvPicPr preferRelativeResize="0"/>
          <p:nvPr/>
        </p:nvPicPr>
        <p:blipFill rotWithShape="1">
          <a:blip r:embed="rId26">
            <a:alphaModFix/>
          </a:blip>
          <a:srcRect/>
          <a:stretch/>
        </p:blipFill>
        <p:spPr>
          <a:xfrm>
            <a:off x="-525089" y="-129534"/>
            <a:ext cx="1470605" cy="738381"/>
          </a:xfrm>
          <a:prstGeom prst="rect">
            <a:avLst/>
          </a:prstGeom>
          <a:noFill/>
          <a:ln>
            <a:noFill/>
          </a:ln>
        </p:spPr>
      </p:pic>
    </p:spTree>
    <p:custDataLst>
      <p:tags r:id="rId1"/>
    </p:custDataLst>
    <p:extLst>
      <p:ext uri="{BB962C8B-B14F-4D97-AF65-F5344CB8AC3E}">
        <p14:creationId xmlns:p14="http://schemas.microsoft.com/office/powerpoint/2010/main" val="16893705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53" presetClass="entr" presetSubtype="52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fltVal val="0.5"/>
                                          </p:val>
                                        </p:tav>
                                        <p:tav tm="100000">
                                          <p:val>
                                            <p:strVal val="#ppt_x"/>
                                          </p:val>
                                        </p:tav>
                                      </p:tavLst>
                                    </p:anim>
                                    <p:anim calcmode="lin" valueType="num">
                                      <p:cBhvr>
                                        <p:cTn id="21" dur="500" fill="hold"/>
                                        <p:tgtEl>
                                          <p:spTgt spid="15"/>
                                        </p:tgtEl>
                                        <p:attrNameLst>
                                          <p:attrName>ppt_y</p:attrName>
                                        </p:attrNameLst>
                                      </p:cBhvr>
                                      <p:tavLst>
                                        <p:tav tm="0">
                                          <p:val>
                                            <p:fltVal val="0.5"/>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53" presetClass="entr" presetSubtype="52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anim calcmode="lin" valueType="num">
                                      <p:cBhvr>
                                        <p:cTn id="32" dur="500" fill="hold"/>
                                        <p:tgtEl>
                                          <p:spTgt spid="2"/>
                                        </p:tgtEl>
                                        <p:attrNameLst>
                                          <p:attrName>ppt_x</p:attrName>
                                        </p:attrNameLst>
                                      </p:cBhvr>
                                      <p:tavLst>
                                        <p:tav tm="0">
                                          <p:val>
                                            <p:fltVal val="0.5"/>
                                          </p:val>
                                        </p:tav>
                                        <p:tav tm="100000">
                                          <p:val>
                                            <p:strVal val="#ppt_x"/>
                                          </p:val>
                                        </p:tav>
                                      </p:tavLst>
                                    </p:anim>
                                    <p:anim calcmode="lin" valueType="num">
                                      <p:cBhvr>
                                        <p:cTn id="33" dur="500" fill="hold"/>
                                        <p:tgtEl>
                                          <p:spTgt spid="2"/>
                                        </p:tgtEl>
                                        <p:attrNameLst>
                                          <p:attrName>ppt_y</p:attrName>
                                        </p:attrNameLst>
                                      </p:cBhvr>
                                      <p:tavLst>
                                        <p:tav tm="0">
                                          <p:val>
                                            <p:fltVal val="0.5"/>
                                          </p:val>
                                        </p:tav>
                                        <p:tav tm="100000">
                                          <p:val>
                                            <p:strVal val="#ppt_y"/>
                                          </p:val>
                                        </p:tav>
                                      </p:tavLst>
                                    </p:anim>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par>
                          <p:cTn id="38" fill="hold">
                            <p:stCondLst>
                              <p:cond delay="2500"/>
                            </p:stCondLst>
                            <p:childTnLst>
                              <p:par>
                                <p:cTn id="39" presetID="53" presetClass="entr" presetSubtype="528"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anim calcmode="lin" valueType="num">
                                      <p:cBhvr>
                                        <p:cTn id="44" dur="500" fill="hold"/>
                                        <p:tgtEl>
                                          <p:spTgt spid="20"/>
                                        </p:tgtEl>
                                        <p:attrNameLst>
                                          <p:attrName>ppt_x</p:attrName>
                                        </p:attrNameLst>
                                      </p:cBhvr>
                                      <p:tavLst>
                                        <p:tav tm="0">
                                          <p:val>
                                            <p:fltVal val="0.5"/>
                                          </p:val>
                                        </p:tav>
                                        <p:tav tm="100000">
                                          <p:val>
                                            <p:strVal val="#ppt_x"/>
                                          </p:val>
                                        </p:tav>
                                      </p:tavLst>
                                    </p:anim>
                                    <p:anim calcmode="lin" valueType="num">
                                      <p:cBhvr>
                                        <p:cTn id="45" dur="500" fill="hold"/>
                                        <p:tgtEl>
                                          <p:spTgt spid="20"/>
                                        </p:tgtEl>
                                        <p:attrNameLst>
                                          <p:attrName>ppt_y</p:attrName>
                                        </p:attrNameLst>
                                      </p:cBhvr>
                                      <p:tavLst>
                                        <p:tav tm="0">
                                          <p:val>
                                            <p:fltVal val="0.5"/>
                                          </p:val>
                                        </p:tav>
                                        <p:tav tm="100000">
                                          <p:val>
                                            <p:strVal val="#ppt_y"/>
                                          </p:val>
                                        </p:tav>
                                      </p:tavLst>
                                    </p:anim>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par>
                          <p:cTn id="50" fill="hold">
                            <p:stCondLst>
                              <p:cond delay="3500"/>
                            </p:stCondLst>
                            <p:childTnLst>
                              <p:par>
                                <p:cTn id="51" presetID="53" presetClass="entr" presetSubtype="528"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anim calcmode="lin" valueType="num">
                                      <p:cBhvr>
                                        <p:cTn id="56" dur="500" fill="hold"/>
                                        <p:tgtEl>
                                          <p:spTgt spid="21"/>
                                        </p:tgtEl>
                                        <p:attrNameLst>
                                          <p:attrName>ppt_x</p:attrName>
                                        </p:attrNameLst>
                                      </p:cBhvr>
                                      <p:tavLst>
                                        <p:tav tm="0">
                                          <p:val>
                                            <p:fltVal val="0.5"/>
                                          </p:val>
                                        </p:tav>
                                        <p:tav tm="100000">
                                          <p:val>
                                            <p:strVal val="#ppt_x"/>
                                          </p:val>
                                        </p:tav>
                                      </p:tavLst>
                                    </p:anim>
                                    <p:anim calcmode="lin" valueType="num">
                                      <p:cBhvr>
                                        <p:cTn id="57" dur="500" fill="hold"/>
                                        <p:tgtEl>
                                          <p:spTgt spid="21"/>
                                        </p:tgtEl>
                                        <p:attrNameLst>
                                          <p:attrName>ppt_y</p:attrName>
                                        </p:attrNameLst>
                                      </p:cBhvr>
                                      <p:tavLst>
                                        <p:tav tm="0">
                                          <p:val>
                                            <p:fltVal val="0.5"/>
                                          </p:val>
                                        </p:tav>
                                        <p:tav tm="100000">
                                          <p:val>
                                            <p:strVal val="#ppt_y"/>
                                          </p:val>
                                        </p:tav>
                                      </p:tavLst>
                                    </p:anim>
                                  </p:childTnLst>
                                </p:cTn>
                              </p:par>
                            </p:childTnLst>
                          </p:cTn>
                        </p:par>
                        <p:par>
                          <p:cTn id="58" fill="hold">
                            <p:stCondLst>
                              <p:cond delay="4000"/>
                            </p:stCondLst>
                            <p:childTnLst>
                              <p:par>
                                <p:cTn id="59" presetID="10" presetClass="entr" presetSubtype="0" fill="hold"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2"/>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2"/>
                                        </p:tgtEl>
                                      </p:cBhvr>
                                    </p:animEffect>
                                    <p:animScale>
                                      <p:cBhvr>
                                        <p:cTn id="67" dur="250" autoRev="1" fill="hold"/>
                                        <p:tgtEl>
                                          <p:spTgt spid="2"/>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7" name="click.wav"/>
                                        </p:tgtEl>
                                      </p:cMediaNode>
                                    </p:audio>
                                  </p:subTnLst>
                                </p:cTn>
                              </p:par>
                            </p:childTnLst>
                          </p:cTn>
                        </p:par>
                        <p:par>
                          <p:cTn id="68" fill="hold">
                            <p:stCondLst>
                              <p:cond delay="500"/>
                            </p:stCondLst>
                            <p:childTnLst>
                              <p:par>
                                <p:cTn id="69" presetID="1" presetClass="mediacall" presetSubtype="0" fill="hold" nodeType="afterEffect">
                                  <p:stCondLst>
                                    <p:cond delay="0"/>
                                  </p:stCondLst>
                                  <p:childTnLst>
                                    <p:cmd type="call" cmd="playFrom(0.0)">
                                      <p:cBhvr>
                                        <p:cTn id="70" dur="3432" fill="hold"/>
                                        <p:tgtEl>
                                          <p:spTgt spid="22"/>
                                        </p:tgtEl>
                                      </p:cBhvr>
                                    </p:cmd>
                                  </p:childTnLst>
                                </p:cTn>
                              </p:par>
                              <p:par>
                                <p:cTn id="71" presetID="1" presetClass="entr" presetSubtype="0"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63" presetClass="path" presetSubtype="0" accel="50000" decel="50000" fill="hold" nodeType="withEffect">
                                  <p:stCondLst>
                                    <p:cond delay="0"/>
                                  </p:stCondLst>
                                  <p:childTnLst>
                                    <p:animMotion origin="layout" path="M -1.04167E-6 -4.81481E-6 L 0.1599 -4.81481E-6 " pathEditMode="relative" rAng="0" ptsTypes="AA">
                                      <p:cBhvr>
                                        <p:cTn id="74" dur="500" fill="hold"/>
                                        <p:tgtEl>
                                          <p:spTgt spid="68"/>
                                        </p:tgtEl>
                                        <p:attrNameLst>
                                          <p:attrName>ppt_x</p:attrName>
                                          <p:attrName>ppt_y</p:attrName>
                                        </p:attrNameLst>
                                      </p:cBhvr>
                                      <p:rCtr x="7995" y="0"/>
                                    </p:animMotion>
                                  </p:childTnLst>
                                </p:cTn>
                              </p:par>
                              <p:par>
                                <p:cTn id="75" presetID="10" presetClass="exit" presetSubtype="0" fill="hold" nodeType="withEffect">
                                  <p:stCondLst>
                                    <p:cond delay="0"/>
                                  </p:stCondLst>
                                  <p:childTnLst>
                                    <p:animEffect transition="out" filter="fade">
                                      <p:cBhvr>
                                        <p:cTn id="76" dur="500"/>
                                        <p:tgtEl>
                                          <p:spTgt spid="31"/>
                                        </p:tgtEl>
                                      </p:cBhvr>
                                    </p:animEffect>
                                    <p:set>
                                      <p:cBhvr>
                                        <p:cTn id="77" dur="1" fill="hold">
                                          <p:stCondLst>
                                            <p:cond delay="499"/>
                                          </p:stCondLst>
                                        </p:cTn>
                                        <p:tgtEl>
                                          <p:spTgt spid="31"/>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16"/>
                                        </p:tgtEl>
                                      </p:cBhvr>
                                    </p:animEffect>
                                    <p:set>
                                      <p:cBhvr>
                                        <p:cTn id="86" dur="1" fill="hold">
                                          <p:stCondLst>
                                            <p:cond delay="499"/>
                                          </p:stCondLst>
                                        </p:cTn>
                                        <p:tgtEl>
                                          <p:spTgt spid="16"/>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5"/>
                                        </p:tgtEl>
                                      </p:cBhvr>
                                    </p:animEffect>
                                    <p:set>
                                      <p:cBhvr>
                                        <p:cTn id="89" dur="1" fill="hold">
                                          <p:stCondLst>
                                            <p:cond delay="499"/>
                                          </p:stCondLst>
                                        </p:cTn>
                                        <p:tgtEl>
                                          <p:spTgt spid="15"/>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18"/>
                                        </p:tgtEl>
                                      </p:cBhvr>
                                    </p:animEffect>
                                    <p:set>
                                      <p:cBhvr>
                                        <p:cTn id="92" dur="1" fill="hold">
                                          <p:stCondLst>
                                            <p:cond delay="499"/>
                                          </p:stCondLst>
                                        </p:cTn>
                                        <p:tgtEl>
                                          <p:spTgt spid="18"/>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7"/>
                                        </p:tgtEl>
                                      </p:cBhvr>
                                    </p:animEffect>
                                    <p:set>
                                      <p:cBhvr>
                                        <p:cTn id="98" dur="1" fill="hold">
                                          <p:stCondLst>
                                            <p:cond delay="499"/>
                                          </p:stCondLst>
                                        </p:cTn>
                                        <p:tgtEl>
                                          <p:spTgt spid="17"/>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21"/>
                                        </p:tgtEl>
                                      </p:cBhvr>
                                    </p:animEffect>
                                    <p:set>
                                      <p:cBhvr>
                                        <p:cTn id="101" dur="1" fill="hold">
                                          <p:stCondLst>
                                            <p:cond delay="499"/>
                                          </p:stCondLst>
                                        </p:cTn>
                                        <p:tgtEl>
                                          <p:spTgt spid="21"/>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19"/>
                                        </p:tgtEl>
                                      </p:cBhvr>
                                    </p:animEffect>
                                    <p:set>
                                      <p:cBhvr>
                                        <p:cTn id="104" dur="1" fill="hold">
                                          <p:stCondLst>
                                            <p:cond delay="499"/>
                                          </p:stCondLst>
                                        </p:cTn>
                                        <p:tgtEl>
                                          <p:spTgt spid="19"/>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4"/>
                                        </p:tgtEl>
                                      </p:cBhvr>
                                    </p:animEffect>
                                    <p:set>
                                      <p:cBhvr>
                                        <p:cTn id="107" dur="1" fill="hold">
                                          <p:stCondLst>
                                            <p:cond delay="499"/>
                                          </p:stCondLst>
                                        </p:cTn>
                                        <p:tgtEl>
                                          <p:spTgt spid="4"/>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6"/>
                                        </p:tgtEl>
                                      </p:cBhvr>
                                    </p:animEffect>
                                    <p:set>
                                      <p:cBhvr>
                                        <p:cTn id="11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1" restart="whenNotActive" fill="hold" evtFilter="cancelBubble" nodeType="interactiveSeq">
                <p:stCondLst>
                  <p:cond evt="onClick" delay="0">
                    <p:tgtEl>
                      <p:spTgt spid="68"/>
                    </p:tgtEl>
                  </p:cond>
                </p:stCondLst>
                <p:endSync evt="end" delay="0">
                  <p:rtn val="all"/>
                </p:endSync>
                <p:childTnLst>
                  <p:par>
                    <p:cTn id="112" fill="hold">
                      <p:stCondLst>
                        <p:cond delay="0"/>
                      </p:stCondLst>
                      <p:childTnLst>
                        <p:par>
                          <p:cTn id="113" fill="hold">
                            <p:stCondLst>
                              <p:cond delay="0"/>
                            </p:stCondLst>
                            <p:childTnLst>
                              <p:par>
                                <p:cTn id="114" presetID="26" presetClass="emph" presetSubtype="0" fill="hold" nodeType="clickEffect">
                                  <p:stCondLst>
                                    <p:cond delay="0"/>
                                  </p:stCondLst>
                                  <p:childTnLst>
                                    <p:animEffect transition="out" filter="fade">
                                      <p:cBhvr>
                                        <p:cTn id="115" dur="500" tmFilter="0, 0; .2, .5; .8, .5; 1, 0"/>
                                        <p:tgtEl>
                                          <p:spTgt spid="68"/>
                                        </p:tgtEl>
                                      </p:cBhvr>
                                    </p:animEffect>
                                    <p:animScale>
                                      <p:cBhvr>
                                        <p:cTn id="116" dur="250" autoRev="1" fill="hold"/>
                                        <p:tgtEl>
                                          <p:spTgt spid="68"/>
                                        </p:tgtEl>
                                      </p:cBhvr>
                                      <p:by x="105000" y="105000"/>
                                    </p:animScale>
                                  </p:childTnLst>
                                  <p:subTnLst>
                                    <p:audio>
                                      <p:cMediaNode>
                                        <p:cTn display="0" masterRel="sameClick">
                                          <p:stCondLst>
                                            <p:cond evt="begin" delay="0">
                                              <p:tn val="114"/>
                                            </p:cond>
                                          </p:stCondLst>
                                          <p:endCondLst>
                                            <p:cond evt="onStopAudio" delay="0">
                                              <p:tgtEl>
                                                <p:sldTgt/>
                                              </p:tgtEl>
                                            </p:cond>
                                          </p:endCondLst>
                                        </p:cTn>
                                        <p:tgtEl>
                                          <p:sndTgt r:embed="rId7" name="click.wav"/>
                                        </p:tgtEl>
                                      </p:cMediaNode>
                                    </p:audio>
                                  </p:subTnLst>
                                </p:cTn>
                              </p:par>
                            </p:childTnLst>
                          </p:cTn>
                        </p:par>
                        <p:par>
                          <p:cTn id="117" fill="hold">
                            <p:stCondLst>
                              <p:cond delay="500"/>
                            </p:stCondLst>
                            <p:childTnLst>
                              <p:par>
                                <p:cTn id="118" presetID="10" presetClass="exit" presetSubtype="0" fill="hold" nodeType="afterEffect">
                                  <p:stCondLst>
                                    <p:cond delay="0"/>
                                  </p:stCondLst>
                                  <p:childTnLst>
                                    <p:animEffect transition="out" filter="fade">
                                      <p:cBhvr>
                                        <p:cTn id="119" dur="500"/>
                                        <p:tgtEl>
                                          <p:spTgt spid="33"/>
                                        </p:tgtEl>
                                      </p:cBhvr>
                                    </p:animEffect>
                                    <p:set>
                                      <p:cBhvr>
                                        <p:cTn id="120" dur="1" fill="hold">
                                          <p:stCondLst>
                                            <p:cond delay="499"/>
                                          </p:stCondLst>
                                        </p:cTn>
                                        <p:tgtEl>
                                          <p:spTgt spid="33"/>
                                        </p:tgtEl>
                                        <p:attrNameLst>
                                          <p:attrName>style.visibility</p:attrName>
                                        </p:attrNameLst>
                                      </p:cBhvr>
                                      <p:to>
                                        <p:strVal val="hidden"/>
                                      </p:to>
                                    </p:set>
                                  </p:childTnLst>
                                </p:cTn>
                              </p:par>
                              <p:par>
                                <p:cTn id="121" presetID="35" presetClass="path" presetSubtype="0" accel="50000" decel="50000" fill="hold" nodeType="withEffect">
                                  <p:stCondLst>
                                    <p:cond delay="0"/>
                                  </p:stCondLst>
                                  <p:childTnLst>
                                    <p:animMotion origin="layout" path="M 0.1599 -4.81481E-6 L -1.04167E-6 -4.81481E-6 " pathEditMode="relative" rAng="0" ptsTypes="AA">
                                      <p:cBhvr>
                                        <p:cTn id="122" dur="500" fill="hold"/>
                                        <p:tgtEl>
                                          <p:spTgt spid="68"/>
                                        </p:tgtEl>
                                        <p:attrNameLst>
                                          <p:attrName>ppt_x</p:attrName>
                                          <p:attrName>ppt_y</p:attrName>
                                        </p:attrNameLst>
                                      </p:cBhvr>
                                      <p:rCtr x="-7995" y="0"/>
                                    </p:animMotion>
                                  </p:childTnLst>
                                </p:cTn>
                              </p:par>
                              <p:par>
                                <p:cTn id="123" presetID="10" presetClass="entr" presetSubtype="0" fill="hold" nodeType="with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fade">
                                      <p:cBhvr>
                                        <p:cTn id="125" dur="500"/>
                                        <p:tgtEl>
                                          <p:spTgt spid="31"/>
                                        </p:tgtEl>
                                      </p:cBhvr>
                                    </p:animEffect>
                                  </p:childTnLst>
                                </p:cTn>
                              </p:par>
                              <p:par>
                                <p:cTn id="126" presetID="10" presetClass="entr" presetSubtype="0" fill="hold" nodeType="withEffect">
                                  <p:stCondLst>
                                    <p:cond delay="0"/>
                                  </p:stCondLst>
                                  <p:childTnLst>
                                    <p:set>
                                      <p:cBhvr>
                                        <p:cTn id="127" dur="1" fill="hold">
                                          <p:stCondLst>
                                            <p:cond delay="0"/>
                                          </p:stCondLst>
                                        </p:cTn>
                                        <p:tgtEl>
                                          <p:spTgt spid="12"/>
                                        </p:tgtEl>
                                        <p:attrNameLst>
                                          <p:attrName>style.visibility</p:attrName>
                                        </p:attrNameLst>
                                      </p:cBhvr>
                                      <p:to>
                                        <p:strVal val="visible"/>
                                      </p:to>
                                    </p:set>
                                    <p:animEffect transition="in" filter="fade">
                                      <p:cBhvr>
                                        <p:cTn id="128" dur="500"/>
                                        <p:tgtEl>
                                          <p:spTgt spid="12"/>
                                        </p:tgtEl>
                                      </p:cBhvr>
                                    </p:animEffect>
                                  </p:childTnLst>
                                </p:cTn>
                              </p:par>
                              <p:par>
                                <p:cTn id="129" presetID="10" presetClass="entr" presetSubtype="0" fill="hold" nodeType="withEffect">
                                  <p:stCondLst>
                                    <p:cond delay="0"/>
                                  </p:stCondLst>
                                  <p:childTnLst>
                                    <p:set>
                                      <p:cBhvr>
                                        <p:cTn id="130" dur="1" fill="hold">
                                          <p:stCondLst>
                                            <p:cond delay="0"/>
                                          </p:stCondLst>
                                        </p:cTn>
                                        <p:tgtEl>
                                          <p:spTgt spid="2"/>
                                        </p:tgtEl>
                                        <p:attrNameLst>
                                          <p:attrName>style.visibility</p:attrName>
                                        </p:attrNameLst>
                                      </p:cBhvr>
                                      <p:to>
                                        <p:strVal val="visible"/>
                                      </p:to>
                                    </p:set>
                                    <p:animEffect transition="in" filter="fade">
                                      <p:cBhvr>
                                        <p:cTn id="131" dur="500"/>
                                        <p:tgtEl>
                                          <p:spTgt spid="2"/>
                                        </p:tgtEl>
                                      </p:cBhvr>
                                    </p:animEffect>
                                  </p:childTnLst>
                                </p:cTn>
                              </p:par>
                              <p:par>
                                <p:cTn id="132" presetID="10" presetClass="entr" presetSubtype="0" fill="hold" nodeType="withEffect">
                                  <p:stCondLst>
                                    <p:cond delay="0"/>
                                  </p:stCondLst>
                                  <p:childTnLst>
                                    <p:set>
                                      <p:cBhvr>
                                        <p:cTn id="133" dur="1" fill="hold">
                                          <p:stCondLst>
                                            <p:cond delay="0"/>
                                          </p:stCondLst>
                                        </p:cTn>
                                        <p:tgtEl>
                                          <p:spTgt spid="16"/>
                                        </p:tgtEl>
                                        <p:attrNameLst>
                                          <p:attrName>style.visibility</p:attrName>
                                        </p:attrNameLst>
                                      </p:cBhvr>
                                      <p:to>
                                        <p:strVal val="visible"/>
                                      </p:to>
                                    </p:set>
                                    <p:animEffect transition="in" filter="fade">
                                      <p:cBhvr>
                                        <p:cTn id="134" dur="500"/>
                                        <p:tgtEl>
                                          <p:spTgt spid="16"/>
                                        </p:tgtEl>
                                      </p:cBhvr>
                                    </p:animEffect>
                                  </p:childTnLst>
                                </p:cTn>
                              </p:par>
                              <p:par>
                                <p:cTn id="135" presetID="10" presetClass="entr" presetSubtype="0" fill="hold" nodeType="withEffect">
                                  <p:stCondLst>
                                    <p:cond delay="0"/>
                                  </p:stCondLst>
                                  <p:childTnLst>
                                    <p:set>
                                      <p:cBhvr>
                                        <p:cTn id="136" dur="1" fill="hold">
                                          <p:stCondLst>
                                            <p:cond delay="0"/>
                                          </p:stCondLst>
                                        </p:cTn>
                                        <p:tgtEl>
                                          <p:spTgt spid="4"/>
                                        </p:tgtEl>
                                        <p:attrNameLst>
                                          <p:attrName>style.visibility</p:attrName>
                                        </p:attrNameLst>
                                      </p:cBhvr>
                                      <p:to>
                                        <p:strVal val="visible"/>
                                      </p:to>
                                    </p:set>
                                    <p:animEffect transition="in" filter="fade">
                                      <p:cBhvr>
                                        <p:cTn id="137" dur="500"/>
                                        <p:tgtEl>
                                          <p:spTgt spid="4"/>
                                        </p:tgtEl>
                                      </p:cBhvr>
                                    </p:animEffect>
                                  </p:childTnLst>
                                </p:cTn>
                              </p:par>
                              <p:par>
                                <p:cTn id="138" presetID="10" presetClass="entr" presetSubtype="0" fill="hold" nodeType="withEffect">
                                  <p:stCondLst>
                                    <p:cond delay="0"/>
                                  </p:stCondLst>
                                  <p:childTnLst>
                                    <p:set>
                                      <p:cBhvr>
                                        <p:cTn id="139" dur="1" fill="hold">
                                          <p:stCondLst>
                                            <p:cond delay="0"/>
                                          </p:stCondLst>
                                        </p:cTn>
                                        <p:tgtEl>
                                          <p:spTgt spid="6"/>
                                        </p:tgtEl>
                                        <p:attrNameLst>
                                          <p:attrName>style.visibility</p:attrName>
                                        </p:attrNameLst>
                                      </p:cBhvr>
                                      <p:to>
                                        <p:strVal val="visible"/>
                                      </p:to>
                                    </p:set>
                                    <p:animEffect transition="in" filter="fade">
                                      <p:cBhvr>
                                        <p:cTn id="140" dur="500"/>
                                        <p:tgtEl>
                                          <p:spTgt spid="6"/>
                                        </p:tgtEl>
                                      </p:cBhvr>
                                    </p:animEffect>
                                  </p:childTnLst>
                                </p:cTn>
                              </p:par>
                            </p:childTnLst>
                          </p:cTn>
                        </p:par>
                      </p:childTnLst>
                    </p:cTn>
                  </p:par>
                </p:childTnLst>
              </p:cTn>
              <p:nextCondLst>
                <p:cond evt="onClick" delay="0">
                  <p:tgtEl>
                    <p:spTgt spid="68"/>
                  </p:tgtEl>
                </p:cond>
              </p:nextCondLst>
            </p:seq>
            <p:seq concurrent="1" nextAc="seek">
              <p:cTn id="141" restart="whenNotActive" fill="hold" evtFilter="cancelBubble" nodeType="interactiveSeq">
                <p:stCondLst>
                  <p:cond evt="onClick" delay="0">
                    <p:tgtEl>
                      <p:spTgt spid="15"/>
                    </p:tgtEl>
                  </p:cond>
                </p:stCondLst>
                <p:endSync evt="end" delay="0">
                  <p:rtn val="all"/>
                </p:endSync>
                <p:childTnLst>
                  <p:par>
                    <p:cTn id="142" fill="hold">
                      <p:stCondLst>
                        <p:cond delay="0"/>
                      </p:stCondLst>
                      <p:childTnLst>
                        <p:par>
                          <p:cTn id="143" fill="hold">
                            <p:stCondLst>
                              <p:cond delay="0"/>
                            </p:stCondLst>
                            <p:childTnLst>
                              <p:par>
                                <p:cTn id="144" presetID="26" presetClass="emph" presetSubtype="0" fill="hold" nodeType="clickEffect">
                                  <p:stCondLst>
                                    <p:cond delay="0"/>
                                  </p:stCondLst>
                                  <p:childTnLst>
                                    <p:animEffect transition="out" filter="fade">
                                      <p:cBhvr>
                                        <p:cTn id="145" dur="500" tmFilter="0, 0; .2, .5; .8, .5; 1, 0"/>
                                        <p:tgtEl>
                                          <p:spTgt spid="15"/>
                                        </p:tgtEl>
                                      </p:cBhvr>
                                    </p:animEffect>
                                    <p:animScale>
                                      <p:cBhvr>
                                        <p:cTn id="146" dur="250" autoRev="1" fill="hold"/>
                                        <p:tgtEl>
                                          <p:spTgt spid="15"/>
                                        </p:tgtEl>
                                      </p:cBhvr>
                                      <p:by x="105000" y="105000"/>
                                    </p:animScale>
                                  </p:childTnLst>
                                  <p:subTnLst>
                                    <p:audio>
                                      <p:cMediaNode>
                                        <p:cTn display="0" masterRel="sameClick">
                                          <p:stCondLst>
                                            <p:cond evt="begin" delay="0">
                                              <p:tn val="144"/>
                                            </p:cond>
                                          </p:stCondLst>
                                          <p:endCondLst>
                                            <p:cond evt="onStopAudio" delay="0">
                                              <p:tgtEl>
                                                <p:sldTgt/>
                                              </p:tgtEl>
                                            </p:cond>
                                          </p:endCondLst>
                                        </p:cTn>
                                        <p:tgtEl>
                                          <p:sndTgt r:embed="rId7" name="click.wav"/>
                                        </p:tgtEl>
                                      </p:cMediaNode>
                                    </p:audio>
                                  </p:subTnLst>
                                </p:cTn>
                              </p:par>
                            </p:childTnLst>
                          </p:cTn>
                        </p:par>
                        <p:par>
                          <p:cTn id="147" fill="hold">
                            <p:stCondLst>
                              <p:cond delay="500"/>
                            </p:stCondLst>
                            <p:childTnLst>
                              <p:par>
                                <p:cTn id="148" presetID="1" presetClass="mediacall" presetSubtype="0" fill="hold" nodeType="afterEffect">
                                  <p:stCondLst>
                                    <p:cond delay="0"/>
                                  </p:stCondLst>
                                  <p:childTnLst>
                                    <p:cmd type="call" cmd="playFrom(0.0)">
                                      <p:cBhvr>
                                        <p:cTn id="149" dur="4995" fill="hold"/>
                                        <p:tgtEl>
                                          <p:spTgt spid="7"/>
                                        </p:tgtEl>
                                      </p:cBhvr>
                                    </p:cmd>
                                  </p:childTnLst>
                                </p:cTn>
                              </p:par>
                              <p:par>
                                <p:cTn id="150" presetID="1" presetClass="entr" presetSubtype="0" fill="hold" nodeType="withEffect">
                                  <p:stCondLst>
                                    <p:cond delay="0"/>
                                  </p:stCondLst>
                                  <p:childTnLst>
                                    <p:set>
                                      <p:cBhvr>
                                        <p:cTn id="151" dur="1" fill="hold">
                                          <p:stCondLst>
                                            <p:cond delay="0"/>
                                          </p:stCondLst>
                                        </p:cTn>
                                        <p:tgtEl>
                                          <p:spTgt spid="13"/>
                                        </p:tgtEl>
                                        <p:attrNameLst>
                                          <p:attrName>style.visibility</p:attrName>
                                        </p:attrNameLst>
                                      </p:cBhvr>
                                      <p:to>
                                        <p:strVal val="visible"/>
                                      </p:to>
                                    </p:set>
                                  </p:childTnLst>
                                </p:cTn>
                              </p:par>
                              <p:par>
                                <p:cTn id="152" presetID="63" presetClass="path" presetSubtype="0" accel="50000" decel="50000" fill="hold" nodeType="withEffect">
                                  <p:stCondLst>
                                    <p:cond delay="0"/>
                                  </p:stCondLst>
                                  <p:childTnLst>
                                    <p:animMotion origin="layout" path="M 6.25E-7 -4.81481E-6 L 0.1599 -4.81481E-6 " pathEditMode="relative" rAng="0" ptsTypes="AA">
                                      <p:cBhvr>
                                        <p:cTn id="153" dur="500" fill="hold"/>
                                        <p:tgtEl>
                                          <p:spTgt spid="14"/>
                                        </p:tgtEl>
                                        <p:attrNameLst>
                                          <p:attrName>ppt_x</p:attrName>
                                          <p:attrName>ppt_y</p:attrName>
                                        </p:attrNameLst>
                                      </p:cBhvr>
                                      <p:rCtr x="7995" y="0"/>
                                    </p:animMotion>
                                  </p:childTnLst>
                                </p:cTn>
                              </p:par>
                              <p:par>
                                <p:cTn id="154" presetID="10" presetClass="exit" presetSubtype="0" fill="hold" nodeType="withEffect">
                                  <p:stCondLst>
                                    <p:cond delay="0"/>
                                  </p:stCondLst>
                                  <p:childTnLst>
                                    <p:animEffect transition="out" filter="fade">
                                      <p:cBhvr>
                                        <p:cTn id="155" dur="500"/>
                                        <p:tgtEl>
                                          <p:spTgt spid="31"/>
                                        </p:tgtEl>
                                      </p:cBhvr>
                                    </p:animEffect>
                                    <p:set>
                                      <p:cBhvr>
                                        <p:cTn id="156" dur="1" fill="hold">
                                          <p:stCondLst>
                                            <p:cond delay="499"/>
                                          </p:stCondLst>
                                        </p:cTn>
                                        <p:tgtEl>
                                          <p:spTgt spid="31"/>
                                        </p:tgtEl>
                                        <p:attrNameLst>
                                          <p:attrName>style.visibility</p:attrName>
                                        </p:attrNameLst>
                                      </p:cBhvr>
                                      <p:to>
                                        <p:strVal val="hidden"/>
                                      </p:to>
                                    </p:set>
                                  </p:childTnLst>
                                </p:cTn>
                              </p:par>
                              <p:par>
                                <p:cTn id="157" presetID="10" presetClass="exit" presetSubtype="0" fill="hold" nodeType="withEffect">
                                  <p:stCondLst>
                                    <p:cond delay="0"/>
                                  </p:stCondLst>
                                  <p:childTnLst>
                                    <p:animEffect transition="out" filter="fade">
                                      <p:cBhvr>
                                        <p:cTn id="158" dur="500"/>
                                        <p:tgtEl>
                                          <p:spTgt spid="12"/>
                                        </p:tgtEl>
                                      </p:cBhvr>
                                    </p:animEffect>
                                    <p:set>
                                      <p:cBhvr>
                                        <p:cTn id="159" dur="1" fill="hold">
                                          <p:stCondLst>
                                            <p:cond delay="499"/>
                                          </p:stCondLst>
                                        </p:cTn>
                                        <p:tgtEl>
                                          <p:spTgt spid="12"/>
                                        </p:tgtEl>
                                        <p:attrNameLst>
                                          <p:attrName>style.visibility</p:attrName>
                                        </p:attrNameLst>
                                      </p:cBhvr>
                                      <p:to>
                                        <p:strVal val="hidden"/>
                                      </p:to>
                                    </p:set>
                                  </p:childTnLst>
                                </p:cTn>
                              </p:par>
                              <p:par>
                                <p:cTn id="160" presetID="10" presetClass="exit" presetSubtype="0" fill="hold" nodeType="withEffect">
                                  <p:stCondLst>
                                    <p:cond delay="0"/>
                                  </p:stCondLst>
                                  <p:childTnLst>
                                    <p:animEffect transition="out" filter="fade">
                                      <p:cBhvr>
                                        <p:cTn id="161" dur="500"/>
                                        <p:tgtEl>
                                          <p:spTgt spid="2"/>
                                        </p:tgtEl>
                                      </p:cBhvr>
                                    </p:animEffect>
                                    <p:set>
                                      <p:cBhvr>
                                        <p:cTn id="162" dur="1" fill="hold">
                                          <p:stCondLst>
                                            <p:cond delay="499"/>
                                          </p:stCondLst>
                                        </p:cTn>
                                        <p:tgtEl>
                                          <p:spTgt spid="2"/>
                                        </p:tgtEl>
                                        <p:attrNameLst>
                                          <p:attrName>style.visibility</p:attrName>
                                        </p:attrNameLst>
                                      </p:cBhvr>
                                      <p:to>
                                        <p:strVal val="hidden"/>
                                      </p:to>
                                    </p:set>
                                  </p:childTnLst>
                                </p:cTn>
                              </p:par>
                              <p:par>
                                <p:cTn id="163" presetID="10" presetClass="exit" presetSubtype="0" fill="hold" nodeType="withEffect">
                                  <p:stCondLst>
                                    <p:cond delay="0"/>
                                  </p:stCondLst>
                                  <p:childTnLst>
                                    <p:animEffect transition="out" filter="fade">
                                      <p:cBhvr>
                                        <p:cTn id="164" dur="500"/>
                                        <p:tgtEl>
                                          <p:spTgt spid="16"/>
                                        </p:tgtEl>
                                      </p:cBhvr>
                                    </p:animEffect>
                                    <p:set>
                                      <p:cBhvr>
                                        <p:cTn id="165" dur="1" fill="hold">
                                          <p:stCondLst>
                                            <p:cond delay="499"/>
                                          </p:stCondLst>
                                        </p:cTn>
                                        <p:tgtEl>
                                          <p:spTgt spid="16"/>
                                        </p:tgtEl>
                                        <p:attrNameLst>
                                          <p:attrName>style.visibility</p:attrName>
                                        </p:attrNameLst>
                                      </p:cBhvr>
                                      <p:to>
                                        <p:strVal val="hidden"/>
                                      </p:to>
                                    </p:set>
                                  </p:childTnLst>
                                </p:cTn>
                              </p:par>
                              <p:par>
                                <p:cTn id="166" presetID="10" presetClass="exit" presetSubtype="0" fill="hold" nodeType="withEffect">
                                  <p:stCondLst>
                                    <p:cond delay="0"/>
                                  </p:stCondLst>
                                  <p:childTnLst>
                                    <p:animEffect transition="out" filter="fade">
                                      <p:cBhvr>
                                        <p:cTn id="167" dur="500"/>
                                        <p:tgtEl>
                                          <p:spTgt spid="15"/>
                                        </p:tgtEl>
                                      </p:cBhvr>
                                    </p:animEffect>
                                    <p:set>
                                      <p:cBhvr>
                                        <p:cTn id="168" dur="1" fill="hold">
                                          <p:stCondLst>
                                            <p:cond delay="499"/>
                                          </p:stCondLst>
                                        </p:cTn>
                                        <p:tgtEl>
                                          <p:spTgt spid="15"/>
                                        </p:tgtEl>
                                        <p:attrNameLst>
                                          <p:attrName>style.visibility</p:attrName>
                                        </p:attrNameLst>
                                      </p:cBhvr>
                                      <p:to>
                                        <p:strVal val="hidden"/>
                                      </p:to>
                                    </p:set>
                                  </p:childTnLst>
                                </p:cTn>
                              </p:par>
                              <p:par>
                                <p:cTn id="169" presetID="10" presetClass="exit" presetSubtype="0" fill="hold" nodeType="withEffect">
                                  <p:stCondLst>
                                    <p:cond delay="0"/>
                                  </p:stCondLst>
                                  <p:childTnLst>
                                    <p:animEffect transition="out" filter="fade">
                                      <p:cBhvr>
                                        <p:cTn id="170" dur="500"/>
                                        <p:tgtEl>
                                          <p:spTgt spid="18"/>
                                        </p:tgtEl>
                                      </p:cBhvr>
                                    </p:animEffect>
                                    <p:set>
                                      <p:cBhvr>
                                        <p:cTn id="171" dur="1" fill="hold">
                                          <p:stCondLst>
                                            <p:cond delay="499"/>
                                          </p:stCondLst>
                                        </p:cTn>
                                        <p:tgtEl>
                                          <p:spTgt spid="18"/>
                                        </p:tgtEl>
                                        <p:attrNameLst>
                                          <p:attrName>style.visibility</p:attrName>
                                        </p:attrNameLst>
                                      </p:cBhvr>
                                      <p:to>
                                        <p:strVal val="hidden"/>
                                      </p:to>
                                    </p:set>
                                  </p:childTnLst>
                                </p:cTn>
                              </p:par>
                              <p:par>
                                <p:cTn id="172" presetID="10" presetClass="exit" presetSubtype="0" fill="hold" nodeType="withEffect">
                                  <p:stCondLst>
                                    <p:cond delay="0"/>
                                  </p:stCondLst>
                                  <p:childTnLst>
                                    <p:animEffect transition="out" filter="fade">
                                      <p:cBhvr>
                                        <p:cTn id="173" dur="500"/>
                                        <p:tgtEl>
                                          <p:spTgt spid="20"/>
                                        </p:tgtEl>
                                      </p:cBhvr>
                                    </p:animEffect>
                                    <p:set>
                                      <p:cBhvr>
                                        <p:cTn id="174" dur="1" fill="hold">
                                          <p:stCondLst>
                                            <p:cond delay="499"/>
                                          </p:stCondLst>
                                        </p:cTn>
                                        <p:tgtEl>
                                          <p:spTgt spid="20"/>
                                        </p:tgtEl>
                                        <p:attrNameLst>
                                          <p:attrName>style.visibility</p:attrName>
                                        </p:attrNameLst>
                                      </p:cBhvr>
                                      <p:to>
                                        <p:strVal val="hidden"/>
                                      </p:to>
                                    </p:set>
                                  </p:childTnLst>
                                </p:cTn>
                              </p:par>
                              <p:par>
                                <p:cTn id="175" presetID="10" presetClass="exit" presetSubtype="0" fill="hold" nodeType="withEffect">
                                  <p:stCondLst>
                                    <p:cond delay="0"/>
                                  </p:stCondLst>
                                  <p:childTnLst>
                                    <p:animEffect transition="out" filter="fade">
                                      <p:cBhvr>
                                        <p:cTn id="176" dur="500"/>
                                        <p:tgtEl>
                                          <p:spTgt spid="17"/>
                                        </p:tgtEl>
                                      </p:cBhvr>
                                    </p:animEffect>
                                    <p:set>
                                      <p:cBhvr>
                                        <p:cTn id="177" dur="1" fill="hold">
                                          <p:stCondLst>
                                            <p:cond delay="499"/>
                                          </p:stCondLst>
                                        </p:cTn>
                                        <p:tgtEl>
                                          <p:spTgt spid="17"/>
                                        </p:tgtEl>
                                        <p:attrNameLst>
                                          <p:attrName>style.visibility</p:attrName>
                                        </p:attrNameLst>
                                      </p:cBhvr>
                                      <p:to>
                                        <p:strVal val="hidden"/>
                                      </p:to>
                                    </p:set>
                                  </p:childTnLst>
                                </p:cTn>
                              </p:par>
                              <p:par>
                                <p:cTn id="178" presetID="10" presetClass="exit" presetSubtype="0" fill="hold" nodeType="withEffect">
                                  <p:stCondLst>
                                    <p:cond delay="0"/>
                                  </p:stCondLst>
                                  <p:childTnLst>
                                    <p:animEffect transition="out" filter="fade">
                                      <p:cBhvr>
                                        <p:cTn id="179" dur="500"/>
                                        <p:tgtEl>
                                          <p:spTgt spid="21"/>
                                        </p:tgtEl>
                                      </p:cBhvr>
                                    </p:animEffect>
                                    <p:set>
                                      <p:cBhvr>
                                        <p:cTn id="180" dur="1" fill="hold">
                                          <p:stCondLst>
                                            <p:cond delay="499"/>
                                          </p:stCondLst>
                                        </p:cTn>
                                        <p:tgtEl>
                                          <p:spTgt spid="21"/>
                                        </p:tgtEl>
                                        <p:attrNameLst>
                                          <p:attrName>style.visibility</p:attrName>
                                        </p:attrNameLst>
                                      </p:cBhvr>
                                      <p:to>
                                        <p:strVal val="hidden"/>
                                      </p:to>
                                    </p:set>
                                  </p:childTnLst>
                                </p:cTn>
                              </p:par>
                              <p:par>
                                <p:cTn id="181" presetID="10" presetClass="exit" presetSubtype="0" fill="hold" nodeType="withEffect">
                                  <p:stCondLst>
                                    <p:cond delay="0"/>
                                  </p:stCondLst>
                                  <p:childTnLst>
                                    <p:animEffect transition="out" filter="fade">
                                      <p:cBhvr>
                                        <p:cTn id="182" dur="500"/>
                                        <p:tgtEl>
                                          <p:spTgt spid="19"/>
                                        </p:tgtEl>
                                      </p:cBhvr>
                                    </p:animEffect>
                                    <p:set>
                                      <p:cBhvr>
                                        <p:cTn id="183" dur="1" fill="hold">
                                          <p:stCondLst>
                                            <p:cond delay="499"/>
                                          </p:stCondLst>
                                        </p:cTn>
                                        <p:tgtEl>
                                          <p:spTgt spid="19"/>
                                        </p:tgtEl>
                                        <p:attrNameLst>
                                          <p:attrName>style.visibility</p:attrName>
                                        </p:attrNameLst>
                                      </p:cBhvr>
                                      <p:to>
                                        <p:strVal val="hidden"/>
                                      </p:to>
                                    </p:set>
                                  </p:childTnLst>
                                </p:cTn>
                              </p:par>
                              <p:par>
                                <p:cTn id="184" presetID="10" presetClass="exit" presetSubtype="0" fill="hold" nodeType="withEffect">
                                  <p:stCondLst>
                                    <p:cond delay="0"/>
                                  </p:stCondLst>
                                  <p:childTnLst>
                                    <p:animEffect transition="out" filter="fade">
                                      <p:cBhvr>
                                        <p:cTn id="185" dur="500"/>
                                        <p:tgtEl>
                                          <p:spTgt spid="4"/>
                                        </p:tgtEl>
                                      </p:cBhvr>
                                    </p:animEffect>
                                    <p:set>
                                      <p:cBhvr>
                                        <p:cTn id="186" dur="1" fill="hold">
                                          <p:stCondLst>
                                            <p:cond delay="499"/>
                                          </p:stCondLst>
                                        </p:cTn>
                                        <p:tgtEl>
                                          <p:spTgt spid="4"/>
                                        </p:tgtEl>
                                        <p:attrNameLst>
                                          <p:attrName>style.visibility</p:attrName>
                                        </p:attrNameLst>
                                      </p:cBhvr>
                                      <p:to>
                                        <p:strVal val="hidden"/>
                                      </p:to>
                                    </p:set>
                                  </p:childTnLst>
                                </p:cTn>
                              </p:par>
                              <p:par>
                                <p:cTn id="187" presetID="10" presetClass="exit" presetSubtype="0" fill="hold" nodeType="withEffect">
                                  <p:stCondLst>
                                    <p:cond delay="0"/>
                                  </p:stCondLst>
                                  <p:childTnLst>
                                    <p:animEffect transition="out" filter="fade">
                                      <p:cBhvr>
                                        <p:cTn id="188" dur="500"/>
                                        <p:tgtEl>
                                          <p:spTgt spid="6"/>
                                        </p:tgtEl>
                                      </p:cBhvr>
                                    </p:animEffect>
                                    <p:set>
                                      <p:cBhvr>
                                        <p:cTn id="18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90" restart="whenNotActive" fill="hold" evtFilter="cancelBubble" nodeType="interactiveSeq">
                <p:stCondLst>
                  <p:cond evt="onClick" delay="0">
                    <p:tgtEl>
                      <p:spTgt spid="14"/>
                    </p:tgtEl>
                  </p:cond>
                </p:stCondLst>
                <p:endSync evt="end" delay="0">
                  <p:rtn val="all"/>
                </p:endSync>
                <p:childTnLst>
                  <p:par>
                    <p:cTn id="191" fill="hold">
                      <p:stCondLst>
                        <p:cond delay="0"/>
                      </p:stCondLst>
                      <p:childTnLst>
                        <p:par>
                          <p:cTn id="192" fill="hold">
                            <p:stCondLst>
                              <p:cond delay="0"/>
                            </p:stCondLst>
                            <p:childTnLst>
                              <p:par>
                                <p:cTn id="193" presetID="26" presetClass="emph" presetSubtype="0" fill="hold" nodeType="clickEffect">
                                  <p:stCondLst>
                                    <p:cond delay="0"/>
                                  </p:stCondLst>
                                  <p:childTnLst>
                                    <p:animEffect transition="out" filter="fade">
                                      <p:cBhvr>
                                        <p:cTn id="194" dur="500" tmFilter="0, 0; .2, .5; .8, .5; 1, 0"/>
                                        <p:tgtEl>
                                          <p:spTgt spid="14"/>
                                        </p:tgtEl>
                                      </p:cBhvr>
                                    </p:animEffect>
                                    <p:animScale>
                                      <p:cBhvr>
                                        <p:cTn id="195" dur="250" autoRev="1" fill="hold"/>
                                        <p:tgtEl>
                                          <p:spTgt spid="14"/>
                                        </p:tgtEl>
                                      </p:cBhvr>
                                      <p:by x="105000" y="105000"/>
                                    </p:animScale>
                                  </p:childTnLst>
                                  <p:subTnLst>
                                    <p:audio>
                                      <p:cMediaNode>
                                        <p:cTn display="0" masterRel="sameClick">
                                          <p:stCondLst>
                                            <p:cond evt="begin" delay="0">
                                              <p:tn val="193"/>
                                            </p:cond>
                                          </p:stCondLst>
                                          <p:endCondLst>
                                            <p:cond evt="onStopAudio" delay="0">
                                              <p:tgtEl>
                                                <p:sldTgt/>
                                              </p:tgtEl>
                                            </p:cond>
                                          </p:endCondLst>
                                        </p:cTn>
                                        <p:tgtEl>
                                          <p:sndTgt r:embed="rId7" name="click.wav"/>
                                        </p:tgtEl>
                                      </p:cMediaNode>
                                    </p:audio>
                                  </p:subTnLst>
                                </p:cTn>
                              </p:par>
                              <p:par>
                                <p:cTn id="196" presetID="35" presetClass="path" presetSubtype="0" accel="50000" decel="50000" fill="hold" nodeType="withEffect">
                                  <p:stCondLst>
                                    <p:cond delay="0"/>
                                  </p:stCondLst>
                                  <p:childTnLst>
                                    <p:animMotion origin="layout" path="M 0.1599 -4.81481E-6 L 6.25E-7 -4.81481E-6 " pathEditMode="relative" rAng="0" ptsTypes="AA">
                                      <p:cBhvr>
                                        <p:cTn id="197" dur="500" fill="hold"/>
                                        <p:tgtEl>
                                          <p:spTgt spid="14"/>
                                        </p:tgtEl>
                                        <p:attrNameLst>
                                          <p:attrName>ppt_x</p:attrName>
                                          <p:attrName>ppt_y</p:attrName>
                                        </p:attrNameLst>
                                      </p:cBhvr>
                                      <p:rCtr x="-7995" y="0"/>
                                    </p:animMotion>
                                  </p:childTnLst>
                                </p:cTn>
                              </p:par>
                            </p:childTnLst>
                          </p:cTn>
                        </p:par>
                        <p:par>
                          <p:cTn id="198" fill="hold">
                            <p:stCondLst>
                              <p:cond delay="500"/>
                            </p:stCondLst>
                            <p:childTnLst>
                              <p:par>
                                <p:cTn id="199" presetID="1" presetClass="exit" presetSubtype="0" fill="hold" nodeType="afterEffect">
                                  <p:stCondLst>
                                    <p:cond delay="0"/>
                                  </p:stCondLst>
                                  <p:childTnLst>
                                    <p:set>
                                      <p:cBhvr>
                                        <p:cTn id="200" dur="1" fill="hold">
                                          <p:stCondLst>
                                            <p:cond delay="0"/>
                                          </p:stCondLst>
                                        </p:cTn>
                                        <p:tgtEl>
                                          <p:spTgt spid="13"/>
                                        </p:tgtEl>
                                        <p:attrNameLst>
                                          <p:attrName>style.visibility</p:attrName>
                                        </p:attrNameLst>
                                      </p:cBhvr>
                                      <p:to>
                                        <p:strVal val="hidden"/>
                                      </p:to>
                                    </p:set>
                                  </p:childTnLst>
                                </p:cTn>
                              </p:par>
                              <p:par>
                                <p:cTn id="201" presetID="10" presetClass="entr" presetSubtype="0" fill="hold" nodeType="withEffect">
                                  <p:stCondLst>
                                    <p:cond delay="0"/>
                                  </p:stCondLst>
                                  <p:childTnLst>
                                    <p:set>
                                      <p:cBhvr>
                                        <p:cTn id="202" dur="1" fill="hold">
                                          <p:stCondLst>
                                            <p:cond delay="0"/>
                                          </p:stCondLst>
                                        </p:cTn>
                                        <p:tgtEl>
                                          <p:spTgt spid="31"/>
                                        </p:tgtEl>
                                        <p:attrNameLst>
                                          <p:attrName>style.visibility</p:attrName>
                                        </p:attrNameLst>
                                      </p:cBhvr>
                                      <p:to>
                                        <p:strVal val="visible"/>
                                      </p:to>
                                    </p:set>
                                    <p:animEffect transition="in" filter="fade">
                                      <p:cBhvr>
                                        <p:cTn id="203" dur="500"/>
                                        <p:tgtEl>
                                          <p:spTgt spid="31"/>
                                        </p:tgtEl>
                                      </p:cBhvr>
                                    </p:animEffect>
                                  </p:childTnLst>
                                </p:cTn>
                              </p:par>
                              <p:par>
                                <p:cTn id="204" presetID="10" presetClass="entr" presetSubtype="0" fill="hold" nodeType="withEffect">
                                  <p:stCondLst>
                                    <p:cond delay="0"/>
                                  </p:stCondLst>
                                  <p:childTnLst>
                                    <p:set>
                                      <p:cBhvr>
                                        <p:cTn id="205" dur="1" fill="hold">
                                          <p:stCondLst>
                                            <p:cond delay="0"/>
                                          </p:stCondLst>
                                        </p:cTn>
                                        <p:tgtEl>
                                          <p:spTgt spid="12"/>
                                        </p:tgtEl>
                                        <p:attrNameLst>
                                          <p:attrName>style.visibility</p:attrName>
                                        </p:attrNameLst>
                                      </p:cBhvr>
                                      <p:to>
                                        <p:strVal val="visible"/>
                                      </p:to>
                                    </p:set>
                                    <p:animEffect transition="in" filter="fade">
                                      <p:cBhvr>
                                        <p:cTn id="206" dur="500"/>
                                        <p:tgtEl>
                                          <p:spTgt spid="12"/>
                                        </p:tgtEl>
                                      </p:cBhvr>
                                    </p:animEffect>
                                  </p:childTnLst>
                                </p:cTn>
                              </p:par>
                              <p:par>
                                <p:cTn id="207" presetID="10" presetClass="entr" presetSubtype="0" fill="hold" nodeType="withEffect">
                                  <p:stCondLst>
                                    <p:cond delay="0"/>
                                  </p:stCondLst>
                                  <p:childTnLst>
                                    <p:set>
                                      <p:cBhvr>
                                        <p:cTn id="208" dur="1" fill="hold">
                                          <p:stCondLst>
                                            <p:cond delay="0"/>
                                          </p:stCondLst>
                                        </p:cTn>
                                        <p:tgtEl>
                                          <p:spTgt spid="2"/>
                                        </p:tgtEl>
                                        <p:attrNameLst>
                                          <p:attrName>style.visibility</p:attrName>
                                        </p:attrNameLst>
                                      </p:cBhvr>
                                      <p:to>
                                        <p:strVal val="visible"/>
                                      </p:to>
                                    </p:set>
                                    <p:animEffect transition="in" filter="fade">
                                      <p:cBhvr>
                                        <p:cTn id="209" dur="500"/>
                                        <p:tgtEl>
                                          <p:spTgt spid="2"/>
                                        </p:tgtEl>
                                      </p:cBhvr>
                                    </p:animEffect>
                                  </p:childTnLst>
                                </p:cTn>
                              </p:par>
                              <p:par>
                                <p:cTn id="210" presetID="10" presetClass="entr" presetSubtype="0" fill="hold" nodeType="withEffect">
                                  <p:stCondLst>
                                    <p:cond delay="0"/>
                                  </p:stCondLst>
                                  <p:childTnLst>
                                    <p:set>
                                      <p:cBhvr>
                                        <p:cTn id="211" dur="1" fill="hold">
                                          <p:stCondLst>
                                            <p:cond delay="0"/>
                                          </p:stCondLst>
                                        </p:cTn>
                                        <p:tgtEl>
                                          <p:spTgt spid="16"/>
                                        </p:tgtEl>
                                        <p:attrNameLst>
                                          <p:attrName>style.visibility</p:attrName>
                                        </p:attrNameLst>
                                      </p:cBhvr>
                                      <p:to>
                                        <p:strVal val="visible"/>
                                      </p:to>
                                    </p:set>
                                    <p:animEffect transition="in" filter="fade">
                                      <p:cBhvr>
                                        <p:cTn id="212" dur="500"/>
                                        <p:tgtEl>
                                          <p:spTgt spid="16"/>
                                        </p:tgtEl>
                                      </p:cBhvr>
                                    </p:animEffect>
                                  </p:childTnLst>
                                </p:cTn>
                              </p:par>
                              <p:par>
                                <p:cTn id="213" presetID="10" presetClass="entr" presetSubtype="0" fill="hold" nodeType="withEffect">
                                  <p:stCondLst>
                                    <p:cond delay="0"/>
                                  </p:stCondLst>
                                  <p:childTnLst>
                                    <p:set>
                                      <p:cBhvr>
                                        <p:cTn id="214" dur="1" fill="hold">
                                          <p:stCondLst>
                                            <p:cond delay="0"/>
                                          </p:stCondLst>
                                        </p:cTn>
                                        <p:tgtEl>
                                          <p:spTgt spid="15"/>
                                        </p:tgtEl>
                                        <p:attrNameLst>
                                          <p:attrName>style.visibility</p:attrName>
                                        </p:attrNameLst>
                                      </p:cBhvr>
                                      <p:to>
                                        <p:strVal val="visible"/>
                                      </p:to>
                                    </p:set>
                                    <p:animEffect transition="in" filter="fade">
                                      <p:cBhvr>
                                        <p:cTn id="215" dur="500"/>
                                        <p:tgtEl>
                                          <p:spTgt spid="15"/>
                                        </p:tgtEl>
                                      </p:cBhvr>
                                    </p:animEffect>
                                  </p:childTnLst>
                                </p:cTn>
                              </p:par>
                              <p:par>
                                <p:cTn id="216" presetID="10" presetClass="entr" presetSubtype="0" fill="hold" nodeType="withEffect">
                                  <p:stCondLst>
                                    <p:cond delay="0"/>
                                  </p:stCondLst>
                                  <p:childTnLst>
                                    <p:set>
                                      <p:cBhvr>
                                        <p:cTn id="217" dur="1" fill="hold">
                                          <p:stCondLst>
                                            <p:cond delay="0"/>
                                          </p:stCondLst>
                                        </p:cTn>
                                        <p:tgtEl>
                                          <p:spTgt spid="18"/>
                                        </p:tgtEl>
                                        <p:attrNameLst>
                                          <p:attrName>style.visibility</p:attrName>
                                        </p:attrNameLst>
                                      </p:cBhvr>
                                      <p:to>
                                        <p:strVal val="visible"/>
                                      </p:to>
                                    </p:set>
                                    <p:animEffect transition="in" filter="fade">
                                      <p:cBhvr>
                                        <p:cTn id="218" dur="500"/>
                                        <p:tgtEl>
                                          <p:spTgt spid="18"/>
                                        </p:tgtEl>
                                      </p:cBhvr>
                                    </p:animEffect>
                                  </p:childTnLst>
                                </p:cTn>
                              </p:par>
                              <p:par>
                                <p:cTn id="219" presetID="10" presetClass="entr" presetSubtype="0" fill="hold" nodeType="withEffect">
                                  <p:stCondLst>
                                    <p:cond delay="0"/>
                                  </p:stCondLst>
                                  <p:childTnLst>
                                    <p:set>
                                      <p:cBhvr>
                                        <p:cTn id="220" dur="1" fill="hold">
                                          <p:stCondLst>
                                            <p:cond delay="0"/>
                                          </p:stCondLst>
                                        </p:cTn>
                                        <p:tgtEl>
                                          <p:spTgt spid="20"/>
                                        </p:tgtEl>
                                        <p:attrNameLst>
                                          <p:attrName>style.visibility</p:attrName>
                                        </p:attrNameLst>
                                      </p:cBhvr>
                                      <p:to>
                                        <p:strVal val="visible"/>
                                      </p:to>
                                    </p:set>
                                    <p:animEffect transition="in" filter="fade">
                                      <p:cBhvr>
                                        <p:cTn id="221" dur="500"/>
                                        <p:tgtEl>
                                          <p:spTgt spid="20"/>
                                        </p:tgtEl>
                                      </p:cBhvr>
                                    </p:animEffect>
                                  </p:childTnLst>
                                </p:cTn>
                              </p:par>
                              <p:par>
                                <p:cTn id="222" presetID="10" presetClass="entr" presetSubtype="0" fill="hold" nodeType="withEffect">
                                  <p:stCondLst>
                                    <p:cond delay="0"/>
                                  </p:stCondLst>
                                  <p:childTnLst>
                                    <p:set>
                                      <p:cBhvr>
                                        <p:cTn id="223" dur="1" fill="hold">
                                          <p:stCondLst>
                                            <p:cond delay="0"/>
                                          </p:stCondLst>
                                        </p:cTn>
                                        <p:tgtEl>
                                          <p:spTgt spid="17"/>
                                        </p:tgtEl>
                                        <p:attrNameLst>
                                          <p:attrName>style.visibility</p:attrName>
                                        </p:attrNameLst>
                                      </p:cBhvr>
                                      <p:to>
                                        <p:strVal val="visible"/>
                                      </p:to>
                                    </p:set>
                                    <p:animEffect transition="in" filter="fade">
                                      <p:cBhvr>
                                        <p:cTn id="224" dur="500"/>
                                        <p:tgtEl>
                                          <p:spTgt spid="17"/>
                                        </p:tgtEl>
                                      </p:cBhvr>
                                    </p:animEffect>
                                  </p:childTnLst>
                                </p:cTn>
                              </p:par>
                              <p:par>
                                <p:cTn id="225" presetID="10" presetClass="entr" presetSubtype="0" fill="hold" nodeType="withEffect">
                                  <p:stCondLst>
                                    <p:cond delay="0"/>
                                  </p:stCondLst>
                                  <p:childTnLst>
                                    <p:set>
                                      <p:cBhvr>
                                        <p:cTn id="226" dur="1" fill="hold">
                                          <p:stCondLst>
                                            <p:cond delay="0"/>
                                          </p:stCondLst>
                                        </p:cTn>
                                        <p:tgtEl>
                                          <p:spTgt spid="21"/>
                                        </p:tgtEl>
                                        <p:attrNameLst>
                                          <p:attrName>style.visibility</p:attrName>
                                        </p:attrNameLst>
                                      </p:cBhvr>
                                      <p:to>
                                        <p:strVal val="visible"/>
                                      </p:to>
                                    </p:set>
                                    <p:animEffect transition="in" filter="fade">
                                      <p:cBhvr>
                                        <p:cTn id="227" dur="500"/>
                                        <p:tgtEl>
                                          <p:spTgt spid="21"/>
                                        </p:tgtEl>
                                      </p:cBhvr>
                                    </p:animEffect>
                                  </p:childTnLst>
                                </p:cTn>
                              </p:par>
                              <p:par>
                                <p:cTn id="228" presetID="10" presetClass="entr" presetSubtype="0" fill="hold" nodeType="withEffect">
                                  <p:stCondLst>
                                    <p:cond delay="0"/>
                                  </p:stCondLst>
                                  <p:childTnLst>
                                    <p:set>
                                      <p:cBhvr>
                                        <p:cTn id="229" dur="1" fill="hold">
                                          <p:stCondLst>
                                            <p:cond delay="0"/>
                                          </p:stCondLst>
                                        </p:cTn>
                                        <p:tgtEl>
                                          <p:spTgt spid="19"/>
                                        </p:tgtEl>
                                        <p:attrNameLst>
                                          <p:attrName>style.visibility</p:attrName>
                                        </p:attrNameLst>
                                      </p:cBhvr>
                                      <p:to>
                                        <p:strVal val="visible"/>
                                      </p:to>
                                    </p:set>
                                    <p:animEffect transition="in" filter="fade">
                                      <p:cBhvr>
                                        <p:cTn id="230" dur="500"/>
                                        <p:tgtEl>
                                          <p:spTgt spid="19"/>
                                        </p:tgtEl>
                                      </p:cBhvr>
                                    </p:animEffect>
                                  </p:childTnLst>
                                </p:cTn>
                              </p:par>
                              <p:par>
                                <p:cTn id="231" presetID="10" presetClass="entr" presetSubtype="0" fill="hold" nodeType="withEffect">
                                  <p:stCondLst>
                                    <p:cond delay="0"/>
                                  </p:stCondLst>
                                  <p:childTnLst>
                                    <p:set>
                                      <p:cBhvr>
                                        <p:cTn id="232" dur="1" fill="hold">
                                          <p:stCondLst>
                                            <p:cond delay="0"/>
                                          </p:stCondLst>
                                        </p:cTn>
                                        <p:tgtEl>
                                          <p:spTgt spid="4"/>
                                        </p:tgtEl>
                                        <p:attrNameLst>
                                          <p:attrName>style.visibility</p:attrName>
                                        </p:attrNameLst>
                                      </p:cBhvr>
                                      <p:to>
                                        <p:strVal val="visible"/>
                                      </p:to>
                                    </p:set>
                                    <p:animEffect transition="in" filter="fade">
                                      <p:cBhvr>
                                        <p:cTn id="233" dur="500"/>
                                        <p:tgtEl>
                                          <p:spTgt spid="4"/>
                                        </p:tgtEl>
                                      </p:cBhvr>
                                    </p:animEffect>
                                  </p:childTnLst>
                                </p:cTn>
                              </p:par>
                              <p:par>
                                <p:cTn id="234" presetID="10" presetClass="entr" presetSubtype="0" fill="hold" nodeType="withEffect">
                                  <p:stCondLst>
                                    <p:cond delay="0"/>
                                  </p:stCondLst>
                                  <p:childTnLst>
                                    <p:set>
                                      <p:cBhvr>
                                        <p:cTn id="235" dur="1" fill="hold">
                                          <p:stCondLst>
                                            <p:cond delay="0"/>
                                          </p:stCondLst>
                                        </p:cTn>
                                        <p:tgtEl>
                                          <p:spTgt spid="6"/>
                                        </p:tgtEl>
                                        <p:attrNameLst>
                                          <p:attrName>style.visibility</p:attrName>
                                        </p:attrNameLst>
                                      </p:cBhvr>
                                      <p:to>
                                        <p:strVal val="visible"/>
                                      </p:to>
                                    </p:set>
                                    <p:animEffect transition="in" filter="fade">
                                      <p:cBhvr>
                                        <p:cTn id="236" dur="500"/>
                                        <p:tgtEl>
                                          <p:spTgt spid="6"/>
                                        </p:tgtEl>
                                      </p:cBhvr>
                                    </p:animEffect>
                                  </p:childTnLst>
                                </p:cTn>
                              </p:par>
                            </p:childTnLst>
                          </p:cTn>
                        </p:par>
                      </p:childTnLst>
                    </p:cTn>
                  </p:par>
                </p:childTnLst>
              </p:cTn>
              <p:nextCondLst>
                <p:cond evt="onClick" delay="0">
                  <p:tgtEl>
                    <p:spTgt spid="14"/>
                  </p:tgtEl>
                </p:cond>
              </p:nextCondLst>
            </p:seq>
            <p:seq concurrent="1" nextAc="seek">
              <p:cTn id="237" restart="whenNotActive" fill="hold" evtFilter="cancelBubble" nodeType="interactiveSeq">
                <p:stCondLst>
                  <p:cond evt="onClick" delay="0">
                    <p:tgtEl>
                      <p:spTgt spid="20"/>
                    </p:tgtEl>
                  </p:cond>
                </p:stCondLst>
                <p:endSync evt="end" delay="0">
                  <p:rtn val="all"/>
                </p:endSync>
                <p:childTnLst>
                  <p:par>
                    <p:cTn id="238" fill="hold">
                      <p:stCondLst>
                        <p:cond delay="0"/>
                      </p:stCondLst>
                      <p:childTnLst>
                        <p:par>
                          <p:cTn id="239" fill="hold">
                            <p:stCondLst>
                              <p:cond delay="0"/>
                            </p:stCondLst>
                            <p:childTnLst>
                              <p:par>
                                <p:cTn id="240" presetID="26" presetClass="emph" presetSubtype="0" fill="hold" nodeType="clickEffect">
                                  <p:stCondLst>
                                    <p:cond delay="0"/>
                                  </p:stCondLst>
                                  <p:childTnLst>
                                    <p:animEffect transition="out" filter="fade">
                                      <p:cBhvr>
                                        <p:cTn id="241" dur="500" tmFilter="0, 0; .2, .5; .8, .5; 1, 0"/>
                                        <p:tgtEl>
                                          <p:spTgt spid="20"/>
                                        </p:tgtEl>
                                      </p:cBhvr>
                                    </p:animEffect>
                                    <p:animScale>
                                      <p:cBhvr>
                                        <p:cTn id="242" dur="250" autoRev="1" fill="hold"/>
                                        <p:tgtEl>
                                          <p:spTgt spid="20"/>
                                        </p:tgtEl>
                                      </p:cBhvr>
                                      <p:by x="105000" y="105000"/>
                                    </p:animScale>
                                  </p:childTnLst>
                                  <p:subTnLst>
                                    <p:audio>
                                      <p:cMediaNode>
                                        <p:cTn display="0" masterRel="sameClick">
                                          <p:stCondLst>
                                            <p:cond evt="begin" delay="0">
                                              <p:tn val="240"/>
                                            </p:cond>
                                          </p:stCondLst>
                                          <p:endCondLst>
                                            <p:cond evt="onStopAudio" delay="0">
                                              <p:tgtEl>
                                                <p:sldTgt/>
                                              </p:tgtEl>
                                            </p:cond>
                                          </p:endCondLst>
                                        </p:cTn>
                                        <p:tgtEl>
                                          <p:sndTgt r:embed="rId7" name="click.wav"/>
                                        </p:tgtEl>
                                      </p:cMediaNode>
                                    </p:audio>
                                  </p:subTnLst>
                                </p:cTn>
                              </p:par>
                            </p:childTnLst>
                          </p:cTn>
                        </p:par>
                        <p:par>
                          <p:cTn id="243" fill="hold">
                            <p:stCondLst>
                              <p:cond delay="500"/>
                            </p:stCondLst>
                            <p:childTnLst>
                              <p:par>
                                <p:cTn id="244" presetID="1" presetClass="mediacall" presetSubtype="0" fill="hold" nodeType="afterEffect">
                                  <p:stCondLst>
                                    <p:cond delay="0"/>
                                  </p:stCondLst>
                                  <p:childTnLst>
                                    <p:cmd type="call" cmd="playFrom(0.0)">
                                      <p:cBhvr>
                                        <p:cTn id="245" dur="4995" fill="hold"/>
                                        <p:tgtEl>
                                          <p:spTgt spid="7"/>
                                        </p:tgtEl>
                                      </p:cBhvr>
                                    </p:cmd>
                                  </p:childTnLst>
                                </p:cTn>
                              </p:par>
                              <p:par>
                                <p:cTn id="246" presetID="1" presetClass="entr" presetSubtype="0" fill="hold" nodeType="withEffect">
                                  <p:stCondLst>
                                    <p:cond delay="0"/>
                                  </p:stCondLst>
                                  <p:childTnLst>
                                    <p:set>
                                      <p:cBhvr>
                                        <p:cTn id="247" dur="1" fill="hold">
                                          <p:stCondLst>
                                            <p:cond delay="0"/>
                                          </p:stCondLst>
                                        </p:cTn>
                                        <p:tgtEl>
                                          <p:spTgt spid="13"/>
                                        </p:tgtEl>
                                        <p:attrNameLst>
                                          <p:attrName>style.visibility</p:attrName>
                                        </p:attrNameLst>
                                      </p:cBhvr>
                                      <p:to>
                                        <p:strVal val="visible"/>
                                      </p:to>
                                    </p:set>
                                  </p:childTnLst>
                                </p:cTn>
                              </p:par>
                              <p:par>
                                <p:cTn id="248" presetID="63" presetClass="path" presetSubtype="0" accel="50000" decel="50000" fill="hold" nodeType="withEffect">
                                  <p:stCondLst>
                                    <p:cond delay="0"/>
                                  </p:stCondLst>
                                  <p:childTnLst>
                                    <p:animMotion origin="layout" path="M 6.25E-7 -4.81481E-6 L 0.16094 -4.81481E-6 " pathEditMode="relative" rAng="0" ptsTypes="AA">
                                      <p:cBhvr>
                                        <p:cTn id="249" dur="500" fill="hold"/>
                                        <p:tgtEl>
                                          <p:spTgt spid="14"/>
                                        </p:tgtEl>
                                        <p:attrNameLst>
                                          <p:attrName>ppt_x</p:attrName>
                                          <p:attrName>ppt_y</p:attrName>
                                        </p:attrNameLst>
                                      </p:cBhvr>
                                      <p:rCtr x="7591" y="0"/>
                                    </p:animMotion>
                                  </p:childTnLst>
                                </p:cTn>
                              </p:par>
                              <p:par>
                                <p:cTn id="250" presetID="10" presetClass="exit" presetSubtype="0" fill="hold" nodeType="withEffect">
                                  <p:stCondLst>
                                    <p:cond delay="0"/>
                                  </p:stCondLst>
                                  <p:childTnLst>
                                    <p:animEffect transition="out" filter="fade">
                                      <p:cBhvr>
                                        <p:cTn id="251" dur="500"/>
                                        <p:tgtEl>
                                          <p:spTgt spid="31"/>
                                        </p:tgtEl>
                                      </p:cBhvr>
                                    </p:animEffect>
                                    <p:set>
                                      <p:cBhvr>
                                        <p:cTn id="252" dur="1" fill="hold">
                                          <p:stCondLst>
                                            <p:cond delay="499"/>
                                          </p:stCondLst>
                                        </p:cTn>
                                        <p:tgtEl>
                                          <p:spTgt spid="31"/>
                                        </p:tgtEl>
                                        <p:attrNameLst>
                                          <p:attrName>style.visibility</p:attrName>
                                        </p:attrNameLst>
                                      </p:cBhvr>
                                      <p:to>
                                        <p:strVal val="hidden"/>
                                      </p:to>
                                    </p:set>
                                  </p:childTnLst>
                                </p:cTn>
                              </p:par>
                              <p:par>
                                <p:cTn id="253" presetID="10" presetClass="exit" presetSubtype="0" fill="hold" nodeType="withEffect">
                                  <p:stCondLst>
                                    <p:cond delay="0"/>
                                  </p:stCondLst>
                                  <p:childTnLst>
                                    <p:animEffect transition="out" filter="fade">
                                      <p:cBhvr>
                                        <p:cTn id="254" dur="500"/>
                                        <p:tgtEl>
                                          <p:spTgt spid="12"/>
                                        </p:tgtEl>
                                      </p:cBhvr>
                                    </p:animEffect>
                                    <p:set>
                                      <p:cBhvr>
                                        <p:cTn id="255" dur="1" fill="hold">
                                          <p:stCondLst>
                                            <p:cond delay="499"/>
                                          </p:stCondLst>
                                        </p:cTn>
                                        <p:tgtEl>
                                          <p:spTgt spid="12"/>
                                        </p:tgtEl>
                                        <p:attrNameLst>
                                          <p:attrName>style.visibility</p:attrName>
                                        </p:attrNameLst>
                                      </p:cBhvr>
                                      <p:to>
                                        <p:strVal val="hidden"/>
                                      </p:to>
                                    </p:set>
                                  </p:childTnLst>
                                </p:cTn>
                              </p:par>
                              <p:par>
                                <p:cTn id="256" presetID="10" presetClass="exit" presetSubtype="0" fill="hold" nodeType="withEffect">
                                  <p:stCondLst>
                                    <p:cond delay="0"/>
                                  </p:stCondLst>
                                  <p:childTnLst>
                                    <p:animEffect transition="out" filter="fade">
                                      <p:cBhvr>
                                        <p:cTn id="257" dur="500"/>
                                        <p:tgtEl>
                                          <p:spTgt spid="2"/>
                                        </p:tgtEl>
                                      </p:cBhvr>
                                    </p:animEffect>
                                    <p:set>
                                      <p:cBhvr>
                                        <p:cTn id="258" dur="1" fill="hold">
                                          <p:stCondLst>
                                            <p:cond delay="499"/>
                                          </p:stCondLst>
                                        </p:cTn>
                                        <p:tgtEl>
                                          <p:spTgt spid="2"/>
                                        </p:tgtEl>
                                        <p:attrNameLst>
                                          <p:attrName>style.visibility</p:attrName>
                                        </p:attrNameLst>
                                      </p:cBhvr>
                                      <p:to>
                                        <p:strVal val="hidden"/>
                                      </p:to>
                                    </p:set>
                                  </p:childTnLst>
                                </p:cTn>
                              </p:par>
                              <p:par>
                                <p:cTn id="259" presetID="10" presetClass="exit" presetSubtype="0" fill="hold" nodeType="withEffect">
                                  <p:stCondLst>
                                    <p:cond delay="0"/>
                                  </p:stCondLst>
                                  <p:childTnLst>
                                    <p:animEffect transition="out" filter="fade">
                                      <p:cBhvr>
                                        <p:cTn id="260" dur="500"/>
                                        <p:tgtEl>
                                          <p:spTgt spid="16"/>
                                        </p:tgtEl>
                                      </p:cBhvr>
                                    </p:animEffect>
                                    <p:set>
                                      <p:cBhvr>
                                        <p:cTn id="261" dur="1" fill="hold">
                                          <p:stCondLst>
                                            <p:cond delay="499"/>
                                          </p:stCondLst>
                                        </p:cTn>
                                        <p:tgtEl>
                                          <p:spTgt spid="16"/>
                                        </p:tgtEl>
                                        <p:attrNameLst>
                                          <p:attrName>style.visibility</p:attrName>
                                        </p:attrNameLst>
                                      </p:cBhvr>
                                      <p:to>
                                        <p:strVal val="hidden"/>
                                      </p:to>
                                    </p:set>
                                  </p:childTnLst>
                                </p:cTn>
                              </p:par>
                              <p:par>
                                <p:cTn id="262" presetID="10" presetClass="exit" presetSubtype="0" fill="hold" nodeType="withEffect">
                                  <p:stCondLst>
                                    <p:cond delay="0"/>
                                  </p:stCondLst>
                                  <p:childTnLst>
                                    <p:animEffect transition="out" filter="fade">
                                      <p:cBhvr>
                                        <p:cTn id="263" dur="500"/>
                                        <p:tgtEl>
                                          <p:spTgt spid="15"/>
                                        </p:tgtEl>
                                      </p:cBhvr>
                                    </p:animEffect>
                                    <p:set>
                                      <p:cBhvr>
                                        <p:cTn id="264" dur="1" fill="hold">
                                          <p:stCondLst>
                                            <p:cond delay="499"/>
                                          </p:stCondLst>
                                        </p:cTn>
                                        <p:tgtEl>
                                          <p:spTgt spid="15"/>
                                        </p:tgtEl>
                                        <p:attrNameLst>
                                          <p:attrName>style.visibility</p:attrName>
                                        </p:attrNameLst>
                                      </p:cBhvr>
                                      <p:to>
                                        <p:strVal val="hidden"/>
                                      </p:to>
                                    </p:set>
                                  </p:childTnLst>
                                </p:cTn>
                              </p:par>
                              <p:par>
                                <p:cTn id="265" presetID="10" presetClass="exit" presetSubtype="0" fill="hold" nodeType="withEffect">
                                  <p:stCondLst>
                                    <p:cond delay="0"/>
                                  </p:stCondLst>
                                  <p:childTnLst>
                                    <p:animEffect transition="out" filter="fade">
                                      <p:cBhvr>
                                        <p:cTn id="266" dur="500"/>
                                        <p:tgtEl>
                                          <p:spTgt spid="18"/>
                                        </p:tgtEl>
                                      </p:cBhvr>
                                    </p:animEffect>
                                    <p:set>
                                      <p:cBhvr>
                                        <p:cTn id="267" dur="1" fill="hold">
                                          <p:stCondLst>
                                            <p:cond delay="499"/>
                                          </p:stCondLst>
                                        </p:cTn>
                                        <p:tgtEl>
                                          <p:spTgt spid="18"/>
                                        </p:tgtEl>
                                        <p:attrNameLst>
                                          <p:attrName>style.visibility</p:attrName>
                                        </p:attrNameLst>
                                      </p:cBhvr>
                                      <p:to>
                                        <p:strVal val="hidden"/>
                                      </p:to>
                                    </p:set>
                                  </p:childTnLst>
                                </p:cTn>
                              </p:par>
                              <p:par>
                                <p:cTn id="268" presetID="10" presetClass="exit" presetSubtype="0" fill="hold" nodeType="withEffect">
                                  <p:stCondLst>
                                    <p:cond delay="0"/>
                                  </p:stCondLst>
                                  <p:childTnLst>
                                    <p:animEffect transition="out" filter="fade">
                                      <p:cBhvr>
                                        <p:cTn id="269" dur="500"/>
                                        <p:tgtEl>
                                          <p:spTgt spid="20"/>
                                        </p:tgtEl>
                                      </p:cBhvr>
                                    </p:animEffect>
                                    <p:set>
                                      <p:cBhvr>
                                        <p:cTn id="270" dur="1" fill="hold">
                                          <p:stCondLst>
                                            <p:cond delay="499"/>
                                          </p:stCondLst>
                                        </p:cTn>
                                        <p:tgtEl>
                                          <p:spTgt spid="20"/>
                                        </p:tgtEl>
                                        <p:attrNameLst>
                                          <p:attrName>style.visibility</p:attrName>
                                        </p:attrNameLst>
                                      </p:cBhvr>
                                      <p:to>
                                        <p:strVal val="hidden"/>
                                      </p:to>
                                    </p:set>
                                  </p:childTnLst>
                                </p:cTn>
                              </p:par>
                              <p:par>
                                <p:cTn id="271" presetID="10" presetClass="exit" presetSubtype="0" fill="hold" nodeType="withEffect">
                                  <p:stCondLst>
                                    <p:cond delay="0"/>
                                  </p:stCondLst>
                                  <p:childTnLst>
                                    <p:animEffect transition="out" filter="fade">
                                      <p:cBhvr>
                                        <p:cTn id="272" dur="500"/>
                                        <p:tgtEl>
                                          <p:spTgt spid="17"/>
                                        </p:tgtEl>
                                      </p:cBhvr>
                                    </p:animEffect>
                                    <p:set>
                                      <p:cBhvr>
                                        <p:cTn id="273" dur="1" fill="hold">
                                          <p:stCondLst>
                                            <p:cond delay="499"/>
                                          </p:stCondLst>
                                        </p:cTn>
                                        <p:tgtEl>
                                          <p:spTgt spid="17"/>
                                        </p:tgtEl>
                                        <p:attrNameLst>
                                          <p:attrName>style.visibility</p:attrName>
                                        </p:attrNameLst>
                                      </p:cBhvr>
                                      <p:to>
                                        <p:strVal val="hidden"/>
                                      </p:to>
                                    </p:set>
                                  </p:childTnLst>
                                </p:cTn>
                              </p:par>
                              <p:par>
                                <p:cTn id="274" presetID="10" presetClass="exit" presetSubtype="0" fill="hold" nodeType="withEffect">
                                  <p:stCondLst>
                                    <p:cond delay="0"/>
                                  </p:stCondLst>
                                  <p:childTnLst>
                                    <p:animEffect transition="out" filter="fade">
                                      <p:cBhvr>
                                        <p:cTn id="275" dur="500"/>
                                        <p:tgtEl>
                                          <p:spTgt spid="21"/>
                                        </p:tgtEl>
                                      </p:cBhvr>
                                    </p:animEffect>
                                    <p:set>
                                      <p:cBhvr>
                                        <p:cTn id="276" dur="1" fill="hold">
                                          <p:stCondLst>
                                            <p:cond delay="499"/>
                                          </p:stCondLst>
                                        </p:cTn>
                                        <p:tgtEl>
                                          <p:spTgt spid="21"/>
                                        </p:tgtEl>
                                        <p:attrNameLst>
                                          <p:attrName>style.visibility</p:attrName>
                                        </p:attrNameLst>
                                      </p:cBhvr>
                                      <p:to>
                                        <p:strVal val="hidden"/>
                                      </p:to>
                                    </p:set>
                                  </p:childTnLst>
                                </p:cTn>
                              </p:par>
                              <p:par>
                                <p:cTn id="277" presetID="10" presetClass="exit" presetSubtype="0" fill="hold" nodeType="withEffect">
                                  <p:stCondLst>
                                    <p:cond delay="0"/>
                                  </p:stCondLst>
                                  <p:childTnLst>
                                    <p:animEffect transition="out" filter="fade">
                                      <p:cBhvr>
                                        <p:cTn id="278" dur="500"/>
                                        <p:tgtEl>
                                          <p:spTgt spid="19"/>
                                        </p:tgtEl>
                                      </p:cBhvr>
                                    </p:animEffect>
                                    <p:set>
                                      <p:cBhvr>
                                        <p:cTn id="279" dur="1" fill="hold">
                                          <p:stCondLst>
                                            <p:cond delay="499"/>
                                          </p:stCondLst>
                                        </p:cTn>
                                        <p:tgtEl>
                                          <p:spTgt spid="19"/>
                                        </p:tgtEl>
                                        <p:attrNameLst>
                                          <p:attrName>style.visibility</p:attrName>
                                        </p:attrNameLst>
                                      </p:cBhvr>
                                      <p:to>
                                        <p:strVal val="hidden"/>
                                      </p:to>
                                    </p:set>
                                  </p:childTnLst>
                                </p:cTn>
                              </p:par>
                              <p:par>
                                <p:cTn id="280" presetID="10" presetClass="exit" presetSubtype="0" fill="hold" nodeType="withEffect">
                                  <p:stCondLst>
                                    <p:cond delay="0"/>
                                  </p:stCondLst>
                                  <p:childTnLst>
                                    <p:animEffect transition="out" filter="fade">
                                      <p:cBhvr>
                                        <p:cTn id="281" dur="500"/>
                                        <p:tgtEl>
                                          <p:spTgt spid="4"/>
                                        </p:tgtEl>
                                      </p:cBhvr>
                                    </p:animEffect>
                                    <p:set>
                                      <p:cBhvr>
                                        <p:cTn id="282" dur="1" fill="hold">
                                          <p:stCondLst>
                                            <p:cond delay="499"/>
                                          </p:stCondLst>
                                        </p:cTn>
                                        <p:tgtEl>
                                          <p:spTgt spid="4"/>
                                        </p:tgtEl>
                                        <p:attrNameLst>
                                          <p:attrName>style.visibility</p:attrName>
                                        </p:attrNameLst>
                                      </p:cBhvr>
                                      <p:to>
                                        <p:strVal val="hidden"/>
                                      </p:to>
                                    </p:set>
                                  </p:childTnLst>
                                </p:cTn>
                              </p:par>
                              <p:par>
                                <p:cTn id="283" presetID="10" presetClass="exit" presetSubtype="0" fill="hold" nodeType="withEffect">
                                  <p:stCondLst>
                                    <p:cond delay="0"/>
                                  </p:stCondLst>
                                  <p:childTnLst>
                                    <p:animEffect transition="out" filter="fade">
                                      <p:cBhvr>
                                        <p:cTn id="284" dur="500"/>
                                        <p:tgtEl>
                                          <p:spTgt spid="6"/>
                                        </p:tgtEl>
                                      </p:cBhvr>
                                    </p:animEffect>
                                    <p:set>
                                      <p:cBhvr>
                                        <p:cTn id="28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6" restart="whenNotActive" fill="hold" evtFilter="cancelBubble" nodeType="interactiveSeq">
                <p:stCondLst>
                  <p:cond evt="onClick" delay="0">
                    <p:tgtEl>
                      <p:spTgt spid="21"/>
                    </p:tgtEl>
                  </p:cond>
                </p:stCondLst>
                <p:endSync evt="end" delay="0">
                  <p:rtn val="all"/>
                </p:endSync>
                <p:childTnLst>
                  <p:par>
                    <p:cTn id="287" fill="hold">
                      <p:stCondLst>
                        <p:cond delay="0"/>
                      </p:stCondLst>
                      <p:childTnLst>
                        <p:par>
                          <p:cTn id="288" fill="hold">
                            <p:stCondLst>
                              <p:cond delay="0"/>
                            </p:stCondLst>
                            <p:childTnLst>
                              <p:par>
                                <p:cTn id="289" presetID="26" presetClass="emph" presetSubtype="0" fill="hold" nodeType="clickEffect">
                                  <p:stCondLst>
                                    <p:cond delay="0"/>
                                  </p:stCondLst>
                                  <p:childTnLst>
                                    <p:animEffect transition="out" filter="fade">
                                      <p:cBhvr>
                                        <p:cTn id="290" dur="500" tmFilter="0, 0; .2, .5; .8, .5; 1, 0"/>
                                        <p:tgtEl>
                                          <p:spTgt spid="21"/>
                                        </p:tgtEl>
                                      </p:cBhvr>
                                    </p:animEffect>
                                    <p:animScale>
                                      <p:cBhvr>
                                        <p:cTn id="291" dur="250" autoRev="1" fill="hold"/>
                                        <p:tgtEl>
                                          <p:spTgt spid="21"/>
                                        </p:tgtEl>
                                      </p:cBhvr>
                                      <p:by x="105000" y="105000"/>
                                    </p:animScale>
                                  </p:childTnLst>
                                  <p:subTnLst>
                                    <p:audio>
                                      <p:cMediaNode>
                                        <p:cTn display="0" masterRel="sameClick">
                                          <p:stCondLst>
                                            <p:cond evt="begin" delay="0">
                                              <p:tn val="289"/>
                                            </p:cond>
                                          </p:stCondLst>
                                          <p:endCondLst>
                                            <p:cond evt="onStopAudio" delay="0">
                                              <p:tgtEl>
                                                <p:sldTgt/>
                                              </p:tgtEl>
                                            </p:cond>
                                          </p:endCondLst>
                                        </p:cTn>
                                        <p:tgtEl>
                                          <p:sndTgt r:embed="rId8" name="chimes.wav"/>
                                        </p:tgtEl>
                                      </p:cMediaNode>
                                    </p:audio>
                                  </p:subTnLst>
                                </p:cTn>
                              </p:par>
                            </p:childTnLst>
                          </p:cTn>
                        </p:par>
                        <p:par>
                          <p:cTn id="292" fill="hold">
                            <p:stCondLst>
                              <p:cond delay="500"/>
                            </p:stCondLst>
                            <p:childTnLst>
                              <p:par>
                                <p:cTn id="293" presetID="1" presetClass="mediacall" presetSubtype="0" fill="hold" nodeType="afterEffect">
                                  <p:stCondLst>
                                    <p:cond delay="0"/>
                                  </p:stCondLst>
                                  <p:childTnLst>
                                    <p:cmd type="call" cmd="playFrom(0.0)">
                                      <p:cBhvr>
                                        <p:cTn id="294" dur="4995" fill="hold"/>
                                        <p:tgtEl>
                                          <p:spTgt spid="7"/>
                                        </p:tgtEl>
                                      </p:cBhvr>
                                    </p:cmd>
                                  </p:childTnLst>
                                </p:cTn>
                              </p:par>
                              <p:par>
                                <p:cTn id="295" presetID="1" presetClass="entr" presetSubtype="0" fill="hold" nodeType="withEffect">
                                  <p:stCondLst>
                                    <p:cond delay="0"/>
                                  </p:stCondLst>
                                  <p:childTnLst>
                                    <p:set>
                                      <p:cBhvr>
                                        <p:cTn id="296" dur="1" fill="hold">
                                          <p:stCondLst>
                                            <p:cond delay="0"/>
                                          </p:stCondLst>
                                        </p:cTn>
                                        <p:tgtEl>
                                          <p:spTgt spid="13"/>
                                        </p:tgtEl>
                                        <p:attrNameLst>
                                          <p:attrName>style.visibility</p:attrName>
                                        </p:attrNameLst>
                                      </p:cBhvr>
                                      <p:to>
                                        <p:strVal val="visible"/>
                                      </p:to>
                                    </p:set>
                                  </p:childTnLst>
                                </p:cTn>
                              </p:par>
                              <p:par>
                                <p:cTn id="297" presetID="63" presetClass="path" presetSubtype="0" accel="50000" decel="50000" fill="hold" nodeType="withEffect">
                                  <p:stCondLst>
                                    <p:cond delay="0"/>
                                  </p:stCondLst>
                                  <p:childTnLst>
                                    <p:animMotion origin="layout" path="M 6.25E-7 -4.81481E-6 L 0.16093 -4.81481E-6 " pathEditMode="relative" rAng="0" ptsTypes="AA">
                                      <p:cBhvr>
                                        <p:cTn id="298" dur="500" fill="hold"/>
                                        <p:tgtEl>
                                          <p:spTgt spid="14"/>
                                        </p:tgtEl>
                                        <p:attrNameLst>
                                          <p:attrName>ppt_x</p:attrName>
                                          <p:attrName>ppt_y</p:attrName>
                                        </p:attrNameLst>
                                      </p:cBhvr>
                                      <p:rCtr x="7956" y="0"/>
                                    </p:animMotion>
                                  </p:childTnLst>
                                </p:cTn>
                              </p:par>
                              <p:par>
                                <p:cTn id="299" presetID="10" presetClass="exit" presetSubtype="0" fill="hold" nodeType="withEffect">
                                  <p:stCondLst>
                                    <p:cond delay="0"/>
                                  </p:stCondLst>
                                  <p:childTnLst>
                                    <p:animEffect transition="out" filter="fade">
                                      <p:cBhvr>
                                        <p:cTn id="300" dur="500"/>
                                        <p:tgtEl>
                                          <p:spTgt spid="31"/>
                                        </p:tgtEl>
                                      </p:cBhvr>
                                    </p:animEffect>
                                    <p:set>
                                      <p:cBhvr>
                                        <p:cTn id="301" dur="1" fill="hold">
                                          <p:stCondLst>
                                            <p:cond delay="499"/>
                                          </p:stCondLst>
                                        </p:cTn>
                                        <p:tgtEl>
                                          <p:spTgt spid="31"/>
                                        </p:tgtEl>
                                        <p:attrNameLst>
                                          <p:attrName>style.visibility</p:attrName>
                                        </p:attrNameLst>
                                      </p:cBhvr>
                                      <p:to>
                                        <p:strVal val="hidden"/>
                                      </p:to>
                                    </p:set>
                                  </p:childTnLst>
                                </p:cTn>
                              </p:par>
                              <p:par>
                                <p:cTn id="302" presetID="10" presetClass="exit" presetSubtype="0" fill="hold" nodeType="withEffect">
                                  <p:stCondLst>
                                    <p:cond delay="0"/>
                                  </p:stCondLst>
                                  <p:childTnLst>
                                    <p:animEffect transition="out" filter="fade">
                                      <p:cBhvr>
                                        <p:cTn id="303" dur="500"/>
                                        <p:tgtEl>
                                          <p:spTgt spid="12"/>
                                        </p:tgtEl>
                                      </p:cBhvr>
                                    </p:animEffect>
                                    <p:set>
                                      <p:cBhvr>
                                        <p:cTn id="304" dur="1" fill="hold">
                                          <p:stCondLst>
                                            <p:cond delay="499"/>
                                          </p:stCondLst>
                                        </p:cTn>
                                        <p:tgtEl>
                                          <p:spTgt spid="12"/>
                                        </p:tgtEl>
                                        <p:attrNameLst>
                                          <p:attrName>style.visibility</p:attrName>
                                        </p:attrNameLst>
                                      </p:cBhvr>
                                      <p:to>
                                        <p:strVal val="hidden"/>
                                      </p:to>
                                    </p:set>
                                  </p:childTnLst>
                                </p:cTn>
                              </p:par>
                              <p:par>
                                <p:cTn id="305" presetID="10" presetClass="exit" presetSubtype="0" fill="hold" nodeType="withEffect">
                                  <p:stCondLst>
                                    <p:cond delay="0"/>
                                  </p:stCondLst>
                                  <p:childTnLst>
                                    <p:animEffect transition="out" filter="fade">
                                      <p:cBhvr>
                                        <p:cTn id="306" dur="500"/>
                                        <p:tgtEl>
                                          <p:spTgt spid="2"/>
                                        </p:tgtEl>
                                      </p:cBhvr>
                                    </p:animEffect>
                                    <p:set>
                                      <p:cBhvr>
                                        <p:cTn id="307" dur="1" fill="hold">
                                          <p:stCondLst>
                                            <p:cond delay="499"/>
                                          </p:stCondLst>
                                        </p:cTn>
                                        <p:tgtEl>
                                          <p:spTgt spid="2"/>
                                        </p:tgtEl>
                                        <p:attrNameLst>
                                          <p:attrName>style.visibility</p:attrName>
                                        </p:attrNameLst>
                                      </p:cBhvr>
                                      <p:to>
                                        <p:strVal val="hidden"/>
                                      </p:to>
                                    </p:set>
                                  </p:childTnLst>
                                </p:cTn>
                              </p:par>
                              <p:par>
                                <p:cTn id="308" presetID="10" presetClass="exit" presetSubtype="0" fill="hold" nodeType="withEffect">
                                  <p:stCondLst>
                                    <p:cond delay="0"/>
                                  </p:stCondLst>
                                  <p:childTnLst>
                                    <p:animEffect transition="out" filter="fade">
                                      <p:cBhvr>
                                        <p:cTn id="309" dur="500"/>
                                        <p:tgtEl>
                                          <p:spTgt spid="16"/>
                                        </p:tgtEl>
                                      </p:cBhvr>
                                    </p:animEffect>
                                    <p:set>
                                      <p:cBhvr>
                                        <p:cTn id="310" dur="1" fill="hold">
                                          <p:stCondLst>
                                            <p:cond delay="499"/>
                                          </p:stCondLst>
                                        </p:cTn>
                                        <p:tgtEl>
                                          <p:spTgt spid="16"/>
                                        </p:tgtEl>
                                        <p:attrNameLst>
                                          <p:attrName>style.visibility</p:attrName>
                                        </p:attrNameLst>
                                      </p:cBhvr>
                                      <p:to>
                                        <p:strVal val="hidden"/>
                                      </p:to>
                                    </p:set>
                                  </p:childTnLst>
                                </p:cTn>
                              </p:par>
                              <p:par>
                                <p:cTn id="311" presetID="10" presetClass="exit" presetSubtype="0" fill="hold" nodeType="withEffect">
                                  <p:stCondLst>
                                    <p:cond delay="0"/>
                                  </p:stCondLst>
                                  <p:childTnLst>
                                    <p:animEffect transition="out" filter="fade">
                                      <p:cBhvr>
                                        <p:cTn id="312" dur="500"/>
                                        <p:tgtEl>
                                          <p:spTgt spid="15"/>
                                        </p:tgtEl>
                                      </p:cBhvr>
                                    </p:animEffect>
                                    <p:set>
                                      <p:cBhvr>
                                        <p:cTn id="313" dur="1" fill="hold">
                                          <p:stCondLst>
                                            <p:cond delay="499"/>
                                          </p:stCondLst>
                                        </p:cTn>
                                        <p:tgtEl>
                                          <p:spTgt spid="15"/>
                                        </p:tgtEl>
                                        <p:attrNameLst>
                                          <p:attrName>style.visibility</p:attrName>
                                        </p:attrNameLst>
                                      </p:cBhvr>
                                      <p:to>
                                        <p:strVal val="hidden"/>
                                      </p:to>
                                    </p:set>
                                  </p:childTnLst>
                                </p:cTn>
                              </p:par>
                              <p:par>
                                <p:cTn id="314" presetID="10" presetClass="exit" presetSubtype="0" fill="hold" nodeType="withEffect">
                                  <p:stCondLst>
                                    <p:cond delay="0"/>
                                  </p:stCondLst>
                                  <p:childTnLst>
                                    <p:animEffect transition="out" filter="fade">
                                      <p:cBhvr>
                                        <p:cTn id="315" dur="500"/>
                                        <p:tgtEl>
                                          <p:spTgt spid="18"/>
                                        </p:tgtEl>
                                      </p:cBhvr>
                                    </p:animEffect>
                                    <p:set>
                                      <p:cBhvr>
                                        <p:cTn id="316" dur="1" fill="hold">
                                          <p:stCondLst>
                                            <p:cond delay="499"/>
                                          </p:stCondLst>
                                        </p:cTn>
                                        <p:tgtEl>
                                          <p:spTgt spid="18"/>
                                        </p:tgtEl>
                                        <p:attrNameLst>
                                          <p:attrName>style.visibility</p:attrName>
                                        </p:attrNameLst>
                                      </p:cBhvr>
                                      <p:to>
                                        <p:strVal val="hidden"/>
                                      </p:to>
                                    </p:set>
                                  </p:childTnLst>
                                </p:cTn>
                              </p:par>
                              <p:par>
                                <p:cTn id="317" presetID="10" presetClass="exit" presetSubtype="0" fill="hold" nodeType="withEffect">
                                  <p:stCondLst>
                                    <p:cond delay="0"/>
                                  </p:stCondLst>
                                  <p:childTnLst>
                                    <p:animEffect transition="out" filter="fade">
                                      <p:cBhvr>
                                        <p:cTn id="318" dur="500"/>
                                        <p:tgtEl>
                                          <p:spTgt spid="20"/>
                                        </p:tgtEl>
                                      </p:cBhvr>
                                    </p:animEffect>
                                    <p:set>
                                      <p:cBhvr>
                                        <p:cTn id="319" dur="1" fill="hold">
                                          <p:stCondLst>
                                            <p:cond delay="499"/>
                                          </p:stCondLst>
                                        </p:cTn>
                                        <p:tgtEl>
                                          <p:spTgt spid="20"/>
                                        </p:tgtEl>
                                        <p:attrNameLst>
                                          <p:attrName>style.visibility</p:attrName>
                                        </p:attrNameLst>
                                      </p:cBhvr>
                                      <p:to>
                                        <p:strVal val="hidden"/>
                                      </p:to>
                                    </p:set>
                                  </p:childTnLst>
                                </p:cTn>
                              </p:par>
                              <p:par>
                                <p:cTn id="320" presetID="10" presetClass="exit" presetSubtype="0" fill="hold" nodeType="withEffect">
                                  <p:stCondLst>
                                    <p:cond delay="0"/>
                                  </p:stCondLst>
                                  <p:childTnLst>
                                    <p:animEffect transition="out" filter="fade">
                                      <p:cBhvr>
                                        <p:cTn id="321" dur="500"/>
                                        <p:tgtEl>
                                          <p:spTgt spid="17"/>
                                        </p:tgtEl>
                                      </p:cBhvr>
                                    </p:animEffect>
                                    <p:set>
                                      <p:cBhvr>
                                        <p:cTn id="322" dur="1" fill="hold">
                                          <p:stCondLst>
                                            <p:cond delay="499"/>
                                          </p:stCondLst>
                                        </p:cTn>
                                        <p:tgtEl>
                                          <p:spTgt spid="17"/>
                                        </p:tgtEl>
                                        <p:attrNameLst>
                                          <p:attrName>style.visibility</p:attrName>
                                        </p:attrNameLst>
                                      </p:cBhvr>
                                      <p:to>
                                        <p:strVal val="hidden"/>
                                      </p:to>
                                    </p:set>
                                  </p:childTnLst>
                                </p:cTn>
                              </p:par>
                              <p:par>
                                <p:cTn id="323" presetID="10" presetClass="exit" presetSubtype="0" fill="hold" nodeType="withEffect">
                                  <p:stCondLst>
                                    <p:cond delay="0"/>
                                  </p:stCondLst>
                                  <p:childTnLst>
                                    <p:animEffect transition="out" filter="fade">
                                      <p:cBhvr>
                                        <p:cTn id="324" dur="500"/>
                                        <p:tgtEl>
                                          <p:spTgt spid="21"/>
                                        </p:tgtEl>
                                      </p:cBhvr>
                                    </p:animEffect>
                                    <p:set>
                                      <p:cBhvr>
                                        <p:cTn id="325" dur="1" fill="hold">
                                          <p:stCondLst>
                                            <p:cond delay="499"/>
                                          </p:stCondLst>
                                        </p:cTn>
                                        <p:tgtEl>
                                          <p:spTgt spid="21"/>
                                        </p:tgtEl>
                                        <p:attrNameLst>
                                          <p:attrName>style.visibility</p:attrName>
                                        </p:attrNameLst>
                                      </p:cBhvr>
                                      <p:to>
                                        <p:strVal val="hidden"/>
                                      </p:to>
                                    </p:set>
                                  </p:childTnLst>
                                </p:cTn>
                              </p:par>
                              <p:par>
                                <p:cTn id="326" presetID="10" presetClass="exit" presetSubtype="0" fill="hold" nodeType="withEffect">
                                  <p:stCondLst>
                                    <p:cond delay="0"/>
                                  </p:stCondLst>
                                  <p:childTnLst>
                                    <p:animEffect transition="out" filter="fade">
                                      <p:cBhvr>
                                        <p:cTn id="327" dur="500"/>
                                        <p:tgtEl>
                                          <p:spTgt spid="19"/>
                                        </p:tgtEl>
                                      </p:cBhvr>
                                    </p:animEffect>
                                    <p:set>
                                      <p:cBhvr>
                                        <p:cTn id="328" dur="1" fill="hold">
                                          <p:stCondLst>
                                            <p:cond delay="499"/>
                                          </p:stCondLst>
                                        </p:cTn>
                                        <p:tgtEl>
                                          <p:spTgt spid="19"/>
                                        </p:tgtEl>
                                        <p:attrNameLst>
                                          <p:attrName>style.visibility</p:attrName>
                                        </p:attrNameLst>
                                      </p:cBhvr>
                                      <p:to>
                                        <p:strVal val="hidden"/>
                                      </p:to>
                                    </p:set>
                                  </p:childTnLst>
                                </p:cTn>
                              </p:par>
                              <p:par>
                                <p:cTn id="329" presetID="10" presetClass="exit" presetSubtype="0" fill="hold" nodeType="withEffect">
                                  <p:stCondLst>
                                    <p:cond delay="0"/>
                                  </p:stCondLst>
                                  <p:childTnLst>
                                    <p:animEffect transition="out" filter="fade">
                                      <p:cBhvr>
                                        <p:cTn id="330" dur="500"/>
                                        <p:tgtEl>
                                          <p:spTgt spid="4"/>
                                        </p:tgtEl>
                                      </p:cBhvr>
                                    </p:animEffect>
                                    <p:set>
                                      <p:cBhvr>
                                        <p:cTn id="331" dur="1" fill="hold">
                                          <p:stCondLst>
                                            <p:cond delay="499"/>
                                          </p:stCondLst>
                                        </p:cTn>
                                        <p:tgtEl>
                                          <p:spTgt spid="4"/>
                                        </p:tgtEl>
                                        <p:attrNameLst>
                                          <p:attrName>style.visibility</p:attrName>
                                        </p:attrNameLst>
                                      </p:cBhvr>
                                      <p:to>
                                        <p:strVal val="hidden"/>
                                      </p:to>
                                    </p:set>
                                  </p:childTnLst>
                                </p:cTn>
                              </p:par>
                              <p:par>
                                <p:cTn id="332" presetID="10" presetClass="exit" presetSubtype="0" fill="hold" nodeType="withEffect">
                                  <p:stCondLst>
                                    <p:cond delay="0"/>
                                  </p:stCondLst>
                                  <p:childTnLst>
                                    <p:animEffect transition="out" filter="fade">
                                      <p:cBhvr>
                                        <p:cTn id="333" dur="500"/>
                                        <p:tgtEl>
                                          <p:spTgt spid="6"/>
                                        </p:tgtEl>
                                      </p:cBhvr>
                                    </p:animEffect>
                                    <p:set>
                                      <p:cBhvr>
                                        <p:cTn id="33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5" fill="hold" display="0">
                  <p:stCondLst>
                    <p:cond delay="indefinite"/>
                  </p:stCondLst>
                  <p:endCondLst>
                    <p:cond evt="onStopAudio" delay="0">
                      <p:tgtEl>
                        <p:sldTgt/>
                      </p:tgtEl>
                    </p:cond>
                  </p:endCondLst>
                </p:cTn>
                <p:tgtEl>
                  <p:spTgt spid="7"/>
                </p:tgtEl>
              </p:cMediaNode>
            </p:audio>
            <p:audio>
              <p:cMediaNode vol="46341">
                <p:cTn id="336" fill="hold" display="0">
                  <p:stCondLst>
                    <p:cond delay="indefinite"/>
                  </p:stCondLst>
                  <p:endCondLst>
                    <p:cond evt="onStopAudio" delay="0">
                      <p:tgtEl>
                        <p:sldTgt/>
                      </p:tgtEl>
                    </p:cond>
                  </p:endCondLst>
                </p:cTn>
                <p:tgtEl>
                  <p:spTgt spid="22"/>
                </p:tgtEl>
              </p:cMediaNode>
            </p:audio>
            <p:seq concurrent="1" nextAc="seek">
              <p:cTn id="337" restart="whenNotActive" fill="hold" evtFilter="cancelBubble" nodeType="interactiveSeq">
                <p:stCondLst>
                  <p:cond evt="onClick" delay="0">
                    <p:tgtEl>
                      <p:spTgt spid="46"/>
                    </p:tgtEl>
                  </p:cond>
                </p:stCondLst>
                <p:endSync evt="end" delay="0">
                  <p:rtn val="all"/>
                </p:endSync>
                <p:childTnLst>
                  <p:par>
                    <p:cTn id="338" fill="hold">
                      <p:stCondLst>
                        <p:cond delay="0"/>
                      </p:stCondLst>
                      <p:childTnLst>
                        <p:par>
                          <p:cTn id="339" fill="hold">
                            <p:stCondLst>
                              <p:cond delay="0"/>
                            </p:stCondLst>
                            <p:childTnLst>
                              <p:par>
                                <p:cTn id="340" presetID="26" presetClass="emph" presetSubtype="0" fill="hold" nodeType="clickEffect">
                                  <p:stCondLst>
                                    <p:cond delay="0"/>
                                  </p:stCondLst>
                                  <p:childTnLst>
                                    <p:animEffect transition="out" filter="fade">
                                      <p:cBhvr>
                                        <p:cTn id="341" dur="500" tmFilter="0, 0; .2, .5; .8, .5; 1, 0"/>
                                        <p:tgtEl>
                                          <p:spTgt spid="46"/>
                                        </p:tgtEl>
                                      </p:cBhvr>
                                    </p:animEffect>
                                    <p:animScale>
                                      <p:cBhvr>
                                        <p:cTn id="342" dur="250" autoRev="1" fill="hold"/>
                                        <p:tgtEl>
                                          <p:spTgt spid="46"/>
                                        </p:tgtEl>
                                      </p:cBhvr>
                                      <p:by x="105000" y="105000"/>
                                    </p:animScale>
                                  </p:childTnLst>
                                  <p:subTnLst>
                                    <p:audio>
                                      <p:cMediaNode>
                                        <p:cTn display="0" masterRel="sameClick">
                                          <p:stCondLst>
                                            <p:cond evt="begin" delay="0">
                                              <p:tn val="340"/>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6"/>
                  </p:tgtEl>
                </p:cond>
              </p:nextCondLst>
            </p:seq>
            <p:seq concurrent="1" nextAc="seek">
              <p:cTn id="343" restart="whenNotActive" fill="hold" evtFilter="cancelBubble" nodeType="interactiveSeq">
                <p:stCondLst>
                  <p:cond evt="onClick" delay="0">
                    <p:tgtEl>
                      <p:spTgt spid="45"/>
                    </p:tgtEl>
                  </p:cond>
                </p:stCondLst>
                <p:endSync evt="end" delay="0">
                  <p:rtn val="all"/>
                </p:endSync>
                <p:childTnLst>
                  <p:par>
                    <p:cTn id="344" fill="hold">
                      <p:stCondLst>
                        <p:cond delay="0"/>
                      </p:stCondLst>
                      <p:childTnLst>
                        <p:par>
                          <p:cTn id="345" fill="hold">
                            <p:stCondLst>
                              <p:cond delay="0"/>
                            </p:stCondLst>
                            <p:childTnLst>
                              <p:par>
                                <p:cTn id="346" presetID="26" presetClass="emph" presetSubtype="0" fill="hold" nodeType="clickEffect">
                                  <p:stCondLst>
                                    <p:cond delay="0"/>
                                  </p:stCondLst>
                                  <p:childTnLst>
                                    <p:animEffect transition="out" filter="fade">
                                      <p:cBhvr>
                                        <p:cTn id="347" dur="500" tmFilter="0, 0; .2, .5; .8, .5; 1, 0"/>
                                        <p:tgtEl>
                                          <p:spTgt spid="45"/>
                                        </p:tgtEl>
                                      </p:cBhvr>
                                    </p:animEffect>
                                    <p:animScale>
                                      <p:cBhvr>
                                        <p:cTn id="348" dur="250" autoRev="1" fill="hold"/>
                                        <p:tgtEl>
                                          <p:spTgt spid="45"/>
                                        </p:tgtEl>
                                      </p:cBhvr>
                                      <p:by x="105000" y="105000"/>
                                    </p:animScale>
                                  </p:childTnLst>
                                  <p:subTnLst>
                                    <p:audio>
                                      <p:cMediaNode>
                                        <p:cTn display="0" masterRel="sameClick">
                                          <p:stCondLst>
                                            <p:cond evt="begin" delay="0">
                                              <p:tn val="346"/>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5"/>
                  </p:tgtEl>
                </p:cond>
              </p:nextCondLst>
            </p:seq>
            <p:seq concurrent="1" nextAc="seek">
              <p:cTn id="349" restart="whenNotActive" fill="hold" evtFilter="cancelBubble" nodeType="interactiveSeq">
                <p:stCondLst>
                  <p:cond evt="onClick" delay="0">
                    <p:tgtEl>
                      <p:spTgt spid="48"/>
                    </p:tgtEl>
                  </p:cond>
                </p:stCondLst>
                <p:endSync evt="end" delay="0">
                  <p:rtn val="all"/>
                </p:endSync>
                <p:childTnLst>
                  <p:par>
                    <p:cTn id="350" fill="hold">
                      <p:stCondLst>
                        <p:cond delay="0"/>
                      </p:stCondLst>
                      <p:childTnLst>
                        <p:par>
                          <p:cTn id="351" fill="hold">
                            <p:stCondLst>
                              <p:cond delay="0"/>
                            </p:stCondLst>
                            <p:childTnLst>
                              <p:par>
                                <p:cTn id="352" presetID="1" presetClass="entr" presetSubtype="0" fill="hold" grpId="0" nodeType="afterEffect">
                                  <p:stCondLst>
                                    <p:cond delay="1000"/>
                                  </p:stCondLst>
                                  <p:childTnLst>
                                    <p:set>
                                      <p:cBhvr>
                                        <p:cTn id="353" dur="1" fill="hold">
                                          <p:stCondLst>
                                            <p:cond delay="0"/>
                                          </p:stCondLst>
                                        </p:cTn>
                                        <p:tgtEl>
                                          <p:spTgt spid="50"/>
                                        </p:tgtEl>
                                        <p:attrNameLst>
                                          <p:attrName>style.visibility</p:attrName>
                                        </p:attrNameLst>
                                      </p:cBhvr>
                                      <p:to>
                                        <p:strVal val="visible"/>
                                      </p:to>
                                    </p:set>
                                  </p:childTnLst>
                                  <p:subTnLst>
                                    <p:audio>
                                      <p:cMediaNode vol="13000">
                                        <p:cTn display="0" masterRel="sameClick">
                                          <p:stCondLst>
                                            <p:cond evt="begin" delay="0">
                                              <p:tn val="352"/>
                                            </p:cond>
                                          </p:stCondLst>
                                          <p:endCondLst>
                                            <p:cond evt="onStopAudio" delay="0">
                                              <p:tgtEl>
                                                <p:sldTgt/>
                                              </p:tgtEl>
                                            </p:cond>
                                          </p:endCondLst>
                                        </p:cTn>
                                        <p:tgtEl>
                                          <p:sndTgt r:embed="rId9" name="beep.wav"/>
                                        </p:tgtEl>
                                      </p:cMediaNode>
                                    </p:audio>
                                  </p:subTnLst>
                                </p:cTn>
                              </p:par>
                            </p:childTnLst>
                          </p:cTn>
                        </p:par>
                        <p:par>
                          <p:cTn id="354" fill="hold">
                            <p:stCondLst>
                              <p:cond delay="1000"/>
                            </p:stCondLst>
                            <p:childTnLst>
                              <p:par>
                                <p:cTn id="355" presetID="1" presetClass="entr" presetSubtype="0" fill="hold" grpId="0" nodeType="afterEffect">
                                  <p:stCondLst>
                                    <p:cond delay="1000"/>
                                  </p:stCondLst>
                                  <p:childTnLst>
                                    <p:set>
                                      <p:cBhvr>
                                        <p:cTn id="356" dur="1" fill="hold">
                                          <p:stCondLst>
                                            <p:cond delay="0"/>
                                          </p:stCondLst>
                                        </p:cTn>
                                        <p:tgtEl>
                                          <p:spTgt spid="51"/>
                                        </p:tgtEl>
                                        <p:attrNameLst>
                                          <p:attrName>style.visibility</p:attrName>
                                        </p:attrNameLst>
                                      </p:cBhvr>
                                      <p:to>
                                        <p:strVal val="visible"/>
                                      </p:to>
                                    </p:set>
                                  </p:childTnLst>
                                </p:cTn>
                              </p:par>
                            </p:childTnLst>
                          </p:cTn>
                        </p:par>
                        <p:par>
                          <p:cTn id="357" fill="hold">
                            <p:stCondLst>
                              <p:cond delay="2000"/>
                            </p:stCondLst>
                            <p:childTnLst>
                              <p:par>
                                <p:cTn id="358" presetID="1" presetClass="entr" presetSubtype="0" fill="hold" grpId="0" nodeType="afterEffect">
                                  <p:stCondLst>
                                    <p:cond delay="1000"/>
                                  </p:stCondLst>
                                  <p:childTnLst>
                                    <p:set>
                                      <p:cBhvr>
                                        <p:cTn id="359" dur="1" fill="hold">
                                          <p:stCondLst>
                                            <p:cond delay="0"/>
                                          </p:stCondLst>
                                        </p:cTn>
                                        <p:tgtEl>
                                          <p:spTgt spid="52"/>
                                        </p:tgtEl>
                                        <p:attrNameLst>
                                          <p:attrName>style.visibility</p:attrName>
                                        </p:attrNameLst>
                                      </p:cBhvr>
                                      <p:to>
                                        <p:strVal val="visible"/>
                                      </p:to>
                                    </p:set>
                                  </p:childTnLst>
                                </p:cTn>
                              </p:par>
                            </p:childTnLst>
                          </p:cTn>
                        </p:par>
                        <p:par>
                          <p:cTn id="360" fill="hold">
                            <p:stCondLst>
                              <p:cond delay="3000"/>
                            </p:stCondLst>
                            <p:childTnLst>
                              <p:par>
                                <p:cTn id="361" presetID="1" presetClass="entr" presetSubtype="0" fill="hold" grpId="0" nodeType="afterEffect">
                                  <p:stCondLst>
                                    <p:cond delay="1000"/>
                                  </p:stCondLst>
                                  <p:childTnLst>
                                    <p:set>
                                      <p:cBhvr>
                                        <p:cTn id="362" dur="1" fill="hold">
                                          <p:stCondLst>
                                            <p:cond delay="0"/>
                                          </p:stCondLst>
                                        </p:cTn>
                                        <p:tgtEl>
                                          <p:spTgt spid="53"/>
                                        </p:tgtEl>
                                        <p:attrNameLst>
                                          <p:attrName>style.visibility</p:attrName>
                                        </p:attrNameLst>
                                      </p:cBhvr>
                                      <p:to>
                                        <p:strVal val="visible"/>
                                      </p:to>
                                    </p:set>
                                  </p:childTnLst>
                                </p:cTn>
                              </p:par>
                            </p:childTnLst>
                          </p:cTn>
                        </p:par>
                        <p:par>
                          <p:cTn id="363" fill="hold">
                            <p:stCondLst>
                              <p:cond delay="4000"/>
                            </p:stCondLst>
                            <p:childTnLst>
                              <p:par>
                                <p:cTn id="364" presetID="1" presetClass="entr" presetSubtype="0" fill="hold" grpId="0" nodeType="afterEffect">
                                  <p:stCondLst>
                                    <p:cond delay="1000"/>
                                  </p:stCondLst>
                                  <p:childTnLst>
                                    <p:set>
                                      <p:cBhvr>
                                        <p:cTn id="365" dur="1" fill="hold">
                                          <p:stCondLst>
                                            <p:cond delay="0"/>
                                          </p:stCondLst>
                                        </p:cTn>
                                        <p:tgtEl>
                                          <p:spTgt spid="54"/>
                                        </p:tgtEl>
                                        <p:attrNameLst>
                                          <p:attrName>style.visibility</p:attrName>
                                        </p:attrNameLst>
                                      </p:cBhvr>
                                      <p:to>
                                        <p:strVal val="visible"/>
                                      </p:to>
                                    </p:set>
                                  </p:childTnLst>
                                </p:cTn>
                              </p:par>
                            </p:childTnLst>
                          </p:cTn>
                        </p:par>
                        <p:par>
                          <p:cTn id="366" fill="hold">
                            <p:stCondLst>
                              <p:cond delay="5000"/>
                            </p:stCondLst>
                            <p:childTnLst>
                              <p:par>
                                <p:cTn id="367" presetID="1" presetClass="entr" presetSubtype="0" fill="hold" grpId="0" nodeType="afterEffect">
                                  <p:stCondLst>
                                    <p:cond delay="1000"/>
                                  </p:stCondLst>
                                  <p:childTnLst>
                                    <p:set>
                                      <p:cBhvr>
                                        <p:cTn id="368" dur="1" fill="hold">
                                          <p:stCondLst>
                                            <p:cond delay="0"/>
                                          </p:stCondLst>
                                        </p:cTn>
                                        <p:tgtEl>
                                          <p:spTgt spid="55"/>
                                        </p:tgtEl>
                                        <p:attrNameLst>
                                          <p:attrName>style.visibility</p:attrName>
                                        </p:attrNameLst>
                                      </p:cBhvr>
                                      <p:to>
                                        <p:strVal val="visible"/>
                                      </p:to>
                                    </p:set>
                                  </p:childTnLst>
                                </p:cTn>
                              </p:par>
                            </p:childTnLst>
                          </p:cTn>
                        </p:par>
                        <p:par>
                          <p:cTn id="369" fill="hold">
                            <p:stCondLst>
                              <p:cond delay="6000"/>
                            </p:stCondLst>
                            <p:childTnLst>
                              <p:par>
                                <p:cTn id="370" presetID="1" presetClass="entr" presetSubtype="0" fill="hold" grpId="0" nodeType="afterEffect">
                                  <p:stCondLst>
                                    <p:cond delay="1000"/>
                                  </p:stCondLst>
                                  <p:childTnLst>
                                    <p:set>
                                      <p:cBhvr>
                                        <p:cTn id="371" dur="1" fill="hold">
                                          <p:stCondLst>
                                            <p:cond delay="0"/>
                                          </p:stCondLst>
                                        </p:cTn>
                                        <p:tgtEl>
                                          <p:spTgt spid="56"/>
                                        </p:tgtEl>
                                        <p:attrNameLst>
                                          <p:attrName>style.visibility</p:attrName>
                                        </p:attrNameLst>
                                      </p:cBhvr>
                                      <p:to>
                                        <p:strVal val="visible"/>
                                      </p:to>
                                    </p:set>
                                  </p:childTnLst>
                                </p:cTn>
                              </p:par>
                            </p:childTnLst>
                          </p:cTn>
                        </p:par>
                        <p:par>
                          <p:cTn id="372" fill="hold">
                            <p:stCondLst>
                              <p:cond delay="7000"/>
                            </p:stCondLst>
                            <p:childTnLst>
                              <p:par>
                                <p:cTn id="373" presetID="1" presetClass="entr" presetSubtype="0" fill="hold" grpId="0" nodeType="afterEffect">
                                  <p:stCondLst>
                                    <p:cond delay="1000"/>
                                  </p:stCondLst>
                                  <p:childTnLst>
                                    <p:set>
                                      <p:cBhvr>
                                        <p:cTn id="374" dur="1" fill="hold">
                                          <p:stCondLst>
                                            <p:cond delay="0"/>
                                          </p:stCondLst>
                                        </p:cTn>
                                        <p:tgtEl>
                                          <p:spTgt spid="57"/>
                                        </p:tgtEl>
                                        <p:attrNameLst>
                                          <p:attrName>style.visibility</p:attrName>
                                        </p:attrNameLst>
                                      </p:cBhvr>
                                      <p:to>
                                        <p:strVal val="visible"/>
                                      </p:to>
                                    </p:set>
                                  </p:childTnLst>
                                </p:cTn>
                              </p:par>
                            </p:childTnLst>
                          </p:cTn>
                        </p:par>
                        <p:par>
                          <p:cTn id="375" fill="hold">
                            <p:stCondLst>
                              <p:cond delay="8000"/>
                            </p:stCondLst>
                            <p:childTnLst>
                              <p:par>
                                <p:cTn id="376" presetID="1" presetClass="entr" presetSubtype="0" fill="hold" grpId="0" nodeType="afterEffect">
                                  <p:stCondLst>
                                    <p:cond delay="1000"/>
                                  </p:stCondLst>
                                  <p:childTnLst>
                                    <p:set>
                                      <p:cBhvr>
                                        <p:cTn id="377" dur="1" fill="hold">
                                          <p:stCondLst>
                                            <p:cond delay="0"/>
                                          </p:stCondLst>
                                        </p:cTn>
                                        <p:tgtEl>
                                          <p:spTgt spid="61"/>
                                        </p:tgtEl>
                                        <p:attrNameLst>
                                          <p:attrName>style.visibility</p:attrName>
                                        </p:attrNameLst>
                                      </p:cBhvr>
                                      <p:to>
                                        <p:strVal val="visible"/>
                                      </p:to>
                                    </p:set>
                                  </p:childTnLst>
                                </p:cTn>
                              </p:par>
                            </p:childTnLst>
                          </p:cTn>
                        </p:par>
                        <p:par>
                          <p:cTn id="378" fill="hold">
                            <p:stCondLst>
                              <p:cond delay="9000"/>
                            </p:stCondLst>
                            <p:childTnLst>
                              <p:par>
                                <p:cTn id="379" presetID="1" presetClass="entr" presetSubtype="0" fill="hold" grpId="0" nodeType="afterEffect">
                                  <p:stCondLst>
                                    <p:cond delay="1000"/>
                                  </p:stCondLst>
                                  <p:childTnLst>
                                    <p:set>
                                      <p:cBhvr>
                                        <p:cTn id="380" dur="1" fill="hold">
                                          <p:stCondLst>
                                            <p:cond delay="0"/>
                                          </p:stCondLst>
                                        </p:cTn>
                                        <p:tgtEl>
                                          <p:spTgt spid="62"/>
                                        </p:tgtEl>
                                        <p:attrNameLst>
                                          <p:attrName>style.visibility</p:attrName>
                                        </p:attrNameLst>
                                      </p:cBhvr>
                                      <p:to>
                                        <p:strVal val="visible"/>
                                      </p:to>
                                    </p:set>
                                  </p:childTnLst>
                                </p:cTn>
                              </p:par>
                            </p:childTnLst>
                          </p:cTn>
                        </p:par>
                        <p:par>
                          <p:cTn id="381" fill="hold">
                            <p:stCondLst>
                              <p:cond delay="10000"/>
                            </p:stCondLst>
                            <p:childTnLst>
                              <p:par>
                                <p:cTn id="382" presetID="1" presetClass="entr" presetSubtype="0" fill="hold" grpId="0" nodeType="afterEffect">
                                  <p:stCondLst>
                                    <p:cond delay="1000"/>
                                  </p:stCondLst>
                                  <p:childTnLst>
                                    <p:set>
                                      <p:cBhvr>
                                        <p:cTn id="383" dur="1" fill="hold">
                                          <p:stCondLst>
                                            <p:cond delay="0"/>
                                          </p:stCondLst>
                                        </p:cTn>
                                        <p:tgtEl>
                                          <p:spTgt spid="63"/>
                                        </p:tgtEl>
                                        <p:attrNameLst>
                                          <p:attrName>style.visibility</p:attrName>
                                        </p:attrNameLst>
                                      </p:cBhvr>
                                      <p:to>
                                        <p:strVal val="visible"/>
                                      </p:to>
                                    </p:set>
                                  </p:childTnLst>
                                </p:cTn>
                              </p:par>
                            </p:childTnLst>
                          </p:cTn>
                        </p:par>
                        <p:par>
                          <p:cTn id="384" fill="hold">
                            <p:stCondLst>
                              <p:cond delay="11000"/>
                            </p:stCondLst>
                            <p:childTnLst>
                              <p:par>
                                <p:cTn id="385" presetID="1" presetClass="entr" presetSubtype="0" fill="hold" grpId="0" nodeType="afterEffect">
                                  <p:stCondLst>
                                    <p:cond delay="1000"/>
                                  </p:stCondLst>
                                  <p:childTnLst>
                                    <p:set>
                                      <p:cBhvr>
                                        <p:cTn id="386" dur="1" fill="hold">
                                          <p:stCondLst>
                                            <p:cond delay="0"/>
                                          </p:stCondLst>
                                        </p:cTn>
                                        <p:tgtEl>
                                          <p:spTgt spid="64"/>
                                        </p:tgtEl>
                                        <p:attrNameLst>
                                          <p:attrName>style.visibility</p:attrName>
                                        </p:attrNameLst>
                                      </p:cBhvr>
                                      <p:to>
                                        <p:strVal val="visible"/>
                                      </p:to>
                                    </p:set>
                                  </p:childTnLst>
                                </p:cTn>
                              </p:par>
                            </p:childTnLst>
                          </p:cTn>
                        </p:par>
                        <p:par>
                          <p:cTn id="387" fill="hold">
                            <p:stCondLst>
                              <p:cond delay="12000"/>
                            </p:stCondLst>
                            <p:childTnLst>
                              <p:par>
                                <p:cTn id="388" presetID="1" presetClass="entr" presetSubtype="0" fill="hold" grpId="0" nodeType="afterEffect">
                                  <p:stCondLst>
                                    <p:cond delay="1000"/>
                                  </p:stCondLst>
                                  <p:childTnLst>
                                    <p:set>
                                      <p:cBhvr>
                                        <p:cTn id="389" dur="1" fill="hold">
                                          <p:stCondLst>
                                            <p:cond delay="0"/>
                                          </p:stCondLst>
                                        </p:cTn>
                                        <p:tgtEl>
                                          <p:spTgt spid="65"/>
                                        </p:tgtEl>
                                        <p:attrNameLst>
                                          <p:attrName>style.visibility</p:attrName>
                                        </p:attrNameLst>
                                      </p:cBhvr>
                                      <p:to>
                                        <p:strVal val="visible"/>
                                      </p:to>
                                    </p:set>
                                  </p:childTnLst>
                                  <p:subTnLst>
                                    <p:audio>
                                      <p:cMediaNode vol="13000">
                                        <p:cTn display="0" masterRel="sameClick">
                                          <p:stCondLst>
                                            <p:cond evt="begin" delay="0">
                                              <p:tn val="388"/>
                                            </p:cond>
                                          </p:stCondLst>
                                          <p:endCondLst>
                                            <p:cond evt="onStopAudio" delay="0">
                                              <p:tgtEl>
                                                <p:sldTgt/>
                                              </p:tgtEl>
                                            </p:cond>
                                          </p:endCondLst>
                                        </p:cTn>
                                        <p:tgtEl>
                                          <p:sndTgt r:embed="rId9" name="beep.wav"/>
                                        </p:tgtEl>
                                      </p:cMediaNode>
                                    </p:audio>
                                  </p:subTnLst>
                                </p:cTn>
                              </p:par>
                            </p:childTnLst>
                          </p:cTn>
                        </p:par>
                        <p:par>
                          <p:cTn id="390" fill="hold">
                            <p:stCondLst>
                              <p:cond delay="13000"/>
                            </p:stCondLst>
                            <p:childTnLst>
                              <p:par>
                                <p:cTn id="391" presetID="1" presetClass="entr" presetSubtype="0" fill="hold" grpId="0" nodeType="afterEffect">
                                  <p:stCondLst>
                                    <p:cond delay="1000"/>
                                  </p:stCondLst>
                                  <p:childTnLst>
                                    <p:set>
                                      <p:cBhvr>
                                        <p:cTn id="392" dur="1" fill="hold">
                                          <p:stCondLst>
                                            <p:cond delay="0"/>
                                          </p:stCondLst>
                                        </p:cTn>
                                        <p:tgtEl>
                                          <p:spTgt spid="66"/>
                                        </p:tgtEl>
                                        <p:attrNameLst>
                                          <p:attrName>style.visibility</p:attrName>
                                        </p:attrNameLst>
                                      </p:cBhvr>
                                      <p:to>
                                        <p:strVal val="visible"/>
                                      </p:to>
                                    </p:set>
                                  </p:childTnLst>
                                  <p:subTnLst>
                                    <p:audio>
                                      <p:cMediaNode vol="13000">
                                        <p:cTn display="0" masterRel="sameClick">
                                          <p:stCondLst>
                                            <p:cond evt="begin" delay="0">
                                              <p:tn val="391"/>
                                            </p:cond>
                                          </p:stCondLst>
                                          <p:endCondLst>
                                            <p:cond evt="onStopAudio" delay="0">
                                              <p:tgtEl>
                                                <p:sldTgt/>
                                              </p:tgtEl>
                                            </p:cond>
                                          </p:endCondLst>
                                        </p:cTn>
                                        <p:tgtEl>
                                          <p:sndTgt r:embed="rId9" name="beep.wav"/>
                                        </p:tgtEl>
                                      </p:cMediaNode>
                                    </p:audio>
                                  </p:subTnLst>
                                </p:cTn>
                              </p:par>
                            </p:childTnLst>
                          </p:cTn>
                        </p:par>
                        <p:par>
                          <p:cTn id="393" fill="hold">
                            <p:stCondLst>
                              <p:cond delay="14000"/>
                            </p:stCondLst>
                            <p:childTnLst>
                              <p:par>
                                <p:cTn id="394" presetID="1" presetClass="entr" presetSubtype="0" fill="hold" grpId="0" nodeType="afterEffect">
                                  <p:stCondLst>
                                    <p:cond delay="1000"/>
                                  </p:stCondLst>
                                  <p:childTnLst>
                                    <p:set>
                                      <p:cBhvr>
                                        <p:cTn id="395" dur="1" fill="hold">
                                          <p:stCondLst>
                                            <p:cond delay="0"/>
                                          </p:stCondLst>
                                        </p:cTn>
                                        <p:tgtEl>
                                          <p:spTgt spid="67"/>
                                        </p:tgtEl>
                                        <p:attrNameLst>
                                          <p:attrName>style.visibility</p:attrName>
                                        </p:attrNameLst>
                                      </p:cBhvr>
                                      <p:to>
                                        <p:strVal val="visible"/>
                                      </p:to>
                                    </p:set>
                                  </p:childTnLst>
                                  <p:subTnLst>
                                    <p:audio>
                                      <p:cMediaNode vol="13000">
                                        <p:cTn display="0" masterRel="sameClick">
                                          <p:stCondLst>
                                            <p:cond evt="begin" delay="0">
                                              <p:tn val="394"/>
                                            </p:cond>
                                          </p:stCondLst>
                                          <p:endCondLst>
                                            <p:cond evt="onStopAudio" delay="0">
                                              <p:tgtEl>
                                                <p:sldTgt/>
                                              </p:tgtEl>
                                            </p:cond>
                                          </p:endCondLst>
                                        </p:cTn>
                                        <p:tgtEl>
                                          <p:sndTgt r:embed="rId9" name="beep.wav"/>
                                        </p:tgtEl>
                                      </p:cMediaNode>
                                    </p:audio>
                                  </p:subTnLst>
                                </p:cTn>
                              </p:par>
                            </p:childTnLst>
                          </p:cTn>
                        </p:par>
                        <p:par>
                          <p:cTn id="396" fill="hold">
                            <p:stCondLst>
                              <p:cond delay="15000"/>
                            </p:stCondLst>
                            <p:childTnLst>
                              <p:par>
                                <p:cTn id="397" presetID="1" presetClass="entr" presetSubtype="0" fill="hold" grpId="0" nodeType="afterEffect">
                                  <p:stCondLst>
                                    <p:cond delay="1000"/>
                                  </p:stCondLst>
                                  <p:childTnLst>
                                    <p:set>
                                      <p:cBhvr>
                                        <p:cTn id="398"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397"/>
                                            </p:cond>
                                          </p:stCondLst>
                                          <p:endCondLst>
                                            <p:cond evt="onStopAudio" delay="0">
                                              <p:tgtEl>
                                                <p:sldTgt/>
                                              </p:tgtEl>
                                            </p:cond>
                                          </p:endCondLst>
                                        </p:cTn>
                                        <p:tgtEl>
                                          <p:sndTgt r:embed="rId10" name="GUN.wav"/>
                                        </p:tgtEl>
                                      </p:cMediaNode>
                                    </p:audio>
                                  </p:subTnLst>
                                </p:cTn>
                              </p:par>
                            </p:childTnLst>
                          </p:cTn>
                        </p:par>
                      </p:childTnLst>
                    </p:cTn>
                  </p:par>
                </p:childTnLst>
              </p:cTn>
              <p:nextCondLst>
                <p:cond evt="onClick" delay="0">
                  <p:tgtEl>
                    <p:spTgt spid="48"/>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P spid="61" grpId="0" animBg="1"/>
      <p:bldP spid="62" grpId="0" animBg="1"/>
      <p:bldP spid="63" grpId="0" animBg="1"/>
      <p:bldP spid="64" grpId="0" animBg="1"/>
      <p:bldP spid="65" grpId="0" animBg="1"/>
      <p:bldP spid="66" grpId="0" animBg="1"/>
      <p:bldP spid="67" grpId="0" animBg="1"/>
      <p:bldP spid="69"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FFFBEF"/>
        </a:solidFill>
        <a:effectLst/>
      </p:bgPr>
    </p:bg>
    <p:spTree>
      <p:nvGrpSpPr>
        <p:cNvPr id="1" name=""/>
        <p:cNvGrpSpPr/>
        <p:nvPr/>
      </p:nvGrpSpPr>
      <p:grpSpPr>
        <a:xfrm>
          <a:off x="0" y="0"/>
          <a:ext cx="0" cy="0"/>
          <a:chOff x="0" y="0"/>
          <a:chExt cx="0" cy="0"/>
        </a:xfrm>
      </p:grpSpPr>
      <p:sp>
        <p:nvSpPr>
          <p:cNvPr id="694" name="Google Shape;694;p24">
            <a:extLst>
              <a:ext uri="{FF2B5EF4-FFF2-40B4-BE49-F238E27FC236}">
                <a16:creationId xmlns:a16="http://schemas.microsoft.com/office/drawing/2014/main" id="{F391BA79-8C3C-4EB4-90E6-93863030F168}"/>
              </a:ext>
            </a:extLst>
          </p:cNvPr>
          <p:cNvSpPr/>
          <p:nvPr/>
        </p:nvSpPr>
        <p:spPr>
          <a:xfrm>
            <a:off x="4114801" y="285517"/>
            <a:ext cx="5438775" cy="1083974"/>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6F3483"/>
          </a:solidFill>
          <a:ln>
            <a:noFill/>
          </a:ln>
          <a:effectLst>
            <a:outerShdw blurRad="28575" dist="19050" dir="19320000" algn="bl" rotWithShape="0">
              <a:srgbClr val="000000">
                <a:alpha val="21000"/>
              </a:srgbClr>
            </a:outerShdw>
          </a:effectLst>
        </p:spPr>
        <p:txBody>
          <a:bodyPr spcFirstLastPara="1" lIns="91425" tIns="91425" rIns="91425" bIns="91425" anchor="ctr"/>
          <a:lstStyle/>
          <a:p>
            <a:pPr algn="ctr">
              <a:buClr>
                <a:srgbClr val="000000"/>
              </a:buClr>
              <a:defRPr/>
            </a:pPr>
            <a:r>
              <a:rPr lang="en-US" sz="3200" b="1" kern="0" dirty="0" err="1">
                <a:solidFill>
                  <a:srgbClr val="FFFBEF"/>
                </a:solidFill>
                <a:latin typeface="Times New Roman" panose="02020603050405020304" pitchFamily="18" charset="0"/>
                <a:cs typeface="Times New Roman" panose="02020603050405020304" pitchFamily="18" charset="0"/>
                <a:sym typeface="Arial"/>
              </a:rPr>
              <a:t>NHÂN</a:t>
            </a:r>
            <a:r>
              <a:rPr lang="en-US" sz="3200" b="1" kern="0" dirty="0">
                <a:solidFill>
                  <a:srgbClr val="FFFBEF"/>
                </a:solidFill>
                <a:latin typeface="Times New Roman" panose="02020603050405020304" pitchFamily="18" charset="0"/>
                <a:cs typeface="Times New Roman" panose="02020603050405020304" pitchFamily="18" charset="0"/>
                <a:sym typeface="Arial"/>
              </a:rPr>
              <a:t> </a:t>
            </a:r>
            <a:r>
              <a:rPr lang="en-US" sz="3200" b="1" kern="0" dirty="0" err="1">
                <a:solidFill>
                  <a:srgbClr val="FFFBEF"/>
                </a:solidFill>
                <a:latin typeface="Times New Roman" panose="02020603050405020304" pitchFamily="18" charset="0"/>
                <a:cs typeface="Times New Roman" panose="02020603050405020304" pitchFamily="18" charset="0"/>
                <a:sym typeface="Arial"/>
              </a:rPr>
              <a:t>VỚI</a:t>
            </a:r>
            <a:r>
              <a:rPr lang="en-US" sz="3200" b="1" kern="0" dirty="0">
                <a:solidFill>
                  <a:srgbClr val="FFFBEF"/>
                </a:solidFill>
                <a:latin typeface="Times New Roman" panose="02020603050405020304" pitchFamily="18" charset="0"/>
                <a:cs typeface="Times New Roman" panose="02020603050405020304" pitchFamily="18" charset="0"/>
                <a:sym typeface="Arial"/>
              </a:rPr>
              <a:t> </a:t>
            </a:r>
            <a:r>
              <a:rPr lang="en-US" sz="3200" b="1" kern="0" dirty="0" err="1">
                <a:solidFill>
                  <a:srgbClr val="FFFBEF"/>
                </a:solidFill>
                <a:latin typeface="Times New Roman" panose="02020603050405020304" pitchFamily="18" charset="0"/>
                <a:cs typeface="Times New Roman" panose="02020603050405020304" pitchFamily="18" charset="0"/>
                <a:sym typeface="Arial"/>
              </a:rPr>
              <a:t>SỐ</a:t>
            </a:r>
            <a:r>
              <a:rPr lang="en-US" sz="3200" b="1" kern="0" dirty="0">
                <a:solidFill>
                  <a:srgbClr val="FFFBEF"/>
                </a:solidFill>
                <a:latin typeface="Times New Roman" panose="02020603050405020304" pitchFamily="18" charset="0"/>
                <a:cs typeface="Times New Roman" panose="02020603050405020304" pitchFamily="18" charset="0"/>
                <a:sym typeface="Arial"/>
              </a:rPr>
              <a:t> </a:t>
            </a:r>
          </a:p>
          <a:p>
            <a:pPr algn="ctr">
              <a:buClr>
                <a:srgbClr val="000000"/>
              </a:buClr>
              <a:defRPr/>
            </a:pPr>
            <a:r>
              <a:rPr lang="en-US" sz="3200" b="1" kern="0" dirty="0" err="1">
                <a:solidFill>
                  <a:srgbClr val="FFFBEF"/>
                </a:solidFill>
                <a:latin typeface="Times New Roman" panose="02020603050405020304" pitchFamily="18" charset="0"/>
                <a:cs typeface="Times New Roman" panose="02020603050405020304" pitchFamily="18" charset="0"/>
                <a:sym typeface="Arial"/>
              </a:rPr>
              <a:t>CÓ</a:t>
            </a:r>
            <a:r>
              <a:rPr lang="en-US" sz="3200" b="1" kern="0" dirty="0">
                <a:solidFill>
                  <a:srgbClr val="FFFBEF"/>
                </a:solidFill>
                <a:latin typeface="Times New Roman" panose="02020603050405020304" pitchFamily="18" charset="0"/>
                <a:cs typeface="Times New Roman" panose="02020603050405020304" pitchFamily="18" charset="0"/>
                <a:sym typeface="Arial"/>
              </a:rPr>
              <a:t> </a:t>
            </a:r>
            <a:r>
              <a:rPr lang="en-US" sz="3200" b="1" kern="0" dirty="0" err="1">
                <a:solidFill>
                  <a:srgbClr val="FFFBEF"/>
                </a:solidFill>
                <a:latin typeface="Times New Roman" panose="02020603050405020304" pitchFamily="18" charset="0"/>
                <a:cs typeface="Times New Roman" panose="02020603050405020304" pitchFamily="18" charset="0"/>
                <a:sym typeface="Arial"/>
              </a:rPr>
              <a:t>MỘT</a:t>
            </a:r>
            <a:r>
              <a:rPr lang="en-US" sz="3200" b="1" kern="0" dirty="0">
                <a:solidFill>
                  <a:srgbClr val="FFFBEF"/>
                </a:solidFill>
                <a:latin typeface="Times New Roman" panose="02020603050405020304" pitchFamily="18" charset="0"/>
                <a:cs typeface="Times New Roman" panose="02020603050405020304" pitchFamily="18" charset="0"/>
                <a:sym typeface="Arial"/>
              </a:rPr>
              <a:t> </a:t>
            </a:r>
            <a:r>
              <a:rPr lang="en-US" sz="3200" b="1" kern="0" dirty="0" err="1">
                <a:solidFill>
                  <a:srgbClr val="FFFBEF"/>
                </a:solidFill>
                <a:latin typeface="Times New Roman" panose="02020603050405020304" pitchFamily="18" charset="0"/>
                <a:cs typeface="Times New Roman" panose="02020603050405020304" pitchFamily="18" charset="0"/>
                <a:sym typeface="Arial"/>
              </a:rPr>
              <a:t>CHỮ</a:t>
            </a:r>
            <a:r>
              <a:rPr lang="en-US" sz="3200" b="1" kern="0" dirty="0">
                <a:solidFill>
                  <a:srgbClr val="FFFBEF"/>
                </a:solidFill>
                <a:latin typeface="Times New Roman" panose="02020603050405020304" pitchFamily="18" charset="0"/>
                <a:cs typeface="Times New Roman" panose="02020603050405020304" pitchFamily="18" charset="0"/>
                <a:sym typeface="Arial"/>
              </a:rPr>
              <a:t> </a:t>
            </a:r>
            <a:r>
              <a:rPr lang="en-US" sz="3200" b="1" kern="0" dirty="0" err="1">
                <a:solidFill>
                  <a:srgbClr val="FFFBEF"/>
                </a:solidFill>
                <a:latin typeface="Times New Roman" panose="02020603050405020304" pitchFamily="18" charset="0"/>
                <a:cs typeface="Times New Roman" panose="02020603050405020304" pitchFamily="18" charset="0"/>
                <a:sym typeface="Arial"/>
              </a:rPr>
              <a:t>SỐ</a:t>
            </a:r>
            <a:endParaRPr sz="3200" b="1" kern="0" dirty="0">
              <a:solidFill>
                <a:srgbClr val="FFFBEF"/>
              </a:solidFill>
              <a:latin typeface="Times New Roman" panose="02020603050405020304" pitchFamily="18" charset="0"/>
              <a:cs typeface="Times New Roman" panose="02020603050405020304" pitchFamily="18" charset="0"/>
              <a:sym typeface="Arial"/>
            </a:endParaRPr>
          </a:p>
        </p:txBody>
      </p:sp>
      <p:sp>
        <p:nvSpPr>
          <p:cNvPr id="53253" name="Google Shape;697;p24">
            <a:extLst>
              <a:ext uri="{FF2B5EF4-FFF2-40B4-BE49-F238E27FC236}">
                <a16:creationId xmlns:a16="http://schemas.microsoft.com/office/drawing/2014/main" id="{FB8D970B-556E-4EE8-9B1F-744FCE260C5E}"/>
              </a:ext>
            </a:extLst>
          </p:cNvPr>
          <p:cNvSpPr txBox="1">
            <a:spLocks noGrp="1" noChangeArrowheads="1"/>
          </p:cNvSpPr>
          <p:nvPr>
            <p:ph type="title"/>
          </p:nvPr>
        </p:nvSpPr>
        <p:spPr>
          <a:xfrm>
            <a:off x="3051175" y="1304925"/>
            <a:ext cx="6991350" cy="573088"/>
          </a:xfrm>
        </p:spPr>
        <p:txBody>
          <a:bodyPr/>
          <a:lstStyle/>
          <a:p>
            <a:pPr eaLnBrk="1" hangingPunct="1">
              <a:spcBef>
                <a:spcPct val="0"/>
              </a:spcBef>
              <a:spcAft>
                <a:spcPct val="0"/>
              </a:spcAft>
              <a:buClr>
                <a:srgbClr val="434343"/>
              </a:buClr>
              <a:buFont typeface="Odibee Sans" charset="0"/>
              <a:buNone/>
            </a:pPr>
            <a:r>
              <a:rPr lang="en-US" altLang="en-US">
                <a:solidFill>
                  <a:srgbClr val="FFFBEF"/>
                </a:solidFill>
                <a:latin typeface="Odibee Sans" charset="0"/>
                <a:cs typeface="Odibee Sans" charset="0"/>
                <a:sym typeface="Odibee Sans" charset="0"/>
              </a:rPr>
              <a:t>MỤC TIÊU BÀI HỌC</a:t>
            </a:r>
          </a:p>
        </p:txBody>
      </p:sp>
      <p:sp>
        <p:nvSpPr>
          <p:cNvPr id="19" name="Rounded Rectangular Callout 20">
            <a:extLst>
              <a:ext uri="{FF2B5EF4-FFF2-40B4-BE49-F238E27FC236}">
                <a16:creationId xmlns:a16="http://schemas.microsoft.com/office/drawing/2014/main" id="{2253EBA1-A14C-47D2-A7F9-352C8F44DFFE}"/>
              </a:ext>
            </a:extLst>
          </p:cNvPr>
          <p:cNvSpPr/>
          <p:nvPr/>
        </p:nvSpPr>
        <p:spPr>
          <a:xfrm>
            <a:off x="2794866" y="2013460"/>
            <a:ext cx="8969785" cy="1415540"/>
          </a:xfrm>
          <a:prstGeom prst="wedgeRoundRectCallout">
            <a:avLst>
              <a:gd name="adj1" fmla="val -21256"/>
              <a:gd name="adj2" fmla="val 48975"/>
              <a:gd name="adj3" fmla="val 16667"/>
            </a:avLst>
          </a:prstGeom>
          <a:solidFill>
            <a:schemeClr val="accent2">
              <a:lumMod val="20000"/>
              <a:lumOff val="80000"/>
            </a:schemeClr>
          </a:solidFill>
          <a:ln w="38100">
            <a:solidFill>
              <a:schemeClr val="bg1"/>
            </a:solidFill>
            <a:prstDash val="sysDash"/>
          </a:ln>
          <a:effectLst>
            <a:glow rad="101600">
              <a:schemeClr val="accent2">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anchor="ctr"/>
          <a:lstStyle/>
          <a:p>
            <a:r>
              <a:rPr lang="nl-NL" sz="3200" b="1" dirty="0">
                <a:latin typeface="Times New Roman" panose="02020603050405020304" pitchFamily="18" charset="0"/>
                <a:cs typeface="Times New Roman" panose="02020603050405020304" pitchFamily="18" charset="0"/>
              </a:rPr>
              <a:t>+ Đặt tính: </a:t>
            </a:r>
            <a:r>
              <a:rPr lang="nl-NL" sz="3200" dirty="0">
                <a:latin typeface="Times New Roman" panose="02020603050405020304" pitchFamily="18" charset="0"/>
                <a:cs typeface="Times New Roman" panose="02020603050405020304" pitchFamily="18" charset="0"/>
              </a:rPr>
              <a:t>Đặt thừa số có 1 chữ số dưới thừa số có        nhiều chữ số.</a:t>
            </a:r>
            <a:endParaRPr lang="en-US" sz="3200" dirty="0">
              <a:latin typeface="Times New Roman" panose="02020603050405020304" pitchFamily="18" charset="0"/>
              <a:cs typeface="Times New Roman" panose="02020603050405020304" pitchFamily="18" charset="0"/>
            </a:endParaRPr>
          </a:p>
        </p:txBody>
      </p:sp>
      <p:sp>
        <p:nvSpPr>
          <p:cNvPr id="27" name="Rounded Rectangular Callout 20">
            <a:extLst>
              <a:ext uri="{FF2B5EF4-FFF2-40B4-BE49-F238E27FC236}">
                <a16:creationId xmlns:a16="http://schemas.microsoft.com/office/drawing/2014/main" id="{73C6AFED-EADA-411F-A29E-0A09B2F5F947}"/>
              </a:ext>
            </a:extLst>
          </p:cNvPr>
          <p:cNvSpPr/>
          <p:nvPr/>
        </p:nvSpPr>
        <p:spPr>
          <a:xfrm>
            <a:off x="2865567" y="4032367"/>
            <a:ext cx="8828382" cy="1415540"/>
          </a:xfrm>
          <a:prstGeom prst="wedgeRoundRectCallout">
            <a:avLst>
              <a:gd name="adj1" fmla="val -21256"/>
              <a:gd name="adj2" fmla="val 48975"/>
              <a:gd name="adj3" fmla="val 16667"/>
            </a:avLst>
          </a:prstGeom>
          <a:solidFill>
            <a:schemeClr val="accent2">
              <a:lumMod val="20000"/>
              <a:lumOff val="80000"/>
            </a:schemeClr>
          </a:solidFill>
          <a:ln w="38100">
            <a:solidFill>
              <a:schemeClr val="bg1"/>
            </a:solidFill>
            <a:prstDash val="sysDash"/>
          </a:ln>
          <a:effectLst>
            <a:glow rad="101600">
              <a:schemeClr val="accent2">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anchor="ctr"/>
          <a:lstStyle/>
          <a:p>
            <a:r>
              <a:rPr lang="nl-NL" sz="3200" b="1" dirty="0">
                <a:latin typeface="Times New Roman" panose="02020603050405020304" pitchFamily="18" charset="0"/>
                <a:cs typeface="Times New Roman" panose="02020603050405020304" pitchFamily="18" charset="0"/>
              </a:rPr>
              <a:t>+ Tính: </a:t>
            </a:r>
            <a:r>
              <a:rPr lang="nl-NL" sz="3200" dirty="0">
                <a:latin typeface="Times New Roman" panose="02020603050405020304" pitchFamily="18" charset="0"/>
                <a:cs typeface="Times New Roman" panose="02020603050405020304" pitchFamily="18" charset="0"/>
              </a:rPr>
              <a:t>Nhân thừa số có một chữ số với lần lượt các chữ số của thừa số có nhiều chữ số theo thứ tự từ phải sang trái.</a:t>
            </a:r>
            <a:endParaRPr lang="en-US" sz="3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4BD47A5-B0F9-40DA-AB1D-FECA9B52934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8778" y="4710697"/>
            <a:ext cx="2356789" cy="2369459"/>
          </a:xfrm>
          <a:prstGeom prst="rect">
            <a:avLst/>
          </a:prstGeom>
        </p:spPr>
      </p:pic>
      <p:pic>
        <p:nvPicPr>
          <p:cNvPr id="2" name="Google Shape;95;p1">
            <a:extLst>
              <a:ext uri="{FF2B5EF4-FFF2-40B4-BE49-F238E27FC236}">
                <a16:creationId xmlns:a16="http://schemas.microsoft.com/office/drawing/2014/main" id="{64AE2150-4352-C2A7-0C8D-039A257971C8}"/>
              </a:ext>
            </a:extLst>
          </p:cNvPr>
          <p:cNvPicPr preferRelativeResize="0"/>
          <p:nvPr/>
        </p:nvPicPr>
        <p:blipFill rotWithShape="1">
          <a:blip r:embed="rId5">
            <a:alphaModFix/>
          </a:blip>
          <a:srcRect/>
          <a:stretch/>
        </p:blipFill>
        <p:spPr>
          <a:xfrm>
            <a:off x="0" y="0"/>
            <a:ext cx="1470605" cy="738381"/>
          </a:xfrm>
          <a:prstGeom prst="rect">
            <a:avLst/>
          </a:prstGeom>
          <a:noFill/>
          <a:ln>
            <a:noFill/>
          </a:ln>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864"/>
            <a:ext cx="12202003" cy="871460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700" y="900750"/>
            <a:ext cx="3853732" cy="5302091"/>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02955" y="4094104"/>
            <a:ext cx="1395087" cy="956204"/>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5910" y="4094104"/>
            <a:ext cx="1395087" cy="956204"/>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96312" y="4829349"/>
            <a:ext cx="1960807" cy="587393"/>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9037" y="5060983"/>
            <a:ext cx="1395087" cy="956204"/>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39439" y="5796228"/>
            <a:ext cx="1960807" cy="587393"/>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9054" y="5035508"/>
            <a:ext cx="1395087" cy="956204"/>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9456" y="5770753"/>
            <a:ext cx="1960807" cy="587393"/>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9"/>
          <a:stretch>
            <a:fillRect/>
          </a:stretch>
        </p:blipFill>
        <p:spPr>
          <a:xfrm>
            <a:off x="0" y="6851907"/>
            <a:ext cx="12192000" cy="6093"/>
          </a:xfrm>
          <a:prstGeom prst="rect">
            <a:avLst/>
          </a:prstGeom>
        </p:spPr>
      </p:pic>
      <p:sp>
        <p:nvSpPr>
          <p:cNvPr id="18" name="Rectangle 17">
            <a:extLst>
              <a:ext uri="{FF2B5EF4-FFF2-40B4-BE49-F238E27FC236}">
                <a16:creationId xmlns:a16="http://schemas.microsoft.com/office/drawing/2014/main" id="{78692790-BD19-48D1-8B45-6CAA69F0E725}"/>
              </a:ext>
            </a:extLst>
          </p:cNvPr>
          <p:cNvSpPr/>
          <p:nvPr/>
        </p:nvSpPr>
        <p:spPr>
          <a:xfrm>
            <a:off x="4348432" y="899184"/>
            <a:ext cx="7784243" cy="1446548"/>
          </a:xfrm>
          <a:prstGeom prst="rect">
            <a:avLst/>
          </a:prstGeom>
          <a:noFill/>
        </p:spPr>
        <p:txBody>
          <a:bodyPr wrap="none" lIns="91438" tIns="45719" rIns="91438" bIns="45719">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Cambria" panose="02040503050406030204" pitchFamily="18" charset="0"/>
                <a:ea typeface="Cambria" panose="02040503050406030204" pitchFamily="18" charset="0"/>
                <a:cs typeface="+mn-cs"/>
              </a:rPr>
              <a:t>CẢM ƠN CÁC BẠN NHỎ! </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Cambria" panose="02040503050406030204" pitchFamily="18" charset="0"/>
                <a:ea typeface="Cambria" panose="02040503050406030204" pitchFamily="18" charset="0"/>
                <a:cs typeface="+mn-cs"/>
              </a:rPr>
              <a:t>CHÚC CÁC BẠN HỌC TẬP TỐT!</a:t>
            </a:r>
            <a:endParaRPr kumimoji="0" lang="en-US" sz="4400"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Calibri" panose="020F0502020204030204"/>
              <a:ea typeface="+mn-ea"/>
              <a:cs typeface="+mn-cs"/>
            </a:endParaRPr>
          </a:p>
        </p:txBody>
      </p:sp>
      <p:pic>
        <p:nvPicPr>
          <p:cNvPr id="16" name="Nhac nen">
            <a:hlinkClick r:id="" action="ppaction://media"/>
            <a:extLst>
              <a:ext uri="{FF2B5EF4-FFF2-40B4-BE49-F238E27FC236}">
                <a16:creationId xmlns:a16="http://schemas.microsoft.com/office/drawing/2014/main" id="{A2F60DAA-6D31-4EBE-91C3-12D6D324338D}"/>
              </a:ext>
            </a:extLst>
          </p:cNvPr>
          <p:cNvPicPr>
            <a:picLocks noChangeAspect="1"/>
          </p:cNvPicPr>
          <p:nvPr>
            <a:audioFile r:link="rId1"/>
            <p:extLst>
              <p:ext uri="{DAA4B4D4-6D71-4841-9C94-3DE7FCFB9230}">
                <p14:media xmlns:p14="http://schemas.microsoft.com/office/powerpoint/2010/main" r:embed="rId2">
                  <p14:trim st="74287" end="133304.3125"/>
                </p14:media>
              </p:ext>
            </p:extLst>
          </p:nvPr>
        </p:nvPicPr>
        <p:blipFill>
          <a:blip r:embed="rId10"/>
          <a:stretch>
            <a:fillRect/>
          </a:stretch>
        </p:blipFill>
        <p:spPr>
          <a:xfrm>
            <a:off x="-1267005" y="5269929"/>
            <a:ext cx="487363" cy="487362"/>
          </a:xfrm>
          <a:prstGeom prst="rect">
            <a:avLst/>
          </a:prstGeom>
        </p:spPr>
      </p:pic>
      <p:pic>
        <p:nvPicPr>
          <p:cNvPr id="2" name="Google Shape;95;p1">
            <a:extLst>
              <a:ext uri="{FF2B5EF4-FFF2-40B4-BE49-F238E27FC236}">
                <a16:creationId xmlns:a16="http://schemas.microsoft.com/office/drawing/2014/main" id="{D0F669EC-2F46-341E-E3ED-8025CB4702F4}"/>
              </a:ext>
            </a:extLst>
          </p:cNvPr>
          <p:cNvPicPr preferRelativeResize="0"/>
          <p:nvPr/>
        </p:nvPicPr>
        <p:blipFill rotWithShape="1">
          <a:blip r:embed="rId11">
            <a:alphaModFix/>
          </a:blip>
          <a:srcRect/>
          <a:stretch/>
        </p:blipFill>
        <p:spPr>
          <a:xfrm>
            <a:off x="0" y="0"/>
            <a:ext cx="1470605" cy="738381"/>
          </a:xfrm>
          <a:prstGeom prst="rect">
            <a:avLst/>
          </a:prstGeom>
          <a:noFill/>
          <a:ln>
            <a:noFill/>
          </a:ln>
        </p:spPr>
      </p:pic>
    </p:spTree>
    <p:extLst>
      <p:ext uri="{BB962C8B-B14F-4D97-AF65-F5344CB8AC3E}">
        <p14:creationId xmlns:p14="http://schemas.microsoft.com/office/powerpoint/2010/main" val="4072905758"/>
      </p:ext>
    </p:extLst>
  </p:cSld>
  <p:clrMapOvr>
    <a:masterClrMapping/>
  </p:clrMapOvr>
  <mc:AlternateContent xmlns:mc="http://schemas.openxmlformats.org/markup-compatibility/2006" xmlns:p14="http://schemas.microsoft.com/office/powerpoint/2010/main">
    <mc:Choice Requires="p14">
      <p:transition spd="slow" p14:dur="1500" advTm="5025">
        <p:circle/>
      </p:transition>
    </mc:Choice>
    <mc:Fallback xmlns="">
      <p:transition spd="slow" advTm="502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50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29563E2A-4BB3-4492-AB0F-E1FAE9AAECA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12202003" cy="8714601"/>
          </a:xfrm>
          <a:prstGeom prst="rect">
            <a:avLst/>
          </a:prstGeom>
        </p:spPr>
      </p:pic>
      <p:pic>
        <p:nvPicPr>
          <p:cNvPr id="42" name="Picture 41">
            <a:hlinkClick r:id="" action="ppaction://hlinkshowjump?jump=previousslide"/>
            <a:extLst>
              <a:ext uri="{FF2B5EF4-FFF2-40B4-BE49-F238E27FC236}">
                <a16:creationId xmlns:a16="http://schemas.microsoft.com/office/drawing/2014/main" id="{0DA4475E-149A-4F41-8C70-3D0078930F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84668" y="3975536"/>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4891459" y="2937491"/>
            <a:ext cx="3237933" cy="771088"/>
            <a:chOff x="418429" y="2465042"/>
            <a:chExt cx="4396608" cy="1890909"/>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4"/>
              <a:ext cx="4035312" cy="18639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2</a:t>
              </a:r>
              <a:r>
                <a:rPr kumimoji="0" lang="en-US" sz="5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800</a:t>
              </a: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55152" y="159046"/>
            <a:ext cx="11193152" cy="2009400"/>
            <a:chOff x="150128" y="102542"/>
            <a:chExt cx="11193152"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72744" y="148490"/>
              <a:ext cx="10170536" cy="1863939"/>
              <a:chOff x="1174255" y="14848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7"/>
              <a:stretch>
                <a:fillRect/>
              </a:stretch>
            </p:blipFill>
            <p:spPr>
              <a:xfrm>
                <a:off x="1174255" y="14848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Cambria" panose="02040503050406030204" pitchFamily="18" charset="0"/>
                    <a:ea typeface="Cambria" panose="02040503050406030204" pitchFamily="18" charset="0"/>
                    <a:cs typeface="Tahoma" panose="020B0604030504040204" pitchFamily="34" charset="0"/>
                  </a:rPr>
                  <a:t>Điền</a:t>
                </a: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số thích hợp điền vào chỗ chấm:</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2800 + 12 389  = 12 389 + ........</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6"/>
              <a:ext cx="909210"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charset="0"/>
                </a:rPr>
                <a:t>0</a:t>
              </a:r>
              <a:r>
                <a:rPr kumimoji="0" lang="vi-VN"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charset="0"/>
                </a:rPr>
                <a:t>2</a:t>
              </a:r>
              <a:endParaRPr kumimoji="0" lang="en-US"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charset="0"/>
              </a:endParaRP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9"/>
          <a:stretch>
            <a:fillRect/>
          </a:stretch>
        </p:blipFill>
        <p:spPr>
          <a:xfrm>
            <a:off x="-1660111" y="423470"/>
            <a:ext cx="1329043" cy="1329043"/>
          </a:xfrm>
          <a:prstGeom prst="rect">
            <a:avLst/>
          </a:prstGeom>
        </p:spPr>
      </p:pic>
      <p:pic>
        <p:nvPicPr>
          <p:cNvPr id="25" name="Picture 24">
            <a:extLst>
              <a:ext uri="{FF2B5EF4-FFF2-40B4-BE49-F238E27FC236}">
                <a16:creationId xmlns:a16="http://schemas.microsoft.com/office/drawing/2014/main" id="{DF1BA9AA-914F-4CF7-848E-85249828C3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20965" y="3706536"/>
            <a:ext cx="10877715" cy="3894292"/>
          </a:xfrm>
          <a:prstGeom prst="rect">
            <a:avLst/>
          </a:prstGeom>
        </p:spPr>
      </p:pic>
      <p:sp>
        <p:nvSpPr>
          <p:cNvPr id="27" name="TextBox 26">
            <a:extLst>
              <a:ext uri="{FF2B5EF4-FFF2-40B4-BE49-F238E27FC236}">
                <a16:creationId xmlns:a16="http://schemas.microsoft.com/office/drawing/2014/main" id="{F95217AA-61E0-4CFC-80BB-6935AA8EECE7}"/>
              </a:ext>
            </a:extLst>
          </p:cNvPr>
          <p:cNvSpPr txBox="1"/>
          <p:nvPr/>
        </p:nvSpPr>
        <p:spPr>
          <a:xfrm>
            <a:off x="4718287" y="4909311"/>
            <a:ext cx="3785011" cy="1077218"/>
          </a:xfrm>
          <a:prstGeom prst="rect">
            <a:avLst/>
          </a:prstGeom>
          <a:noFill/>
        </p:spPr>
        <p:txBody>
          <a:bodyPr wrap="non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Tính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hoán</a:t>
            </a:r>
            <a:r>
              <a:rPr lang="en-US" sz="3200" b="1" dirty="0">
                <a:solidFill>
                  <a:srgbClr val="FF0000"/>
                </a:solidFill>
                <a:latin typeface="Times New Roman" panose="02020603050405020304" pitchFamily="18" charset="0"/>
                <a:cs typeface="Times New Roman" panose="02020603050405020304" pitchFamily="18" charset="0"/>
              </a:rPr>
              <a:t> </a:t>
            </a:r>
          </a:p>
          <a:p>
            <a:pPr algn="ct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phép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tính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cộng</a:t>
            </a:r>
            <a:r>
              <a:rPr lang="en-US" sz="3200" b="1" dirty="0">
                <a:solidFill>
                  <a:srgbClr val="FF0000"/>
                </a:solidFill>
                <a:latin typeface="Times New Roman" panose="02020603050405020304" pitchFamily="18" charset="0"/>
                <a:cs typeface="Times New Roman" panose="02020603050405020304" pitchFamily="18" charset="0"/>
              </a:rPr>
              <a:t>.</a:t>
            </a:r>
          </a:p>
        </p:txBody>
      </p:sp>
      <p:pic>
        <p:nvPicPr>
          <p:cNvPr id="2" name="Google Shape;95;p1">
            <a:extLst>
              <a:ext uri="{FF2B5EF4-FFF2-40B4-BE49-F238E27FC236}">
                <a16:creationId xmlns:a16="http://schemas.microsoft.com/office/drawing/2014/main" id="{9F8A785E-5C4C-7F94-2FBB-B1F4B78E56E2}"/>
              </a:ext>
            </a:extLst>
          </p:cNvPr>
          <p:cNvPicPr preferRelativeResize="0"/>
          <p:nvPr/>
        </p:nvPicPr>
        <p:blipFill rotWithShape="1">
          <a:blip r:embed="rId11">
            <a:alphaModFix/>
          </a:blip>
          <a:srcRect/>
          <a:stretch/>
        </p:blipFill>
        <p:spPr>
          <a:xfrm>
            <a:off x="0" y="0"/>
            <a:ext cx="1470605" cy="738381"/>
          </a:xfrm>
          <a:prstGeom prst="rect">
            <a:avLst/>
          </a:prstGeom>
          <a:noFill/>
          <a:ln>
            <a:noFill/>
          </a:ln>
        </p:spPr>
      </p:pic>
    </p:spTree>
    <p:custDataLst>
      <p:tags r:id="rId1"/>
    </p:custDataLst>
    <p:extLst>
      <p:ext uri="{BB962C8B-B14F-4D97-AF65-F5344CB8AC3E}">
        <p14:creationId xmlns:p14="http://schemas.microsoft.com/office/powerpoint/2010/main" val="32339783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864"/>
            <a:ext cx="12202003" cy="871460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700" y="900750"/>
            <a:ext cx="3853732" cy="5302091"/>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02955" y="4094104"/>
            <a:ext cx="1395087" cy="956204"/>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5910" y="4094104"/>
            <a:ext cx="1395087" cy="956204"/>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96312" y="4829349"/>
            <a:ext cx="1960807" cy="587393"/>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9037" y="5060983"/>
            <a:ext cx="1395087" cy="956204"/>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39439" y="5796228"/>
            <a:ext cx="1960807" cy="587393"/>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9054" y="5035508"/>
            <a:ext cx="1395087" cy="956204"/>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9456" y="5770753"/>
            <a:ext cx="1960807" cy="587393"/>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9"/>
          <a:stretch>
            <a:fillRect/>
          </a:stretch>
        </p:blipFill>
        <p:spPr>
          <a:xfrm>
            <a:off x="0" y="6851907"/>
            <a:ext cx="12192000" cy="6093"/>
          </a:xfrm>
          <a:prstGeom prst="rect">
            <a:avLst/>
          </a:prstGeom>
        </p:spPr>
      </p:pic>
      <p:sp>
        <p:nvSpPr>
          <p:cNvPr id="18" name="Rectangle 17">
            <a:extLst>
              <a:ext uri="{FF2B5EF4-FFF2-40B4-BE49-F238E27FC236}">
                <a16:creationId xmlns:a16="http://schemas.microsoft.com/office/drawing/2014/main" id="{78692790-BD19-48D1-8B45-6CAA69F0E725}"/>
              </a:ext>
            </a:extLst>
          </p:cNvPr>
          <p:cNvSpPr/>
          <p:nvPr/>
        </p:nvSpPr>
        <p:spPr>
          <a:xfrm>
            <a:off x="4348432" y="899184"/>
            <a:ext cx="7784243" cy="1446548"/>
          </a:xfrm>
          <a:prstGeom prst="rect">
            <a:avLst/>
          </a:prstGeom>
          <a:noFill/>
        </p:spPr>
        <p:txBody>
          <a:bodyPr wrap="none" lIns="91438" tIns="45719" rIns="91438" bIns="45719">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Cambria" panose="02040503050406030204" pitchFamily="18" charset="0"/>
                <a:ea typeface="Cambria" panose="02040503050406030204" pitchFamily="18" charset="0"/>
                <a:cs typeface="+mn-cs"/>
              </a:rPr>
              <a:t>CẢM ƠN CÁC BẠN NHỎ! </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Cambria" panose="02040503050406030204" pitchFamily="18" charset="0"/>
                <a:ea typeface="Cambria" panose="02040503050406030204" pitchFamily="18" charset="0"/>
                <a:cs typeface="+mn-cs"/>
              </a:rPr>
              <a:t>CHÚC CÁC BẠN HỌC TẬP TỐT!</a:t>
            </a:r>
            <a:endParaRPr kumimoji="0" lang="en-US" sz="4400"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Calibri" panose="020F0502020204030204"/>
              <a:ea typeface="+mn-ea"/>
              <a:cs typeface="+mn-cs"/>
            </a:endParaRPr>
          </a:p>
        </p:txBody>
      </p:sp>
      <p:pic>
        <p:nvPicPr>
          <p:cNvPr id="16" name="Nhac nen">
            <a:hlinkClick r:id="" action="ppaction://media"/>
            <a:extLst>
              <a:ext uri="{FF2B5EF4-FFF2-40B4-BE49-F238E27FC236}">
                <a16:creationId xmlns:a16="http://schemas.microsoft.com/office/drawing/2014/main" id="{A2F60DAA-6D31-4EBE-91C3-12D6D324338D}"/>
              </a:ext>
            </a:extLst>
          </p:cNvPr>
          <p:cNvPicPr>
            <a:picLocks noChangeAspect="1"/>
          </p:cNvPicPr>
          <p:nvPr>
            <a:audioFile r:link="rId1"/>
            <p:extLst>
              <p:ext uri="{DAA4B4D4-6D71-4841-9C94-3DE7FCFB9230}">
                <p14:media xmlns:p14="http://schemas.microsoft.com/office/powerpoint/2010/main" r:embed="rId2">
                  <p14:trim st="74287" end="133304.3125"/>
                </p14:media>
              </p:ext>
            </p:extLst>
          </p:nvPr>
        </p:nvPicPr>
        <p:blipFill>
          <a:blip r:embed="rId10"/>
          <a:stretch>
            <a:fillRect/>
          </a:stretch>
        </p:blipFill>
        <p:spPr>
          <a:xfrm>
            <a:off x="-1267005" y="5269929"/>
            <a:ext cx="487363" cy="487362"/>
          </a:xfrm>
          <a:prstGeom prst="rect">
            <a:avLst/>
          </a:prstGeom>
        </p:spPr>
      </p:pic>
      <p:pic>
        <p:nvPicPr>
          <p:cNvPr id="2" name="Google Shape;95;p1">
            <a:extLst>
              <a:ext uri="{FF2B5EF4-FFF2-40B4-BE49-F238E27FC236}">
                <a16:creationId xmlns:a16="http://schemas.microsoft.com/office/drawing/2014/main" id="{4843EB30-B2CA-640A-96F9-E61727AFED7E}"/>
              </a:ext>
            </a:extLst>
          </p:cNvPr>
          <p:cNvPicPr preferRelativeResize="0"/>
          <p:nvPr/>
        </p:nvPicPr>
        <p:blipFill rotWithShape="1">
          <a:blip r:embed="rId11">
            <a:alphaModFix/>
          </a:blip>
          <a:srcRect/>
          <a:stretch/>
        </p:blipFill>
        <p:spPr>
          <a:xfrm>
            <a:off x="0" y="0"/>
            <a:ext cx="1470605" cy="738381"/>
          </a:xfrm>
          <a:prstGeom prst="rect">
            <a:avLst/>
          </a:prstGeom>
          <a:noFill/>
          <a:ln>
            <a:noFill/>
          </a:ln>
        </p:spPr>
      </p:pic>
    </p:spTree>
    <p:extLst>
      <p:ext uri="{BB962C8B-B14F-4D97-AF65-F5344CB8AC3E}">
        <p14:creationId xmlns:p14="http://schemas.microsoft.com/office/powerpoint/2010/main" val="1291789879"/>
      </p:ext>
    </p:extLst>
  </p:cSld>
  <p:clrMapOvr>
    <a:masterClrMapping/>
  </p:clrMapOvr>
  <mc:AlternateContent xmlns:mc="http://schemas.openxmlformats.org/markup-compatibility/2006" xmlns:p14="http://schemas.microsoft.com/office/powerpoint/2010/main">
    <mc:Choice Requires="p14">
      <p:transition spd="slow" p14:dur="1500" advTm="5025">
        <p:circle/>
      </p:transition>
    </mc:Choice>
    <mc:Fallback xmlns="">
      <p:transition spd="slow" advTm="502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50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799"/>
            <a:ext cx="12192000" cy="6908799"/>
          </a:xfrm>
          <a:prstGeom prst="rect">
            <a:avLst/>
          </a:prstGeom>
        </p:spPr>
      </p:pic>
      <p:sp>
        <p:nvSpPr>
          <p:cNvPr id="9" name="TextBox 8">
            <a:extLst>
              <a:ext uri="{FF2B5EF4-FFF2-40B4-BE49-F238E27FC236}">
                <a16:creationId xmlns:a16="http://schemas.microsoft.com/office/drawing/2014/main" id="{8AFCB3C3-1225-4953-82C6-8C65984C030C}"/>
              </a:ext>
            </a:extLst>
          </p:cNvPr>
          <p:cNvSpPr txBox="1"/>
          <p:nvPr/>
        </p:nvSpPr>
        <p:spPr>
          <a:xfrm>
            <a:off x="1651879" y="914534"/>
            <a:ext cx="8416850" cy="615549"/>
          </a:xfrm>
          <a:prstGeom prst="rect">
            <a:avLst/>
          </a:prstGeom>
          <a:noFill/>
        </p:spPr>
        <p:txBody>
          <a:bodyPr wrap="square" lIns="121917" tIns="60958" rIns="121917" bIns="60958" rtlCol="0">
            <a:spAutoFit/>
          </a:bodyPr>
          <a:lstStyle/>
          <a:p>
            <a:pPr marL="0" marR="0" lvl="0" indent="0" algn="ctr" defTabSz="1625519" rtl="0" eaLnBrk="1" fontAlgn="auto" latinLnBrk="0" hangingPunct="1">
              <a:lnSpc>
                <a:spcPct val="100000"/>
              </a:lnSpc>
              <a:spcBef>
                <a:spcPts val="1600"/>
              </a:spcBef>
              <a:spcAft>
                <a:spcPts val="0"/>
              </a:spcAft>
              <a:buClrTx/>
              <a:buSzTx/>
              <a:buFont typeface="Arial"/>
              <a:buNone/>
              <a:tabLst/>
              <a:defRPr/>
            </a:pP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Verdana" panose="020B0604030504040204" pitchFamily="34" charset="0"/>
                <a:cs typeface="AvantGarde" panose="00000400000000000000" pitchFamily="2" charset="-93"/>
                <a:sym typeface="Arial"/>
              </a:rPr>
              <a:t>Thứ</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Verdana" panose="020B0604030504040204" pitchFamily="34" charset="0"/>
                <a:cs typeface="AvantGarde" panose="00000400000000000000" pitchFamily="2" charset="-93"/>
                <a:sym typeface="Arial"/>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Verdana" panose="020B0604030504040204" pitchFamily="34" charset="0"/>
                <a:cs typeface="AvantGarde" panose="00000400000000000000" pitchFamily="2" charset="-93"/>
                <a:sym typeface="Arial"/>
              </a:rPr>
              <a:t>sáu</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Verdana" panose="020B0604030504040204" pitchFamily="34" charset="0"/>
                <a:cs typeface="AvantGarde" panose="00000400000000000000" pitchFamily="2" charset="-93"/>
                <a:sym typeface="Arial"/>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Verdana" panose="020B0604030504040204" pitchFamily="34" charset="0"/>
                <a:cs typeface="AvantGarde" panose="00000400000000000000" pitchFamily="2" charset="-93"/>
                <a:sym typeface="Arial"/>
              </a:rPr>
              <a:t>ngày</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Verdana" panose="020B0604030504040204" pitchFamily="34" charset="0"/>
                <a:cs typeface="AvantGarde" panose="00000400000000000000" pitchFamily="2" charset="-93"/>
                <a:sym typeface="Arial"/>
              </a:rPr>
              <a:t> 12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Verdana" panose="020B0604030504040204" pitchFamily="34" charset="0"/>
                <a:cs typeface="AvantGarde" panose="00000400000000000000" pitchFamily="2" charset="-93"/>
                <a:sym typeface="Arial"/>
              </a:rPr>
              <a:t>tháng</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Verdana" panose="020B0604030504040204" pitchFamily="34" charset="0"/>
                <a:cs typeface="AvantGarde" panose="00000400000000000000" pitchFamily="2" charset="-93"/>
                <a:sym typeface="Arial"/>
              </a:rPr>
              <a:t> 11 năm 2021</a:t>
            </a:r>
            <a:endParaRPr kumimoji="0" lang="en-US" sz="3200" b="0" i="0" u="none" strike="noStrike" kern="1200" cap="none" spc="0" normalizeH="0" baseline="0" noProof="0" dirty="0">
              <a:ln w="25400">
                <a:solidFill>
                  <a:prstClr val="white"/>
                </a:solidFill>
              </a:ln>
              <a:solidFill>
                <a:prstClr val="white"/>
              </a:solidFill>
              <a:effectLst/>
              <a:uLnTx/>
              <a:uFillTx/>
              <a:latin typeface="HP001 4 hàng" panose="020B0603050302020204" pitchFamily="34" charset="0"/>
              <a:ea typeface="+mn-ea"/>
              <a:cs typeface="AvantGarde" panose="00000400000000000000" pitchFamily="2" charset="-93"/>
              <a:sym typeface="Arial"/>
            </a:endParaRPr>
          </a:p>
        </p:txBody>
      </p:sp>
      <p:sp>
        <p:nvSpPr>
          <p:cNvPr id="10" name="TextBox 9"/>
          <p:cNvSpPr txBox="1"/>
          <p:nvPr/>
        </p:nvSpPr>
        <p:spPr>
          <a:xfrm>
            <a:off x="3865839" y="1610060"/>
            <a:ext cx="3333304" cy="615549"/>
          </a:xfrm>
          <a:prstGeom prst="rect">
            <a:avLst/>
          </a:prstGeom>
          <a:noFill/>
        </p:spPr>
        <p:txBody>
          <a:bodyPr wrap="square" lIns="121917" tIns="60958" rIns="121917" bIns="60958" rtlCol="0">
            <a:spAutoFit/>
          </a:bodyPr>
          <a:lstStyle/>
          <a:p>
            <a:pPr marL="0" marR="0" lvl="0" indent="0" algn="ctr" defTabSz="1625519" rtl="0" eaLnBrk="1" fontAlgn="auto" latinLnBrk="0" hangingPunct="1">
              <a:lnSpc>
                <a:spcPct val="100000"/>
              </a:lnSpc>
              <a:spcBef>
                <a:spcPts val="1600"/>
              </a:spcBef>
              <a:spcAft>
                <a:spcPts val="0"/>
              </a:spcAft>
              <a:buClrTx/>
              <a:buSzTx/>
              <a:buFont typeface="Arial"/>
              <a:buNone/>
              <a:tabLst/>
              <a:defRPr/>
            </a:pP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Verdana" panose="020B0604030504040204" pitchFamily="34" charset="0"/>
                <a:cs typeface="Verdana" panose="020B0604030504040204" pitchFamily="34" charset="0"/>
                <a:sym typeface="Arial"/>
              </a:rPr>
              <a:t>Toán</a:t>
            </a:r>
            <a:endParaRPr kumimoji="0" lang="en-US" sz="3200" b="0" i="0" u="none" strike="noStrike" kern="1200" cap="none" spc="0" normalizeH="0" baseline="0" noProof="0" dirty="0">
              <a:ln w="25400">
                <a:solidFill>
                  <a:prstClr val="white"/>
                </a:solidFill>
              </a:ln>
              <a:solidFill>
                <a:prstClr val="white"/>
              </a:solidFill>
              <a:effectLst/>
              <a:uLnTx/>
              <a:uFillTx/>
              <a:latin typeface="HP001 4 hàng" panose="020B0603050302020204" pitchFamily="34" charset="0"/>
              <a:ea typeface="+mn-ea"/>
              <a:cs typeface="AvantGarde" panose="00000400000000000000" pitchFamily="2" charset="-93"/>
              <a:sym typeface="Arial"/>
            </a:endParaRPr>
          </a:p>
        </p:txBody>
      </p:sp>
      <p:sp>
        <p:nvSpPr>
          <p:cNvPr id="12" name="TextBox 11">
            <a:extLst>
              <a:ext uri="{FF2B5EF4-FFF2-40B4-BE49-F238E27FC236}">
                <a16:creationId xmlns:a16="http://schemas.microsoft.com/office/drawing/2014/main" id="{09ABE6F5-0537-4144-9BB0-6F9B37B6914D}"/>
              </a:ext>
            </a:extLst>
          </p:cNvPr>
          <p:cNvSpPr txBox="1"/>
          <p:nvPr/>
        </p:nvSpPr>
        <p:spPr>
          <a:xfrm>
            <a:off x="744245" y="2276877"/>
            <a:ext cx="10019809" cy="615549"/>
          </a:xfrm>
          <a:prstGeom prst="rect">
            <a:avLst/>
          </a:prstGeom>
          <a:noFill/>
        </p:spPr>
        <p:txBody>
          <a:bodyPr wrap="square" lIns="121917" tIns="60958" rIns="121917" bIns="60958">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dirty="0" err="1">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Tính</a:t>
            </a:r>
            <a:r>
              <a:rPr kumimoji="0" lang="en-US" altLang="zh-CN" sz="3200" b="1" i="0" u="none" strike="noStrike" kern="0" cap="none" spc="0" normalizeH="0" noProof="0" dirty="0">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 </a:t>
            </a:r>
            <a:r>
              <a:rPr kumimoji="0" lang="en-US" altLang="zh-CN" sz="3200" b="1" i="0" u="none" strike="noStrike" kern="0" cap="none" spc="0" normalizeH="0" noProof="0" dirty="0" err="1">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chất</a:t>
            </a:r>
            <a:r>
              <a:rPr kumimoji="0" lang="en-US" altLang="zh-CN" sz="3200" b="1" i="0" u="none" strike="noStrike" kern="0" cap="none" spc="0" normalizeH="0" noProof="0" dirty="0">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 </a:t>
            </a:r>
            <a:r>
              <a:rPr kumimoji="0" lang="en-US" altLang="zh-CN" sz="3200" b="1" i="0" u="none" strike="noStrike" kern="0" cap="none" spc="0" normalizeH="0" noProof="0" dirty="0" err="1">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giao</a:t>
            </a:r>
            <a:r>
              <a:rPr kumimoji="0" lang="en-US" altLang="zh-CN" sz="3200" b="1" i="0" u="none" strike="noStrike" kern="0" cap="none" spc="0" normalizeH="0" noProof="0" dirty="0">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 </a:t>
            </a:r>
            <a:r>
              <a:rPr kumimoji="0" lang="en-US" altLang="zh-CN" sz="3200" b="1" i="0" u="none" strike="noStrike" kern="0" cap="none" spc="0" normalizeH="0" noProof="0" dirty="0" err="1">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hoán</a:t>
            </a:r>
            <a:r>
              <a:rPr kumimoji="0" lang="en-US" altLang="zh-CN" sz="3200" b="1" i="0" u="none" strike="noStrike" kern="0" cap="none" spc="0" normalizeH="0" noProof="0" dirty="0">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 </a:t>
            </a:r>
            <a:r>
              <a:rPr kumimoji="0" lang="en-US" altLang="zh-CN" sz="3200" b="1" i="0" u="none" strike="noStrike" kern="0" cap="none" spc="0" normalizeH="0" noProof="0" dirty="0" err="1">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của</a:t>
            </a:r>
            <a:r>
              <a:rPr kumimoji="0" lang="en-US" altLang="zh-CN" sz="3200" b="1" i="0" u="none" strike="noStrike" kern="0" cap="none" spc="0" normalizeH="0" noProof="0" dirty="0">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 </a:t>
            </a:r>
            <a:r>
              <a:rPr kumimoji="0" lang="en-US" altLang="zh-CN" sz="3200" b="1" i="0" u="none" strike="noStrike" kern="0" cap="none" spc="0" normalizeH="0" noProof="0" dirty="0" err="1">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phép</a:t>
            </a:r>
            <a:r>
              <a:rPr kumimoji="0" lang="en-US" altLang="zh-CN" sz="3200" b="1" i="0" u="none" strike="noStrike" kern="0" cap="none" spc="0" normalizeH="0" noProof="0" dirty="0">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 </a:t>
            </a:r>
            <a:r>
              <a:rPr kumimoji="0" lang="en-US" altLang="zh-CN" sz="3200" b="1" i="0" u="none" strike="noStrike" kern="0" cap="none" spc="0" normalizeH="0" noProof="0" dirty="0" err="1">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nhân</a:t>
            </a:r>
            <a:endParaRPr kumimoji="0" lang="en-US" altLang="zh-CN" sz="3200" b="1" i="0" u="none" strike="noStrike" kern="0" cap="none" spc="0" normalizeH="0" baseline="0" noProof="0" dirty="0">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endParaRPr>
          </a:p>
        </p:txBody>
      </p:sp>
      <p:pic>
        <p:nvPicPr>
          <p:cNvPr id="2" name="Google Shape;95;p1">
            <a:extLst>
              <a:ext uri="{FF2B5EF4-FFF2-40B4-BE49-F238E27FC236}">
                <a16:creationId xmlns:a16="http://schemas.microsoft.com/office/drawing/2014/main" id="{2B248C44-4CB3-1346-A0DD-8E2FF5095DD5}"/>
              </a:ext>
            </a:extLst>
          </p:cNvPr>
          <p:cNvPicPr preferRelativeResize="0"/>
          <p:nvPr/>
        </p:nvPicPr>
        <p:blipFill rotWithShape="1">
          <a:blip r:embed="rId3">
            <a:alphaModFix/>
          </a:blip>
          <a:srcRect/>
          <a:stretch/>
        </p:blipFill>
        <p:spPr>
          <a:xfrm>
            <a:off x="0" y="0"/>
            <a:ext cx="1470605" cy="738381"/>
          </a:xfrm>
          <a:prstGeom prst="rect">
            <a:avLst/>
          </a:prstGeom>
          <a:noFill/>
          <a:ln>
            <a:noFill/>
          </a:ln>
        </p:spPr>
      </p:pic>
    </p:spTree>
    <p:extLst>
      <p:ext uri="{BB962C8B-B14F-4D97-AF65-F5344CB8AC3E}">
        <p14:creationId xmlns:p14="http://schemas.microsoft.com/office/powerpoint/2010/main" val="196530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64167"/>
                                  </p:iterate>
                                  <p:childTnLst>
                                    <p:set>
                                      <p:cBhvr>
                                        <p:cTn id="6" dur="1" fill="hold">
                                          <p:stCondLst>
                                            <p:cond delay="0"/>
                                          </p:stCondLst>
                                        </p:cTn>
                                        <p:tgtEl>
                                          <p:spTgt spid="12"/>
                                        </p:tgtEl>
                                        <p:attrNameLst>
                                          <p:attrName>style.visibility</p:attrName>
                                        </p:attrNameLst>
                                      </p:cBhvr>
                                      <p:to>
                                        <p:strVal val="visible"/>
                                      </p:to>
                                    </p:set>
                                    <p:animEffect transition="in" filter="wipe(left)">
                                      <p:cBhvr>
                                        <p:cTn id="7"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8000"/>
          </a:stretch>
        </a:blipFill>
        <a:effectLst/>
      </p:bgPr>
    </p:bg>
    <p:spTree>
      <p:nvGrpSpPr>
        <p:cNvPr id="1" name=""/>
        <p:cNvGrpSpPr/>
        <p:nvPr/>
      </p:nvGrpSpPr>
      <p:grpSpPr>
        <a:xfrm>
          <a:off x="0" y="0"/>
          <a:ext cx="0" cy="0"/>
          <a:chOff x="0" y="0"/>
          <a:chExt cx="0" cy="0"/>
        </a:xfrm>
      </p:grpSpPr>
      <p:sp>
        <p:nvSpPr>
          <p:cNvPr id="6" name="Text Box 20"/>
          <p:cNvSpPr txBox="1">
            <a:spLocks noChangeArrowheads="1"/>
          </p:cNvSpPr>
          <p:nvPr/>
        </p:nvSpPr>
        <p:spPr bwMode="auto">
          <a:xfrm>
            <a:off x="941191" y="601490"/>
            <a:ext cx="76562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Tính</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so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sánh</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giá</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trị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của</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hai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biểu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thức</a:t>
            </a:r>
            <a:endPar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 Box 21"/>
              <p:cNvSpPr txBox="1">
                <a:spLocks noChangeArrowheads="1"/>
              </p:cNvSpPr>
              <p:nvPr/>
            </p:nvSpPr>
            <p:spPr bwMode="auto">
              <a:xfrm>
                <a:off x="4044243" y="1250721"/>
                <a:ext cx="3230661" cy="6463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lvl="0" eaLnBrk="1" fontAlgn="base" hangingPunct="1">
                  <a:spcBef>
                    <a:spcPct val="0"/>
                  </a:spcBef>
                  <a:spcAft>
                    <a:spcPct val="0"/>
                  </a:spcAft>
                  <a:defRPr/>
                </a:pPr>
                <a:r>
                  <a:rPr kumimoji="0" lang="en-US" altLang="en-US" sz="3600" b="0" i="0" u="none" strike="noStrike" kern="1200" cap="none" spc="0" normalizeH="0" baseline="0" noProof="0" dirty="0">
                    <a:ln>
                      <a:noFill/>
                    </a:ln>
                    <a:effectLst/>
                    <a:uLnTx/>
                    <a:uFillTx/>
                    <a:latin typeface="Times New Roman" panose="02020603050405020304" pitchFamily="18" charset="0"/>
                    <a:ea typeface="+mn-ea"/>
                    <a:cs typeface="Arial" panose="020B0604020202020204" pitchFamily="34" charset="0"/>
                  </a:rPr>
                  <a:t>7 </a:t>
                </a:r>
                <a14:m>
                  <m:oMath xmlns:m="http://schemas.openxmlformats.org/officeDocument/2006/math">
                    <m:r>
                      <a:rPr kumimoji="0" lang="en-US" altLang="en-US" sz="3200" b="0" i="1" u="none" strike="noStrike" kern="1200" cap="none" spc="0" normalizeH="0" baseline="0" noProof="0" smtClean="0">
                        <a:ln>
                          <a:noFill/>
                        </a:ln>
                        <a:effectLst/>
                        <a:uLnTx/>
                        <a:uFillTx/>
                        <a:latin typeface="Cambria Math" panose="02040503050406030204" pitchFamily="18" charset="0"/>
                        <a:ea typeface="Cambria Math" panose="02040503050406030204" pitchFamily="18" charset="0"/>
                      </a:rPr>
                      <m:t>×</m:t>
                    </m:r>
                  </m:oMath>
                </a14:m>
                <a:r>
                  <a:rPr kumimoji="0" lang="en-US" altLang="en-US" sz="3600" b="0" i="0" u="none" strike="noStrike" kern="1200" cap="none" spc="0" normalizeH="0" baseline="0" noProof="0" dirty="0">
                    <a:ln>
                      <a:noFill/>
                    </a:ln>
                    <a:effectLst/>
                    <a:uLnTx/>
                    <a:uFillTx/>
                    <a:latin typeface="Times New Roman" panose="02020603050405020304" pitchFamily="18" charset="0"/>
                    <a:ea typeface="+mn-ea"/>
                    <a:cs typeface="Arial" panose="020B0604020202020204" pitchFamily="34" charset="0"/>
                  </a:rPr>
                  <a:t> 5 </a:t>
                </a:r>
                <a:r>
                  <a:rPr kumimoji="0" lang="en-US" altLang="en-US" sz="3600" b="0" i="0" u="none" strike="noStrike" kern="1200" cap="none" spc="0" normalizeH="0" baseline="0" noProof="0" dirty="0" err="1">
                    <a:ln>
                      <a:noFill/>
                    </a:ln>
                    <a:effectLst/>
                    <a:uLnTx/>
                    <a:uFillTx/>
                    <a:latin typeface="Times New Roman" panose="02020603050405020304" pitchFamily="18" charset="0"/>
                    <a:ea typeface="+mn-ea"/>
                    <a:cs typeface="Arial" panose="020B0604020202020204" pitchFamily="34" charset="0"/>
                  </a:rPr>
                  <a:t>và</a:t>
                </a:r>
                <a:r>
                  <a:rPr kumimoji="0" lang="en-US" altLang="en-US" sz="3600" b="0" i="0" u="none" strike="noStrike" kern="1200" cap="none" spc="0" normalizeH="0" baseline="0" noProof="0" dirty="0">
                    <a:ln>
                      <a:noFill/>
                    </a:ln>
                    <a:effectLst/>
                    <a:uLnTx/>
                    <a:uFillTx/>
                    <a:latin typeface="Times New Roman" panose="02020603050405020304" pitchFamily="18" charset="0"/>
                    <a:ea typeface="+mn-ea"/>
                    <a:cs typeface="Arial" panose="020B0604020202020204" pitchFamily="34" charset="0"/>
                  </a:rPr>
                  <a:t> 5 </a:t>
                </a:r>
                <a14:m>
                  <m:oMath xmlns:m="http://schemas.openxmlformats.org/officeDocument/2006/math">
                    <m:r>
                      <a:rPr lang="en-US" altLang="en-US" sz="3200" i="1">
                        <a:latin typeface="Cambria Math" panose="02040503050406030204" pitchFamily="18" charset="0"/>
                        <a:ea typeface="Cambria Math" panose="02040503050406030204" pitchFamily="18" charset="0"/>
                      </a:rPr>
                      <m:t>×</m:t>
                    </m:r>
                  </m:oMath>
                </a14:m>
                <a:r>
                  <a:rPr kumimoji="0" lang="en-US" altLang="en-US" sz="3600" b="0" i="0" u="none" strike="noStrike" kern="1200" cap="none" spc="0" normalizeH="0" baseline="0" noProof="0" dirty="0">
                    <a:ln>
                      <a:noFill/>
                    </a:ln>
                    <a:effectLst/>
                    <a:uLnTx/>
                    <a:uFillTx/>
                    <a:latin typeface="Times New Roman" panose="02020603050405020304" pitchFamily="18" charset="0"/>
                    <a:ea typeface="+mn-ea"/>
                    <a:cs typeface="Arial" panose="020B0604020202020204" pitchFamily="34" charset="0"/>
                  </a:rPr>
                  <a:t> 7</a:t>
                </a:r>
              </a:p>
            </p:txBody>
          </p:sp>
        </mc:Choice>
        <mc:Fallback xmlns="">
          <p:sp>
            <p:nvSpPr>
              <p:cNvPr id="7" name="Text Box 21"/>
              <p:cNvSpPr txBox="1">
                <a:spLocks noRot="1" noChangeAspect="1" noMove="1" noResize="1" noEditPoints="1" noAdjustHandles="1" noChangeArrowheads="1" noChangeShapeType="1" noTextEdit="1"/>
              </p:cNvSpPr>
              <p:nvPr/>
            </p:nvSpPr>
            <p:spPr bwMode="auto">
              <a:xfrm>
                <a:off x="4044243" y="1250721"/>
                <a:ext cx="3230661" cy="646331"/>
              </a:xfrm>
              <a:prstGeom prst="rect">
                <a:avLst/>
              </a:prstGeom>
              <a:blipFill>
                <a:blip r:embed="rId4"/>
                <a:stretch>
                  <a:fillRect l="-5660" t="-15094" b="-3396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 Box 23"/>
              <p:cNvSpPr txBox="1">
                <a:spLocks noChangeArrowheads="1"/>
              </p:cNvSpPr>
              <p:nvPr/>
            </p:nvSpPr>
            <p:spPr bwMode="auto">
              <a:xfrm>
                <a:off x="2705193" y="1955195"/>
                <a:ext cx="1529586" cy="5847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lvl="0" eaLnBrk="1" fontAlgn="base" hangingPunct="1">
                  <a:spcBef>
                    <a:spcPct val="0"/>
                  </a:spcBef>
                  <a:spcAft>
                    <a:spcPct val="0"/>
                  </a:spcAf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7 </a:t>
                </a:r>
                <a14:m>
                  <m:oMath xmlns:m="http://schemas.openxmlformats.org/officeDocument/2006/math">
                    <m:r>
                      <a:rPr lang="en-US" altLang="en-US" sz="2800" i="1">
                        <a:latin typeface="Cambria Math" panose="02040503050406030204" pitchFamily="18" charset="0"/>
                        <a:ea typeface="Cambria Math" panose="02040503050406030204" pitchFamily="18" charset="0"/>
                      </a:rPr>
                      <m:t>×</m:t>
                    </m:r>
                  </m:oMath>
                </a14:m>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5 = </a:t>
                </a:r>
              </a:p>
            </p:txBody>
          </p:sp>
        </mc:Choice>
        <mc:Fallback xmlns="">
          <p:sp>
            <p:nvSpPr>
              <p:cNvPr id="8" name="Text Box 23"/>
              <p:cNvSpPr txBox="1">
                <a:spLocks noRot="1" noChangeAspect="1" noMove="1" noResize="1" noEditPoints="1" noAdjustHandles="1" noChangeArrowheads="1" noChangeShapeType="1" noTextEdit="1"/>
              </p:cNvSpPr>
              <p:nvPr/>
            </p:nvSpPr>
            <p:spPr bwMode="auto">
              <a:xfrm>
                <a:off x="2705193" y="1955195"/>
                <a:ext cx="1529586" cy="584775"/>
              </a:xfrm>
              <a:prstGeom prst="rect">
                <a:avLst/>
              </a:prstGeom>
              <a:blipFill>
                <a:blip r:embed="rId5"/>
                <a:stretch>
                  <a:fillRect l="-10359" t="-14583" r="-6773" b="-322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Box 24"/>
              <p:cNvSpPr txBox="1">
                <a:spLocks noChangeArrowheads="1"/>
              </p:cNvSpPr>
              <p:nvPr/>
            </p:nvSpPr>
            <p:spPr bwMode="auto">
              <a:xfrm>
                <a:off x="2685206" y="2696637"/>
                <a:ext cx="1529586" cy="5847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lvl="0" eaLnBrk="1" fontAlgn="base" hangingPunct="1">
                  <a:spcBef>
                    <a:spcPct val="0"/>
                  </a:spcBef>
                  <a:spcAft>
                    <a:spcPct val="0"/>
                  </a:spcAf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5 </a:t>
                </a:r>
                <a14:m>
                  <m:oMath xmlns:m="http://schemas.openxmlformats.org/officeDocument/2006/math">
                    <m:r>
                      <a:rPr lang="en-US" altLang="en-US" sz="2800" i="1">
                        <a:latin typeface="Cambria Math" panose="02040503050406030204" pitchFamily="18" charset="0"/>
                        <a:ea typeface="Cambria Math" panose="02040503050406030204" pitchFamily="18" charset="0"/>
                      </a:rPr>
                      <m:t>×</m:t>
                    </m:r>
                  </m:oMath>
                </a14:m>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7 = </a:t>
                </a:r>
              </a:p>
            </p:txBody>
          </p:sp>
        </mc:Choice>
        <mc:Fallback xmlns="">
          <p:sp>
            <p:nvSpPr>
              <p:cNvPr id="9" name="Text Box 24"/>
              <p:cNvSpPr txBox="1">
                <a:spLocks noRot="1" noChangeAspect="1" noMove="1" noResize="1" noEditPoints="1" noAdjustHandles="1" noChangeArrowheads="1" noChangeShapeType="1" noTextEdit="1"/>
              </p:cNvSpPr>
              <p:nvPr/>
            </p:nvSpPr>
            <p:spPr bwMode="auto">
              <a:xfrm>
                <a:off x="2685206" y="2696637"/>
                <a:ext cx="1529586" cy="584775"/>
              </a:xfrm>
              <a:prstGeom prst="rect">
                <a:avLst/>
              </a:prstGeom>
              <a:blipFill>
                <a:blip r:embed="rId6"/>
                <a:stretch>
                  <a:fillRect l="-9960" t="-14583" r="-7171" b="-322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 name="Text Box 26"/>
          <p:cNvSpPr txBox="1">
            <a:spLocks noChangeArrowheads="1"/>
          </p:cNvSpPr>
          <p:nvPr/>
        </p:nvSpPr>
        <p:spPr bwMode="auto">
          <a:xfrm>
            <a:off x="4044243" y="1897052"/>
            <a:ext cx="11702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35</a:t>
            </a:r>
          </a:p>
        </p:txBody>
      </p:sp>
      <p:sp>
        <p:nvSpPr>
          <p:cNvPr id="11" name="Text Box 27"/>
          <p:cNvSpPr txBox="1">
            <a:spLocks noChangeArrowheads="1"/>
          </p:cNvSpPr>
          <p:nvPr/>
        </p:nvSpPr>
        <p:spPr bwMode="auto">
          <a:xfrm>
            <a:off x="4066957" y="2642512"/>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35</a:t>
            </a:r>
          </a:p>
        </p:txBody>
      </p:sp>
      <p:sp>
        <p:nvSpPr>
          <p:cNvPr id="12" name="Text Box 29"/>
          <p:cNvSpPr txBox="1">
            <a:spLocks noChangeArrowheads="1"/>
          </p:cNvSpPr>
          <p:nvPr/>
        </p:nvSpPr>
        <p:spPr bwMode="auto">
          <a:xfrm>
            <a:off x="1085199" y="1955195"/>
            <a:ext cx="16337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Ta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có</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14" name="Text Box 25"/>
              <p:cNvSpPr txBox="1">
                <a:spLocks noChangeArrowheads="1"/>
              </p:cNvSpPr>
              <p:nvPr/>
            </p:nvSpPr>
            <p:spPr bwMode="auto">
              <a:xfrm>
                <a:off x="1085199" y="3416144"/>
                <a:ext cx="4938739" cy="5847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lvl="0" eaLnBrk="1" fontAlgn="base" hangingPunct="1">
                  <a:spcBef>
                    <a:spcPct val="0"/>
                  </a:spcBef>
                  <a:spcAft>
                    <a:spcPct val="0"/>
                  </a:spcAft>
                  <a:defRPr/>
                </a:pP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Vậy</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 </a:t>
                </a:r>
                <a14:m>
                  <m:oMath xmlns:m="http://schemas.openxmlformats.org/officeDocument/2006/math">
                    <m:r>
                      <a:rPr lang="en-US" altLang="en-US" sz="2800" i="1" smtClean="0">
                        <a:solidFill>
                          <a:srgbClr val="FF0000"/>
                        </a:solidFill>
                        <a:latin typeface="Cambria Math" panose="02040503050406030204" pitchFamily="18" charset="0"/>
                        <a:ea typeface="Cambria Math" panose="02040503050406030204" pitchFamily="18" charset="0"/>
                      </a:rPr>
                      <m:t>×</m:t>
                    </m:r>
                  </m:oMath>
                </a14:m>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5 = 5 </a:t>
                </a:r>
                <a14:m>
                  <m:oMath xmlns:m="http://schemas.openxmlformats.org/officeDocument/2006/math">
                    <m:r>
                      <a:rPr lang="en-US" altLang="en-US" sz="2800" i="1" smtClean="0">
                        <a:solidFill>
                          <a:srgbClr val="FF0000"/>
                        </a:solidFill>
                        <a:latin typeface="Cambria Math" panose="02040503050406030204" pitchFamily="18" charset="0"/>
                        <a:ea typeface="Cambria Math" panose="02040503050406030204" pitchFamily="18" charset="0"/>
                      </a:rPr>
                      <m:t>×</m:t>
                    </m:r>
                  </m:oMath>
                </a14:m>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a:t>
                </a:r>
              </a:p>
            </p:txBody>
          </p:sp>
        </mc:Choice>
        <mc:Fallback xmlns="">
          <p:sp>
            <p:nvSpPr>
              <p:cNvPr id="14" name="Text Box 25"/>
              <p:cNvSpPr txBox="1">
                <a:spLocks noRot="1" noChangeAspect="1" noMove="1" noResize="1" noEditPoints="1" noAdjustHandles="1" noChangeArrowheads="1" noChangeShapeType="1" noTextEdit="1"/>
              </p:cNvSpPr>
              <p:nvPr/>
            </p:nvSpPr>
            <p:spPr bwMode="auto">
              <a:xfrm>
                <a:off x="1085199" y="3416144"/>
                <a:ext cx="4938739" cy="584775"/>
              </a:xfrm>
              <a:prstGeom prst="rect">
                <a:avLst/>
              </a:prstGeom>
              <a:blipFill>
                <a:blip r:embed="rId7"/>
                <a:stretch>
                  <a:fillRect l="-3086" t="-14583" b="-322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6" name="TextBox 15">
            <a:extLst>
              <a:ext uri="{FF2B5EF4-FFF2-40B4-BE49-F238E27FC236}">
                <a16:creationId xmlns:a16="http://schemas.microsoft.com/office/drawing/2014/main" id="{1148BB31-12B4-4FDC-91A0-73A133909E67}"/>
              </a:ext>
            </a:extLst>
          </p:cNvPr>
          <p:cNvSpPr txBox="1"/>
          <p:nvPr/>
        </p:nvSpPr>
        <p:spPr>
          <a:xfrm>
            <a:off x="725640" y="4687624"/>
            <a:ext cx="10120302" cy="553998"/>
          </a:xfrm>
          <a:prstGeom prst="rect">
            <a:avLst/>
          </a:prstGeom>
          <a:noFill/>
        </p:spPr>
        <p:txBody>
          <a:bodyPr wrap="square">
            <a:spAutoFit/>
          </a:bodyPr>
          <a:lstStyle/>
          <a:p>
            <a:endParaRPr lang="en-US" sz="3000" dirty="0"/>
          </a:p>
        </p:txBody>
      </p:sp>
      <p:sp>
        <p:nvSpPr>
          <p:cNvPr id="22" name="Rectangle: Rounded Corners 21">
            <a:extLst>
              <a:ext uri="{FF2B5EF4-FFF2-40B4-BE49-F238E27FC236}">
                <a16:creationId xmlns:a16="http://schemas.microsoft.com/office/drawing/2014/main" id="{D0978AED-028E-4336-82FD-7AEB39C4F5F2}"/>
              </a:ext>
            </a:extLst>
          </p:cNvPr>
          <p:cNvSpPr/>
          <p:nvPr/>
        </p:nvSpPr>
        <p:spPr>
          <a:xfrm>
            <a:off x="801503" y="4743551"/>
            <a:ext cx="10687134" cy="746752"/>
          </a:xfrm>
          <a:prstGeom prst="roundRect">
            <a:avLst/>
          </a:prstGeom>
          <a:solidFill>
            <a:schemeClr val="accent6">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endParaRPr kumimoji="0" lang="vi-VN" sz="3000" b="1"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0952B1E8-0701-49EF-B462-F7788BAC3731}"/>
              </a:ext>
            </a:extLst>
          </p:cNvPr>
          <p:cNvSpPr txBox="1"/>
          <p:nvPr/>
        </p:nvSpPr>
        <p:spPr>
          <a:xfrm>
            <a:off x="703363" y="4884817"/>
            <a:ext cx="10446776" cy="1015663"/>
          </a:xfrm>
          <a:prstGeom prst="rect">
            <a:avLst/>
          </a:prstGeom>
          <a:noFill/>
        </p:spPr>
        <p:txBody>
          <a:bodyPr wrap="square" rtlCol="0">
            <a:spAutoFit/>
          </a:bodyPr>
          <a:lstStyle/>
          <a:p>
            <a:pPr lvl="0" algn="ctr" fontAlgn="base">
              <a:spcBef>
                <a:spcPct val="0"/>
              </a:spcBef>
              <a:spcAft>
                <a:spcPct val="0"/>
              </a:spcAft>
              <a:defRPr/>
            </a:pPr>
            <a:r>
              <a:rPr lang="en-US" sz="3000" b="1" dirty="0" err="1">
                <a:solidFill>
                  <a:prstClr val="black"/>
                </a:solidFill>
                <a:latin typeface="Times New Roman" panose="02020603050405020304" pitchFamily="18" charset="0"/>
                <a:cs typeface="Times New Roman" panose="02020603050405020304" pitchFamily="18" charset="0"/>
              </a:rPr>
              <a:t>Em</a:t>
            </a:r>
            <a:r>
              <a:rPr lang="en-US" sz="3000" b="1" dirty="0">
                <a:solidFill>
                  <a:prstClr val="black"/>
                </a:solidFill>
                <a:latin typeface="Times New Roman" panose="02020603050405020304" pitchFamily="18" charset="0"/>
                <a:cs typeface="Times New Roman" panose="02020603050405020304" pitchFamily="18" charset="0"/>
              </a:rPr>
              <a:t> có </a:t>
            </a:r>
            <a:r>
              <a:rPr lang="en-US" sz="3000" b="1" dirty="0" err="1">
                <a:solidFill>
                  <a:prstClr val="black"/>
                </a:solidFill>
                <a:latin typeface="Times New Roman" panose="02020603050405020304" pitchFamily="18" charset="0"/>
                <a:cs typeface="Times New Roman" panose="02020603050405020304" pitchFamily="18" charset="0"/>
              </a:rPr>
              <a:t>nhận</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xét</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gi</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vê</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các</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thừa</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sô</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của</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hai</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biểu</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thức</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trên</a:t>
            </a:r>
            <a:r>
              <a:rPr lang="en-US" sz="3000" b="1" dirty="0">
                <a:solidFill>
                  <a:prstClr val="black"/>
                </a:solidFill>
                <a:latin typeface="Times New Roman" panose="02020603050405020304" pitchFamily="18" charset="0"/>
                <a:cs typeface="Times New Roman" panose="02020603050405020304" pitchFamily="18" charset="0"/>
              </a:rPr>
              <a:t> ?</a:t>
            </a:r>
          </a:p>
          <a:p>
            <a:endParaRPr lang="en-US" sz="3000" dirty="0"/>
          </a:p>
        </p:txBody>
      </p:sp>
      <p:pic>
        <p:nvPicPr>
          <p:cNvPr id="28" name="Picture 27">
            <a:extLst>
              <a:ext uri="{FF2B5EF4-FFF2-40B4-BE49-F238E27FC236}">
                <a16:creationId xmlns:a16="http://schemas.microsoft.com/office/drawing/2014/main" id="{2BBE0A25-77D4-486C-8B66-A131291D7B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7787" y="1182341"/>
            <a:ext cx="4189478" cy="2920341"/>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310D0FE-D1B4-41DB-993D-2CCEFE562A65}"/>
                  </a:ext>
                </a:extLst>
              </p:cNvPr>
              <p:cNvSpPr txBox="1"/>
              <p:nvPr/>
            </p:nvSpPr>
            <p:spPr>
              <a:xfrm>
                <a:off x="7416319" y="2061124"/>
                <a:ext cx="3880946" cy="830997"/>
              </a:xfrm>
              <a:prstGeom prst="rect">
                <a:avLst/>
              </a:prstGeom>
              <a:noFill/>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 S</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o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trị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hai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biểu</a:t>
                </a:r>
                <a:r>
                  <a:rPr lang="en-US" sz="2400" b="1" dirty="0">
                    <a:solidFill>
                      <a:prstClr val="black"/>
                    </a:solidFill>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cs typeface="Times New Roman" panose="02020603050405020304" pitchFamily="18" charset="0"/>
                  </a:rPr>
                  <a:t>7 </a:t>
                </a:r>
                <a14:m>
                  <m:oMath xmlns:m="http://schemas.openxmlformats.org/officeDocument/2006/math">
                    <m:r>
                      <a:rPr lang="en-US" altLang="en-US" sz="2400" i="1">
                        <a:latin typeface="Cambria Math" panose="02040503050406030204" pitchFamily="18" charset="0"/>
                        <a:ea typeface="Cambria Math" panose="02040503050406030204" pitchFamily="18" charset="0"/>
                      </a:rPr>
                      <m:t>×</m:t>
                    </m:r>
                  </m:oMath>
                </a14:m>
                <a:r>
                  <a:rPr lang="en-US" sz="2400" b="1" dirty="0">
                    <a:solidFill>
                      <a:prstClr val="black"/>
                    </a:solidFill>
                    <a:latin typeface="Times New Roman" panose="02020603050405020304" pitchFamily="18" charset="0"/>
                    <a:cs typeface="Times New Roman" panose="02020603050405020304" pitchFamily="18" charset="0"/>
                  </a:rPr>
                  <a:t> 5 </a:t>
                </a:r>
                <a:r>
                  <a:rPr lang="en-US" sz="2400" b="1" dirty="0" err="1">
                    <a:solidFill>
                      <a:prstClr val="black"/>
                    </a:solidFill>
                    <a:latin typeface="Times New Roman" panose="02020603050405020304" pitchFamily="18" charset="0"/>
                    <a:cs typeface="Times New Roman" panose="02020603050405020304" pitchFamily="18" charset="0"/>
                  </a:rPr>
                  <a:t>và</a:t>
                </a:r>
                <a:r>
                  <a:rPr lang="en-US" sz="2400" b="1" dirty="0">
                    <a:solidFill>
                      <a:prstClr val="black"/>
                    </a:solidFill>
                    <a:latin typeface="Times New Roman" panose="02020603050405020304" pitchFamily="18" charset="0"/>
                    <a:cs typeface="Times New Roman" panose="02020603050405020304" pitchFamily="18" charset="0"/>
                  </a:rPr>
                  <a:t> 5 </a:t>
                </a:r>
                <a14:m>
                  <m:oMath xmlns:m="http://schemas.openxmlformats.org/officeDocument/2006/math">
                    <m:r>
                      <a:rPr lang="en-US" altLang="en-US" sz="2400" i="1">
                        <a:latin typeface="Cambria Math" panose="02040503050406030204" pitchFamily="18" charset="0"/>
                        <a:ea typeface="Cambria Math" panose="02040503050406030204" pitchFamily="18" charset="0"/>
                      </a:rPr>
                      <m:t>×</m:t>
                    </m:r>
                  </m:oMath>
                </a14:m>
                <a:r>
                  <a:rPr lang="en-US" sz="2400" b="1" dirty="0">
                    <a:solidFill>
                      <a:prstClr val="black"/>
                    </a:solidFill>
                    <a:latin typeface="Times New Roman" panose="02020603050405020304" pitchFamily="18" charset="0"/>
                    <a:cs typeface="Times New Roman" panose="02020603050405020304" pitchFamily="18" charset="0"/>
                  </a:rPr>
                  <a:t> 7</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2310D0FE-D1B4-41DB-993D-2CCEFE562A65}"/>
                  </a:ext>
                </a:extLst>
              </p:cNvPr>
              <p:cNvSpPr txBox="1">
                <a:spLocks noRot="1" noChangeAspect="1" noMove="1" noResize="1" noEditPoints="1" noAdjustHandles="1" noChangeArrowheads="1" noChangeShapeType="1" noTextEdit="1"/>
              </p:cNvSpPr>
              <p:nvPr/>
            </p:nvSpPr>
            <p:spPr>
              <a:xfrm>
                <a:off x="7416319" y="2061124"/>
                <a:ext cx="3880946" cy="830997"/>
              </a:xfrm>
              <a:prstGeom prst="rect">
                <a:avLst/>
              </a:prstGeom>
              <a:blipFill>
                <a:blip r:embed="rId9"/>
                <a:stretch>
                  <a:fillRect l="-2516" t="-5882" b="-16176"/>
                </a:stretch>
              </a:blipFill>
            </p:spPr>
            <p:txBody>
              <a:bodyPr/>
              <a:lstStyle/>
              <a:p>
                <a:r>
                  <a:rPr lang="en-US">
                    <a:noFill/>
                  </a:rPr>
                  <a:t> </a:t>
                </a:r>
              </a:p>
            </p:txBody>
          </p:sp>
        </mc:Fallback>
      </mc:AlternateContent>
      <p:sp>
        <p:nvSpPr>
          <p:cNvPr id="13" name="Rectangle: Rounded Corners 12">
            <a:extLst>
              <a:ext uri="{FF2B5EF4-FFF2-40B4-BE49-F238E27FC236}">
                <a16:creationId xmlns:a16="http://schemas.microsoft.com/office/drawing/2014/main" id="{ACD01376-A77F-41A6-84F7-B78AEF96D8A8}"/>
              </a:ext>
            </a:extLst>
          </p:cNvPr>
          <p:cNvSpPr/>
          <p:nvPr/>
        </p:nvSpPr>
        <p:spPr>
          <a:xfrm>
            <a:off x="801503" y="4743551"/>
            <a:ext cx="10687134" cy="746752"/>
          </a:xfrm>
          <a:prstGeom prst="roundRect">
            <a:avLst/>
          </a:prstGeom>
          <a:solidFill>
            <a:schemeClr val="accent6">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endParaRPr kumimoji="0" lang="vi-VN" sz="3000" b="1"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5D121806-D42F-4651-8466-AF2263C3FEB8}"/>
              </a:ext>
            </a:extLst>
          </p:cNvPr>
          <p:cNvSpPr txBox="1"/>
          <p:nvPr/>
        </p:nvSpPr>
        <p:spPr>
          <a:xfrm>
            <a:off x="921682" y="4822710"/>
            <a:ext cx="10446776" cy="1015663"/>
          </a:xfrm>
          <a:prstGeom prst="rect">
            <a:avLst/>
          </a:prstGeom>
          <a:noFill/>
        </p:spPr>
        <p:txBody>
          <a:bodyPr wrap="square" rtlCol="0">
            <a:spAutoFit/>
          </a:bodyPr>
          <a:lstStyle/>
          <a:p>
            <a:pPr lvl="0" algn="ctr" fontAlgn="base">
              <a:spcBef>
                <a:spcPct val="0"/>
              </a:spcBef>
              <a:spcAft>
                <a:spcPct val="0"/>
              </a:spcAft>
              <a:defRPr/>
            </a:pPr>
            <a:r>
              <a:rPr lang="en-US" sz="3000" b="1" dirty="0">
                <a:solidFill>
                  <a:srgbClr val="FF0000"/>
                </a:solidFill>
                <a:latin typeface="Times New Roman" panose="02020603050405020304" pitchFamily="18" charset="0"/>
                <a:cs typeface="Times New Roman" panose="02020603050405020304" pitchFamily="18" charset="0"/>
              </a:rPr>
              <a:t>Hai </a:t>
            </a:r>
            <a:r>
              <a:rPr lang="en-US" sz="3000" b="1" dirty="0" err="1">
                <a:solidFill>
                  <a:srgbClr val="FF0000"/>
                </a:solidFill>
                <a:latin typeface="Times New Roman" panose="02020603050405020304" pitchFamily="18" charset="0"/>
                <a:cs typeface="Times New Roman" panose="02020603050405020304" pitchFamily="18" charset="0"/>
              </a:rPr>
              <a:t>phép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nhân</a:t>
            </a:r>
            <a:r>
              <a:rPr lang="en-US" sz="3000" b="1" dirty="0">
                <a:solidFill>
                  <a:srgbClr val="FF0000"/>
                </a:solidFill>
                <a:latin typeface="Times New Roman" panose="02020603050405020304" pitchFamily="18" charset="0"/>
                <a:cs typeface="Times New Roman" panose="02020603050405020304" pitchFamily="18" charset="0"/>
              </a:rPr>
              <a:t> có </a:t>
            </a:r>
            <a:r>
              <a:rPr lang="en-US" sz="3000" b="1" dirty="0" err="1">
                <a:solidFill>
                  <a:srgbClr val="FF0000"/>
                </a:solidFill>
                <a:latin typeface="Times New Roman" panose="02020603050405020304" pitchFamily="18" charset="0"/>
                <a:cs typeface="Times New Roman" panose="02020603050405020304" pitchFamily="18" charset="0"/>
              </a:rPr>
              <a:t>thừa</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sô</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giống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nhau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luôn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bằng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nhau</a:t>
            </a:r>
            <a:r>
              <a:rPr lang="en-US" sz="3000" b="1" dirty="0">
                <a:solidFill>
                  <a:srgbClr val="FF0000"/>
                </a:solidFill>
                <a:latin typeface="Times New Roman" panose="02020603050405020304" pitchFamily="18" charset="0"/>
                <a:cs typeface="Times New Roman" panose="02020603050405020304" pitchFamily="18" charset="0"/>
              </a:rPr>
              <a:t>.</a:t>
            </a:r>
          </a:p>
          <a:p>
            <a:endParaRPr lang="en-US" sz="3000" dirty="0"/>
          </a:p>
        </p:txBody>
      </p:sp>
      <p:pic>
        <p:nvPicPr>
          <p:cNvPr id="2" name="Google Shape;95;p1">
            <a:extLst>
              <a:ext uri="{FF2B5EF4-FFF2-40B4-BE49-F238E27FC236}">
                <a16:creationId xmlns:a16="http://schemas.microsoft.com/office/drawing/2014/main" id="{FFB23B47-5B69-46F6-4967-0D4354D347D4}"/>
              </a:ext>
            </a:extLst>
          </p:cNvPr>
          <p:cNvPicPr preferRelativeResize="0"/>
          <p:nvPr/>
        </p:nvPicPr>
        <p:blipFill rotWithShape="1">
          <a:blip r:embed="rId10">
            <a:alphaModFix/>
          </a:blip>
          <a:srcRect/>
          <a:stretch/>
        </p:blipFill>
        <p:spPr>
          <a:xfrm>
            <a:off x="0" y="0"/>
            <a:ext cx="1470605" cy="738381"/>
          </a:xfrm>
          <a:prstGeom prst="rect">
            <a:avLst/>
          </a:prstGeom>
          <a:noFill/>
          <a:ln>
            <a:noFill/>
          </a:ln>
        </p:spPr>
      </p:pic>
    </p:spTree>
    <p:extLst>
      <p:ext uri="{BB962C8B-B14F-4D97-AF65-F5344CB8AC3E}">
        <p14:creationId xmlns:p14="http://schemas.microsoft.com/office/powerpoint/2010/main" val="185716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circle(i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circle(in)">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circle(in)">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circle(in)">
                                      <p:cBhvr>
                                        <p:cTn id="42" dur="2000"/>
                                        <p:tgtEl>
                                          <p:spTgt spid="30"/>
                                        </p:tgtEl>
                                      </p:cBhvr>
                                    </p:animEffect>
                                  </p:childTnLst>
                                </p:cTn>
                              </p:par>
                              <p:par>
                                <p:cTn id="43" presetID="6" presetClass="entr" presetSubtype="16"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circle(in)">
                                      <p:cBhvr>
                                        <p:cTn id="45" dur="20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grpId="1" nodeType="clickEffect">
                                  <p:stCondLst>
                                    <p:cond delay="0"/>
                                  </p:stCondLst>
                                  <p:childTnLst>
                                    <p:animEffect transition="out" filter="circle(out)">
                                      <p:cBhvr>
                                        <p:cTn id="49" dur="2000"/>
                                        <p:tgtEl>
                                          <p:spTgt spid="30"/>
                                        </p:tgtEl>
                                      </p:cBhvr>
                                    </p:animEffect>
                                    <p:set>
                                      <p:cBhvr>
                                        <p:cTn id="50" dur="1" fill="hold">
                                          <p:stCondLst>
                                            <p:cond delay="1999"/>
                                          </p:stCondLst>
                                        </p:cTn>
                                        <p:tgtEl>
                                          <p:spTgt spid="30"/>
                                        </p:tgtEl>
                                        <p:attrNameLst>
                                          <p:attrName>style.visibility</p:attrName>
                                        </p:attrNameLst>
                                      </p:cBhvr>
                                      <p:to>
                                        <p:strVal val="hidden"/>
                                      </p:to>
                                    </p:set>
                                  </p:childTnLst>
                                </p:cTn>
                              </p:par>
                              <p:par>
                                <p:cTn id="51" presetID="6" presetClass="exit" presetSubtype="32" fill="hold" nodeType="withEffect">
                                  <p:stCondLst>
                                    <p:cond delay="0"/>
                                  </p:stCondLst>
                                  <p:childTnLst>
                                    <p:animEffect transition="out" filter="circle(out)">
                                      <p:cBhvr>
                                        <p:cTn id="52" dur="2000"/>
                                        <p:tgtEl>
                                          <p:spTgt spid="28"/>
                                        </p:tgtEl>
                                      </p:cBhvr>
                                    </p:animEffect>
                                    <p:set>
                                      <p:cBhvr>
                                        <p:cTn id="53" dur="1" fill="hold">
                                          <p:stCondLst>
                                            <p:cond delay="1999"/>
                                          </p:stCondLst>
                                        </p:cTn>
                                        <p:tgtEl>
                                          <p:spTgt spid="2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nodeType="click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animEffect transition="in" filter="diamond(in)">
                                      <p:cBhvr>
                                        <p:cTn id="58" dur="500"/>
                                        <p:tgtEl>
                                          <p:spTgt spid="14">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barn(inVertical)">
                                      <p:cBhvr>
                                        <p:cTn id="63" dur="500"/>
                                        <p:tgtEl>
                                          <p:spTgt spid="24"/>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barn(inVertical)">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barn(inVertical)">
                                      <p:cBhvr>
                                        <p:cTn id="71" dur="500"/>
                                        <p:tgtEl>
                                          <p:spTgt spid="27"/>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barn(inVertical)">
                                      <p:cBhvr>
                                        <p:cTn id="7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2" grpId="0" animBg="1"/>
      <p:bldP spid="24" grpId="0"/>
      <p:bldP spid="30" grpId="0"/>
      <p:bldP spid="30" grpId="1"/>
      <p:bldP spid="13" grpId="0" animBg="1"/>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A8AAA571-8D8A-4D6B-9864-A46D6F7793A7}"/>
  <p:tag name="ISPRING_CUSTOM_TIMING_USED" val="1"/>
  <p:tag name="GENSWF_ADVANCE_TIME" val="9.398"/>
  <p:tag name="GENSWF_SLIDE_TITLE" val="Khởi động"/>
  <p:tag name="ISPRING_SLIDE_ID_2" val="{9EB3D8D1-7EC2-45A7-9F04-F8ECF3391D7C}"/>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PRESENTER_ID" val="{A8AAA571-8D8A-4D6B-9864-A46D6F7793A7}"/>
  <p:tag name="GENSWF_SLIDE_TITLE" val="Củng cố"/>
  <p:tag name="GENSWF_ADVANCE_TIME" val="19.334"/>
  <p:tag name="TIMING" val="|6.116"/>
  <p:tag name="ISPRING_SLIDE_ID_2" val="{979AABB2-FBEA-4936-B99E-65E182E79B9B}"/>
</p:tagLst>
</file>

<file path=ppt/tags/tag2.xml><?xml version="1.0" encoding="utf-8"?>
<p:tagLst xmlns:a="http://schemas.openxmlformats.org/drawingml/2006/main" xmlns:r="http://schemas.openxmlformats.org/officeDocument/2006/relationships" xmlns:p="http://schemas.openxmlformats.org/presentationml/2006/main">
  <p:tag name="TIMING" val="|1.3"/>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6.419"/>
  <p:tag name="ISPRING_SLIDE_INDENT_LEVEL" val="0"/>
  <p:tag name="ISPRING_PRESENTER_ID" val="{A8AAA571-8D8A-4D6B-9864-A46D6F7793A7}"/>
  <p:tag name="GENSWF_SLIDE_TITLE" val="Tiến trình bài dạy"/>
  <p:tag name="TIMING" val="|8.458|2.378|4.091|2.659|2.228|1.54|2.046"/>
  <p:tag name="ISPRING_SLIDE_ID_2" val="{79F704A7-676A-4E10-8E57-2B64BC3A20F5}"/>
</p:tagLst>
</file>

<file path=ppt/tags/tag4.xml><?xml version="1.0" encoding="utf-8"?>
<p:tagLst xmlns:a="http://schemas.openxmlformats.org/drawingml/2006/main" xmlns:r="http://schemas.openxmlformats.org/officeDocument/2006/relationships" xmlns:p="http://schemas.openxmlformats.org/presentationml/2006/main">
  <p:tag name="TIMING" val="|1.2"/>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A8AAA571-8D8A-4D6B-9864-A46D6F7793A7}"/>
  <p:tag name="ISPRING_CUSTOM_TIMING_USED" val="1"/>
  <p:tag name="GENSWF_ADVANCE_TIME" val="18.482"/>
  <p:tag name="TIMING" val="|4.117|2.118"/>
  <p:tag name="GENSWF_SLIDE_TITLE" val="Ghi nhớ"/>
  <p:tag name="ISPRING_SLIDE_ID_2" val="{315C7B67-080C-4E95-9BE2-68B2AC9F6A21}"/>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1.157"/>
  <p:tag name="ISPRING_PRESENTER_ID" val="{A8AAA571-8D8A-4D6B-9864-A46D6F7793A7}"/>
  <p:tag name="GENSWF_SLIDE_TITLE" val="Luyện tập"/>
  <p:tag name="ISPRING_SLIDE_ID_2" val="{D4E6C62C-BC8F-43BC-AC99-BCDA4DBD63E2}"/>
</p:tagLst>
</file>

<file path=ppt/tags/tag7.xml><?xml version="1.0" encoding="utf-8"?>
<p:tagLst xmlns:a="http://schemas.openxmlformats.org/drawingml/2006/main" xmlns:r="http://schemas.openxmlformats.org/officeDocument/2006/relationships" xmlns:p="http://schemas.openxmlformats.org/presentationml/2006/main">
  <p:tag name="ISPRING_PRESENTER_ID" val="{A8AAA571-8D8A-4D6B-9864-A46D6F7793A7}"/>
  <p:tag name="GENSWF_SLIDE_TITLE" val="Kết luận 1"/>
  <p:tag name="ISPRING_CUSTOM_TIMING_USED" val="1"/>
  <p:tag name="GENSWF_ADVANCE_TIME" val="33.717"/>
  <p:tag name="TIMING" val="|7.612|4.605"/>
  <p:tag name="ISPRING_SLIDE_INDENT_LEVEL" val="1"/>
  <p:tag name="ISPRING_SLIDE_ID_2" val="{17975FB1-4476-4C2B-9AAF-D3E5609B22FD}"/>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A8AAA571-8D8A-4D6B-9864-A46D6F7793A7}"/>
  <p:tag name="ISPRING_CUSTOM_TIMING_USED" val="1"/>
  <p:tag name="GENSWF_ADVANCE_TIME" val="12.017"/>
  <p:tag name="GENSWF_SLIDE_TITLE" val="Trò chơi"/>
  <p:tag name="ISPRING_SLIDE_ID_2" val="{4916C05C-750B-46A3-8DFB-4F61FE8EB0AC}"/>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1"/>
  <p:tag name="ISPRING_PRESENTER_ID" val="{A8AAA571-8D8A-4D6B-9864-A46D6F7793A7}"/>
  <p:tag name="ISPRING_SLIDE_ID_2" val="{60F767C1-F304-4A34-9FDA-27570A39123F}"/>
  <p:tag name="GENSWF_ADVANCE_TIME" val="36.275"/>
  <p:tag name="TIMING" val="|9.39|13.442|13.442"/>
</p:tagLst>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otalTime>3852</TotalTime>
  <Words>1373</Words>
  <Application>Microsoft Office PowerPoint</Application>
  <PresentationFormat>Màn hình rộng</PresentationFormat>
  <Paragraphs>194</Paragraphs>
  <Slides>22</Slides>
  <Notes>18</Notes>
  <HiddenSlides>2</HiddenSlides>
  <MMClips>6</MMClips>
  <ScaleCrop>false</ScaleCrop>
  <HeadingPairs>
    <vt:vector size="6" baseType="variant">
      <vt:variant>
        <vt:lpstr>Phông được Dùng</vt:lpstr>
      </vt:variant>
      <vt:variant>
        <vt:i4>21</vt:i4>
      </vt:variant>
      <vt:variant>
        <vt:lpstr>Chủ đề</vt:lpstr>
      </vt:variant>
      <vt:variant>
        <vt:i4>14</vt:i4>
      </vt:variant>
      <vt:variant>
        <vt:lpstr>Tiêu đề Bản chiếu</vt:lpstr>
      </vt:variant>
      <vt:variant>
        <vt:i4>22</vt:i4>
      </vt:variant>
    </vt:vector>
  </HeadingPairs>
  <TitlesOfParts>
    <vt:vector size="57" baseType="lpstr">
      <vt:lpstr>.VnBlack</vt:lpstr>
      <vt:lpstr>.VnTime</vt:lpstr>
      <vt:lpstr>Abel</vt:lpstr>
      <vt:lpstr>Arial</vt:lpstr>
      <vt:lpstr>Arial </vt:lpstr>
      <vt:lpstr>Bellota Text</vt:lpstr>
      <vt:lpstr>Calibri</vt:lpstr>
      <vt:lpstr>Calibri Light</vt:lpstr>
      <vt:lpstr>Cambria</vt:lpstr>
      <vt:lpstr>Cambria Math</vt:lpstr>
      <vt:lpstr>Century Schoolbook</vt:lpstr>
      <vt:lpstr>Didact Gothic</vt:lpstr>
      <vt:lpstr>HP001 4 hàng</vt:lpstr>
      <vt:lpstr>iCiel Cadena</vt:lpstr>
      <vt:lpstr>Odibee Sans</vt:lpstr>
      <vt:lpstr>Roboto Condensed</vt:lpstr>
      <vt:lpstr>Times New Roman</vt:lpstr>
      <vt:lpstr>UTM Americana EB</vt:lpstr>
      <vt:lpstr>Verdana</vt:lpstr>
      <vt:lpstr>Wingdings</vt:lpstr>
      <vt:lpstr>Wingdings 2</vt:lpstr>
      <vt:lpstr>1_Office Theme</vt:lpstr>
      <vt:lpstr>End of the School Year by Slidesgo</vt:lpstr>
      <vt:lpstr>2_Office Theme</vt:lpstr>
      <vt:lpstr>4_Office Theme</vt:lpstr>
      <vt:lpstr>1_Default Design</vt:lpstr>
      <vt:lpstr>5_Office Theme</vt:lpstr>
      <vt:lpstr>Oriel</vt:lpstr>
      <vt:lpstr>6_Office Theme</vt:lpstr>
      <vt:lpstr>8_Office Theme</vt:lpstr>
      <vt:lpstr>3_Office Theme</vt:lpstr>
      <vt:lpstr>9_Office Theme</vt:lpstr>
      <vt:lpstr>Office Theme</vt:lpstr>
      <vt:lpstr>10_Office Theme</vt:lpstr>
      <vt:lpstr>12_Office Theme</vt:lpstr>
      <vt:lpstr>Bản trình bày PowerPoint</vt:lpstr>
      <vt:lpstr>Bản trình bày PowerPoint</vt:lpstr>
      <vt:lpstr>Bản trình bày PowerPoint</vt:lpstr>
      <vt:lpstr>MỤC TIÊU BÀI HỌC</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Hoa</dc:creator>
  <cp:lastModifiedBy>FNU LNU</cp:lastModifiedBy>
  <cp:revision>50</cp:revision>
  <dcterms:created xsi:type="dcterms:W3CDTF">2021-10-27T15:36:20Z</dcterms:created>
  <dcterms:modified xsi:type="dcterms:W3CDTF">2022-10-12T12:55:54Z</dcterms:modified>
</cp:coreProperties>
</file>