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30" r:id="rId2"/>
    <p:sldId id="334" r:id="rId3"/>
    <p:sldId id="289" r:id="rId4"/>
    <p:sldId id="335" r:id="rId5"/>
    <p:sldId id="260" r:id="rId6"/>
    <p:sldId id="299" r:id="rId7"/>
    <p:sldId id="337" r:id="rId8"/>
    <p:sldId id="333" r:id="rId9"/>
  </p:sldIdLst>
  <p:sldSz cx="12192000" cy="6858000"/>
  <p:notesSz cx="6858000" cy="9144000"/>
  <p:embeddedFontLst>
    <p:embeddedFont>
      <p:font typeface="微软雅黑" panose="020B0503020204020204" pitchFamily="34" charset="-122"/>
      <p:regular r:id="rId11"/>
      <p:bold r:id="rId12"/>
    </p:embeddedFont>
    <p:embeddedFont>
      <p:font typeface="等线" panose="020B0604020202020204" charset="-122"/>
      <p:regular r:id="rId13"/>
      <p:bold r:id="rId14"/>
    </p:embeddedFont>
    <p:embeddedFont>
      <p:font typeface="等线 Light" panose="020B0604020202020204" charset="-122"/>
      <p:regular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p702" initials="V" lastIdx="1" clrIdx="0">
    <p:extLst>
      <p:ext uri="{19B8F6BF-5375-455C-9EA6-DF929625EA0E}">
        <p15:presenceInfo xmlns:p15="http://schemas.microsoft.com/office/powerpoint/2012/main" userId="Vip70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09:29:39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99A73-0097-48B1-8197-3D5693CBCBAB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F6CD-925D-488C-A69D-1F0F4203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26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gt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26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80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3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68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86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037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9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6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76C56B2-C714-4AD3-9AC2-A329EABF8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7573" y="1616363"/>
            <a:ext cx="2389573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71436"/>
      </p:ext>
    </p:extLst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20DB1A-DED3-440B-9D77-AF127009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A6018B0-3D9E-4451-821F-E91308EB4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9B14FD1-EB2F-4EFA-B3D2-EF7D94860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1C8CEE-1706-4479-A59B-FCA017E9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07425E-9DDF-4422-AA3D-5A192908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63C1EE2-68B6-4A1F-91AD-94BBAAC5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598595"/>
      </p:ext>
    </p:extLst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1CC912-D33A-40EB-AF3D-F50C1D0C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D8FEA1B-51B7-49E4-8A10-8618056E4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F526736-09D0-4A6A-BC89-05A1FA66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592CCCE-9D1B-4463-8197-ED577469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6E8D6B-0E19-4698-8525-94EAE317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241066"/>
      </p:ext>
    </p:extLst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24B57DC-2143-4BCB-894A-DF9F6D585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6BEAFDC-A5AD-4119-A1FB-E84E44DCE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715764-C1B5-4D9C-8C0E-4F6DBF9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459523-A741-474D-B7D6-EFDF368C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8697934-6942-462B-B8F7-EA007A8A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478281"/>
      </p:ext>
    </p:extLst>
  </p:cSld>
  <p:clrMapOvr>
    <a:masterClrMapping/>
  </p:clrMapOvr>
  <p:transition spd="med" advClick="0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148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4767"/>
      </p:ext>
    </p:extLst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FA6DCE8-17DD-4813-BF4D-8165F8458AEA}"/>
              </a:ext>
            </a:extLst>
          </p:cNvPr>
          <p:cNvSpPr/>
          <p:nvPr userDrawn="1"/>
        </p:nvSpPr>
        <p:spPr>
          <a:xfrm>
            <a:off x="350752" y="53132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2597591715"/>
      </p:ext>
    </p:extLst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5C8B34-E9B2-4163-BA12-6D3F7EA6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24C996A-4645-41BA-A7AF-8F7B3E1CC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BEA8A82-6216-4A09-8A7C-F32C4475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E049552-D90D-4219-80B7-3A673167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BC8EE89-E1E3-4BBC-8277-B71A86A4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066360"/>
      </p:ext>
    </p:extLst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E7A3AA-0420-4525-8DF1-AC007945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9CBB450-A7D3-4C3C-B7C3-C13E352F1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17157D3-59A7-422C-9F27-1FC5B715C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BC8A770-3BC6-4C7F-A175-BDCC2F53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2FA2586-90CA-4DC1-B772-2694D19B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15C77F8-993D-47B6-9FB9-9138C4A1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966503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F699DE-746C-49E2-85E8-1DCAEAB2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6D47DE-6193-4BA4-B905-C55FAFD30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CBD07D1-E9C7-4D97-8813-677AD9216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A0902EC-BABB-4CF7-A1A3-03F7903A2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4C3DB8A-9E37-4040-9CBE-0F8F4003E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0B6F152-5202-4192-80BC-37FC0996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E887412-F307-4DA3-8F83-0AFA3B8E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1FC945E-7B85-4BBA-A074-1E2D1554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840701"/>
      </p:ext>
    </p:extLst>
  </p:cSld>
  <p:clrMapOvr>
    <a:masterClrMapping/>
  </p:clrMapOvr>
  <p:transition spd="med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A3D3BC-4A04-4390-A3B8-F04606F5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9F6CC0E-DD9F-4727-B7ED-EE35C1C0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790846C-4D7B-4D88-AE3C-062B180C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36AFBDC-7070-4497-9EF1-75B2224A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937346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F9C1CD3-C8EE-4379-BB57-2446326B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5D8BD52-511D-4464-A924-6D461420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15346BE-D50D-4381-9EF7-3807C7FC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42690"/>
      </p:ext>
    </p:extLst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E1DFF8-A7D9-48A0-9EAE-75DA08A5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4D126B9-FCA1-4EBC-BCD1-DE68DE78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65562D9-C411-4772-854D-F64E694E8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AD6FE58-BA06-4687-B639-1591D5BA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1D799CB-1F23-4909-9162-7ED1EC5C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A48E0E7-96B9-4845-9432-025059C7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35393"/>
      </p:ext>
    </p:extLst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2D7DFB0-39F8-4950-BB31-87D69D7F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BF22EA1-9DCF-44C1-AA63-5A9E93992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677302E-4E14-43EA-87ED-03C064588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3C87-DEAF-4467-9B88-FB35CDA2289E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F433D1-7641-4A04-B9FB-B51163CA5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1C07DD-9B67-431D-81DB-8FF2AABC0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3E85BE4-8E8F-4079-B6AD-4095A0E09F9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7573" y="1616363"/>
            <a:ext cx="2389573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3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  <p:sldLayoutId id="2147483679" r:id="rId14"/>
  </p:sldLayoutIdLst>
  <p:transition spd="med" advClick="0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3.emf"/><Relationship Id="rId3" Type="http://schemas.openxmlformats.org/officeDocument/2006/relationships/audio" Target="../media/audio1.wav"/><Relationship Id="rId7" Type="http://schemas.openxmlformats.org/officeDocument/2006/relationships/image" Target="../media/image13.emf"/><Relationship Id="rId12" Type="http://schemas.openxmlformats.org/officeDocument/2006/relationships/image" Target="../media/image18.png"/><Relationship Id="rId1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19" Type="http://schemas.openxmlformats.org/officeDocument/2006/relationships/audio" Target="../media/audio1.wav"/><Relationship Id="rId4" Type="http://schemas.openxmlformats.org/officeDocument/2006/relationships/image" Target="../media/image10.png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9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6.emf"/><Relationship Id="rId4" Type="http://schemas.openxmlformats.org/officeDocument/2006/relationships/image" Target="../media/image30.png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547" y="3646024"/>
            <a:ext cx="10544538" cy="2723661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>
            <a:off x="0" y="5266481"/>
            <a:ext cx="12192000" cy="186881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F2AB347B-9A87-48CA-9E2B-CACDFE34DAC0}"/>
              </a:ext>
            </a:extLst>
          </p:cNvPr>
          <p:cNvSpPr txBox="1"/>
          <p:nvPr/>
        </p:nvSpPr>
        <p:spPr>
          <a:xfrm>
            <a:off x="1554661" y="2071800"/>
            <a:ext cx="90826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Chúc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mừng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các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em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đến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với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tiết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học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này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45c407e3387dca278e382816eec1a0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8" y="2554605"/>
            <a:ext cx="12197715" cy="4303395"/>
          </a:xfrm>
          <a:prstGeom prst="rect">
            <a:avLst/>
          </a:prstGeom>
        </p:spPr>
      </p:pic>
      <p:pic>
        <p:nvPicPr>
          <p:cNvPr id="4" name="图片 3" descr="5b6ce715ee4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87" y="4848032"/>
            <a:ext cx="4171005" cy="2069811"/>
          </a:xfrm>
          <a:prstGeom prst="rect">
            <a:avLst/>
          </a:prstGeom>
        </p:spPr>
      </p:pic>
      <p:pic>
        <p:nvPicPr>
          <p:cNvPr id="5" name="图片 4" descr="6e3e461d6fe4261ffac34bab182ac1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509" y="220676"/>
            <a:ext cx="4932483" cy="1357568"/>
          </a:xfrm>
          <a:prstGeom prst="rect">
            <a:avLst/>
          </a:prstGeom>
        </p:spPr>
      </p:pic>
      <p:sp>
        <p:nvSpPr>
          <p:cNvPr id="7" name="文本框 16"/>
          <p:cNvSpPr txBox="1"/>
          <p:nvPr/>
        </p:nvSpPr>
        <p:spPr>
          <a:xfrm>
            <a:off x="1526928" y="443197"/>
            <a:ext cx="9138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làm</a:t>
            </a: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endParaRPr lang="zh-CN" altLang="en-US" sz="5000" b="1" dirty="0">
              <a:solidFill>
                <a:srgbClr val="476682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6CCEB16D-A3CD-40DB-96F5-8B2FB5840E67}"/>
              </a:ext>
            </a:extLst>
          </p:cNvPr>
          <p:cNvSpPr txBox="1"/>
          <p:nvPr/>
        </p:nvSpPr>
        <p:spPr>
          <a:xfrm>
            <a:off x="1120399" y="1527492"/>
            <a:ext cx="98607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Luyện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tập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trao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đổi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ý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kiến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với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người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thân</a:t>
            </a:r>
            <a:r>
              <a:rPr lang="en-US" altLang="zh-C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xmlns="" id="{5729E6F7-75B2-47EE-8DD2-CD3C27D8E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39" y="0"/>
            <a:ext cx="1557884" cy="1587425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xmlns="" id="{2252F157-12B1-4873-B78C-A80AC812E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948" y="823746"/>
            <a:ext cx="1589878" cy="156610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xmlns="" id="{5EBD8113-D5D3-4DA0-980A-5DAAB4704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37" y="2303623"/>
            <a:ext cx="1357875" cy="1186267"/>
          </a:xfrm>
          <a:prstGeom prst="rect">
            <a:avLst/>
          </a:prstGeom>
        </p:spPr>
      </p:pic>
      <p:pic>
        <p:nvPicPr>
          <p:cNvPr id="24" name="图片 10">
            <a:extLst>
              <a:ext uri="{FF2B5EF4-FFF2-40B4-BE49-F238E27FC236}">
                <a16:creationId xmlns:a16="http://schemas.microsoft.com/office/drawing/2014/main" xmlns="" id="{08DC6493-6E34-473C-904B-C7642F082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5673" y="3853116"/>
            <a:ext cx="1023188" cy="947100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>
            <a:off x="39322" y="1834781"/>
            <a:ext cx="12404446" cy="4769495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cs typeface="Arial" charset="0"/>
              </a:rPr>
              <a:t>Em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muốn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thuyết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phục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anh</a:t>
            </a:r>
            <a:r>
              <a:rPr lang="en-US" sz="1800" b="1" dirty="0">
                <a:cs typeface="Arial" charset="0"/>
              </a:rPr>
              <a:t> (chi) </a:t>
            </a:r>
            <a:r>
              <a:rPr lang="en-US" sz="1800" b="1" dirty="0" err="1">
                <a:cs typeface="Arial" charset="0"/>
              </a:rPr>
              <a:t>tặng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thiết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bị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điện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tử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cũ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không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dùng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tới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cho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một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bạn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trong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lớp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em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làm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phương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tiện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học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b="1" dirty="0" err="1">
                <a:cs typeface="Arial" charset="0"/>
              </a:rPr>
              <a:t>tập</a:t>
            </a:r>
            <a:r>
              <a:rPr lang="en-US" sz="1800" b="1" dirty="0">
                <a:cs typeface="Arial" charset="0"/>
              </a:rPr>
              <a:t> Online.</a:t>
            </a:r>
            <a:endParaRPr lang="zh-CN" altLang="en-US" dirty="0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xmlns="" id="{28633E1C-B507-47FA-A197-8C2221D194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6029" y="5719277"/>
            <a:ext cx="4456125" cy="516600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8D56AED7-7E5D-473B-BBCC-5273D31A92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505605" y="5901705"/>
            <a:ext cx="3676499" cy="490933"/>
          </a:xfrm>
          <a:prstGeom prst="rect">
            <a:avLst/>
          </a:prstGeom>
        </p:spPr>
      </p:pic>
      <p:pic>
        <p:nvPicPr>
          <p:cNvPr id="16" name="图片 20">
            <a:extLst>
              <a:ext uri="{FF2B5EF4-FFF2-40B4-BE49-F238E27FC236}">
                <a16:creationId xmlns:a16="http://schemas.microsoft.com/office/drawing/2014/main" xmlns="" id="{148997CC-A6C3-4508-A9A1-B8EC218E0D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6612" y="6378254"/>
            <a:ext cx="3133172" cy="363230"/>
          </a:xfrm>
          <a:prstGeom prst="rect">
            <a:avLst/>
          </a:prstGeom>
        </p:spPr>
      </p:pic>
      <p:pic>
        <p:nvPicPr>
          <p:cNvPr id="18" name="图片 21">
            <a:extLst>
              <a:ext uri="{FF2B5EF4-FFF2-40B4-BE49-F238E27FC236}">
                <a16:creationId xmlns:a16="http://schemas.microsoft.com/office/drawing/2014/main" xmlns="" id="{F11C5117-A81D-449A-A0BA-F99DCA42B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7883" y="6464983"/>
            <a:ext cx="3133172" cy="363230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2261103D-E3EE-45EF-AF56-853E292D7B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21479" y="2147312"/>
            <a:ext cx="860625" cy="81316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9AC046F-6376-406F-89DF-6079E25476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38" y="4404972"/>
            <a:ext cx="1436612" cy="1645392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ABA5A291-32EC-4FDD-8A4F-59E290DD70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84" y="5596722"/>
            <a:ext cx="4513500" cy="656177"/>
          </a:xfrm>
          <a:prstGeom prst="rect">
            <a:avLst/>
          </a:prstGeom>
        </p:spPr>
      </p:pic>
      <p:pic>
        <p:nvPicPr>
          <p:cNvPr id="31" name="图片 32">
            <a:extLst>
              <a:ext uri="{FF2B5EF4-FFF2-40B4-BE49-F238E27FC236}">
                <a16:creationId xmlns:a16="http://schemas.microsoft.com/office/drawing/2014/main" xmlns="" id="{3CC197D3-B610-47F5-8966-99645DF5A8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00121" y="93252"/>
            <a:ext cx="1471986" cy="1460987"/>
          </a:xfrm>
          <a:prstGeom prst="rect">
            <a:avLst/>
          </a:prstGeom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D7773255-C256-4182-9C3F-FD9D695476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57879">
            <a:off x="10008446" y="1007087"/>
            <a:ext cx="2120415" cy="1029403"/>
          </a:xfrm>
          <a:prstGeom prst="rect">
            <a:avLst/>
          </a:prstGeom>
        </p:spPr>
      </p:pic>
      <p:pic>
        <p:nvPicPr>
          <p:cNvPr id="28" name="图片 12">
            <a:extLst>
              <a:ext uri="{FF2B5EF4-FFF2-40B4-BE49-F238E27FC236}">
                <a16:creationId xmlns:a16="http://schemas.microsoft.com/office/drawing/2014/main" xmlns="" id="{C9B60FEF-69D3-4B9B-B781-88D1034B7E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95097" y="213693"/>
            <a:ext cx="4480559" cy="162214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8E975B3-2335-450C-838A-3BEC93320218}"/>
              </a:ext>
            </a:extLst>
          </p:cNvPr>
          <p:cNvSpPr txBox="1"/>
          <p:nvPr/>
        </p:nvSpPr>
        <p:spPr>
          <a:xfrm>
            <a:off x="794587" y="2107495"/>
            <a:ext cx="1117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9DB4B66-ABBC-4483-BABC-3802420800EB}"/>
              </a:ext>
            </a:extLst>
          </p:cNvPr>
          <p:cNvSpPr txBox="1"/>
          <p:nvPr/>
        </p:nvSpPr>
        <p:spPr>
          <a:xfrm>
            <a:off x="5532699" y="10185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635D35C-D004-4D4A-B222-6EBDC93F0FCA}"/>
              </a:ext>
            </a:extLst>
          </p:cNvPr>
          <p:cNvSpPr txBox="1"/>
          <p:nvPr/>
        </p:nvSpPr>
        <p:spPr>
          <a:xfrm>
            <a:off x="5179104" y="572574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Đề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bài</a:t>
            </a:r>
            <a:endParaRPr lang="en-US" sz="44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3111D72-7871-4546-879D-8381546CB345}"/>
              </a:ext>
            </a:extLst>
          </p:cNvPr>
          <p:cNvSpPr txBox="1"/>
          <p:nvPr/>
        </p:nvSpPr>
        <p:spPr>
          <a:xfrm>
            <a:off x="10324619" y="5328890"/>
            <a:ext cx="705476" cy="49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图片 7" descr="5a7a97c6144fe">
            <a:extLst>
              <a:ext uri="{FF2B5EF4-FFF2-40B4-BE49-F238E27FC236}">
                <a16:creationId xmlns:a16="http://schemas.microsoft.com/office/drawing/2014/main" xmlns="" id="{1539EB0E-7A54-40BE-92EF-EEA4EAB1D9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617833" y="4047661"/>
            <a:ext cx="2988356" cy="19929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Viết tay 6">
                <a:extLst>
                  <a:ext uri="{FF2B5EF4-FFF2-40B4-BE49-F238E27FC236}">
                    <a16:creationId xmlns:a16="http://schemas.microsoft.com/office/drawing/2014/main" xmlns="" id="{ECCB269D-5107-460E-82E8-75E3DD06C21B}"/>
                  </a:ext>
                </a:extLst>
              </p14:cNvPr>
              <p14:cNvContentPartPr/>
              <p14:nvPr/>
            </p14:nvContentPartPr>
            <p14:xfrm>
              <a:off x="-46599" y="2349009"/>
              <a:ext cx="360" cy="360"/>
            </p14:xfrm>
          </p:contentPart>
        </mc:Choice>
        <mc:Fallback xmlns="">
          <p:pic>
            <p:nvPicPr>
              <p:cNvPr id="7" name="Viết tay 6">
                <a:extLst>
                  <a:ext uri="{FF2B5EF4-FFF2-40B4-BE49-F238E27FC236}">
                    <a16:creationId xmlns:a16="http://schemas.microsoft.com/office/drawing/2014/main" id="{ECCB269D-5107-460E-82E8-75E3DD06C21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58839" y="2336769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0A2FD786-F61D-4F80-B9AE-94ADF85E0BB8}"/>
              </a:ext>
            </a:extLst>
          </p:cNvPr>
          <p:cNvSpPr txBox="1"/>
          <p:nvPr/>
        </p:nvSpPr>
        <p:spPr>
          <a:xfrm>
            <a:off x="2833706" y="2111678"/>
            <a:ext cx="782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691812B2-BC4F-424D-A712-F708D5E4B140}"/>
              </a:ext>
            </a:extLst>
          </p:cNvPr>
          <p:cNvSpPr txBox="1"/>
          <p:nvPr/>
        </p:nvSpPr>
        <p:spPr>
          <a:xfrm>
            <a:off x="9480457" y="2109191"/>
            <a:ext cx="235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0BF9B8C1-EE0E-490A-A529-C22C57E7317A}"/>
              </a:ext>
            </a:extLst>
          </p:cNvPr>
          <p:cNvSpPr txBox="1"/>
          <p:nvPr/>
        </p:nvSpPr>
        <p:spPr>
          <a:xfrm>
            <a:off x="3277634" y="2660072"/>
            <a:ext cx="494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9A9A8973-1C4E-43E5-AFE7-BF72B00EA4F1}"/>
              </a:ext>
            </a:extLst>
          </p:cNvPr>
          <p:cNvSpPr txBox="1"/>
          <p:nvPr/>
        </p:nvSpPr>
        <p:spPr>
          <a:xfrm>
            <a:off x="789371" y="3206467"/>
            <a:ext cx="413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37">
            <a:extLst>
              <a:ext uri="{FF2B5EF4-FFF2-40B4-BE49-F238E27FC236}">
                <a16:creationId xmlns:a16="http://schemas.microsoft.com/office/drawing/2014/main" xmlns="" id="{9A9A8973-1C4E-43E5-AFE7-BF72B00EA4F1}"/>
              </a:ext>
            </a:extLst>
          </p:cNvPr>
          <p:cNvSpPr txBox="1"/>
          <p:nvPr/>
        </p:nvSpPr>
        <p:spPr>
          <a:xfrm>
            <a:off x="9028771" y="2652731"/>
            <a:ext cx="272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3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9" fill="hold" nodeType="after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fill="hold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67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4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5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3" dur="500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9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5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3" dur="500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2" y="-71910"/>
            <a:ext cx="3388658" cy="117740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451" y="1339992"/>
            <a:ext cx="1792940" cy="86780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C855B06-7494-4F73-8616-17BFF8FE6AD7}"/>
              </a:ext>
            </a:extLst>
          </p:cNvPr>
          <p:cNvSpPr txBox="1"/>
          <p:nvPr/>
        </p:nvSpPr>
        <p:spPr>
          <a:xfrm>
            <a:off x="1152829" y="56502"/>
            <a:ext cx="142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4" name="矩形: 圆角 14">
            <a:extLst>
              <a:ext uri="{FF2B5EF4-FFF2-40B4-BE49-F238E27FC236}">
                <a16:creationId xmlns:a16="http://schemas.microsoft.com/office/drawing/2014/main" xmlns="" id="{3C5924B7-7CB3-4CB4-8B51-D1B588E4BC80}"/>
              </a:ext>
            </a:extLst>
          </p:cNvPr>
          <p:cNvSpPr/>
          <p:nvPr/>
        </p:nvSpPr>
        <p:spPr>
          <a:xfrm>
            <a:off x="100191" y="716070"/>
            <a:ext cx="5248975" cy="895107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07DA3C6F-9637-4E14-AEB1-A3BC185F03CC}"/>
              </a:ext>
            </a:extLst>
          </p:cNvPr>
          <p:cNvSpPr txBox="1"/>
          <p:nvPr/>
        </p:nvSpPr>
        <p:spPr>
          <a:xfrm>
            <a:off x="54046" y="885916"/>
            <a:ext cx="5341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图片 3">
            <a:extLst>
              <a:ext uri="{FF2B5EF4-FFF2-40B4-BE49-F238E27FC236}">
                <a16:creationId xmlns:a16="http://schemas.microsoft.com/office/drawing/2014/main" xmlns="" id="{8DCFDBCF-2347-485E-AEBB-2E813607929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354223" flipH="1">
            <a:off x="5591470" y="363255"/>
            <a:ext cx="333453" cy="75972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85BF6D5F-75D1-4441-B098-3E72D55879C7}"/>
              </a:ext>
            </a:extLst>
          </p:cNvPr>
          <p:cNvSpPr txBox="1"/>
          <p:nvPr/>
        </p:nvSpPr>
        <p:spPr>
          <a:xfrm>
            <a:off x="6095999" y="294668"/>
            <a:ext cx="599580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图片 5">
            <a:extLst>
              <a:ext uri="{FF2B5EF4-FFF2-40B4-BE49-F238E27FC236}">
                <a16:creationId xmlns:a16="http://schemas.microsoft.com/office/drawing/2014/main" xmlns="" id="{AFEE04E8-541E-4F12-B6E9-224F2C1D234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73740" flipH="1">
            <a:off x="5559252" y="1187328"/>
            <a:ext cx="326659" cy="70721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0F9906F7-4FB6-4849-9142-50DCB2B87189}"/>
              </a:ext>
            </a:extLst>
          </p:cNvPr>
          <p:cNvSpPr txBox="1"/>
          <p:nvPr/>
        </p:nvSpPr>
        <p:spPr>
          <a:xfrm>
            <a:off x="6066736" y="1331507"/>
            <a:ext cx="599580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sp>
        <p:nvSpPr>
          <p:cNvPr id="52" name="矩形: 圆角 14">
            <a:extLst>
              <a:ext uri="{FF2B5EF4-FFF2-40B4-BE49-F238E27FC236}">
                <a16:creationId xmlns:a16="http://schemas.microsoft.com/office/drawing/2014/main" xmlns="" id="{5C3AAC61-D70D-41C1-AB54-ECDEDC71DD43}"/>
              </a:ext>
            </a:extLst>
          </p:cNvPr>
          <p:cNvSpPr/>
          <p:nvPr/>
        </p:nvSpPr>
        <p:spPr>
          <a:xfrm>
            <a:off x="113121" y="2921111"/>
            <a:ext cx="5301143" cy="2826442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xmlns="" id="{B2C06FD6-946B-4255-92C6-B18B130BC6D3}"/>
              </a:ext>
            </a:extLst>
          </p:cNvPr>
          <p:cNvSpPr txBox="1"/>
          <p:nvPr/>
        </p:nvSpPr>
        <p:spPr>
          <a:xfrm>
            <a:off x="155607" y="3278566"/>
            <a:ext cx="51712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图片 3">
            <a:extLst>
              <a:ext uri="{FF2B5EF4-FFF2-40B4-BE49-F238E27FC236}">
                <a16:creationId xmlns:a16="http://schemas.microsoft.com/office/drawing/2014/main" xmlns="" id="{4485CBC4-E93A-4E69-BE3A-F43C775614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354223" flipH="1">
            <a:off x="5647556" y="2943511"/>
            <a:ext cx="357327" cy="81411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9DCE671-4366-4155-94AE-1B8A5F818870}"/>
              </a:ext>
            </a:extLst>
          </p:cNvPr>
          <p:cNvSpPr txBox="1"/>
          <p:nvPr/>
        </p:nvSpPr>
        <p:spPr>
          <a:xfrm>
            <a:off x="6129064" y="2744531"/>
            <a:ext cx="5907246" cy="89255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6" name="图片 4">
            <a:extLst>
              <a:ext uri="{FF2B5EF4-FFF2-40B4-BE49-F238E27FC236}">
                <a16:creationId xmlns:a16="http://schemas.microsoft.com/office/drawing/2014/main" xmlns="" id="{B3EB72A3-33FD-44C3-9EB9-0635A532EE3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5597217" y="3883111"/>
            <a:ext cx="407580" cy="7324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5ACA1F9C-59BD-4680-A050-5449F8B3E355}"/>
              </a:ext>
            </a:extLst>
          </p:cNvPr>
          <p:cNvSpPr txBox="1"/>
          <p:nvPr/>
        </p:nvSpPr>
        <p:spPr>
          <a:xfrm flipH="1">
            <a:off x="6129064" y="4030072"/>
            <a:ext cx="5907246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  <p:pic>
        <p:nvPicPr>
          <p:cNvPr id="58" name="图片 5">
            <a:extLst>
              <a:ext uri="{FF2B5EF4-FFF2-40B4-BE49-F238E27FC236}">
                <a16:creationId xmlns:a16="http://schemas.microsoft.com/office/drawing/2014/main" xmlns="" id="{F41E989E-1952-4ADA-A5BA-6E7F05F6B18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73740" flipH="1">
            <a:off x="5603404" y="4658708"/>
            <a:ext cx="326659" cy="70721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8384267D-5D00-40CC-A046-F732B744412D}"/>
              </a:ext>
            </a:extLst>
          </p:cNvPr>
          <p:cNvSpPr txBox="1"/>
          <p:nvPr/>
        </p:nvSpPr>
        <p:spPr>
          <a:xfrm flipH="1">
            <a:off x="6088059" y="4741589"/>
            <a:ext cx="5861527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图片 5">
            <a:extLst>
              <a:ext uri="{FF2B5EF4-FFF2-40B4-BE49-F238E27FC236}">
                <a16:creationId xmlns:a16="http://schemas.microsoft.com/office/drawing/2014/main" xmlns="" id="{EEEE6C57-3565-45EB-BD91-9C62F54EE5D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73740" flipH="1">
            <a:off x="5501306" y="5375601"/>
            <a:ext cx="326659" cy="70721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3F702B16-E7D9-40E0-904C-2F7DB313BD27}"/>
              </a:ext>
            </a:extLst>
          </p:cNvPr>
          <p:cNvSpPr txBox="1"/>
          <p:nvPr/>
        </p:nvSpPr>
        <p:spPr>
          <a:xfrm>
            <a:off x="6094907" y="5618290"/>
            <a:ext cx="5941403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28209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 animBg="1"/>
      <p:bldP spid="45" grpId="0"/>
      <p:bldP spid="9" grpId="0" animBg="1"/>
      <p:bldP spid="11" grpId="0" animBg="1"/>
      <p:bldP spid="52" grpId="0" animBg="1"/>
      <p:bldP spid="53" grpId="0"/>
      <p:bldP spid="14" grpId="0" animBg="1"/>
      <p:bldP spid="15" grpId="0" animBg="1"/>
      <p:bldP spid="16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>
            <a:spLocks noChangeAspect="1"/>
          </p:cNvSpPr>
          <p:nvPr/>
        </p:nvSpPr>
        <p:spPr>
          <a:xfrm>
            <a:off x="396942" y="81727"/>
            <a:ext cx="2183453" cy="21834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89540" y="0"/>
            <a:ext cx="2183453" cy="218345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532147" y="23642"/>
            <a:ext cx="1698241" cy="169824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014135" y="400185"/>
            <a:ext cx="10123217" cy="88217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  <a:alpha val="91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</a:rPr>
              <a:t>Xác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</a:rPr>
              <a:t>định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</a:rPr>
              <a:t>mục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</a:rPr>
              <a:t>đích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</a:rPr>
              <a:t>trao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</a:rPr>
              <a:t>đổi</a:t>
            </a:r>
            <a:r>
              <a:rPr lang="en-US" altLang="zh-CN" sz="2800" b="1" dirty="0">
                <a:solidFill>
                  <a:srgbClr val="FF0000"/>
                </a:solidFill>
              </a:rPr>
              <a:t>; </a:t>
            </a:r>
            <a:r>
              <a:rPr lang="en-US" altLang="zh-CN" sz="2800" b="1" dirty="0" err="1">
                <a:solidFill>
                  <a:srgbClr val="FF0000"/>
                </a:solidFill>
              </a:rPr>
              <a:t>hình</a:t>
            </a:r>
            <a:r>
              <a:rPr lang="en-US" altLang="zh-CN" sz="2800" b="1" dirty="0">
                <a:solidFill>
                  <a:srgbClr val="FF0000"/>
                </a:solidFill>
              </a:rPr>
              <a:t> dung </a:t>
            </a:r>
            <a:r>
              <a:rPr lang="en-US" altLang="zh-CN" sz="2800" b="1" dirty="0" err="1">
                <a:solidFill>
                  <a:srgbClr val="FF0000"/>
                </a:solidFill>
              </a:rPr>
              <a:t>những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</a:rPr>
              <a:t>hỏi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</a:rPr>
              <a:t>sẽ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</a:rPr>
              <a:t>có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794010" y="133957"/>
            <a:ext cx="1510478" cy="14031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245" y="376491"/>
            <a:ext cx="1282477" cy="1097042"/>
          </a:xfrm>
          <a:prstGeom prst="rect">
            <a:avLst/>
          </a:prstGeom>
        </p:spPr>
      </p:pic>
      <p:sp>
        <p:nvSpPr>
          <p:cNvPr id="56" name="标题占位符 1"/>
          <p:cNvSpPr txBox="1"/>
          <p:nvPr/>
        </p:nvSpPr>
        <p:spPr>
          <a:xfrm>
            <a:off x="704789" y="3421965"/>
            <a:ext cx="5073844" cy="465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+mj-cs"/>
              </a:defRPr>
            </a:lvl1pPr>
          </a:lstStyle>
          <a:p>
            <a:endParaRPr lang="zh-CN" altLang="en-US" sz="4400" dirty="0">
              <a:solidFill>
                <a:srgbClr val="FF0066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82D2630E-AF89-4772-8095-5AFEEEE21C74}"/>
              </a:ext>
            </a:extLst>
          </p:cNvPr>
          <p:cNvSpPr txBox="1"/>
          <p:nvPr/>
        </p:nvSpPr>
        <p:spPr>
          <a:xfrm flipH="1">
            <a:off x="2132165" y="1586082"/>
            <a:ext cx="456335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D5F8360A-5226-4AAE-958F-B512935B625F}"/>
              </a:ext>
            </a:extLst>
          </p:cNvPr>
          <p:cNvSpPr txBox="1"/>
          <p:nvPr/>
        </p:nvSpPr>
        <p:spPr>
          <a:xfrm>
            <a:off x="2120685" y="2261159"/>
            <a:ext cx="7947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004861D7-5ABB-4D30-9676-84F778501DC5}"/>
              </a:ext>
            </a:extLst>
          </p:cNvPr>
          <p:cNvSpPr txBox="1"/>
          <p:nvPr/>
        </p:nvSpPr>
        <p:spPr>
          <a:xfrm>
            <a:off x="2132165" y="3349726"/>
            <a:ext cx="429957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2762E4F1-4B4C-41C3-B701-16AE76F5D208}"/>
              </a:ext>
            </a:extLst>
          </p:cNvPr>
          <p:cNvSpPr txBox="1"/>
          <p:nvPr/>
        </p:nvSpPr>
        <p:spPr>
          <a:xfrm>
            <a:off x="2120685" y="3991505"/>
            <a:ext cx="424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8996819-AE34-4E69-8C0B-706F972BC563}"/>
              </a:ext>
            </a:extLst>
          </p:cNvPr>
          <p:cNvSpPr txBox="1"/>
          <p:nvPr/>
        </p:nvSpPr>
        <p:spPr>
          <a:xfrm>
            <a:off x="2132165" y="4658507"/>
            <a:ext cx="55544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3EFA0A7-EB35-4907-89CC-0C73CACDB2D2}"/>
              </a:ext>
            </a:extLst>
          </p:cNvPr>
          <p:cNvSpPr txBox="1"/>
          <p:nvPr/>
        </p:nvSpPr>
        <p:spPr>
          <a:xfrm>
            <a:off x="2120685" y="5274790"/>
            <a:ext cx="78958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4" name="图形 7">
            <a:extLst>
              <a:ext uri="{FF2B5EF4-FFF2-40B4-BE49-F238E27FC236}">
                <a16:creationId xmlns:a16="http://schemas.microsoft.com/office/drawing/2014/main" xmlns="" id="{C537D3DA-B682-4568-AE70-2A14615D6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75341" y="1911044"/>
            <a:ext cx="2476599" cy="3487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56" grpId="0"/>
      <p:bldP spid="2" grpId="0" animBg="1"/>
      <p:bldP spid="3" grpId="0"/>
      <p:bldP spid="4" grpId="0" animBg="1"/>
      <p:bldP spid="5" grpId="0"/>
      <p:bldP spid="6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7">
            <a:extLst>
              <a:ext uri="{FF2B5EF4-FFF2-40B4-BE49-F238E27FC236}">
                <a16:creationId xmlns:a16="http://schemas.microsoft.com/office/drawing/2014/main" xmlns="" id="{E6A6704E-257B-4C49-881F-3F8D12D59F04}"/>
              </a:ext>
            </a:extLst>
          </p:cNvPr>
          <p:cNvSpPr/>
          <p:nvPr/>
        </p:nvSpPr>
        <p:spPr>
          <a:xfrm>
            <a:off x="864638" y="730700"/>
            <a:ext cx="10776583" cy="5317389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63D2523-2BED-4739-A566-BB32D3FB7699}"/>
              </a:ext>
            </a:extLst>
          </p:cNvPr>
          <p:cNvSpPr/>
          <p:nvPr/>
        </p:nvSpPr>
        <p:spPr>
          <a:xfrm>
            <a:off x="5150224" y="78654"/>
            <a:ext cx="2232212" cy="644488"/>
          </a:xfrm>
          <a:custGeom>
            <a:avLst/>
            <a:gdLst>
              <a:gd name="connsiteX0" fmla="*/ 0 w 4496841"/>
              <a:gd name="connsiteY0" fmla="*/ 0 h 1524353"/>
              <a:gd name="connsiteX1" fmla="*/ 607074 w 4496841"/>
              <a:gd name="connsiteY1" fmla="*/ 0 h 1524353"/>
              <a:gd name="connsiteX2" fmla="*/ 1034273 w 4496841"/>
              <a:gd name="connsiteY2" fmla="*/ 0 h 1524353"/>
              <a:gd name="connsiteX3" fmla="*/ 1641347 w 4496841"/>
              <a:gd name="connsiteY3" fmla="*/ 0 h 1524353"/>
              <a:gd name="connsiteX4" fmla="*/ 2203452 w 4496841"/>
              <a:gd name="connsiteY4" fmla="*/ 0 h 1524353"/>
              <a:gd name="connsiteX5" fmla="*/ 2855494 w 4496841"/>
              <a:gd name="connsiteY5" fmla="*/ 0 h 1524353"/>
              <a:gd name="connsiteX6" fmla="*/ 3507536 w 4496841"/>
              <a:gd name="connsiteY6" fmla="*/ 0 h 1524353"/>
              <a:gd name="connsiteX7" fmla="*/ 4496841 w 4496841"/>
              <a:gd name="connsiteY7" fmla="*/ 0 h 1524353"/>
              <a:gd name="connsiteX8" fmla="*/ 4496841 w 4496841"/>
              <a:gd name="connsiteY8" fmla="*/ 492874 h 1524353"/>
              <a:gd name="connsiteX9" fmla="*/ 4496841 w 4496841"/>
              <a:gd name="connsiteY9" fmla="*/ 1016235 h 1524353"/>
              <a:gd name="connsiteX10" fmla="*/ 4496841 w 4496841"/>
              <a:gd name="connsiteY10" fmla="*/ 1524353 h 1524353"/>
              <a:gd name="connsiteX11" fmla="*/ 3844799 w 4496841"/>
              <a:gd name="connsiteY11" fmla="*/ 1524353 h 1524353"/>
              <a:gd name="connsiteX12" fmla="*/ 3327662 w 4496841"/>
              <a:gd name="connsiteY12" fmla="*/ 1524353 h 1524353"/>
              <a:gd name="connsiteX13" fmla="*/ 2855494 w 4496841"/>
              <a:gd name="connsiteY13" fmla="*/ 1524353 h 1524353"/>
              <a:gd name="connsiteX14" fmla="*/ 2338357 w 4496841"/>
              <a:gd name="connsiteY14" fmla="*/ 1524353 h 1524353"/>
              <a:gd name="connsiteX15" fmla="*/ 1866189 w 4496841"/>
              <a:gd name="connsiteY15" fmla="*/ 1524353 h 1524353"/>
              <a:gd name="connsiteX16" fmla="*/ 1438989 w 4496841"/>
              <a:gd name="connsiteY16" fmla="*/ 1524353 h 1524353"/>
              <a:gd name="connsiteX17" fmla="*/ 921852 w 4496841"/>
              <a:gd name="connsiteY17" fmla="*/ 1524353 h 1524353"/>
              <a:gd name="connsiteX18" fmla="*/ 0 w 4496841"/>
              <a:gd name="connsiteY18" fmla="*/ 1524353 h 1524353"/>
              <a:gd name="connsiteX19" fmla="*/ 0 w 4496841"/>
              <a:gd name="connsiteY19" fmla="*/ 985748 h 1524353"/>
              <a:gd name="connsiteX20" fmla="*/ 0 w 4496841"/>
              <a:gd name="connsiteY20" fmla="*/ 477631 h 1524353"/>
              <a:gd name="connsiteX21" fmla="*/ 0 w 4496841"/>
              <a:gd name="connsiteY21" fmla="*/ 0 h 152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96841" h="1524353" fill="none" extrusionOk="0">
                <a:moveTo>
                  <a:pt x="0" y="0"/>
                </a:moveTo>
                <a:cubicBezTo>
                  <a:pt x="127999" y="-51844"/>
                  <a:pt x="334260" y="21764"/>
                  <a:pt x="607074" y="0"/>
                </a:cubicBezTo>
                <a:cubicBezTo>
                  <a:pt x="879888" y="-21764"/>
                  <a:pt x="876150" y="46198"/>
                  <a:pt x="1034273" y="0"/>
                </a:cubicBezTo>
                <a:cubicBezTo>
                  <a:pt x="1192396" y="-46198"/>
                  <a:pt x="1356926" y="52896"/>
                  <a:pt x="1641347" y="0"/>
                </a:cubicBezTo>
                <a:cubicBezTo>
                  <a:pt x="1925768" y="-52896"/>
                  <a:pt x="1986117" y="49894"/>
                  <a:pt x="2203452" y="0"/>
                </a:cubicBezTo>
                <a:cubicBezTo>
                  <a:pt x="2420788" y="-49894"/>
                  <a:pt x="2601802" y="55150"/>
                  <a:pt x="2855494" y="0"/>
                </a:cubicBezTo>
                <a:cubicBezTo>
                  <a:pt x="3109186" y="-55150"/>
                  <a:pt x="3194656" y="76759"/>
                  <a:pt x="3507536" y="0"/>
                </a:cubicBezTo>
                <a:cubicBezTo>
                  <a:pt x="3820416" y="-76759"/>
                  <a:pt x="4143830" y="43443"/>
                  <a:pt x="4496841" y="0"/>
                </a:cubicBezTo>
                <a:cubicBezTo>
                  <a:pt x="4502576" y="152662"/>
                  <a:pt x="4455295" y="297045"/>
                  <a:pt x="4496841" y="492874"/>
                </a:cubicBezTo>
                <a:cubicBezTo>
                  <a:pt x="4538387" y="688703"/>
                  <a:pt x="4458434" y="845875"/>
                  <a:pt x="4496841" y="1016235"/>
                </a:cubicBezTo>
                <a:cubicBezTo>
                  <a:pt x="4535248" y="1186595"/>
                  <a:pt x="4443703" y="1414941"/>
                  <a:pt x="4496841" y="1524353"/>
                </a:cubicBezTo>
                <a:cubicBezTo>
                  <a:pt x="4351725" y="1550236"/>
                  <a:pt x="4082790" y="1483041"/>
                  <a:pt x="3844799" y="1524353"/>
                </a:cubicBezTo>
                <a:cubicBezTo>
                  <a:pt x="3606808" y="1565665"/>
                  <a:pt x="3548251" y="1511846"/>
                  <a:pt x="3327662" y="1524353"/>
                </a:cubicBezTo>
                <a:cubicBezTo>
                  <a:pt x="3107073" y="1536860"/>
                  <a:pt x="3023604" y="1495176"/>
                  <a:pt x="2855494" y="1524353"/>
                </a:cubicBezTo>
                <a:cubicBezTo>
                  <a:pt x="2687384" y="1553530"/>
                  <a:pt x="2500722" y="1468771"/>
                  <a:pt x="2338357" y="1524353"/>
                </a:cubicBezTo>
                <a:cubicBezTo>
                  <a:pt x="2175992" y="1579935"/>
                  <a:pt x="2049691" y="1521914"/>
                  <a:pt x="1866189" y="1524353"/>
                </a:cubicBezTo>
                <a:cubicBezTo>
                  <a:pt x="1682687" y="1526792"/>
                  <a:pt x="1529801" y="1516784"/>
                  <a:pt x="1438989" y="1524353"/>
                </a:cubicBezTo>
                <a:cubicBezTo>
                  <a:pt x="1348177" y="1531922"/>
                  <a:pt x="1122688" y="1509613"/>
                  <a:pt x="921852" y="1524353"/>
                </a:cubicBezTo>
                <a:cubicBezTo>
                  <a:pt x="721016" y="1539093"/>
                  <a:pt x="328713" y="1492978"/>
                  <a:pt x="0" y="1524353"/>
                </a:cubicBezTo>
                <a:cubicBezTo>
                  <a:pt x="-1104" y="1354797"/>
                  <a:pt x="26555" y="1188864"/>
                  <a:pt x="0" y="985748"/>
                </a:cubicBezTo>
                <a:cubicBezTo>
                  <a:pt x="-26555" y="782633"/>
                  <a:pt x="20974" y="673887"/>
                  <a:pt x="0" y="477631"/>
                </a:cubicBezTo>
                <a:cubicBezTo>
                  <a:pt x="-20974" y="281375"/>
                  <a:pt x="27090" y="219018"/>
                  <a:pt x="0" y="0"/>
                </a:cubicBezTo>
                <a:close/>
              </a:path>
              <a:path w="4496841" h="1524353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51299" y="109263"/>
                  <a:pt x="4466608" y="254052"/>
                  <a:pt x="4496841" y="477631"/>
                </a:cubicBezTo>
                <a:cubicBezTo>
                  <a:pt x="4527074" y="701210"/>
                  <a:pt x="4468095" y="825033"/>
                  <a:pt x="4496841" y="1016235"/>
                </a:cubicBezTo>
                <a:cubicBezTo>
                  <a:pt x="4525587" y="1207437"/>
                  <a:pt x="4463834" y="1356414"/>
                  <a:pt x="4496841" y="1524353"/>
                </a:cubicBezTo>
                <a:cubicBezTo>
                  <a:pt x="4353224" y="1564775"/>
                  <a:pt x="4141486" y="1470355"/>
                  <a:pt x="4024673" y="1524353"/>
                </a:cubicBezTo>
                <a:cubicBezTo>
                  <a:pt x="3907860" y="1578351"/>
                  <a:pt x="3704270" y="1458184"/>
                  <a:pt x="3462568" y="1524353"/>
                </a:cubicBezTo>
                <a:cubicBezTo>
                  <a:pt x="3220867" y="1590522"/>
                  <a:pt x="3084785" y="1504815"/>
                  <a:pt x="2945431" y="1524353"/>
                </a:cubicBezTo>
                <a:cubicBezTo>
                  <a:pt x="2806077" y="1543891"/>
                  <a:pt x="2608059" y="1487710"/>
                  <a:pt x="2518231" y="1524353"/>
                </a:cubicBezTo>
                <a:cubicBezTo>
                  <a:pt x="2428403" y="1560996"/>
                  <a:pt x="2165929" y="1512253"/>
                  <a:pt x="2046063" y="1524353"/>
                </a:cubicBezTo>
                <a:cubicBezTo>
                  <a:pt x="1926197" y="1536453"/>
                  <a:pt x="1772022" y="1496618"/>
                  <a:pt x="1573894" y="1524353"/>
                </a:cubicBezTo>
                <a:cubicBezTo>
                  <a:pt x="1375766" y="1552088"/>
                  <a:pt x="1231447" y="1479074"/>
                  <a:pt x="1101726" y="1524353"/>
                </a:cubicBezTo>
                <a:cubicBezTo>
                  <a:pt x="972005" y="1569632"/>
                  <a:pt x="886444" y="1475340"/>
                  <a:pt x="674526" y="1524353"/>
                </a:cubicBezTo>
                <a:cubicBezTo>
                  <a:pt x="462608" y="1573366"/>
                  <a:pt x="277704" y="1512066"/>
                  <a:pt x="0" y="1524353"/>
                </a:cubicBezTo>
                <a:cubicBezTo>
                  <a:pt x="-42048" y="1314622"/>
                  <a:pt x="39071" y="1196493"/>
                  <a:pt x="0" y="1031479"/>
                </a:cubicBezTo>
                <a:cubicBezTo>
                  <a:pt x="-39071" y="866465"/>
                  <a:pt x="27548" y="760260"/>
                  <a:pt x="0" y="569092"/>
                </a:cubicBezTo>
                <a:cubicBezTo>
                  <a:pt x="-27548" y="377924"/>
                  <a:pt x="20625" y="149129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2800" b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endParaRPr lang="en-US" altLang="en-US" sz="28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2FD1E18-F1C1-4E10-AB18-8ADCC37CE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848" y="981361"/>
            <a:ext cx="10412963" cy="202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1655" indent="-541655"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74750" indent="-4508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08480" indent="-36068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532380" indent="-36068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256280" indent="-36068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713480" indent="-360680" defTabSz="14465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170680" indent="-360680" defTabSz="14465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627880" indent="-360680" defTabSz="14465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085080" indent="-360680" defTabSz="14465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F0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(reo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A!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28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5F38A55-E5D8-4900-A496-682D99E9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77" y="263675"/>
            <a:ext cx="4114801" cy="5508288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88C76365-8BF1-4CD7-B29B-95A5E2814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90" y="940893"/>
            <a:ext cx="9753875" cy="5508289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xmlns="" id="{E677A009-7561-41EF-AB5B-3613160CC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451" y="5698124"/>
            <a:ext cx="4513500" cy="6027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xmlns="" id="{BFE2701F-3C05-4963-80A2-CF73578D0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328" y="5675645"/>
            <a:ext cx="4456125" cy="516600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xmlns="" id="{F8BF6074-508E-4F68-AEE2-FEFB4AAA4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827" y="6357569"/>
            <a:ext cx="3133172" cy="363230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91653F6A-3CB5-4511-8240-83A455315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763" y="6271692"/>
            <a:ext cx="3133172" cy="36323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xmlns="" id="{67191AB9-681D-4C86-ACCE-EE25064F3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4151" y="-570420"/>
            <a:ext cx="1589878" cy="1566100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xmlns="" id="{DBE67AD7-1F14-45D3-A982-520066E07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5902" y="2070719"/>
            <a:ext cx="1023188" cy="947100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xmlns="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9518" y="408818"/>
            <a:ext cx="1357875" cy="1186267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xmlns="" id="{AB1FE37A-C163-4277-A532-A4197A04C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4939" y="-570420"/>
            <a:ext cx="1589878" cy="1566100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xmlns="" id="{77B09F08-5CCF-4E97-93D9-F07AC0456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167" y="1208254"/>
            <a:ext cx="907352" cy="79268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DCC244CC-CBF1-4228-BF10-28FA82ED3513}"/>
              </a:ext>
            </a:extLst>
          </p:cNvPr>
          <p:cNvSpPr txBox="1"/>
          <p:nvPr/>
        </p:nvSpPr>
        <p:spPr>
          <a:xfrm>
            <a:off x="3809971" y="368121"/>
            <a:ext cx="5276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ADE4C85B-F039-4F0C-BB8F-20463C547A3B}"/>
              </a:ext>
            </a:extLst>
          </p:cNvPr>
          <p:cNvSpPr txBox="1"/>
          <p:nvPr/>
        </p:nvSpPr>
        <p:spPr>
          <a:xfrm>
            <a:off x="3313627" y="2501323"/>
            <a:ext cx="607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F1D22DEE-1F05-4DD1-A5E1-AA7CCF7CC98E}"/>
              </a:ext>
            </a:extLst>
          </p:cNvPr>
          <p:cNvSpPr txBox="1"/>
          <p:nvPr/>
        </p:nvSpPr>
        <p:spPr>
          <a:xfrm>
            <a:off x="3239590" y="2986902"/>
            <a:ext cx="501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D70A176C-965D-41BF-B31D-B8960957065D}"/>
              </a:ext>
            </a:extLst>
          </p:cNvPr>
          <p:cNvSpPr txBox="1"/>
          <p:nvPr/>
        </p:nvSpPr>
        <p:spPr>
          <a:xfrm flipH="1">
            <a:off x="3239590" y="3451208"/>
            <a:ext cx="609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5F1B1B0-88B6-48AF-A5B0-7C05E36955AE}"/>
              </a:ext>
            </a:extLst>
          </p:cNvPr>
          <p:cNvSpPr txBox="1"/>
          <p:nvPr/>
        </p:nvSpPr>
        <p:spPr>
          <a:xfrm>
            <a:off x="3239590" y="3906178"/>
            <a:ext cx="655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924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8" grpId="0"/>
          <p:bldP spid="19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8" grpId="0"/>
          <p:bldP spid="19" grpId="0"/>
          <p:bldP spid="2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7" b="100000" l="9847" r="88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0309" y="2660915"/>
            <a:ext cx="3840427" cy="3840427"/>
          </a:xfrm>
          <a:prstGeom prst="rect">
            <a:avLst/>
          </a:prstGeom>
        </p:spPr>
      </p:pic>
      <p:sp>
        <p:nvSpPr>
          <p:cNvPr id="14" name="TextBox 682"/>
          <p:cNvSpPr txBox="1"/>
          <p:nvPr/>
        </p:nvSpPr>
        <p:spPr>
          <a:xfrm>
            <a:off x="2447595" y="644691"/>
            <a:ext cx="6432715" cy="2852528"/>
          </a:xfrm>
          <a:prstGeom prst="cloudCallout">
            <a:avLst>
              <a:gd name="adj1" fmla="val 65757"/>
              <a:gd name="adj2" fmla="val 42147"/>
            </a:avLst>
          </a:prstGeom>
          <a:solidFill>
            <a:srgbClr val="FAF0EA"/>
          </a:solidFill>
          <a:ln>
            <a:solidFill>
              <a:srgbClr val="FF0000"/>
            </a:solidFill>
            <a:prstDash val="dash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algn="ctr">
              <a:defRPr sz="3200">
                <a:solidFill>
                  <a:schemeClr val="accent3"/>
                </a:solidFill>
                <a:latin typeface="华康方圆体W7(P)" pitchFamily="82" charset="-122"/>
                <a:ea typeface="华康方圆体W7(P)" pitchFamily="8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4000" dirty="0" err="1">
                <a:solidFill>
                  <a:srgbClr val="069DB6"/>
                </a:solidFill>
                <a:latin typeface="UTM Aristote" panose="02040603050506020204" pitchFamily="18" charset="0"/>
              </a:rPr>
              <a:t>Nhớ</a:t>
            </a:r>
            <a:r>
              <a:rPr lang="en-US" altLang="zh-CN" sz="4000" dirty="0">
                <a:solidFill>
                  <a:srgbClr val="069DB6"/>
                </a:solidFill>
                <a:latin typeface="UTM Aristote" panose="02040603050506020204" pitchFamily="18" charset="0"/>
              </a:rPr>
              <a:t> </a:t>
            </a:r>
            <a:r>
              <a:rPr lang="en-US" altLang="zh-CN" sz="4000" dirty="0" err="1">
                <a:solidFill>
                  <a:srgbClr val="069DB6"/>
                </a:solidFill>
                <a:latin typeface="UTM Aristote" panose="02040603050506020204" pitchFamily="18" charset="0"/>
              </a:rPr>
              <a:t>xem</a:t>
            </a:r>
            <a:r>
              <a:rPr lang="en-US" altLang="zh-CN" sz="4000" dirty="0">
                <a:solidFill>
                  <a:srgbClr val="069DB6"/>
                </a:solidFill>
                <a:latin typeface="UTM Aristote" panose="02040603050506020204" pitchFamily="18" charset="0"/>
              </a:rPr>
              <a:t> </a:t>
            </a:r>
            <a:r>
              <a:rPr lang="en-US" altLang="zh-CN" sz="4000" dirty="0" err="1">
                <a:solidFill>
                  <a:srgbClr val="069DB6"/>
                </a:solidFill>
                <a:latin typeface="UTM Aristote" panose="02040603050506020204" pitchFamily="18" charset="0"/>
              </a:rPr>
              <a:t>lại</a:t>
            </a:r>
            <a:r>
              <a:rPr lang="en-US" altLang="zh-CN" sz="4000" dirty="0">
                <a:solidFill>
                  <a:srgbClr val="069DB6"/>
                </a:solidFill>
                <a:latin typeface="UTM Aristote" panose="02040603050506020204" pitchFamily="18" charset="0"/>
              </a:rPr>
              <a:t> </a:t>
            </a:r>
            <a:r>
              <a:rPr lang="en-US" altLang="zh-CN" sz="4000" dirty="0" err="1">
                <a:solidFill>
                  <a:srgbClr val="069DB6"/>
                </a:solidFill>
                <a:latin typeface="UTM Aristote" panose="02040603050506020204" pitchFamily="18" charset="0"/>
              </a:rPr>
              <a:t>bài</a:t>
            </a:r>
            <a:r>
              <a:rPr lang="en-US" altLang="zh-CN" sz="4000" dirty="0">
                <a:solidFill>
                  <a:srgbClr val="069DB6"/>
                </a:solidFill>
                <a:latin typeface="UTM Aristote" panose="02040603050506020204" pitchFamily="18" charset="0"/>
              </a:rPr>
              <a:t> </a:t>
            </a:r>
            <a:r>
              <a:rPr lang="en-US" altLang="zh-CN" sz="4000" dirty="0" err="1">
                <a:solidFill>
                  <a:srgbClr val="069DB6"/>
                </a:solidFill>
                <a:latin typeface="UTM Aristote" panose="02040603050506020204" pitchFamily="18" charset="0"/>
              </a:rPr>
              <a:t>bạn</a:t>
            </a:r>
            <a:r>
              <a:rPr lang="en-US" altLang="zh-CN" sz="4000" dirty="0">
                <a:solidFill>
                  <a:srgbClr val="069DB6"/>
                </a:solidFill>
                <a:latin typeface="UTM Aristote" panose="02040603050506020204" pitchFamily="18" charset="0"/>
              </a:rPr>
              <a:t> </a:t>
            </a:r>
            <a:r>
              <a:rPr lang="en-US" altLang="zh-CN" sz="4000" dirty="0" err="1">
                <a:solidFill>
                  <a:srgbClr val="069DB6"/>
                </a:solidFill>
                <a:latin typeface="UTM Aristote" panose="02040603050506020204" pitchFamily="18" charset="0"/>
              </a:rPr>
              <a:t>nhé</a:t>
            </a:r>
            <a:r>
              <a:rPr lang="en-US" altLang="zh-CN" sz="4000" dirty="0">
                <a:solidFill>
                  <a:srgbClr val="069DB6"/>
                </a:solidFill>
                <a:latin typeface="UTM Aristote" panose="02040603050506020204" pitchFamily="18" charset="0"/>
              </a:rPr>
              <a:t>!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08" y="4055439"/>
            <a:ext cx="5456013" cy="2767216"/>
          </a:xfrm>
          <a:prstGeom prst="rect">
            <a:avLst/>
          </a:prstGeom>
        </p:spPr>
      </p:pic>
      <p:grpSp>
        <p:nvGrpSpPr>
          <p:cNvPr id="18" name="组合 2"/>
          <p:cNvGrpSpPr/>
          <p:nvPr/>
        </p:nvGrpSpPr>
        <p:grpSpPr>
          <a:xfrm rot="20200192">
            <a:off x="-68749" y="2797772"/>
            <a:ext cx="4422879" cy="4032448"/>
            <a:chOff x="539552" y="1419622"/>
            <a:chExt cx="3024336" cy="3024336"/>
          </a:xfrm>
        </p:grpSpPr>
        <p:pic>
          <p:nvPicPr>
            <p:cNvPr id="19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419622"/>
              <a:ext cx="3024336" cy="3024336"/>
            </a:xfrm>
            <a:prstGeom prst="rect">
              <a:avLst/>
            </a:prstGeom>
          </p:spPr>
        </p:pic>
        <p:sp>
          <p:nvSpPr>
            <p:cNvPr id="20" name="矩形 7"/>
            <p:cNvSpPr/>
            <p:nvPr/>
          </p:nvSpPr>
          <p:spPr>
            <a:xfrm rot="544169">
              <a:off x="1115615" y="2999368"/>
              <a:ext cx="1621910" cy="506381"/>
            </a:xfrm>
            <a:prstGeom prst="rect">
              <a:avLst/>
            </a:prstGeom>
          </p:spPr>
          <p:txBody>
            <a:bodyPr wrap="square" lIns="121909" tIns="60955" rIns="121909" bIns="60955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2667" b="1" dirty="0">
                <a:solidFill>
                  <a:srgbClr val="069DB6"/>
                </a:solidFill>
                <a:latin typeface="UTM Cooper Black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1E951BE-25E4-46A8-8F3A-447D0859B073}"/>
              </a:ext>
            </a:extLst>
          </p:cNvPr>
          <p:cNvSpPr txBox="1"/>
          <p:nvPr/>
        </p:nvSpPr>
        <p:spPr>
          <a:xfrm rot="20707048" flipH="1">
            <a:off x="1064083" y="4859417"/>
            <a:ext cx="2259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Ôn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</a:t>
            </a:r>
            <a:r>
              <a:rPr lang="en-US" sz="2000" b="1" dirty="0" err="1"/>
              <a:t>chuẩn</a:t>
            </a:r>
            <a:r>
              <a:rPr lang="en-US" sz="2000" b="1" dirty="0"/>
              <a:t> </a:t>
            </a:r>
            <a:r>
              <a:rPr lang="en-US" sz="2000" b="1" dirty="0" err="1"/>
              <a:t>bị</a:t>
            </a:r>
            <a:r>
              <a:rPr lang="en-US" sz="2000" b="1" dirty="0"/>
              <a:t> </a:t>
            </a:r>
            <a:r>
              <a:rPr lang="en-US" sz="2000" b="1" dirty="0" err="1" smtClean="0"/>
              <a:t>kiểm</a:t>
            </a:r>
            <a:r>
              <a:rPr lang="en-US" sz="2000" b="1" dirty="0" smtClean="0"/>
              <a:t> </a:t>
            </a:r>
            <a:r>
              <a:rPr lang="en-US" sz="2000" b="1" dirty="0" err="1"/>
              <a:t>tra</a:t>
            </a:r>
            <a:r>
              <a:rPr lang="en-US" sz="2000" b="1" dirty="0"/>
              <a:t> </a:t>
            </a:r>
            <a:r>
              <a:rPr lang="en-US" sz="2000" b="1" dirty="0" err="1"/>
              <a:t>giữa</a:t>
            </a:r>
            <a:r>
              <a:rPr lang="en-US" sz="2000" b="1" dirty="0"/>
              <a:t> </a:t>
            </a:r>
            <a:r>
              <a:rPr lang="en-US" sz="2000" b="1" dirty="0" err="1"/>
              <a:t>kì</a:t>
            </a:r>
            <a:r>
              <a:rPr lang="en-US" sz="20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287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Words>681</Words>
  <Application>Microsoft Office PowerPoint</Application>
  <PresentationFormat>Widescreen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方正少儿简体</vt:lpstr>
      <vt:lpstr>Arial</vt:lpstr>
      <vt:lpstr>华康方圆体W7(P)</vt:lpstr>
      <vt:lpstr>UTM Cooper Black</vt:lpstr>
      <vt:lpstr>义启嘟嘟体</vt:lpstr>
      <vt:lpstr>方正稚艺简体</vt:lpstr>
      <vt:lpstr>Times New Roman</vt:lpstr>
      <vt:lpstr>华文琥珀</vt:lpstr>
      <vt:lpstr>微软雅黑</vt:lpstr>
      <vt:lpstr>等线</vt:lpstr>
      <vt:lpstr>等线 Light</vt:lpstr>
      <vt:lpstr>UTM Aristote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YenVu</cp:keywords>
  <dc:description>http://www.ypppt.com/</dc:description>
  <cp:lastModifiedBy>B85</cp:lastModifiedBy>
  <cp:revision>87</cp:revision>
  <dcterms:created xsi:type="dcterms:W3CDTF">2017-07-19T07:11:54Z</dcterms:created>
  <dcterms:modified xsi:type="dcterms:W3CDTF">2021-10-31T00:25:49Z</dcterms:modified>
</cp:coreProperties>
</file>