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7" r:id="rId2"/>
    <p:sldId id="316" r:id="rId3"/>
    <p:sldId id="319" r:id="rId4"/>
    <p:sldId id="325" r:id="rId5"/>
    <p:sldId id="327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</p:sldIdLst>
  <p:sldSz cx="12192000" cy="6858000"/>
  <p:notesSz cx="6858000" cy="9144000"/>
  <p:embeddedFontLst>
    <p:embeddedFont>
      <p:font typeface="Arial Unicode MS" panose="020B0604020202020204" pitchFamily="34" charset="-12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宋体" panose="02010600030101010101" pitchFamily="2" charset="-122"/>
      <p:regular r:id="rId32"/>
    </p:embeddedFont>
    <p:embeddedFont>
      <p:font typeface="Bodoni MT" panose="02070603080606020203" pitchFamily="18" charset="0"/>
      <p:regular r:id="rId33"/>
      <p:bold r:id="rId34"/>
      <p:italic r:id="rId35"/>
      <p:boldItalic r:id="rId36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Impact" panose="020B0806030902050204" pitchFamily="34" charset="0"/>
      <p:regular r:id="rId37"/>
    </p:embeddedFont>
    <p:embeddedFont>
      <p:font typeface="SimHei" panose="020B0604020202020204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DE1FF"/>
    <a:srgbClr val="E8FEF7"/>
    <a:srgbClr val="FFFFCC"/>
    <a:srgbClr val="FFCCFF"/>
    <a:srgbClr val="FFCDFF"/>
    <a:srgbClr val="A9F090"/>
    <a:srgbClr val="E0FDB1"/>
    <a:srgbClr val="FCFCD0"/>
    <a:srgbClr val="FFE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1" autoAdjust="0"/>
    <p:restoredTop sz="73603" autoAdjust="0"/>
  </p:normalViewPr>
  <p:slideViewPr>
    <p:cSldViewPr snapToGrid="0" showGuides="1">
      <p:cViewPr varScale="1">
        <p:scale>
          <a:sx n="65" d="100"/>
          <a:sy n="65" d="100"/>
        </p:scale>
        <p:origin x="1421" y="58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DAD32-70BA-4D5F-B998-52B8CD68E04A}" type="doc">
      <dgm:prSet loTypeId="urn:microsoft.com/office/officeart/2005/8/layout/chevron2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BC586D9-485A-41D5-B66D-CA4EB203A07D}">
      <dgm:prSet custT="1"/>
      <dgm:spPr/>
      <dgm:t>
        <a:bodyPr anchor="t"/>
        <a:lstStyle/>
        <a:p>
          <a:pPr rtl="0"/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:</a:t>
          </a:r>
        </a:p>
      </dgm:t>
    </dgm:pt>
    <dgm:pt modelId="{A6910031-BAD4-4458-8A9E-F1DF316E711C}" type="parTrans" cxnId="{3632D81B-BAAA-49F4-AE63-426F41D05B29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C053F911-F67B-4B9F-92B9-E041E19EBE51}" type="sibTrans" cxnId="{3632D81B-BAAA-49F4-AE63-426F41D05B29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57915844-5DAF-42B8-A902-4934E52606D4}">
      <dgm:prSet custT="1"/>
      <dgm:spPr>
        <a:ln>
          <a:solidFill>
            <a:schemeClr val="accent4"/>
          </a:solidFill>
        </a:ln>
      </dgm:spPr>
      <dgm:t>
        <a:bodyPr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địa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gửi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A617ED08-1F8A-4407-AD27-A91B5A385509}" type="parTrans" cxnId="{E22A5324-F9CE-43C4-97E6-45DAF336CE8A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B37FA634-3AF2-49B5-A153-9162EF1361C2}" type="sibTrans" cxnId="{E22A5324-F9CE-43C4-97E6-45DAF336CE8A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70488A91-96BE-41E6-A04A-31898F430C31}">
      <dgm:prSet custT="1"/>
      <dgm:spPr/>
      <dgm:t>
        <a:bodyPr anchor="b"/>
        <a:lstStyle/>
        <a:p>
          <a:pPr rtl="0"/>
          <a:r>
            <a:rPr lang="en-US" sz="2800" b="1" i="0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8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0" dirty="0" err="1">
              <a:latin typeface="Times New Roman" pitchFamily="18" charset="0"/>
              <a:cs typeface="Times New Roman" pitchFamily="18" charset="0"/>
            </a:rPr>
            <a:t>chính</a:t>
          </a:r>
          <a:r>
            <a:rPr lang="en-US" sz="2800" b="1" i="0" dirty="0">
              <a:latin typeface="Times New Roman" pitchFamily="18" charset="0"/>
              <a:cs typeface="Times New Roman" pitchFamily="18" charset="0"/>
            </a:rPr>
            <a:t>: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56802225-82B3-4BCE-8628-FBFCC5703C90}" type="parTrans" cxnId="{94D3C83C-B59A-42B8-BC44-5C3571536B0E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9E71A689-0CC1-48AD-BF6D-78719C548778}" type="sibTrans" cxnId="{94D3C83C-B59A-42B8-BC44-5C3571536B0E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8AFFBCAE-58F0-4958-96F9-2ADDAECB42F7}">
      <dgm:prSet custT="1"/>
      <dgm:spPr/>
      <dgm:t>
        <a:bodyPr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mục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đích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do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F2D7A600-C252-4C0A-AB24-C5F8331A5F60}" type="parTrans" cxnId="{14488873-C1CA-4080-8EDA-D9EAF7F1B0C0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220497CF-0FF6-4DDA-A6F1-34398C801520}" type="sibTrans" cxnId="{14488873-C1CA-4080-8EDA-D9EAF7F1B0C0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2BFADB34-BE88-4545-9A25-695C042C224C}">
      <dgm:prSet custT="1"/>
      <dgm:spPr/>
      <dgm:t>
        <a:bodyPr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Thăm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hỏi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01B67EF4-2886-484A-A6AF-08B30A23C910}" type="parTrans" cxnId="{76893C21-40AC-4823-888A-941163F1B394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C7A7E9C2-8775-445A-9C13-4EDB7F1AEA57}" type="sibTrans" cxnId="{76893C21-40AC-4823-888A-941163F1B394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82B2A851-3B19-4492-A71D-FA49F9A9DBBF}">
      <dgm:prSet custT="1"/>
      <dgm:spPr/>
      <dgm:t>
        <a:bodyPr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báo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FDFF754D-F274-4D08-AB09-17DA09026AE3}" type="parTrans" cxnId="{0A531DB0-0051-4FED-8351-A81325453B3C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CD9747C5-EEAD-474F-A29C-604A4E020899}" type="sibTrans" cxnId="{0A531DB0-0051-4FED-8351-A81325453B3C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B5A641A1-9140-4A76-846A-CF69B0B65B06}">
      <dgm:prSet custT="1"/>
      <dgm:spPr/>
      <dgm:t>
        <a:bodyPr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trao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đổi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D7BDE851-9ED3-440E-9174-C698A3AF76C2}" type="parTrans" cxnId="{B9295C69-4753-44C6-A945-5B6DEA81C6C6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80582D1D-B679-4D4E-AD93-378A3C685AA4}" type="sibTrans" cxnId="{B9295C69-4753-44C6-A945-5B6DEA81C6C6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9028B697-36C1-44A9-9008-DDAC18ADE623}">
      <dgm:prSet custT="1"/>
      <dgm:spPr/>
      <dgm:t>
        <a:bodyPr anchor="b"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cuối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: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BA9BC438-7105-4C80-A949-41CD4341F015}" type="parTrans" cxnId="{E18890B2-00B7-4A58-A4C2-2A1948448431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BD2D4D94-B91C-4F50-886F-64450206BC06}" type="sibTrans" cxnId="{E18890B2-00B7-4A58-A4C2-2A1948448431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453E80C7-5397-4690-A571-D869DA58E34A}">
      <dgm:prSet custT="1"/>
      <dgm:spPr/>
      <dgm:t>
        <a:bodyPr/>
        <a:lstStyle/>
        <a:p>
          <a:pPr rtl="0"/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chúc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ơn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hứa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hẹn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kí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họ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29510FF5-D59A-436F-8238-5FDED7C35E9D}" type="parTrans" cxnId="{10E61444-A1ED-4030-8898-9A6B9612E603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BAC63F68-9E73-4F9C-A2BE-084A99BCE194}" type="sibTrans" cxnId="{10E61444-A1ED-4030-8898-9A6B9612E603}">
      <dgm:prSet/>
      <dgm:spPr/>
      <dgm:t>
        <a:bodyPr/>
        <a:lstStyle/>
        <a:p>
          <a:endParaRPr lang="en-US" sz="2000">
            <a:latin typeface="Times New Roman" pitchFamily="18" charset="0"/>
            <a:cs typeface="Times New Roman" pitchFamily="18" charset="0"/>
          </a:endParaRPr>
        </a:p>
      </dgm:t>
    </dgm:pt>
    <dgm:pt modelId="{63DB9146-0FD7-41E6-98AF-D3E66C16A72E}" type="pres">
      <dgm:prSet presAssocID="{903DAD32-70BA-4D5F-B998-52B8CD68E0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E86F9B-CD70-4446-B1E8-F8CBCE960F3B}" type="pres">
      <dgm:prSet presAssocID="{2BC586D9-485A-41D5-B66D-CA4EB203A07D}" presName="composite" presStyleCnt="0"/>
      <dgm:spPr/>
    </dgm:pt>
    <dgm:pt modelId="{97F4B7FB-08EA-428A-8BA3-74FA9CE47723}" type="pres">
      <dgm:prSet presAssocID="{2BC586D9-485A-41D5-B66D-CA4EB203A07D}" presName="parentText" presStyleLbl="alignNode1" presStyleIdx="0" presStyleCnt="3" custScaleY="9975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3C596-B47F-46F3-B4A6-9B9DA7176A7C}" type="pres">
      <dgm:prSet presAssocID="{2BC586D9-485A-41D5-B66D-CA4EB203A07D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BAEBF-3510-4BB8-831D-6FC023CEB0A1}" type="pres">
      <dgm:prSet presAssocID="{C053F911-F67B-4B9F-92B9-E041E19EBE51}" presName="sp" presStyleCnt="0"/>
      <dgm:spPr/>
    </dgm:pt>
    <dgm:pt modelId="{BEE2FDDE-C81E-44F9-B53D-82EAE3D9D268}" type="pres">
      <dgm:prSet presAssocID="{70488A91-96BE-41E6-A04A-31898F430C31}" presName="composite" presStyleCnt="0"/>
      <dgm:spPr/>
    </dgm:pt>
    <dgm:pt modelId="{43070E39-FE14-480B-BD71-4D7D30392EC5}" type="pres">
      <dgm:prSet presAssocID="{70488A91-96BE-41E6-A04A-31898F430C31}" presName="parentText" presStyleLbl="alignNode1" presStyleIdx="1" presStyleCnt="3" custScaleY="118411" custLinFactNeighborY="-110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0D7A-879B-4296-B7E7-B4DC3D695A28}" type="pres">
      <dgm:prSet presAssocID="{70488A91-96BE-41E6-A04A-31898F430C31}" presName="descendantText" presStyleLbl="alignAcc1" presStyleIdx="1" presStyleCnt="3" custScaleY="130141" custLinFactNeighborY="-13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EC568-F76E-41C1-8615-9BF64161F9A9}" type="pres">
      <dgm:prSet presAssocID="{9E71A689-0CC1-48AD-BF6D-78719C548778}" presName="sp" presStyleCnt="0"/>
      <dgm:spPr/>
    </dgm:pt>
    <dgm:pt modelId="{5ACD5758-3631-43F8-AF12-1918647ADA4F}" type="pres">
      <dgm:prSet presAssocID="{9028B697-36C1-44A9-9008-DDAC18ADE623}" presName="composite" presStyleCnt="0"/>
      <dgm:spPr/>
    </dgm:pt>
    <dgm:pt modelId="{B0D7A759-488A-496C-ADD8-3FC885DA9124}" type="pres">
      <dgm:prSet presAssocID="{9028B697-36C1-44A9-9008-DDAC18ADE623}" presName="parentText" presStyleLbl="alignNode1" presStyleIdx="2" presStyleCnt="3" custScaleY="110451" custLinFactNeighborY="-206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B7FD5-EFF8-4960-AC41-0061805C6F25}" type="pres">
      <dgm:prSet presAssocID="{9028B697-36C1-44A9-9008-DDAC18ADE623}" presName="descendantText" presStyleLbl="alignAcc1" presStyleIdx="2" presStyleCnt="3" custScaleY="108527" custLinFactNeighborY="-33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D14FC6-1195-40F9-A7F0-4563F9ECE84F}" type="presOf" srcId="{8AFFBCAE-58F0-4958-96F9-2ADDAECB42F7}" destId="{E88D0D7A-879B-4296-B7E7-B4DC3D695A28}" srcOrd="0" destOrd="0" presId="urn:microsoft.com/office/officeart/2005/8/layout/chevron2"/>
    <dgm:cxn modelId="{10E61444-A1ED-4030-8898-9A6B9612E603}" srcId="{9028B697-36C1-44A9-9008-DDAC18ADE623}" destId="{453E80C7-5397-4690-A571-D869DA58E34A}" srcOrd="0" destOrd="0" parTransId="{29510FF5-D59A-436F-8238-5FDED7C35E9D}" sibTransId="{BAC63F68-9E73-4F9C-A2BE-084A99BCE194}"/>
    <dgm:cxn modelId="{3632D81B-BAAA-49F4-AE63-426F41D05B29}" srcId="{903DAD32-70BA-4D5F-B998-52B8CD68E04A}" destId="{2BC586D9-485A-41D5-B66D-CA4EB203A07D}" srcOrd="0" destOrd="0" parTransId="{A6910031-BAD4-4458-8A9E-F1DF316E711C}" sibTransId="{C053F911-F67B-4B9F-92B9-E041E19EBE51}"/>
    <dgm:cxn modelId="{94D3C83C-B59A-42B8-BC44-5C3571536B0E}" srcId="{903DAD32-70BA-4D5F-B998-52B8CD68E04A}" destId="{70488A91-96BE-41E6-A04A-31898F430C31}" srcOrd="1" destOrd="0" parTransId="{56802225-82B3-4BCE-8628-FBFCC5703C90}" sibTransId="{9E71A689-0CC1-48AD-BF6D-78719C548778}"/>
    <dgm:cxn modelId="{E18890B2-00B7-4A58-A4C2-2A1948448431}" srcId="{903DAD32-70BA-4D5F-B998-52B8CD68E04A}" destId="{9028B697-36C1-44A9-9008-DDAC18ADE623}" srcOrd="2" destOrd="0" parTransId="{BA9BC438-7105-4C80-A949-41CD4341F015}" sibTransId="{BD2D4D94-B91C-4F50-886F-64450206BC06}"/>
    <dgm:cxn modelId="{2894E9D0-B19A-463E-835F-41CEC27D3048}" type="presOf" srcId="{B5A641A1-9140-4A76-846A-CF69B0B65B06}" destId="{E88D0D7A-879B-4296-B7E7-B4DC3D695A28}" srcOrd="0" destOrd="3" presId="urn:microsoft.com/office/officeart/2005/8/layout/chevron2"/>
    <dgm:cxn modelId="{14488873-C1CA-4080-8EDA-D9EAF7F1B0C0}" srcId="{70488A91-96BE-41E6-A04A-31898F430C31}" destId="{8AFFBCAE-58F0-4958-96F9-2ADDAECB42F7}" srcOrd="0" destOrd="0" parTransId="{F2D7A600-C252-4C0A-AB24-C5F8331A5F60}" sibTransId="{220497CF-0FF6-4DDA-A6F1-34398C801520}"/>
    <dgm:cxn modelId="{33EF8FBC-3963-484F-8655-A2BF1B2D77E6}" type="presOf" srcId="{9028B697-36C1-44A9-9008-DDAC18ADE623}" destId="{B0D7A759-488A-496C-ADD8-3FC885DA9124}" srcOrd="0" destOrd="0" presId="urn:microsoft.com/office/officeart/2005/8/layout/chevron2"/>
    <dgm:cxn modelId="{7FEDFDCF-75D6-406A-B738-710E14430076}" type="presOf" srcId="{903DAD32-70BA-4D5F-B998-52B8CD68E04A}" destId="{63DB9146-0FD7-41E6-98AF-D3E66C16A72E}" srcOrd="0" destOrd="0" presId="urn:microsoft.com/office/officeart/2005/8/layout/chevron2"/>
    <dgm:cxn modelId="{13C945C2-CA18-4F1A-8B17-6DA7089935B5}" type="presOf" srcId="{2BC586D9-485A-41D5-B66D-CA4EB203A07D}" destId="{97F4B7FB-08EA-428A-8BA3-74FA9CE47723}" srcOrd="0" destOrd="0" presId="urn:microsoft.com/office/officeart/2005/8/layout/chevron2"/>
    <dgm:cxn modelId="{F568E0FB-1B37-4AB9-BE92-7B14B74425B0}" type="presOf" srcId="{82B2A851-3B19-4492-A71D-FA49F9A9DBBF}" destId="{E88D0D7A-879B-4296-B7E7-B4DC3D695A28}" srcOrd="0" destOrd="2" presId="urn:microsoft.com/office/officeart/2005/8/layout/chevron2"/>
    <dgm:cxn modelId="{B9295C69-4753-44C6-A945-5B6DEA81C6C6}" srcId="{70488A91-96BE-41E6-A04A-31898F430C31}" destId="{B5A641A1-9140-4A76-846A-CF69B0B65B06}" srcOrd="3" destOrd="0" parTransId="{D7BDE851-9ED3-440E-9174-C698A3AF76C2}" sibTransId="{80582D1D-B679-4D4E-AD93-378A3C685AA4}"/>
    <dgm:cxn modelId="{E0AF5A32-96A3-4DC3-8645-6B66A0340853}" type="presOf" srcId="{70488A91-96BE-41E6-A04A-31898F430C31}" destId="{43070E39-FE14-480B-BD71-4D7D30392EC5}" srcOrd="0" destOrd="0" presId="urn:microsoft.com/office/officeart/2005/8/layout/chevron2"/>
    <dgm:cxn modelId="{0A531DB0-0051-4FED-8351-A81325453B3C}" srcId="{70488A91-96BE-41E6-A04A-31898F430C31}" destId="{82B2A851-3B19-4492-A71D-FA49F9A9DBBF}" srcOrd="2" destOrd="0" parTransId="{FDFF754D-F274-4D08-AB09-17DA09026AE3}" sibTransId="{CD9747C5-EEAD-474F-A29C-604A4E020899}"/>
    <dgm:cxn modelId="{76066F62-F3E6-4252-B4E0-207D74B8AD29}" type="presOf" srcId="{2BFADB34-BE88-4545-9A25-695C042C224C}" destId="{E88D0D7A-879B-4296-B7E7-B4DC3D695A28}" srcOrd="0" destOrd="1" presId="urn:microsoft.com/office/officeart/2005/8/layout/chevron2"/>
    <dgm:cxn modelId="{BE9BA7BE-6240-4439-89FB-BD5A88F0CFF5}" type="presOf" srcId="{453E80C7-5397-4690-A571-D869DA58E34A}" destId="{4F1B7FD5-EFF8-4960-AC41-0061805C6F25}" srcOrd="0" destOrd="0" presId="urn:microsoft.com/office/officeart/2005/8/layout/chevron2"/>
    <dgm:cxn modelId="{CD4BBFCE-4AE3-433A-B1F2-1DBEB55F5DB1}" type="presOf" srcId="{57915844-5DAF-42B8-A902-4934E52606D4}" destId="{4213C596-B47F-46F3-B4A6-9B9DA7176A7C}" srcOrd="0" destOrd="0" presId="urn:microsoft.com/office/officeart/2005/8/layout/chevron2"/>
    <dgm:cxn modelId="{76893C21-40AC-4823-888A-941163F1B394}" srcId="{70488A91-96BE-41E6-A04A-31898F430C31}" destId="{2BFADB34-BE88-4545-9A25-695C042C224C}" srcOrd="1" destOrd="0" parTransId="{01B67EF4-2886-484A-A6AF-08B30A23C910}" sibTransId="{C7A7E9C2-8775-445A-9C13-4EDB7F1AEA57}"/>
    <dgm:cxn modelId="{E22A5324-F9CE-43C4-97E6-45DAF336CE8A}" srcId="{2BC586D9-485A-41D5-B66D-CA4EB203A07D}" destId="{57915844-5DAF-42B8-A902-4934E52606D4}" srcOrd="0" destOrd="0" parTransId="{A617ED08-1F8A-4407-AD27-A91B5A385509}" sibTransId="{B37FA634-3AF2-49B5-A153-9162EF1361C2}"/>
    <dgm:cxn modelId="{C42EE31E-DB7C-4082-A565-F98CE81134F5}" type="presParOf" srcId="{63DB9146-0FD7-41E6-98AF-D3E66C16A72E}" destId="{33E86F9B-CD70-4446-B1E8-F8CBCE960F3B}" srcOrd="0" destOrd="0" presId="urn:microsoft.com/office/officeart/2005/8/layout/chevron2"/>
    <dgm:cxn modelId="{A5CA51DC-DDCF-4B12-A513-49EE1767048F}" type="presParOf" srcId="{33E86F9B-CD70-4446-B1E8-F8CBCE960F3B}" destId="{97F4B7FB-08EA-428A-8BA3-74FA9CE47723}" srcOrd="0" destOrd="0" presId="urn:microsoft.com/office/officeart/2005/8/layout/chevron2"/>
    <dgm:cxn modelId="{1C7F03A7-56E1-408C-A043-1A631A8EC4C4}" type="presParOf" srcId="{33E86F9B-CD70-4446-B1E8-F8CBCE960F3B}" destId="{4213C596-B47F-46F3-B4A6-9B9DA7176A7C}" srcOrd="1" destOrd="0" presId="urn:microsoft.com/office/officeart/2005/8/layout/chevron2"/>
    <dgm:cxn modelId="{1CE17C67-FC08-41FE-B2CB-3787D2ACB70C}" type="presParOf" srcId="{63DB9146-0FD7-41E6-98AF-D3E66C16A72E}" destId="{EEEBAEBF-3510-4BB8-831D-6FC023CEB0A1}" srcOrd="1" destOrd="0" presId="urn:microsoft.com/office/officeart/2005/8/layout/chevron2"/>
    <dgm:cxn modelId="{AE7F3C27-754D-4D45-890F-E7EC510C0D38}" type="presParOf" srcId="{63DB9146-0FD7-41E6-98AF-D3E66C16A72E}" destId="{BEE2FDDE-C81E-44F9-B53D-82EAE3D9D268}" srcOrd="2" destOrd="0" presId="urn:microsoft.com/office/officeart/2005/8/layout/chevron2"/>
    <dgm:cxn modelId="{116BBCBE-8156-42C9-BDBA-892BA0A3086D}" type="presParOf" srcId="{BEE2FDDE-C81E-44F9-B53D-82EAE3D9D268}" destId="{43070E39-FE14-480B-BD71-4D7D30392EC5}" srcOrd="0" destOrd="0" presId="urn:microsoft.com/office/officeart/2005/8/layout/chevron2"/>
    <dgm:cxn modelId="{B4BA903F-3691-4AFB-B085-0768A4089236}" type="presParOf" srcId="{BEE2FDDE-C81E-44F9-B53D-82EAE3D9D268}" destId="{E88D0D7A-879B-4296-B7E7-B4DC3D695A28}" srcOrd="1" destOrd="0" presId="urn:microsoft.com/office/officeart/2005/8/layout/chevron2"/>
    <dgm:cxn modelId="{72B09E56-32F4-43CA-8E72-A090CECC8625}" type="presParOf" srcId="{63DB9146-0FD7-41E6-98AF-D3E66C16A72E}" destId="{B51EC568-F76E-41C1-8615-9BF64161F9A9}" srcOrd="3" destOrd="0" presId="urn:microsoft.com/office/officeart/2005/8/layout/chevron2"/>
    <dgm:cxn modelId="{09DE8308-4446-4232-9D23-C8FBB1BE6588}" type="presParOf" srcId="{63DB9146-0FD7-41E6-98AF-D3E66C16A72E}" destId="{5ACD5758-3631-43F8-AF12-1918647ADA4F}" srcOrd="4" destOrd="0" presId="urn:microsoft.com/office/officeart/2005/8/layout/chevron2"/>
    <dgm:cxn modelId="{F5EB5B71-68FE-4040-BACC-095EC71253A9}" type="presParOf" srcId="{5ACD5758-3631-43F8-AF12-1918647ADA4F}" destId="{B0D7A759-488A-496C-ADD8-3FC885DA9124}" srcOrd="0" destOrd="0" presId="urn:microsoft.com/office/officeart/2005/8/layout/chevron2"/>
    <dgm:cxn modelId="{C41E22A2-2FDD-4ACC-864F-E4E7D928D660}" type="presParOf" srcId="{5ACD5758-3631-43F8-AF12-1918647ADA4F}" destId="{4F1B7FD5-EFF8-4960-AC41-0061805C6F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4B7FB-08EA-428A-8BA3-74FA9CE47723}">
      <dsp:nvSpPr>
        <dsp:cNvPr id="0" name=""/>
        <dsp:cNvSpPr/>
      </dsp:nvSpPr>
      <dsp:spPr>
        <a:xfrm rot="5400000">
          <a:off x="-274526" y="314340"/>
          <a:ext cx="1851595" cy="130254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:</a:t>
          </a:r>
        </a:p>
      </dsp:txBody>
      <dsp:txXfrm rot="-5400000">
        <a:off x="1" y="691086"/>
        <a:ext cx="1302543" cy="549052"/>
      </dsp:txXfrm>
    </dsp:sp>
    <dsp:sp modelId="{4213C596-B47F-46F3-B4A6-9B9DA7176A7C}">
      <dsp:nvSpPr>
        <dsp:cNvPr id="0" name=""/>
        <dsp:cNvSpPr/>
      </dsp:nvSpPr>
      <dsp:spPr>
        <a:xfrm rot="5400000">
          <a:off x="4969859" y="-3631402"/>
          <a:ext cx="1206517" cy="8544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địa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gửi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1300935" y="96419"/>
        <a:ext cx="8485469" cy="1088723"/>
      </dsp:txXfrm>
    </dsp:sp>
    <dsp:sp modelId="{43070E39-FE14-480B-BD71-4D7D30392EC5}">
      <dsp:nvSpPr>
        <dsp:cNvPr id="0" name=""/>
        <dsp:cNvSpPr/>
      </dsp:nvSpPr>
      <dsp:spPr>
        <a:xfrm rot="5400000">
          <a:off x="-452018" y="1977156"/>
          <a:ext cx="2203364" cy="1299326"/>
        </a:xfrm>
        <a:prstGeom prst="chevron">
          <a:avLst/>
        </a:prstGeom>
        <a:gradFill rotWithShape="0">
          <a:gsLst>
            <a:gs pos="0">
              <a:schemeClr val="accent4">
                <a:hueOff val="-805345"/>
                <a:satOff val="-62"/>
                <a:lumOff val="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05345"/>
                <a:satOff val="-62"/>
                <a:lumOff val="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05345"/>
                <a:satOff val="-62"/>
                <a:lumOff val="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805345"/>
              <a:satOff val="-62"/>
              <a:lumOff val="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8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0" kern="1200" dirty="0" err="1">
              <a:latin typeface="Times New Roman" pitchFamily="18" charset="0"/>
              <a:cs typeface="Times New Roman" pitchFamily="18" charset="0"/>
            </a:rPr>
            <a:t>chính</a:t>
          </a:r>
          <a:r>
            <a:rPr lang="en-US" sz="2800" b="1" i="0" kern="1200" dirty="0">
              <a:latin typeface="Times New Roman" pitchFamily="18" charset="0"/>
              <a:cs typeface="Times New Roman" pitchFamily="18" charset="0"/>
            </a:rPr>
            <a:t>: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2174800"/>
        <a:ext cx="1299326" cy="904038"/>
      </dsp:txXfrm>
    </dsp:sp>
    <dsp:sp modelId="{E88D0D7A-879B-4296-B7E7-B4DC3D695A28}">
      <dsp:nvSpPr>
        <dsp:cNvPr id="0" name=""/>
        <dsp:cNvSpPr/>
      </dsp:nvSpPr>
      <dsp:spPr>
        <a:xfrm rot="5400000">
          <a:off x="5436316" y="-2585973"/>
          <a:ext cx="1576155" cy="98501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805345"/>
              <a:satOff val="-62"/>
              <a:lumOff val="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mục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đích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lí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do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Thăm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hỏi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báo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trao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đổi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1299326" y="1627959"/>
        <a:ext cx="9773193" cy="1422271"/>
      </dsp:txXfrm>
    </dsp:sp>
    <dsp:sp modelId="{B0D7A759-488A-496C-ADD8-3FC885DA9124}">
      <dsp:nvSpPr>
        <dsp:cNvPr id="0" name=""/>
        <dsp:cNvSpPr/>
      </dsp:nvSpPr>
      <dsp:spPr>
        <a:xfrm rot="5400000">
          <a:off x="-377959" y="3755123"/>
          <a:ext cx="2055246" cy="1299326"/>
        </a:xfrm>
        <a:prstGeom prst="chevron">
          <a:avLst/>
        </a:prstGeom>
        <a:gradFill rotWithShape="0">
          <a:gsLst>
            <a:gs pos="0">
              <a:schemeClr val="accent4">
                <a:hueOff val="-1610691"/>
                <a:satOff val="-123"/>
                <a:lumOff val="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610691"/>
                <a:satOff val="-123"/>
                <a:lumOff val="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610691"/>
                <a:satOff val="-123"/>
                <a:lumOff val="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610691"/>
              <a:satOff val="-123"/>
              <a:lumOff val="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cuối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: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4026826"/>
        <a:ext cx="1299326" cy="755920"/>
      </dsp:txXfrm>
    </dsp:sp>
    <dsp:sp modelId="{4F1B7FD5-EFF8-4960-AC41-0061805C6F25}">
      <dsp:nvSpPr>
        <dsp:cNvPr id="0" name=""/>
        <dsp:cNvSpPr/>
      </dsp:nvSpPr>
      <dsp:spPr>
        <a:xfrm rot="5400000">
          <a:off x="5567201" y="-869256"/>
          <a:ext cx="1314385" cy="98501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610691"/>
              <a:satOff val="-123"/>
              <a:lumOff val="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Ghi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chúc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ơn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hứa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hẹn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kí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họ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>
              <a:latin typeface="Times New Roman" pitchFamily="18" charset="0"/>
              <a:cs typeface="Times New Roman" pitchFamily="18" charset="0"/>
            </a:rPr>
            <a:t>thư</a:t>
          </a:r>
          <a:r>
            <a:rPr lang="en-US" sz="2400" b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 rot="-5400000">
        <a:off x="1299327" y="3462781"/>
        <a:ext cx="9785972" cy="1186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874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225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42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1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47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1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70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39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0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EC7E3C-B80D-431C-A389-5E64AAFA3F97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3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214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D58E0C9-7DCA-4BBC-85DD-C37CF1EF84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567" y="0"/>
            <a:ext cx="1518208" cy="13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vi.padlet.com/hienthanh/thienthannguyenkhuyen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hmcvabt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vtuocmo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tlvcmsn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tlvvietthu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svg"/><Relationship Id="rId3" Type="http://schemas.openxmlformats.org/officeDocument/2006/relationships/notesSlide" Target="../notesSlides/notesSlide11.xml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11" Type="http://schemas.openxmlformats.org/officeDocument/2006/relationships/image" Target="../media/image90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9.png"/><Relationship Id="rId10" Type="http://schemas.openxmlformats.org/officeDocument/2006/relationships/image" Target="../media/image15.emf"/><Relationship Id="rId4" Type="http://schemas.openxmlformats.org/officeDocument/2006/relationships/image" Target="../media/image8.pn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9.sv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9.sv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9.sv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11" Type="http://schemas.openxmlformats.org/officeDocument/2006/relationships/image" Target="../media/image9.sv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62561" y="-798298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47646" y="1796786"/>
            <a:ext cx="7443858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perspective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Zirkon" panose="02040603050506020204" pitchFamily="18" charset="0"/>
                <a:ea typeface="方正胖娃简体" panose="03000509000000000000" pitchFamily="65" charset="-122"/>
              </a:rPr>
              <a:t>Tập làm văn-Lớp 4</a:t>
            </a:r>
            <a:endParaRPr lang="zh-CN" altLang="en-US" sz="5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Zirkon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4620" y="3162018"/>
            <a:ext cx="5729287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prstTxWarp prst="textCanUp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altLang="zh-CN" sz="88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Zirkon" panose="02040603050506020204" pitchFamily="18" charset="0"/>
                <a:ea typeface="方正胖娃简体" panose="03000509000000000000" pitchFamily="65" charset="-122"/>
              </a:rPr>
              <a:t>Ôn</a:t>
            </a:r>
            <a:r>
              <a:rPr lang="en-US" altLang="zh-CN" sz="8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Zirkon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88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Zirkon" panose="02040603050506020204" pitchFamily="18" charset="0"/>
                <a:ea typeface="方正胖娃简体" panose="03000509000000000000" pitchFamily="65" charset="-122"/>
              </a:rPr>
              <a:t>tập</a:t>
            </a:r>
            <a:endParaRPr lang="zh-CN" altLang="en-US" sz="8800" b="1" dirty="0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Zirkon" panose="02040603050506020204" pitchFamily="18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648774" y="255224"/>
            <a:ext cx="39693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Arial" charset="0"/>
              </a:rPr>
              <a:t>Hoạt động 2:</a:t>
            </a:r>
            <a:endParaRPr lang="en-US" sz="5400" b="1" spc="50" dirty="0">
              <a:ln w="11430">
                <a:solidFill>
                  <a:srgbClr val="FF0066"/>
                </a:solidFill>
              </a:ln>
              <a:solidFill>
                <a:srgbClr val="FF0066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56" y="-155532"/>
            <a:ext cx="1887430" cy="1887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2" y="742091"/>
            <a:ext cx="2248578" cy="128168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116B04D1-33FF-4D3A-B2F1-46948C2B3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169330" y="1344552"/>
            <a:ext cx="2912533" cy="55642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1710261" y="1245654"/>
            <a:ext cx="860960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>
                <a:ln w="11430">
                  <a:solidFill>
                    <a:schemeClr val="tx1"/>
                  </a:solidFill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Arial" charset="0"/>
              </a:rPr>
              <a:t>Một số lỗi chung khi viết văn</a:t>
            </a:r>
            <a:endParaRPr lang="en-US" sz="5400" b="1" spc="50" dirty="0">
              <a:ln w="11430">
                <a:solidFill>
                  <a:schemeClr val="tx1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404221" y="2588918"/>
            <a:ext cx="4997695" cy="2601389"/>
            <a:chOff x="3404221" y="2588918"/>
            <a:chExt cx="4997695" cy="2601389"/>
          </a:xfrm>
        </p:grpSpPr>
        <p:grpSp>
          <p:nvGrpSpPr>
            <p:cNvPr id="14" name="组合 4">
              <a:extLst>
                <a:ext uri="{FF2B5EF4-FFF2-40B4-BE49-F238E27FC236}">
                  <a16:creationId xmlns:a16="http://schemas.microsoft.com/office/drawing/2014/main" xmlns="" id="{856D6C98-5352-4D2F-945C-086AD4AA3B31}"/>
                </a:ext>
              </a:extLst>
            </p:cNvPr>
            <p:cNvGrpSpPr/>
            <p:nvPr/>
          </p:nvGrpSpPr>
          <p:grpSpPr>
            <a:xfrm>
              <a:off x="3404221" y="2588918"/>
              <a:ext cx="4997695" cy="2601389"/>
              <a:chOff x="-588" y="0"/>
              <a:chExt cx="12192588" cy="6858000"/>
            </a:xfrm>
          </p:grpSpPr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xmlns="" id="{55787046-D2C5-4FBD-9563-B8A49311E0B4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xmlns="" id="{A73335B9-3A1D-4462-A443-EB383D4633B3}"/>
                  </a:ext>
                </a:extLst>
              </p:cNvPr>
              <p:cNvSpPr/>
              <p:nvPr/>
            </p:nvSpPr>
            <p:spPr bwMode="auto">
              <a:xfrm>
                <a:off x="1198573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9">
                <a:extLst>
                  <a:ext uri="{FF2B5EF4-FFF2-40B4-BE49-F238E27FC236}">
                    <a16:creationId xmlns:a16="http://schemas.microsoft.com/office/drawing/2014/main" xmlns="" id="{388C4263-09FF-4E97-963A-8823EE4F158D}"/>
                  </a:ext>
                </a:extLst>
              </p:cNvPr>
              <p:cNvSpPr/>
              <p:nvPr/>
            </p:nvSpPr>
            <p:spPr bwMode="auto">
              <a:xfrm>
                <a:off x="2397146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9">
                <a:extLst>
                  <a:ext uri="{FF2B5EF4-FFF2-40B4-BE49-F238E27FC236}">
                    <a16:creationId xmlns:a16="http://schemas.microsoft.com/office/drawing/2014/main" xmlns="" id="{8EB8669C-A48A-4C87-8869-1733D6222B3B}"/>
                  </a:ext>
                </a:extLst>
              </p:cNvPr>
              <p:cNvSpPr/>
              <p:nvPr/>
            </p:nvSpPr>
            <p:spPr bwMode="auto">
              <a:xfrm>
                <a:off x="3595719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xmlns="" id="{02CF2D94-257F-4C29-954D-2BEAE17112F0}"/>
                  </a:ext>
                </a:extLst>
              </p:cNvPr>
              <p:cNvSpPr/>
              <p:nvPr/>
            </p:nvSpPr>
            <p:spPr bwMode="auto">
              <a:xfrm>
                <a:off x="4794293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xmlns="" id="{A48995E8-A7E8-45C9-BAE0-22DF93C4EDE4}"/>
                  </a:ext>
                </a:extLst>
              </p:cNvPr>
              <p:cNvSpPr/>
              <p:nvPr/>
            </p:nvSpPr>
            <p:spPr bwMode="auto">
              <a:xfrm>
                <a:off x="5992866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xmlns="" id="{59EC4A76-FD1F-43B3-98AD-2ABF24978820}"/>
                  </a:ext>
                </a:extLst>
              </p:cNvPr>
              <p:cNvSpPr/>
              <p:nvPr/>
            </p:nvSpPr>
            <p:spPr bwMode="auto">
              <a:xfrm>
                <a:off x="7191439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xmlns="" id="{791D4BBA-EB63-4B63-83B6-DCF6206EADB7}"/>
                  </a:ext>
                </a:extLst>
              </p:cNvPr>
              <p:cNvSpPr/>
              <p:nvPr/>
            </p:nvSpPr>
            <p:spPr bwMode="auto">
              <a:xfrm>
                <a:off x="8390012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xmlns="" id="{609E616B-45F6-4A90-A383-4DD1BC24914C}"/>
                  </a:ext>
                </a:extLst>
              </p:cNvPr>
              <p:cNvSpPr/>
              <p:nvPr/>
            </p:nvSpPr>
            <p:spPr bwMode="auto">
              <a:xfrm>
                <a:off x="9524190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xmlns="" id="{388264C4-CA12-4470-AAEE-CD87E1536038}"/>
                  </a:ext>
                </a:extLst>
              </p:cNvPr>
              <p:cNvSpPr/>
              <p:nvPr/>
            </p:nvSpPr>
            <p:spPr bwMode="auto">
              <a:xfrm>
                <a:off x="10658369" y="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xmlns="" id="{290E1E9D-D50A-4383-B76A-E0A33F305162}"/>
                  </a:ext>
                </a:extLst>
              </p:cNvPr>
              <p:cNvSpPr/>
              <p:nvPr/>
            </p:nvSpPr>
            <p:spPr bwMode="auto">
              <a:xfrm flipH="1">
                <a:off x="10793509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xmlns="" id="{9D2911C8-7810-4AFA-A1AC-9BE5CF84767D}"/>
                  </a:ext>
                </a:extLst>
              </p:cNvPr>
              <p:cNvSpPr/>
              <p:nvPr/>
            </p:nvSpPr>
            <p:spPr bwMode="auto">
              <a:xfrm flipH="1">
                <a:off x="9594936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xmlns="" id="{7A587EFE-EFC7-447E-A040-A0FC5C2BDCDD}"/>
                  </a:ext>
                </a:extLst>
              </p:cNvPr>
              <p:cNvSpPr/>
              <p:nvPr/>
            </p:nvSpPr>
            <p:spPr bwMode="auto">
              <a:xfrm flipH="1">
                <a:off x="8396363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xmlns="" id="{C7E80DC6-ECD2-461D-994C-3A5B5ED8195C}"/>
                  </a:ext>
                </a:extLst>
              </p:cNvPr>
              <p:cNvSpPr/>
              <p:nvPr/>
            </p:nvSpPr>
            <p:spPr bwMode="auto">
              <a:xfrm flipH="1">
                <a:off x="7197790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xmlns="" id="{489EB11A-C688-4CAA-8250-E5FF05CAF4BD}"/>
                  </a:ext>
                </a:extLst>
              </p:cNvPr>
              <p:cNvSpPr/>
              <p:nvPr/>
            </p:nvSpPr>
            <p:spPr bwMode="auto">
              <a:xfrm flipH="1">
                <a:off x="5999216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xmlns="" id="{59E6B7E1-5136-41E3-B533-979FE2317B2E}"/>
                  </a:ext>
                </a:extLst>
              </p:cNvPr>
              <p:cNvSpPr/>
              <p:nvPr/>
            </p:nvSpPr>
            <p:spPr bwMode="auto">
              <a:xfrm flipH="1">
                <a:off x="4800643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xmlns="" id="{0C8F7190-1E44-4B81-BADA-9F998F9CB69A}"/>
                  </a:ext>
                </a:extLst>
              </p:cNvPr>
              <p:cNvSpPr/>
              <p:nvPr/>
            </p:nvSpPr>
            <p:spPr bwMode="auto">
              <a:xfrm flipH="1">
                <a:off x="3602070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xmlns="" id="{3E67594D-08D5-4F00-A771-E023501C8500}"/>
                  </a:ext>
                </a:extLst>
              </p:cNvPr>
              <p:cNvSpPr/>
              <p:nvPr/>
            </p:nvSpPr>
            <p:spPr bwMode="auto">
              <a:xfrm flipH="1">
                <a:off x="2403497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xmlns="" id="{6A1CE354-1853-4AFF-9049-AA61667DC2E0}"/>
                  </a:ext>
                </a:extLst>
              </p:cNvPr>
              <p:cNvSpPr/>
              <p:nvPr/>
            </p:nvSpPr>
            <p:spPr bwMode="auto">
              <a:xfrm flipH="1">
                <a:off x="1204924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xmlns="" id="{C513C820-47EF-4EB9-AABB-6CEAE2281CFC}"/>
                  </a:ext>
                </a:extLst>
              </p:cNvPr>
              <p:cNvSpPr/>
              <p:nvPr/>
            </p:nvSpPr>
            <p:spPr bwMode="auto">
              <a:xfrm flipH="1">
                <a:off x="6350" y="6604000"/>
                <a:ext cx="1023938" cy="254000"/>
              </a:xfrm>
              <a:custGeom>
                <a:avLst/>
                <a:gdLst>
                  <a:gd name="T0" fmla="*/ 0 w 645"/>
                  <a:gd name="T1" fmla="*/ 0 h 160"/>
                  <a:gd name="T2" fmla="*/ 472 w 645"/>
                  <a:gd name="T3" fmla="*/ 0 h 160"/>
                  <a:gd name="T4" fmla="*/ 645 w 645"/>
                  <a:gd name="T5" fmla="*/ 160 h 160"/>
                  <a:gd name="T6" fmla="*/ 165 w 645"/>
                  <a:gd name="T7" fmla="*/ 160 h 160"/>
                  <a:gd name="T8" fmla="*/ 0 w 645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160">
                    <a:moveTo>
                      <a:pt x="0" y="0"/>
                    </a:moveTo>
                    <a:lnTo>
                      <a:pt x="472" y="0"/>
                    </a:lnTo>
                    <a:lnTo>
                      <a:pt x="645" y="160"/>
                    </a:lnTo>
                    <a:lnTo>
                      <a:pt x="165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37">
                <a:extLst>
                  <a:ext uri="{FF2B5EF4-FFF2-40B4-BE49-F238E27FC236}">
                    <a16:creationId xmlns:a16="http://schemas.microsoft.com/office/drawing/2014/main" xmlns="" id="{3F4B4265-7D46-4BEC-AC8A-EA1A975F3637}"/>
                  </a:ext>
                </a:extLst>
              </p:cNvPr>
              <p:cNvSpPr/>
              <p:nvPr/>
            </p:nvSpPr>
            <p:spPr bwMode="auto">
              <a:xfrm>
                <a:off x="6350" y="231773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37">
                <a:extLst>
                  <a:ext uri="{FF2B5EF4-FFF2-40B4-BE49-F238E27FC236}">
                    <a16:creationId xmlns:a16="http://schemas.microsoft.com/office/drawing/2014/main" xmlns="" id="{AE01368E-B652-4439-8019-771C8016DB5A}"/>
                  </a:ext>
                </a:extLst>
              </p:cNvPr>
              <p:cNvSpPr/>
              <p:nvPr/>
            </p:nvSpPr>
            <p:spPr bwMode="auto">
              <a:xfrm>
                <a:off x="0" y="102869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xmlns="" id="{78771A3A-FEB1-4258-BE44-229223106F23}"/>
                  </a:ext>
                </a:extLst>
              </p:cNvPr>
              <p:cNvSpPr/>
              <p:nvPr/>
            </p:nvSpPr>
            <p:spPr bwMode="auto">
              <a:xfrm>
                <a:off x="0" y="182879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280AF26C-CE67-40D3-9A0D-1532A7500663}"/>
                  </a:ext>
                </a:extLst>
              </p:cNvPr>
              <p:cNvSpPr/>
              <p:nvPr/>
            </p:nvSpPr>
            <p:spPr bwMode="auto">
              <a:xfrm>
                <a:off x="0" y="262889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xmlns="" id="{3AA66B68-3193-4CD4-81DB-6F59923F742B}"/>
                  </a:ext>
                </a:extLst>
              </p:cNvPr>
              <p:cNvSpPr/>
              <p:nvPr/>
            </p:nvSpPr>
            <p:spPr bwMode="auto">
              <a:xfrm>
                <a:off x="0" y="342899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37">
                <a:extLst>
                  <a:ext uri="{FF2B5EF4-FFF2-40B4-BE49-F238E27FC236}">
                    <a16:creationId xmlns:a16="http://schemas.microsoft.com/office/drawing/2014/main" xmlns="" id="{8B743EBA-6720-40E5-9BAA-59E4D99B9B8A}"/>
                  </a:ext>
                </a:extLst>
              </p:cNvPr>
              <p:cNvSpPr/>
              <p:nvPr/>
            </p:nvSpPr>
            <p:spPr bwMode="auto">
              <a:xfrm>
                <a:off x="0" y="422909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xmlns="" id="{7BED501D-AF07-4874-9813-C2CA752672EA}"/>
                  </a:ext>
                </a:extLst>
              </p:cNvPr>
              <p:cNvSpPr/>
              <p:nvPr/>
            </p:nvSpPr>
            <p:spPr bwMode="auto">
              <a:xfrm>
                <a:off x="0" y="502919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xmlns="" id="{83120518-DD96-42DF-A830-F40DF4F1E873}"/>
                  </a:ext>
                </a:extLst>
              </p:cNvPr>
              <p:cNvSpPr/>
              <p:nvPr/>
            </p:nvSpPr>
            <p:spPr bwMode="auto">
              <a:xfrm>
                <a:off x="-588" y="5759606"/>
                <a:ext cx="256176" cy="793065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  <a:gd name="connsiteX0" fmla="*/ 0 w 10000"/>
                  <a:gd name="connsiteY0" fmla="*/ 0 h 12673"/>
                  <a:gd name="connsiteX1" fmla="*/ 10000 w 10000"/>
                  <a:gd name="connsiteY1" fmla="*/ 3137 h 12673"/>
                  <a:gd name="connsiteX2" fmla="*/ 10000 w 10000"/>
                  <a:gd name="connsiteY2" fmla="*/ 10000 h 12673"/>
                  <a:gd name="connsiteX3" fmla="*/ 248 w 10000"/>
                  <a:gd name="connsiteY3" fmla="*/ 12673 h 12673"/>
                  <a:gd name="connsiteX4" fmla="*/ 0 w 10000"/>
                  <a:gd name="connsiteY4" fmla="*/ 0 h 12673"/>
                  <a:gd name="connsiteX0-1" fmla="*/ 23 w 10023"/>
                  <a:gd name="connsiteY0-2" fmla="*/ 0 h 12757"/>
                  <a:gd name="connsiteX1-3" fmla="*/ 10023 w 10023"/>
                  <a:gd name="connsiteY1-4" fmla="*/ 3137 h 12757"/>
                  <a:gd name="connsiteX2-5" fmla="*/ 10023 w 10023"/>
                  <a:gd name="connsiteY2-6" fmla="*/ 10000 h 12757"/>
                  <a:gd name="connsiteX3-7" fmla="*/ 23 w 10023"/>
                  <a:gd name="connsiteY3-8" fmla="*/ 12757 h 12757"/>
                  <a:gd name="connsiteX4-9" fmla="*/ 23 w 10023"/>
                  <a:gd name="connsiteY4-10" fmla="*/ 0 h 12757"/>
                  <a:gd name="connsiteX0-11" fmla="*/ 23 w 10023"/>
                  <a:gd name="connsiteY0-12" fmla="*/ 0 h 13010"/>
                  <a:gd name="connsiteX1-13" fmla="*/ 10023 w 10023"/>
                  <a:gd name="connsiteY1-14" fmla="*/ 3137 h 13010"/>
                  <a:gd name="connsiteX2-15" fmla="*/ 10023 w 10023"/>
                  <a:gd name="connsiteY2-16" fmla="*/ 10000 h 13010"/>
                  <a:gd name="connsiteX3-17" fmla="*/ 23 w 10023"/>
                  <a:gd name="connsiteY3-18" fmla="*/ 13010 h 13010"/>
                  <a:gd name="connsiteX4-19" fmla="*/ 23 w 10023"/>
                  <a:gd name="connsiteY4-20" fmla="*/ 0 h 13010"/>
                </a:gdLst>
                <a:ahLst/>
                <a:cxnLst>
                  <a:cxn ang="0">
                    <a:pos x="connsiteX0-11" y="connsiteY0-12"/>
                  </a:cxn>
                  <a:cxn ang="0">
                    <a:pos x="connsiteX1-13" y="connsiteY1-14"/>
                  </a:cxn>
                  <a:cxn ang="0">
                    <a:pos x="connsiteX2-15" y="connsiteY2-16"/>
                  </a:cxn>
                  <a:cxn ang="0">
                    <a:pos x="connsiteX3-17" y="connsiteY3-18"/>
                  </a:cxn>
                  <a:cxn ang="0">
                    <a:pos x="connsiteX4-19" y="connsiteY4-20"/>
                  </a:cxn>
                </a:cxnLst>
                <a:rect l="l" t="t" r="r" b="b"/>
                <a:pathLst>
                  <a:path w="10023" h="13010">
                    <a:moveTo>
                      <a:pt x="23" y="0"/>
                    </a:moveTo>
                    <a:lnTo>
                      <a:pt x="10023" y="3137"/>
                    </a:lnTo>
                    <a:lnTo>
                      <a:pt x="10023" y="10000"/>
                    </a:lnTo>
                    <a:lnTo>
                      <a:pt x="23" y="13010"/>
                    </a:lnTo>
                    <a:cubicBezTo>
                      <a:pt x="-60" y="8786"/>
                      <a:pt x="106" y="4224"/>
                      <a:pt x="23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37">
                <a:extLst>
                  <a:ext uri="{FF2B5EF4-FFF2-40B4-BE49-F238E27FC236}">
                    <a16:creationId xmlns:a16="http://schemas.microsoft.com/office/drawing/2014/main" xmlns="" id="{978741B7-BA8F-4B0E-9381-6981C4C746F9}"/>
                  </a:ext>
                </a:extLst>
              </p:cNvPr>
              <p:cNvSpPr/>
              <p:nvPr/>
            </p:nvSpPr>
            <p:spPr bwMode="auto">
              <a:xfrm flipH="1">
                <a:off x="11936412" y="283639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xmlns="" id="{229BBE3F-C66D-4E0C-BD3C-0F0455C759A7}"/>
                  </a:ext>
                </a:extLst>
              </p:cNvPr>
              <p:cNvSpPr/>
              <p:nvPr/>
            </p:nvSpPr>
            <p:spPr bwMode="auto">
              <a:xfrm flipH="1">
                <a:off x="11936412" y="1055164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xmlns="" id="{36F90C17-B0AF-4541-959E-1517F00D7394}"/>
                  </a:ext>
                </a:extLst>
              </p:cNvPr>
              <p:cNvSpPr/>
              <p:nvPr/>
            </p:nvSpPr>
            <p:spPr bwMode="auto">
              <a:xfrm flipH="1">
                <a:off x="11936412" y="1855264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7">
                <a:extLst>
                  <a:ext uri="{FF2B5EF4-FFF2-40B4-BE49-F238E27FC236}">
                    <a16:creationId xmlns:a16="http://schemas.microsoft.com/office/drawing/2014/main" xmlns="" id="{556C157E-8EB5-4B17-8CCC-DEB56998CF59}"/>
                  </a:ext>
                </a:extLst>
              </p:cNvPr>
              <p:cNvSpPr/>
              <p:nvPr/>
            </p:nvSpPr>
            <p:spPr bwMode="auto">
              <a:xfrm flipH="1">
                <a:off x="11936412" y="2655364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xmlns="" id="{29C00D01-6F6F-4F55-AC82-F83E095E4551}"/>
                  </a:ext>
                </a:extLst>
              </p:cNvPr>
              <p:cNvSpPr/>
              <p:nvPr/>
            </p:nvSpPr>
            <p:spPr bwMode="auto">
              <a:xfrm flipH="1">
                <a:off x="11936412" y="3455464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7">
                <a:extLst>
                  <a:ext uri="{FF2B5EF4-FFF2-40B4-BE49-F238E27FC236}">
                    <a16:creationId xmlns:a16="http://schemas.microsoft.com/office/drawing/2014/main" xmlns="" id="{D610C58C-1D63-4605-8EA4-45A1BE5A20B8}"/>
                  </a:ext>
                </a:extLst>
              </p:cNvPr>
              <p:cNvSpPr/>
              <p:nvPr/>
            </p:nvSpPr>
            <p:spPr bwMode="auto">
              <a:xfrm flipH="1">
                <a:off x="11936412" y="4255564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xmlns="" id="{8380BA0E-C0BD-4C9A-A3C1-E53A1C486E0D}"/>
                  </a:ext>
                </a:extLst>
              </p:cNvPr>
              <p:cNvSpPr/>
              <p:nvPr/>
            </p:nvSpPr>
            <p:spPr bwMode="auto">
              <a:xfrm flipH="1">
                <a:off x="11936412" y="5036612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0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xmlns="" id="{64DC3498-16CB-475B-A05C-49764F178251}"/>
                  </a:ext>
                </a:extLst>
              </p:cNvPr>
              <p:cNvSpPr/>
              <p:nvPr/>
            </p:nvSpPr>
            <p:spPr bwMode="auto">
              <a:xfrm flipH="1">
                <a:off x="11936412" y="5798608"/>
                <a:ext cx="255588" cy="754063"/>
              </a:xfrm>
              <a:custGeom>
                <a:avLst/>
                <a:gdLst>
                  <a:gd name="T0" fmla="*/ 0 w 161"/>
                  <a:gd name="T1" fmla="*/ 0 h 475"/>
                  <a:gd name="T2" fmla="*/ 161 w 161"/>
                  <a:gd name="T3" fmla="*/ 149 h 475"/>
                  <a:gd name="T4" fmla="*/ 161 w 161"/>
                  <a:gd name="T5" fmla="*/ 475 h 475"/>
                  <a:gd name="T6" fmla="*/ 0 w 161"/>
                  <a:gd name="T7" fmla="*/ 274 h 475"/>
                  <a:gd name="T8" fmla="*/ 0 w 161"/>
                  <a:gd name="T9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475">
                    <a:moveTo>
                      <a:pt x="0" y="0"/>
                    </a:moveTo>
                    <a:lnTo>
                      <a:pt x="161" y="149"/>
                    </a:lnTo>
                    <a:lnTo>
                      <a:pt x="161" y="475"/>
                    </a:lnTo>
                    <a:lnTo>
                      <a:pt x="0" y="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直角三角形 228">
                <a:extLst>
                  <a:ext uri="{FF2B5EF4-FFF2-40B4-BE49-F238E27FC236}">
                    <a16:creationId xmlns:a16="http://schemas.microsoft.com/office/drawing/2014/main" xmlns="" id="{64A33D7D-DE45-4740-8B7C-01AE9D1EAA48}"/>
                  </a:ext>
                </a:extLst>
              </p:cNvPr>
              <p:cNvSpPr/>
              <p:nvPr/>
            </p:nvSpPr>
            <p:spPr>
              <a:xfrm rot="16200000">
                <a:off x="11778349" y="6444349"/>
                <a:ext cx="413651" cy="413651"/>
              </a:xfrm>
              <a:prstGeom prst="rtTriangle">
                <a:avLst/>
              </a:prstGeom>
              <a:solidFill>
                <a:srgbClr val="E620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直角三角形 1">
                <a:extLst>
                  <a:ext uri="{FF2B5EF4-FFF2-40B4-BE49-F238E27FC236}">
                    <a16:creationId xmlns:a16="http://schemas.microsoft.com/office/drawing/2014/main" xmlns="" id="{0B2D3EF8-4602-4F54-8735-B0565ED3D658}"/>
                  </a:ext>
                </a:extLst>
              </p:cNvPr>
              <p:cNvSpPr/>
              <p:nvPr/>
            </p:nvSpPr>
            <p:spPr>
              <a:xfrm rot="10800000">
                <a:off x="11644886" y="0"/>
                <a:ext cx="291526" cy="254000"/>
              </a:xfrm>
              <a:prstGeom prst="rtTriangle">
                <a:avLst/>
              </a:prstGeom>
              <a:solidFill>
                <a:srgbClr val="1E2B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2">
                <a:extLst>
                  <a:ext uri="{FF2B5EF4-FFF2-40B4-BE49-F238E27FC236}">
                    <a16:creationId xmlns:a16="http://schemas.microsoft.com/office/drawing/2014/main" xmlns="" id="{B6B8A307-888E-4B11-BD7C-803133C0EE09}"/>
                  </a:ext>
                </a:extLst>
              </p:cNvPr>
              <p:cNvSpPr/>
              <p:nvPr/>
            </p:nvSpPr>
            <p:spPr>
              <a:xfrm>
                <a:off x="11936412" y="0"/>
                <a:ext cx="255588" cy="254000"/>
              </a:xfrm>
              <a:prstGeom prst="rect">
                <a:avLst/>
              </a:prstGeom>
              <a:solidFill>
                <a:srgbClr val="1E2B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4" name="Picture 53" descr="A close-up of a dollar bill&#10;&#10;Description automatically generated with low confidence">
              <a:extLst>
                <a:ext uri="{FF2B5EF4-FFF2-40B4-BE49-F238E27FC236}">
                  <a16:creationId xmlns:a16="http://schemas.microsoft.com/office/drawing/2014/main" xmlns="" id="{67B82C0A-7BDD-4E5B-846B-B7B213F5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855" y="2729661"/>
              <a:ext cx="1077075" cy="1338924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73" y="2827404"/>
            <a:ext cx="2761603" cy="33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4">
            <a:extLst>
              <a:ext uri="{FF2B5EF4-FFF2-40B4-BE49-F238E27FC236}">
                <a16:creationId xmlns:a16="http://schemas.microsoft.com/office/drawing/2014/main" xmlns="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xmlns="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xmlns="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xmlns="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xmlns="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xmlns="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xmlns="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xmlns="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xmlns="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xmlns="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xmlns="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xmlns="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xmlns="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xmlns="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xmlns="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xmlns="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直角三角形 228">
              <a:extLst>
                <a:ext uri="{FF2B5EF4-FFF2-40B4-BE49-F238E27FC236}">
                  <a16:creationId xmlns:a16="http://schemas.microsoft.com/office/drawing/2014/main" xmlns="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直角三角形 1">
              <a:extLst>
                <a:ext uri="{FF2B5EF4-FFF2-40B4-BE49-F238E27FC236}">
                  <a16:creationId xmlns:a16="http://schemas.microsoft.com/office/drawing/2014/main" xmlns="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矩形 2">
              <a:extLst>
                <a:ext uri="{FF2B5EF4-FFF2-40B4-BE49-F238E27FC236}">
                  <a16:creationId xmlns:a16="http://schemas.microsoft.com/office/drawing/2014/main" xmlns="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7" name="Picture 6" descr="A close-up of a dollar bill&#10;&#10;Description automatically generated with low confidence">
            <a:extLst>
              <a:ext uri="{FF2B5EF4-FFF2-40B4-BE49-F238E27FC236}">
                <a16:creationId xmlns:a16="http://schemas.microsoft.com/office/drawing/2014/main" xmlns="" id="{67B82C0A-7BDD-4E5B-846B-B7B213F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500" y="4153721"/>
            <a:ext cx="1894703" cy="23553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252330" y="656283"/>
            <a:ext cx="9253576" cy="1031453"/>
            <a:chOff x="12317644" y="525655"/>
            <a:chExt cx="9253576" cy="1031453"/>
          </a:xfrm>
        </p:grpSpPr>
        <p:sp>
          <p:nvSpPr>
            <p:cNvPr id="84" name="文本框 3"/>
            <p:cNvSpPr txBox="1"/>
            <p:nvPr/>
          </p:nvSpPr>
          <p:spPr>
            <a:xfrm>
              <a:off x="13203494" y="910777"/>
              <a:ext cx="8367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altLang="zh-CN" sz="3600" b="1" smtClean="0">
                  <a:solidFill>
                    <a:srgbClr val="FFC000"/>
                  </a:solidFill>
                  <a:latin typeface="UTM Zirkon"/>
                  <a:ea typeface="汉仪跳跳体简" panose="00020600040101010101" pitchFamily="18" charset="-122"/>
                </a:rPr>
                <a:t>Thiếu địa điểm và thời gian viết thư</a:t>
              </a:r>
              <a:endParaRPr lang="zh-CN" altLang="en-US" sz="3600" b="1" dirty="0">
                <a:solidFill>
                  <a:srgbClr val="FFC000"/>
                </a:solidFill>
                <a:latin typeface="UTM Zirkon"/>
                <a:ea typeface="汉仪跳跳体简" panose="00020600040101010101" pitchFamily="18" charset="-122"/>
              </a:endParaRPr>
            </a:p>
          </p:txBody>
        </p:sp>
        <p:grpSp>
          <p:nvGrpSpPr>
            <p:cNvPr id="108" name="组合 77"/>
            <p:cNvGrpSpPr>
              <a:grpSpLocks/>
            </p:cNvGrpSpPr>
            <p:nvPr/>
          </p:nvGrpSpPr>
          <p:grpSpPr bwMode="auto">
            <a:xfrm rot="406819" flipH="1">
              <a:off x="12317644" y="525655"/>
              <a:ext cx="773042" cy="704058"/>
              <a:chOff x="9015984" y="2528554"/>
              <a:chExt cx="2157344" cy="1473489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20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6 w 143"/>
                  <a:gd name="T1" fmla="*/ 2147483646 h 90"/>
                  <a:gd name="T2" fmla="*/ 2147483646 w 143"/>
                  <a:gd name="T3" fmla="*/ 2147483646 h 90"/>
                  <a:gd name="T4" fmla="*/ 2147483646 w 143"/>
                  <a:gd name="T5" fmla="*/ 2147483646 h 90"/>
                  <a:gd name="T6" fmla="*/ 2147483646 w 143"/>
                  <a:gd name="T7" fmla="*/ 0 h 90"/>
                  <a:gd name="T8" fmla="*/ 0 w 143"/>
                  <a:gd name="T9" fmla="*/ 2147483646 h 90"/>
                  <a:gd name="T10" fmla="*/ 2147483646 w 143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6 w 164"/>
                  <a:gd name="T1" fmla="*/ 2147483646 h 135"/>
                  <a:gd name="T2" fmla="*/ 2147483646 w 164"/>
                  <a:gd name="T3" fmla="*/ 0 h 135"/>
                  <a:gd name="T4" fmla="*/ 2147483646 w 164"/>
                  <a:gd name="T5" fmla="*/ 2147483646 h 135"/>
                  <a:gd name="T6" fmla="*/ 2147483646 w 164"/>
                  <a:gd name="T7" fmla="*/ 2147483646 h 135"/>
                  <a:gd name="T8" fmla="*/ 2147483646 w 164"/>
                  <a:gd name="T9" fmla="*/ 2147483646 h 135"/>
                  <a:gd name="T10" fmla="*/ 2147483646 w 164"/>
                  <a:gd name="T11" fmla="*/ 2147483646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6 w 194"/>
                  <a:gd name="T1" fmla="*/ 0 h 113"/>
                  <a:gd name="T2" fmla="*/ 0 w 194"/>
                  <a:gd name="T3" fmla="*/ 2147483646 h 113"/>
                  <a:gd name="T4" fmla="*/ 2147483646 w 194"/>
                  <a:gd name="T5" fmla="*/ 2147483646 h 113"/>
                  <a:gd name="T6" fmla="*/ 2147483646 w 194"/>
                  <a:gd name="T7" fmla="*/ 2147483646 h 113"/>
                  <a:gd name="T8" fmla="*/ 2147483646 w 194"/>
                  <a:gd name="T9" fmla="*/ 2147483646 h 113"/>
                  <a:gd name="T10" fmla="*/ 2147483646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6 w 171"/>
                  <a:gd name="T1" fmla="*/ 2147483646 h 137"/>
                  <a:gd name="T2" fmla="*/ 2147483646 w 171"/>
                  <a:gd name="T3" fmla="*/ 2147483646 h 137"/>
                  <a:gd name="T4" fmla="*/ 2147483646 w 171"/>
                  <a:gd name="T5" fmla="*/ 2147483646 h 137"/>
                  <a:gd name="T6" fmla="*/ 2147483646 w 171"/>
                  <a:gd name="T7" fmla="*/ 2147483646 h 137"/>
                  <a:gd name="T8" fmla="*/ 2147483646 w 171"/>
                  <a:gd name="T9" fmla="*/ 2147483646 h 137"/>
                  <a:gd name="T10" fmla="*/ 2147483646 w 171"/>
                  <a:gd name="T11" fmla="*/ 2147483646 h 137"/>
                  <a:gd name="T12" fmla="*/ 2147483646 w 171"/>
                  <a:gd name="T13" fmla="*/ 2147483646 h 137"/>
                  <a:gd name="T14" fmla="*/ 2147483646 w 171"/>
                  <a:gd name="T15" fmla="*/ 2147483646 h 137"/>
                  <a:gd name="T16" fmla="*/ 2147483646 w 171"/>
                  <a:gd name="T17" fmla="*/ 2147483646 h 137"/>
                  <a:gd name="T18" fmla="*/ 2147483646 w 171"/>
                  <a:gd name="T19" fmla="*/ 2147483646 h 137"/>
                  <a:gd name="T20" fmla="*/ 0 w 171"/>
                  <a:gd name="T21" fmla="*/ 2147483646 h 137"/>
                  <a:gd name="T22" fmla="*/ 2147483646 w 171"/>
                  <a:gd name="T23" fmla="*/ 2147483646 h 137"/>
                  <a:gd name="T24" fmla="*/ 2147483646 w 171"/>
                  <a:gd name="T25" fmla="*/ 2147483646 h 137"/>
                  <a:gd name="T26" fmla="*/ 2147483646 w 171"/>
                  <a:gd name="T27" fmla="*/ 2147483646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6 w 46"/>
                  <a:gd name="T1" fmla="*/ 0 h 38"/>
                  <a:gd name="T2" fmla="*/ 0 w 46"/>
                  <a:gd name="T3" fmla="*/ 2147483646 h 38"/>
                  <a:gd name="T4" fmla="*/ 2147483646 w 46"/>
                  <a:gd name="T5" fmla="*/ 2147483646 h 38"/>
                  <a:gd name="T6" fmla="*/ 2147483646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6 w 211"/>
                  <a:gd name="T1" fmla="*/ 0 h 153"/>
                  <a:gd name="T2" fmla="*/ 2147483646 w 211"/>
                  <a:gd name="T3" fmla="*/ 0 h 153"/>
                  <a:gd name="T4" fmla="*/ 2147483646 w 211"/>
                  <a:gd name="T5" fmla="*/ 2147483646 h 153"/>
                  <a:gd name="T6" fmla="*/ 2147483646 w 211"/>
                  <a:gd name="T7" fmla="*/ 2147483646 h 153"/>
                  <a:gd name="T8" fmla="*/ 2147483646 w 211"/>
                  <a:gd name="T9" fmla="*/ 2147483646 h 153"/>
                  <a:gd name="T10" fmla="*/ 2147483646 w 211"/>
                  <a:gd name="T11" fmla="*/ 2147483646 h 153"/>
                  <a:gd name="T12" fmla="*/ 2147483646 w 211"/>
                  <a:gd name="T13" fmla="*/ 2147483646 h 153"/>
                  <a:gd name="T14" fmla="*/ 2147483646 w 211"/>
                  <a:gd name="T15" fmla="*/ 2147483646 h 153"/>
                  <a:gd name="T16" fmla="*/ 0 w 211"/>
                  <a:gd name="T17" fmla="*/ 2147483646 h 153"/>
                  <a:gd name="T18" fmla="*/ 2147483646 w 211"/>
                  <a:gd name="T19" fmla="*/ 2147483646 h 153"/>
                  <a:gd name="T20" fmla="*/ 2147483646 w 211"/>
                  <a:gd name="T21" fmla="*/ 2147483646 h 153"/>
                  <a:gd name="T22" fmla="*/ 2147483646 w 211"/>
                  <a:gd name="T23" fmla="*/ 2147483646 h 153"/>
                  <a:gd name="T24" fmla="*/ 2147483646 w 211"/>
                  <a:gd name="T25" fmla="*/ 2147483646 h 153"/>
                  <a:gd name="T26" fmla="*/ 2147483646 w 211"/>
                  <a:gd name="T27" fmla="*/ 0 h 153"/>
                  <a:gd name="T28" fmla="*/ 2147483646 w 211"/>
                  <a:gd name="T29" fmla="*/ 0 h 153"/>
                  <a:gd name="T30" fmla="*/ 2147483646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6 w 51"/>
                  <a:gd name="T1" fmla="*/ 0 h 68"/>
                  <a:gd name="T2" fmla="*/ 2147483646 w 51"/>
                  <a:gd name="T3" fmla="*/ 0 h 68"/>
                  <a:gd name="T4" fmla="*/ 0 w 51"/>
                  <a:gd name="T5" fmla="*/ 2147483646 h 68"/>
                  <a:gd name="T6" fmla="*/ 0 w 51"/>
                  <a:gd name="T7" fmla="*/ 2147483646 h 68"/>
                  <a:gd name="T8" fmla="*/ 2147483646 w 51"/>
                  <a:gd name="T9" fmla="*/ 2147483646 h 68"/>
                  <a:gd name="T10" fmla="*/ 2147483646 w 51"/>
                  <a:gd name="T11" fmla="*/ 2147483646 h 68"/>
                  <a:gd name="T12" fmla="*/ 2147483646 w 51"/>
                  <a:gd name="T13" fmla="*/ 2147483646 h 68"/>
                  <a:gd name="T14" fmla="*/ 2147483646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6 w 27"/>
                  <a:gd name="T1" fmla="*/ 0 h 43"/>
                  <a:gd name="T2" fmla="*/ 2147483646 w 27"/>
                  <a:gd name="T3" fmla="*/ 0 h 43"/>
                  <a:gd name="T4" fmla="*/ 0 w 27"/>
                  <a:gd name="T5" fmla="*/ 2147483646 h 43"/>
                  <a:gd name="T6" fmla="*/ 2147483646 w 27"/>
                  <a:gd name="T7" fmla="*/ 2147483646 h 43"/>
                  <a:gd name="T8" fmla="*/ 2147483646 w 27"/>
                  <a:gd name="T9" fmla="*/ 2147483646 h 43"/>
                  <a:gd name="T10" fmla="*/ 2147483646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6 w 154"/>
                  <a:gd name="T1" fmla="*/ 0 h 58"/>
                  <a:gd name="T2" fmla="*/ 2147483646 w 154"/>
                  <a:gd name="T3" fmla="*/ 0 h 58"/>
                  <a:gd name="T4" fmla="*/ 2147483646 w 154"/>
                  <a:gd name="T5" fmla="*/ 2147483646 h 58"/>
                  <a:gd name="T6" fmla="*/ 2147483646 w 154"/>
                  <a:gd name="T7" fmla="*/ 2147483646 h 58"/>
                  <a:gd name="T8" fmla="*/ 2147483646 w 154"/>
                  <a:gd name="T9" fmla="*/ 2147483646 h 58"/>
                  <a:gd name="T10" fmla="*/ 0 w 154"/>
                  <a:gd name="T11" fmla="*/ 2147483646 h 58"/>
                  <a:gd name="T12" fmla="*/ 2147483646 w 154"/>
                  <a:gd name="T13" fmla="*/ 2147483646 h 58"/>
                  <a:gd name="T14" fmla="*/ 2147483646 w 154"/>
                  <a:gd name="T15" fmla="*/ 2147483646 h 58"/>
                  <a:gd name="T16" fmla="*/ 2147483646 w 154"/>
                  <a:gd name="T17" fmla="*/ 2147483646 h 58"/>
                  <a:gd name="T18" fmla="*/ 2147483646 w 154"/>
                  <a:gd name="T19" fmla="*/ 2147483646 h 58"/>
                  <a:gd name="T20" fmla="*/ 2147483646 w 154"/>
                  <a:gd name="T21" fmla="*/ 2147483646 h 58"/>
                  <a:gd name="T22" fmla="*/ 2147483646 w 154"/>
                  <a:gd name="T23" fmla="*/ 2147483646 h 58"/>
                  <a:gd name="T24" fmla="*/ 2147483646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6 w 52"/>
                  <a:gd name="T1" fmla="*/ 0 h 19"/>
                  <a:gd name="T2" fmla="*/ 2147483646 w 52"/>
                  <a:gd name="T3" fmla="*/ 0 h 19"/>
                  <a:gd name="T4" fmla="*/ 2147483646 w 52"/>
                  <a:gd name="T5" fmla="*/ 0 h 19"/>
                  <a:gd name="T6" fmla="*/ 2147483646 w 52"/>
                  <a:gd name="T7" fmla="*/ 2147483646 h 19"/>
                  <a:gd name="T8" fmla="*/ 0 w 52"/>
                  <a:gd name="T9" fmla="*/ 2147483646 h 19"/>
                  <a:gd name="T10" fmla="*/ 2147483646 w 52"/>
                  <a:gd name="T11" fmla="*/ 2147483646 h 19"/>
                  <a:gd name="T12" fmla="*/ 2147483646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2246430" y="1937790"/>
            <a:ext cx="9313012" cy="928786"/>
            <a:chOff x="860657" y="2004797"/>
            <a:chExt cx="9313012" cy="928786"/>
          </a:xfrm>
        </p:grpSpPr>
        <p:sp>
          <p:nvSpPr>
            <p:cNvPr id="94" name="文本框 3"/>
            <p:cNvSpPr txBox="1"/>
            <p:nvPr/>
          </p:nvSpPr>
          <p:spPr>
            <a:xfrm>
              <a:off x="1783521" y="2302641"/>
              <a:ext cx="839014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altLang="zh-CN" sz="3500" b="1" smtClean="0">
                  <a:solidFill>
                    <a:srgbClr val="00B050"/>
                  </a:solidFill>
                  <a:latin typeface="UTM Zirkon"/>
                  <a:ea typeface="汉仪跳跳体简" panose="00020600040101010101" pitchFamily="18" charset="-122"/>
                </a:rPr>
                <a:t>Lời thưa gửi, xưng hô chưa phù hợp </a:t>
              </a:r>
              <a:endParaRPr lang="zh-CN" altLang="en-US" sz="3500" b="1" dirty="0">
                <a:solidFill>
                  <a:srgbClr val="00B050"/>
                </a:solidFill>
                <a:latin typeface="UTM Zirkon"/>
                <a:ea typeface="汉仪跳跳体简" panose="00020600040101010101" pitchFamily="18" charset="-122"/>
              </a:endParaRPr>
            </a:p>
          </p:txBody>
        </p:sp>
        <p:grpSp>
          <p:nvGrpSpPr>
            <p:cNvPr id="130" name="组合 77"/>
            <p:cNvGrpSpPr>
              <a:grpSpLocks/>
            </p:cNvGrpSpPr>
            <p:nvPr/>
          </p:nvGrpSpPr>
          <p:grpSpPr bwMode="auto">
            <a:xfrm rot="406819" flipH="1">
              <a:off x="860657" y="2004797"/>
              <a:ext cx="773042" cy="704058"/>
              <a:chOff x="9015984" y="2528554"/>
              <a:chExt cx="2157344" cy="1473489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31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6 w 143"/>
                  <a:gd name="T1" fmla="*/ 2147483646 h 90"/>
                  <a:gd name="T2" fmla="*/ 2147483646 w 143"/>
                  <a:gd name="T3" fmla="*/ 2147483646 h 90"/>
                  <a:gd name="T4" fmla="*/ 2147483646 w 143"/>
                  <a:gd name="T5" fmla="*/ 2147483646 h 90"/>
                  <a:gd name="T6" fmla="*/ 2147483646 w 143"/>
                  <a:gd name="T7" fmla="*/ 0 h 90"/>
                  <a:gd name="T8" fmla="*/ 0 w 143"/>
                  <a:gd name="T9" fmla="*/ 2147483646 h 90"/>
                  <a:gd name="T10" fmla="*/ 2147483646 w 143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6 w 164"/>
                  <a:gd name="T1" fmla="*/ 2147483646 h 135"/>
                  <a:gd name="T2" fmla="*/ 2147483646 w 164"/>
                  <a:gd name="T3" fmla="*/ 0 h 135"/>
                  <a:gd name="T4" fmla="*/ 2147483646 w 164"/>
                  <a:gd name="T5" fmla="*/ 2147483646 h 135"/>
                  <a:gd name="T6" fmla="*/ 2147483646 w 164"/>
                  <a:gd name="T7" fmla="*/ 2147483646 h 135"/>
                  <a:gd name="T8" fmla="*/ 2147483646 w 164"/>
                  <a:gd name="T9" fmla="*/ 2147483646 h 135"/>
                  <a:gd name="T10" fmla="*/ 2147483646 w 164"/>
                  <a:gd name="T11" fmla="*/ 2147483646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6 w 194"/>
                  <a:gd name="T1" fmla="*/ 0 h 113"/>
                  <a:gd name="T2" fmla="*/ 0 w 194"/>
                  <a:gd name="T3" fmla="*/ 2147483646 h 113"/>
                  <a:gd name="T4" fmla="*/ 2147483646 w 194"/>
                  <a:gd name="T5" fmla="*/ 2147483646 h 113"/>
                  <a:gd name="T6" fmla="*/ 2147483646 w 194"/>
                  <a:gd name="T7" fmla="*/ 2147483646 h 113"/>
                  <a:gd name="T8" fmla="*/ 2147483646 w 194"/>
                  <a:gd name="T9" fmla="*/ 2147483646 h 113"/>
                  <a:gd name="T10" fmla="*/ 2147483646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6 w 171"/>
                  <a:gd name="T1" fmla="*/ 2147483646 h 137"/>
                  <a:gd name="T2" fmla="*/ 2147483646 w 171"/>
                  <a:gd name="T3" fmla="*/ 2147483646 h 137"/>
                  <a:gd name="T4" fmla="*/ 2147483646 w 171"/>
                  <a:gd name="T5" fmla="*/ 2147483646 h 137"/>
                  <a:gd name="T6" fmla="*/ 2147483646 w 171"/>
                  <a:gd name="T7" fmla="*/ 2147483646 h 137"/>
                  <a:gd name="T8" fmla="*/ 2147483646 w 171"/>
                  <a:gd name="T9" fmla="*/ 2147483646 h 137"/>
                  <a:gd name="T10" fmla="*/ 2147483646 w 171"/>
                  <a:gd name="T11" fmla="*/ 2147483646 h 137"/>
                  <a:gd name="T12" fmla="*/ 2147483646 w 171"/>
                  <a:gd name="T13" fmla="*/ 2147483646 h 137"/>
                  <a:gd name="T14" fmla="*/ 2147483646 w 171"/>
                  <a:gd name="T15" fmla="*/ 2147483646 h 137"/>
                  <a:gd name="T16" fmla="*/ 2147483646 w 171"/>
                  <a:gd name="T17" fmla="*/ 2147483646 h 137"/>
                  <a:gd name="T18" fmla="*/ 2147483646 w 171"/>
                  <a:gd name="T19" fmla="*/ 2147483646 h 137"/>
                  <a:gd name="T20" fmla="*/ 0 w 171"/>
                  <a:gd name="T21" fmla="*/ 2147483646 h 137"/>
                  <a:gd name="T22" fmla="*/ 2147483646 w 171"/>
                  <a:gd name="T23" fmla="*/ 2147483646 h 137"/>
                  <a:gd name="T24" fmla="*/ 2147483646 w 171"/>
                  <a:gd name="T25" fmla="*/ 2147483646 h 137"/>
                  <a:gd name="T26" fmla="*/ 2147483646 w 171"/>
                  <a:gd name="T27" fmla="*/ 2147483646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6 w 46"/>
                  <a:gd name="T1" fmla="*/ 0 h 38"/>
                  <a:gd name="T2" fmla="*/ 0 w 46"/>
                  <a:gd name="T3" fmla="*/ 2147483646 h 38"/>
                  <a:gd name="T4" fmla="*/ 2147483646 w 46"/>
                  <a:gd name="T5" fmla="*/ 2147483646 h 38"/>
                  <a:gd name="T6" fmla="*/ 2147483646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6 w 211"/>
                  <a:gd name="T1" fmla="*/ 0 h 153"/>
                  <a:gd name="T2" fmla="*/ 2147483646 w 211"/>
                  <a:gd name="T3" fmla="*/ 0 h 153"/>
                  <a:gd name="T4" fmla="*/ 2147483646 w 211"/>
                  <a:gd name="T5" fmla="*/ 2147483646 h 153"/>
                  <a:gd name="T6" fmla="*/ 2147483646 w 211"/>
                  <a:gd name="T7" fmla="*/ 2147483646 h 153"/>
                  <a:gd name="T8" fmla="*/ 2147483646 w 211"/>
                  <a:gd name="T9" fmla="*/ 2147483646 h 153"/>
                  <a:gd name="T10" fmla="*/ 2147483646 w 211"/>
                  <a:gd name="T11" fmla="*/ 2147483646 h 153"/>
                  <a:gd name="T12" fmla="*/ 2147483646 w 211"/>
                  <a:gd name="T13" fmla="*/ 2147483646 h 153"/>
                  <a:gd name="T14" fmla="*/ 2147483646 w 211"/>
                  <a:gd name="T15" fmla="*/ 2147483646 h 153"/>
                  <a:gd name="T16" fmla="*/ 0 w 211"/>
                  <a:gd name="T17" fmla="*/ 2147483646 h 153"/>
                  <a:gd name="T18" fmla="*/ 2147483646 w 211"/>
                  <a:gd name="T19" fmla="*/ 2147483646 h 153"/>
                  <a:gd name="T20" fmla="*/ 2147483646 w 211"/>
                  <a:gd name="T21" fmla="*/ 2147483646 h 153"/>
                  <a:gd name="T22" fmla="*/ 2147483646 w 211"/>
                  <a:gd name="T23" fmla="*/ 2147483646 h 153"/>
                  <a:gd name="T24" fmla="*/ 2147483646 w 211"/>
                  <a:gd name="T25" fmla="*/ 2147483646 h 153"/>
                  <a:gd name="T26" fmla="*/ 2147483646 w 211"/>
                  <a:gd name="T27" fmla="*/ 0 h 153"/>
                  <a:gd name="T28" fmla="*/ 2147483646 w 211"/>
                  <a:gd name="T29" fmla="*/ 0 h 153"/>
                  <a:gd name="T30" fmla="*/ 2147483646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6 w 51"/>
                  <a:gd name="T1" fmla="*/ 0 h 68"/>
                  <a:gd name="T2" fmla="*/ 2147483646 w 51"/>
                  <a:gd name="T3" fmla="*/ 0 h 68"/>
                  <a:gd name="T4" fmla="*/ 0 w 51"/>
                  <a:gd name="T5" fmla="*/ 2147483646 h 68"/>
                  <a:gd name="T6" fmla="*/ 0 w 51"/>
                  <a:gd name="T7" fmla="*/ 2147483646 h 68"/>
                  <a:gd name="T8" fmla="*/ 2147483646 w 51"/>
                  <a:gd name="T9" fmla="*/ 2147483646 h 68"/>
                  <a:gd name="T10" fmla="*/ 2147483646 w 51"/>
                  <a:gd name="T11" fmla="*/ 2147483646 h 68"/>
                  <a:gd name="T12" fmla="*/ 2147483646 w 51"/>
                  <a:gd name="T13" fmla="*/ 2147483646 h 68"/>
                  <a:gd name="T14" fmla="*/ 2147483646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6 w 27"/>
                  <a:gd name="T1" fmla="*/ 0 h 43"/>
                  <a:gd name="T2" fmla="*/ 2147483646 w 27"/>
                  <a:gd name="T3" fmla="*/ 0 h 43"/>
                  <a:gd name="T4" fmla="*/ 0 w 27"/>
                  <a:gd name="T5" fmla="*/ 2147483646 h 43"/>
                  <a:gd name="T6" fmla="*/ 2147483646 w 27"/>
                  <a:gd name="T7" fmla="*/ 2147483646 h 43"/>
                  <a:gd name="T8" fmla="*/ 2147483646 w 27"/>
                  <a:gd name="T9" fmla="*/ 2147483646 h 43"/>
                  <a:gd name="T10" fmla="*/ 2147483646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6 w 154"/>
                  <a:gd name="T1" fmla="*/ 0 h 58"/>
                  <a:gd name="T2" fmla="*/ 2147483646 w 154"/>
                  <a:gd name="T3" fmla="*/ 0 h 58"/>
                  <a:gd name="T4" fmla="*/ 2147483646 w 154"/>
                  <a:gd name="T5" fmla="*/ 2147483646 h 58"/>
                  <a:gd name="T6" fmla="*/ 2147483646 w 154"/>
                  <a:gd name="T7" fmla="*/ 2147483646 h 58"/>
                  <a:gd name="T8" fmla="*/ 2147483646 w 154"/>
                  <a:gd name="T9" fmla="*/ 2147483646 h 58"/>
                  <a:gd name="T10" fmla="*/ 0 w 154"/>
                  <a:gd name="T11" fmla="*/ 2147483646 h 58"/>
                  <a:gd name="T12" fmla="*/ 2147483646 w 154"/>
                  <a:gd name="T13" fmla="*/ 2147483646 h 58"/>
                  <a:gd name="T14" fmla="*/ 2147483646 w 154"/>
                  <a:gd name="T15" fmla="*/ 2147483646 h 58"/>
                  <a:gd name="T16" fmla="*/ 2147483646 w 154"/>
                  <a:gd name="T17" fmla="*/ 2147483646 h 58"/>
                  <a:gd name="T18" fmla="*/ 2147483646 w 154"/>
                  <a:gd name="T19" fmla="*/ 2147483646 h 58"/>
                  <a:gd name="T20" fmla="*/ 2147483646 w 154"/>
                  <a:gd name="T21" fmla="*/ 2147483646 h 58"/>
                  <a:gd name="T22" fmla="*/ 2147483646 w 154"/>
                  <a:gd name="T23" fmla="*/ 2147483646 h 58"/>
                  <a:gd name="T24" fmla="*/ 2147483646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6 w 52"/>
                  <a:gd name="T1" fmla="*/ 0 h 19"/>
                  <a:gd name="T2" fmla="*/ 2147483646 w 52"/>
                  <a:gd name="T3" fmla="*/ 0 h 19"/>
                  <a:gd name="T4" fmla="*/ 2147483646 w 52"/>
                  <a:gd name="T5" fmla="*/ 0 h 19"/>
                  <a:gd name="T6" fmla="*/ 2147483646 w 52"/>
                  <a:gd name="T7" fmla="*/ 2147483646 h 19"/>
                  <a:gd name="T8" fmla="*/ 0 w 52"/>
                  <a:gd name="T9" fmla="*/ 2147483646 h 19"/>
                  <a:gd name="T10" fmla="*/ 2147483646 w 52"/>
                  <a:gd name="T11" fmla="*/ 2147483646 h 19"/>
                  <a:gd name="T12" fmla="*/ 2147483646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2195477" y="3433920"/>
            <a:ext cx="9619494" cy="1202139"/>
            <a:chOff x="882167" y="3371014"/>
            <a:chExt cx="9164747" cy="1202139"/>
          </a:xfrm>
        </p:grpSpPr>
        <p:sp>
          <p:nvSpPr>
            <p:cNvPr id="105" name="文本框 3"/>
            <p:cNvSpPr txBox="1"/>
            <p:nvPr/>
          </p:nvSpPr>
          <p:spPr>
            <a:xfrm>
              <a:off x="1815495" y="3403602"/>
              <a:ext cx="823141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altLang="zh-CN" sz="3500" b="1" smtClean="0">
                  <a:solidFill>
                    <a:srgbClr val="7030A0"/>
                  </a:solidFill>
                  <a:latin typeface="UTM Zirkon"/>
                  <a:ea typeface="汉仪跳跳体简" panose="00020600040101010101" pitchFamily="18" charset="-122"/>
                </a:rPr>
                <a:t>Phần chính của bức chưa làm rõ được lí do và mục đích viết thư </a:t>
              </a:r>
              <a:endParaRPr lang="zh-CN" altLang="en-US" sz="3500" b="1" dirty="0">
                <a:solidFill>
                  <a:srgbClr val="7030A0"/>
                </a:solidFill>
                <a:latin typeface="UTM Zirkon"/>
                <a:ea typeface="汉仪跳跳体简" panose="00020600040101010101" pitchFamily="18" charset="-122"/>
              </a:endParaRPr>
            </a:p>
          </p:txBody>
        </p:sp>
        <p:grpSp>
          <p:nvGrpSpPr>
            <p:cNvPr id="141" name="组合 77"/>
            <p:cNvGrpSpPr>
              <a:grpSpLocks/>
            </p:cNvGrpSpPr>
            <p:nvPr/>
          </p:nvGrpSpPr>
          <p:grpSpPr bwMode="auto">
            <a:xfrm rot="406819" flipH="1">
              <a:off x="882167" y="3371014"/>
              <a:ext cx="773042" cy="704058"/>
              <a:chOff x="9015984" y="2528554"/>
              <a:chExt cx="2157344" cy="1473489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2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6 w 143"/>
                  <a:gd name="T1" fmla="*/ 2147483646 h 90"/>
                  <a:gd name="T2" fmla="*/ 2147483646 w 143"/>
                  <a:gd name="T3" fmla="*/ 2147483646 h 90"/>
                  <a:gd name="T4" fmla="*/ 2147483646 w 143"/>
                  <a:gd name="T5" fmla="*/ 2147483646 h 90"/>
                  <a:gd name="T6" fmla="*/ 2147483646 w 143"/>
                  <a:gd name="T7" fmla="*/ 0 h 90"/>
                  <a:gd name="T8" fmla="*/ 0 w 143"/>
                  <a:gd name="T9" fmla="*/ 2147483646 h 90"/>
                  <a:gd name="T10" fmla="*/ 2147483646 w 143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6 w 164"/>
                  <a:gd name="T1" fmla="*/ 2147483646 h 135"/>
                  <a:gd name="T2" fmla="*/ 2147483646 w 164"/>
                  <a:gd name="T3" fmla="*/ 0 h 135"/>
                  <a:gd name="T4" fmla="*/ 2147483646 w 164"/>
                  <a:gd name="T5" fmla="*/ 2147483646 h 135"/>
                  <a:gd name="T6" fmla="*/ 2147483646 w 164"/>
                  <a:gd name="T7" fmla="*/ 2147483646 h 135"/>
                  <a:gd name="T8" fmla="*/ 2147483646 w 164"/>
                  <a:gd name="T9" fmla="*/ 2147483646 h 135"/>
                  <a:gd name="T10" fmla="*/ 2147483646 w 164"/>
                  <a:gd name="T11" fmla="*/ 2147483646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6 w 194"/>
                  <a:gd name="T1" fmla="*/ 0 h 113"/>
                  <a:gd name="T2" fmla="*/ 0 w 194"/>
                  <a:gd name="T3" fmla="*/ 2147483646 h 113"/>
                  <a:gd name="T4" fmla="*/ 2147483646 w 194"/>
                  <a:gd name="T5" fmla="*/ 2147483646 h 113"/>
                  <a:gd name="T6" fmla="*/ 2147483646 w 194"/>
                  <a:gd name="T7" fmla="*/ 2147483646 h 113"/>
                  <a:gd name="T8" fmla="*/ 2147483646 w 194"/>
                  <a:gd name="T9" fmla="*/ 2147483646 h 113"/>
                  <a:gd name="T10" fmla="*/ 2147483646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6 w 171"/>
                  <a:gd name="T1" fmla="*/ 2147483646 h 137"/>
                  <a:gd name="T2" fmla="*/ 2147483646 w 171"/>
                  <a:gd name="T3" fmla="*/ 2147483646 h 137"/>
                  <a:gd name="T4" fmla="*/ 2147483646 w 171"/>
                  <a:gd name="T5" fmla="*/ 2147483646 h 137"/>
                  <a:gd name="T6" fmla="*/ 2147483646 w 171"/>
                  <a:gd name="T7" fmla="*/ 2147483646 h 137"/>
                  <a:gd name="T8" fmla="*/ 2147483646 w 171"/>
                  <a:gd name="T9" fmla="*/ 2147483646 h 137"/>
                  <a:gd name="T10" fmla="*/ 2147483646 w 171"/>
                  <a:gd name="T11" fmla="*/ 2147483646 h 137"/>
                  <a:gd name="T12" fmla="*/ 2147483646 w 171"/>
                  <a:gd name="T13" fmla="*/ 2147483646 h 137"/>
                  <a:gd name="T14" fmla="*/ 2147483646 w 171"/>
                  <a:gd name="T15" fmla="*/ 2147483646 h 137"/>
                  <a:gd name="T16" fmla="*/ 2147483646 w 171"/>
                  <a:gd name="T17" fmla="*/ 2147483646 h 137"/>
                  <a:gd name="T18" fmla="*/ 2147483646 w 171"/>
                  <a:gd name="T19" fmla="*/ 2147483646 h 137"/>
                  <a:gd name="T20" fmla="*/ 0 w 171"/>
                  <a:gd name="T21" fmla="*/ 2147483646 h 137"/>
                  <a:gd name="T22" fmla="*/ 2147483646 w 171"/>
                  <a:gd name="T23" fmla="*/ 2147483646 h 137"/>
                  <a:gd name="T24" fmla="*/ 2147483646 w 171"/>
                  <a:gd name="T25" fmla="*/ 2147483646 h 137"/>
                  <a:gd name="T26" fmla="*/ 2147483646 w 171"/>
                  <a:gd name="T27" fmla="*/ 2147483646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6 w 46"/>
                  <a:gd name="T1" fmla="*/ 0 h 38"/>
                  <a:gd name="T2" fmla="*/ 0 w 46"/>
                  <a:gd name="T3" fmla="*/ 2147483646 h 38"/>
                  <a:gd name="T4" fmla="*/ 2147483646 w 46"/>
                  <a:gd name="T5" fmla="*/ 2147483646 h 38"/>
                  <a:gd name="T6" fmla="*/ 2147483646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6 w 211"/>
                  <a:gd name="T1" fmla="*/ 0 h 153"/>
                  <a:gd name="T2" fmla="*/ 2147483646 w 211"/>
                  <a:gd name="T3" fmla="*/ 0 h 153"/>
                  <a:gd name="T4" fmla="*/ 2147483646 w 211"/>
                  <a:gd name="T5" fmla="*/ 2147483646 h 153"/>
                  <a:gd name="T6" fmla="*/ 2147483646 w 211"/>
                  <a:gd name="T7" fmla="*/ 2147483646 h 153"/>
                  <a:gd name="T8" fmla="*/ 2147483646 w 211"/>
                  <a:gd name="T9" fmla="*/ 2147483646 h 153"/>
                  <a:gd name="T10" fmla="*/ 2147483646 w 211"/>
                  <a:gd name="T11" fmla="*/ 2147483646 h 153"/>
                  <a:gd name="T12" fmla="*/ 2147483646 w 211"/>
                  <a:gd name="T13" fmla="*/ 2147483646 h 153"/>
                  <a:gd name="T14" fmla="*/ 2147483646 w 211"/>
                  <a:gd name="T15" fmla="*/ 2147483646 h 153"/>
                  <a:gd name="T16" fmla="*/ 0 w 211"/>
                  <a:gd name="T17" fmla="*/ 2147483646 h 153"/>
                  <a:gd name="T18" fmla="*/ 2147483646 w 211"/>
                  <a:gd name="T19" fmla="*/ 2147483646 h 153"/>
                  <a:gd name="T20" fmla="*/ 2147483646 w 211"/>
                  <a:gd name="T21" fmla="*/ 2147483646 h 153"/>
                  <a:gd name="T22" fmla="*/ 2147483646 w 211"/>
                  <a:gd name="T23" fmla="*/ 2147483646 h 153"/>
                  <a:gd name="T24" fmla="*/ 2147483646 w 211"/>
                  <a:gd name="T25" fmla="*/ 2147483646 h 153"/>
                  <a:gd name="T26" fmla="*/ 2147483646 w 211"/>
                  <a:gd name="T27" fmla="*/ 0 h 153"/>
                  <a:gd name="T28" fmla="*/ 2147483646 w 211"/>
                  <a:gd name="T29" fmla="*/ 0 h 153"/>
                  <a:gd name="T30" fmla="*/ 2147483646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6 w 51"/>
                  <a:gd name="T1" fmla="*/ 0 h 68"/>
                  <a:gd name="T2" fmla="*/ 2147483646 w 51"/>
                  <a:gd name="T3" fmla="*/ 0 h 68"/>
                  <a:gd name="T4" fmla="*/ 0 w 51"/>
                  <a:gd name="T5" fmla="*/ 2147483646 h 68"/>
                  <a:gd name="T6" fmla="*/ 0 w 51"/>
                  <a:gd name="T7" fmla="*/ 2147483646 h 68"/>
                  <a:gd name="T8" fmla="*/ 2147483646 w 51"/>
                  <a:gd name="T9" fmla="*/ 2147483646 h 68"/>
                  <a:gd name="T10" fmla="*/ 2147483646 w 51"/>
                  <a:gd name="T11" fmla="*/ 2147483646 h 68"/>
                  <a:gd name="T12" fmla="*/ 2147483646 w 51"/>
                  <a:gd name="T13" fmla="*/ 2147483646 h 68"/>
                  <a:gd name="T14" fmla="*/ 2147483646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6 w 27"/>
                  <a:gd name="T1" fmla="*/ 0 h 43"/>
                  <a:gd name="T2" fmla="*/ 2147483646 w 27"/>
                  <a:gd name="T3" fmla="*/ 0 h 43"/>
                  <a:gd name="T4" fmla="*/ 0 w 27"/>
                  <a:gd name="T5" fmla="*/ 2147483646 h 43"/>
                  <a:gd name="T6" fmla="*/ 2147483646 w 27"/>
                  <a:gd name="T7" fmla="*/ 2147483646 h 43"/>
                  <a:gd name="T8" fmla="*/ 2147483646 w 27"/>
                  <a:gd name="T9" fmla="*/ 2147483646 h 43"/>
                  <a:gd name="T10" fmla="*/ 2147483646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6 w 154"/>
                  <a:gd name="T1" fmla="*/ 0 h 58"/>
                  <a:gd name="T2" fmla="*/ 2147483646 w 154"/>
                  <a:gd name="T3" fmla="*/ 0 h 58"/>
                  <a:gd name="T4" fmla="*/ 2147483646 w 154"/>
                  <a:gd name="T5" fmla="*/ 2147483646 h 58"/>
                  <a:gd name="T6" fmla="*/ 2147483646 w 154"/>
                  <a:gd name="T7" fmla="*/ 2147483646 h 58"/>
                  <a:gd name="T8" fmla="*/ 2147483646 w 154"/>
                  <a:gd name="T9" fmla="*/ 2147483646 h 58"/>
                  <a:gd name="T10" fmla="*/ 0 w 154"/>
                  <a:gd name="T11" fmla="*/ 2147483646 h 58"/>
                  <a:gd name="T12" fmla="*/ 2147483646 w 154"/>
                  <a:gd name="T13" fmla="*/ 2147483646 h 58"/>
                  <a:gd name="T14" fmla="*/ 2147483646 w 154"/>
                  <a:gd name="T15" fmla="*/ 2147483646 h 58"/>
                  <a:gd name="T16" fmla="*/ 2147483646 w 154"/>
                  <a:gd name="T17" fmla="*/ 2147483646 h 58"/>
                  <a:gd name="T18" fmla="*/ 2147483646 w 154"/>
                  <a:gd name="T19" fmla="*/ 2147483646 h 58"/>
                  <a:gd name="T20" fmla="*/ 2147483646 w 154"/>
                  <a:gd name="T21" fmla="*/ 2147483646 h 58"/>
                  <a:gd name="T22" fmla="*/ 2147483646 w 154"/>
                  <a:gd name="T23" fmla="*/ 2147483646 h 58"/>
                  <a:gd name="T24" fmla="*/ 2147483646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6 w 52"/>
                  <a:gd name="T1" fmla="*/ 0 h 19"/>
                  <a:gd name="T2" fmla="*/ 2147483646 w 52"/>
                  <a:gd name="T3" fmla="*/ 0 h 19"/>
                  <a:gd name="T4" fmla="*/ 2147483646 w 52"/>
                  <a:gd name="T5" fmla="*/ 0 h 19"/>
                  <a:gd name="T6" fmla="*/ 2147483646 w 52"/>
                  <a:gd name="T7" fmla="*/ 2147483646 h 19"/>
                  <a:gd name="T8" fmla="*/ 0 w 52"/>
                  <a:gd name="T9" fmla="*/ 2147483646 h 19"/>
                  <a:gd name="T10" fmla="*/ 2147483646 w 52"/>
                  <a:gd name="T11" fmla="*/ 2147483646 h 19"/>
                  <a:gd name="T12" fmla="*/ 2147483646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30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874E-6 0.00486 L -0.9338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5 0.00486 L -0.93887 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6 0.00486 L -0.93588 0.00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252330" y="679143"/>
            <a:ext cx="12298076" cy="1495217"/>
            <a:chOff x="12317644" y="525655"/>
            <a:chExt cx="12298076" cy="1495217"/>
          </a:xfrm>
        </p:grpSpPr>
        <p:sp>
          <p:nvSpPr>
            <p:cNvPr id="84" name="文本框 3"/>
            <p:cNvSpPr txBox="1"/>
            <p:nvPr/>
          </p:nvSpPr>
          <p:spPr>
            <a:xfrm>
              <a:off x="13101214" y="820543"/>
              <a:ext cx="115145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altLang="zh-CN" sz="3600" b="1" smtClean="0">
                  <a:solidFill>
                    <a:srgbClr val="FFC000"/>
                  </a:solidFill>
                  <a:latin typeface="UTM Zirkon"/>
                  <a:ea typeface="汉仪跳跳体简" panose="00020600040101010101" pitchFamily="18" charset="-122"/>
                </a:rPr>
                <a:t>Dùng từ để tả ngoại hình nhân vật</a:t>
              </a:r>
              <a:br>
                <a:rPr lang="en-US" altLang="zh-CN" sz="3600" b="1" smtClean="0">
                  <a:solidFill>
                    <a:srgbClr val="FFC000"/>
                  </a:solidFill>
                  <a:latin typeface="UTM Zirkon"/>
                  <a:ea typeface="汉仪跳跳体简" panose="00020600040101010101" pitchFamily="18" charset="-122"/>
                </a:rPr>
              </a:br>
              <a:r>
                <a:rPr lang="en-US" altLang="zh-CN" sz="3600" b="1" smtClean="0">
                  <a:solidFill>
                    <a:srgbClr val="FFC000"/>
                  </a:solidFill>
                  <a:latin typeface="UTM Zirkon"/>
                  <a:ea typeface="汉仪跳跳体简" panose="00020600040101010101" pitchFamily="18" charset="-122"/>
                </a:rPr>
                <a:t>chưa phù hợp</a:t>
              </a:r>
              <a:endParaRPr lang="zh-CN" altLang="en-US" sz="3600" b="1" dirty="0">
                <a:solidFill>
                  <a:srgbClr val="FFC000"/>
                </a:solidFill>
                <a:latin typeface="UTM Zirkon"/>
                <a:ea typeface="汉仪跳跳体简" panose="00020600040101010101" pitchFamily="18" charset="-122"/>
              </a:endParaRPr>
            </a:p>
          </p:txBody>
        </p:sp>
        <p:grpSp>
          <p:nvGrpSpPr>
            <p:cNvPr id="108" name="组合 77"/>
            <p:cNvGrpSpPr>
              <a:grpSpLocks/>
            </p:cNvGrpSpPr>
            <p:nvPr/>
          </p:nvGrpSpPr>
          <p:grpSpPr bwMode="auto">
            <a:xfrm rot="406819" flipH="1">
              <a:off x="12317644" y="525655"/>
              <a:ext cx="773042" cy="704058"/>
              <a:chOff x="9015984" y="2528554"/>
              <a:chExt cx="2157344" cy="1473489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20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6 w 143"/>
                  <a:gd name="T1" fmla="*/ 2147483646 h 90"/>
                  <a:gd name="T2" fmla="*/ 2147483646 w 143"/>
                  <a:gd name="T3" fmla="*/ 2147483646 h 90"/>
                  <a:gd name="T4" fmla="*/ 2147483646 w 143"/>
                  <a:gd name="T5" fmla="*/ 2147483646 h 90"/>
                  <a:gd name="T6" fmla="*/ 2147483646 w 143"/>
                  <a:gd name="T7" fmla="*/ 0 h 90"/>
                  <a:gd name="T8" fmla="*/ 0 w 143"/>
                  <a:gd name="T9" fmla="*/ 2147483646 h 90"/>
                  <a:gd name="T10" fmla="*/ 2147483646 w 143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6 w 164"/>
                  <a:gd name="T1" fmla="*/ 2147483646 h 135"/>
                  <a:gd name="T2" fmla="*/ 2147483646 w 164"/>
                  <a:gd name="T3" fmla="*/ 0 h 135"/>
                  <a:gd name="T4" fmla="*/ 2147483646 w 164"/>
                  <a:gd name="T5" fmla="*/ 2147483646 h 135"/>
                  <a:gd name="T6" fmla="*/ 2147483646 w 164"/>
                  <a:gd name="T7" fmla="*/ 2147483646 h 135"/>
                  <a:gd name="T8" fmla="*/ 2147483646 w 164"/>
                  <a:gd name="T9" fmla="*/ 2147483646 h 135"/>
                  <a:gd name="T10" fmla="*/ 2147483646 w 164"/>
                  <a:gd name="T11" fmla="*/ 2147483646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6 w 194"/>
                  <a:gd name="T1" fmla="*/ 0 h 113"/>
                  <a:gd name="T2" fmla="*/ 0 w 194"/>
                  <a:gd name="T3" fmla="*/ 2147483646 h 113"/>
                  <a:gd name="T4" fmla="*/ 2147483646 w 194"/>
                  <a:gd name="T5" fmla="*/ 2147483646 h 113"/>
                  <a:gd name="T6" fmla="*/ 2147483646 w 194"/>
                  <a:gd name="T7" fmla="*/ 2147483646 h 113"/>
                  <a:gd name="T8" fmla="*/ 2147483646 w 194"/>
                  <a:gd name="T9" fmla="*/ 2147483646 h 113"/>
                  <a:gd name="T10" fmla="*/ 2147483646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6 w 171"/>
                  <a:gd name="T1" fmla="*/ 2147483646 h 137"/>
                  <a:gd name="T2" fmla="*/ 2147483646 w 171"/>
                  <a:gd name="T3" fmla="*/ 2147483646 h 137"/>
                  <a:gd name="T4" fmla="*/ 2147483646 w 171"/>
                  <a:gd name="T5" fmla="*/ 2147483646 h 137"/>
                  <a:gd name="T6" fmla="*/ 2147483646 w 171"/>
                  <a:gd name="T7" fmla="*/ 2147483646 h 137"/>
                  <a:gd name="T8" fmla="*/ 2147483646 w 171"/>
                  <a:gd name="T9" fmla="*/ 2147483646 h 137"/>
                  <a:gd name="T10" fmla="*/ 2147483646 w 171"/>
                  <a:gd name="T11" fmla="*/ 2147483646 h 137"/>
                  <a:gd name="T12" fmla="*/ 2147483646 w 171"/>
                  <a:gd name="T13" fmla="*/ 2147483646 h 137"/>
                  <a:gd name="T14" fmla="*/ 2147483646 w 171"/>
                  <a:gd name="T15" fmla="*/ 2147483646 h 137"/>
                  <a:gd name="T16" fmla="*/ 2147483646 w 171"/>
                  <a:gd name="T17" fmla="*/ 2147483646 h 137"/>
                  <a:gd name="T18" fmla="*/ 2147483646 w 171"/>
                  <a:gd name="T19" fmla="*/ 2147483646 h 137"/>
                  <a:gd name="T20" fmla="*/ 0 w 171"/>
                  <a:gd name="T21" fmla="*/ 2147483646 h 137"/>
                  <a:gd name="T22" fmla="*/ 2147483646 w 171"/>
                  <a:gd name="T23" fmla="*/ 2147483646 h 137"/>
                  <a:gd name="T24" fmla="*/ 2147483646 w 171"/>
                  <a:gd name="T25" fmla="*/ 2147483646 h 137"/>
                  <a:gd name="T26" fmla="*/ 2147483646 w 171"/>
                  <a:gd name="T27" fmla="*/ 2147483646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6 w 46"/>
                  <a:gd name="T1" fmla="*/ 0 h 38"/>
                  <a:gd name="T2" fmla="*/ 0 w 46"/>
                  <a:gd name="T3" fmla="*/ 2147483646 h 38"/>
                  <a:gd name="T4" fmla="*/ 2147483646 w 46"/>
                  <a:gd name="T5" fmla="*/ 2147483646 h 38"/>
                  <a:gd name="T6" fmla="*/ 2147483646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6 w 211"/>
                  <a:gd name="T1" fmla="*/ 0 h 153"/>
                  <a:gd name="T2" fmla="*/ 2147483646 w 211"/>
                  <a:gd name="T3" fmla="*/ 0 h 153"/>
                  <a:gd name="T4" fmla="*/ 2147483646 w 211"/>
                  <a:gd name="T5" fmla="*/ 2147483646 h 153"/>
                  <a:gd name="T6" fmla="*/ 2147483646 w 211"/>
                  <a:gd name="T7" fmla="*/ 2147483646 h 153"/>
                  <a:gd name="T8" fmla="*/ 2147483646 w 211"/>
                  <a:gd name="T9" fmla="*/ 2147483646 h 153"/>
                  <a:gd name="T10" fmla="*/ 2147483646 w 211"/>
                  <a:gd name="T11" fmla="*/ 2147483646 h 153"/>
                  <a:gd name="T12" fmla="*/ 2147483646 w 211"/>
                  <a:gd name="T13" fmla="*/ 2147483646 h 153"/>
                  <a:gd name="T14" fmla="*/ 2147483646 w 211"/>
                  <a:gd name="T15" fmla="*/ 2147483646 h 153"/>
                  <a:gd name="T16" fmla="*/ 0 w 211"/>
                  <a:gd name="T17" fmla="*/ 2147483646 h 153"/>
                  <a:gd name="T18" fmla="*/ 2147483646 w 211"/>
                  <a:gd name="T19" fmla="*/ 2147483646 h 153"/>
                  <a:gd name="T20" fmla="*/ 2147483646 w 211"/>
                  <a:gd name="T21" fmla="*/ 2147483646 h 153"/>
                  <a:gd name="T22" fmla="*/ 2147483646 w 211"/>
                  <a:gd name="T23" fmla="*/ 2147483646 h 153"/>
                  <a:gd name="T24" fmla="*/ 2147483646 w 211"/>
                  <a:gd name="T25" fmla="*/ 2147483646 h 153"/>
                  <a:gd name="T26" fmla="*/ 2147483646 w 211"/>
                  <a:gd name="T27" fmla="*/ 0 h 153"/>
                  <a:gd name="T28" fmla="*/ 2147483646 w 211"/>
                  <a:gd name="T29" fmla="*/ 0 h 153"/>
                  <a:gd name="T30" fmla="*/ 2147483646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6 w 51"/>
                  <a:gd name="T1" fmla="*/ 0 h 68"/>
                  <a:gd name="T2" fmla="*/ 2147483646 w 51"/>
                  <a:gd name="T3" fmla="*/ 0 h 68"/>
                  <a:gd name="T4" fmla="*/ 0 w 51"/>
                  <a:gd name="T5" fmla="*/ 2147483646 h 68"/>
                  <a:gd name="T6" fmla="*/ 0 w 51"/>
                  <a:gd name="T7" fmla="*/ 2147483646 h 68"/>
                  <a:gd name="T8" fmla="*/ 2147483646 w 51"/>
                  <a:gd name="T9" fmla="*/ 2147483646 h 68"/>
                  <a:gd name="T10" fmla="*/ 2147483646 w 51"/>
                  <a:gd name="T11" fmla="*/ 2147483646 h 68"/>
                  <a:gd name="T12" fmla="*/ 2147483646 w 51"/>
                  <a:gd name="T13" fmla="*/ 2147483646 h 68"/>
                  <a:gd name="T14" fmla="*/ 2147483646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6 w 27"/>
                  <a:gd name="T1" fmla="*/ 0 h 43"/>
                  <a:gd name="T2" fmla="*/ 2147483646 w 27"/>
                  <a:gd name="T3" fmla="*/ 0 h 43"/>
                  <a:gd name="T4" fmla="*/ 0 w 27"/>
                  <a:gd name="T5" fmla="*/ 2147483646 h 43"/>
                  <a:gd name="T6" fmla="*/ 2147483646 w 27"/>
                  <a:gd name="T7" fmla="*/ 2147483646 h 43"/>
                  <a:gd name="T8" fmla="*/ 2147483646 w 27"/>
                  <a:gd name="T9" fmla="*/ 2147483646 h 43"/>
                  <a:gd name="T10" fmla="*/ 2147483646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6 w 154"/>
                  <a:gd name="T1" fmla="*/ 0 h 58"/>
                  <a:gd name="T2" fmla="*/ 2147483646 w 154"/>
                  <a:gd name="T3" fmla="*/ 0 h 58"/>
                  <a:gd name="T4" fmla="*/ 2147483646 w 154"/>
                  <a:gd name="T5" fmla="*/ 2147483646 h 58"/>
                  <a:gd name="T6" fmla="*/ 2147483646 w 154"/>
                  <a:gd name="T7" fmla="*/ 2147483646 h 58"/>
                  <a:gd name="T8" fmla="*/ 2147483646 w 154"/>
                  <a:gd name="T9" fmla="*/ 2147483646 h 58"/>
                  <a:gd name="T10" fmla="*/ 0 w 154"/>
                  <a:gd name="T11" fmla="*/ 2147483646 h 58"/>
                  <a:gd name="T12" fmla="*/ 2147483646 w 154"/>
                  <a:gd name="T13" fmla="*/ 2147483646 h 58"/>
                  <a:gd name="T14" fmla="*/ 2147483646 w 154"/>
                  <a:gd name="T15" fmla="*/ 2147483646 h 58"/>
                  <a:gd name="T16" fmla="*/ 2147483646 w 154"/>
                  <a:gd name="T17" fmla="*/ 2147483646 h 58"/>
                  <a:gd name="T18" fmla="*/ 2147483646 w 154"/>
                  <a:gd name="T19" fmla="*/ 2147483646 h 58"/>
                  <a:gd name="T20" fmla="*/ 2147483646 w 154"/>
                  <a:gd name="T21" fmla="*/ 2147483646 h 58"/>
                  <a:gd name="T22" fmla="*/ 2147483646 w 154"/>
                  <a:gd name="T23" fmla="*/ 2147483646 h 58"/>
                  <a:gd name="T24" fmla="*/ 2147483646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6 w 52"/>
                  <a:gd name="T1" fmla="*/ 0 h 19"/>
                  <a:gd name="T2" fmla="*/ 2147483646 w 52"/>
                  <a:gd name="T3" fmla="*/ 0 h 19"/>
                  <a:gd name="T4" fmla="*/ 2147483646 w 52"/>
                  <a:gd name="T5" fmla="*/ 0 h 19"/>
                  <a:gd name="T6" fmla="*/ 2147483646 w 52"/>
                  <a:gd name="T7" fmla="*/ 2147483646 h 19"/>
                  <a:gd name="T8" fmla="*/ 0 w 52"/>
                  <a:gd name="T9" fmla="*/ 2147483646 h 19"/>
                  <a:gd name="T10" fmla="*/ 2147483646 w 52"/>
                  <a:gd name="T11" fmla="*/ 2147483646 h 19"/>
                  <a:gd name="T12" fmla="*/ 2147483646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2315010" y="2394990"/>
            <a:ext cx="12514324" cy="1352971"/>
            <a:chOff x="860657" y="2004797"/>
            <a:chExt cx="12514324" cy="1352971"/>
          </a:xfrm>
        </p:grpSpPr>
        <p:sp>
          <p:nvSpPr>
            <p:cNvPr id="94" name="文本框 3"/>
            <p:cNvSpPr txBox="1"/>
            <p:nvPr/>
          </p:nvSpPr>
          <p:spPr>
            <a:xfrm>
              <a:off x="1580893" y="2188217"/>
              <a:ext cx="117940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altLang="zh-CN" sz="3500" b="1" smtClean="0">
                  <a:solidFill>
                    <a:srgbClr val="00B050"/>
                  </a:solidFill>
                  <a:latin typeface="UTM Zirkon"/>
                  <a:ea typeface="汉仪跳跳体简" panose="00020600040101010101" pitchFamily="18" charset="-122"/>
                </a:rPr>
                <a:t>Lỗi về dùng từ xưng hô khi chuyển lời dẫn </a:t>
              </a:r>
              <a:br>
                <a:rPr lang="en-US" altLang="zh-CN" sz="3500" b="1" smtClean="0">
                  <a:solidFill>
                    <a:srgbClr val="00B050"/>
                  </a:solidFill>
                  <a:latin typeface="UTM Zirkon"/>
                  <a:ea typeface="汉仪跳跳体简" panose="00020600040101010101" pitchFamily="18" charset="-122"/>
                </a:rPr>
              </a:br>
              <a:r>
                <a:rPr lang="en-US" altLang="zh-CN" sz="3500" b="1" smtClean="0">
                  <a:solidFill>
                    <a:srgbClr val="00B050"/>
                  </a:solidFill>
                  <a:latin typeface="UTM Zirkon"/>
                  <a:ea typeface="汉仪跳跳体简" panose="00020600040101010101" pitchFamily="18" charset="-122"/>
                </a:rPr>
                <a:t>gián tiếp thành lời dẫn trực tiếp</a:t>
              </a:r>
              <a:endParaRPr lang="zh-CN" altLang="en-US" sz="3500" b="1" dirty="0">
                <a:solidFill>
                  <a:srgbClr val="00B050"/>
                </a:solidFill>
                <a:latin typeface="UTM Zirkon"/>
                <a:ea typeface="汉仪跳跳体简" panose="00020600040101010101" pitchFamily="18" charset="-122"/>
              </a:endParaRPr>
            </a:p>
          </p:txBody>
        </p:sp>
        <p:grpSp>
          <p:nvGrpSpPr>
            <p:cNvPr id="130" name="组合 77"/>
            <p:cNvGrpSpPr>
              <a:grpSpLocks/>
            </p:cNvGrpSpPr>
            <p:nvPr/>
          </p:nvGrpSpPr>
          <p:grpSpPr bwMode="auto">
            <a:xfrm rot="406819" flipH="1">
              <a:off x="860657" y="2004797"/>
              <a:ext cx="773042" cy="704058"/>
              <a:chOff x="9015984" y="2528554"/>
              <a:chExt cx="2157344" cy="1473489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31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6 w 143"/>
                  <a:gd name="T1" fmla="*/ 2147483646 h 90"/>
                  <a:gd name="T2" fmla="*/ 2147483646 w 143"/>
                  <a:gd name="T3" fmla="*/ 2147483646 h 90"/>
                  <a:gd name="T4" fmla="*/ 2147483646 w 143"/>
                  <a:gd name="T5" fmla="*/ 2147483646 h 90"/>
                  <a:gd name="T6" fmla="*/ 2147483646 w 143"/>
                  <a:gd name="T7" fmla="*/ 0 h 90"/>
                  <a:gd name="T8" fmla="*/ 0 w 143"/>
                  <a:gd name="T9" fmla="*/ 2147483646 h 90"/>
                  <a:gd name="T10" fmla="*/ 2147483646 w 143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6 w 164"/>
                  <a:gd name="T1" fmla="*/ 2147483646 h 135"/>
                  <a:gd name="T2" fmla="*/ 2147483646 w 164"/>
                  <a:gd name="T3" fmla="*/ 0 h 135"/>
                  <a:gd name="T4" fmla="*/ 2147483646 w 164"/>
                  <a:gd name="T5" fmla="*/ 2147483646 h 135"/>
                  <a:gd name="T6" fmla="*/ 2147483646 w 164"/>
                  <a:gd name="T7" fmla="*/ 2147483646 h 135"/>
                  <a:gd name="T8" fmla="*/ 2147483646 w 164"/>
                  <a:gd name="T9" fmla="*/ 2147483646 h 135"/>
                  <a:gd name="T10" fmla="*/ 2147483646 w 164"/>
                  <a:gd name="T11" fmla="*/ 2147483646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6 w 194"/>
                  <a:gd name="T1" fmla="*/ 0 h 113"/>
                  <a:gd name="T2" fmla="*/ 0 w 194"/>
                  <a:gd name="T3" fmla="*/ 2147483646 h 113"/>
                  <a:gd name="T4" fmla="*/ 2147483646 w 194"/>
                  <a:gd name="T5" fmla="*/ 2147483646 h 113"/>
                  <a:gd name="T6" fmla="*/ 2147483646 w 194"/>
                  <a:gd name="T7" fmla="*/ 2147483646 h 113"/>
                  <a:gd name="T8" fmla="*/ 2147483646 w 194"/>
                  <a:gd name="T9" fmla="*/ 2147483646 h 113"/>
                  <a:gd name="T10" fmla="*/ 2147483646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6 w 171"/>
                  <a:gd name="T1" fmla="*/ 2147483646 h 137"/>
                  <a:gd name="T2" fmla="*/ 2147483646 w 171"/>
                  <a:gd name="T3" fmla="*/ 2147483646 h 137"/>
                  <a:gd name="T4" fmla="*/ 2147483646 w 171"/>
                  <a:gd name="T5" fmla="*/ 2147483646 h 137"/>
                  <a:gd name="T6" fmla="*/ 2147483646 w 171"/>
                  <a:gd name="T7" fmla="*/ 2147483646 h 137"/>
                  <a:gd name="T8" fmla="*/ 2147483646 w 171"/>
                  <a:gd name="T9" fmla="*/ 2147483646 h 137"/>
                  <a:gd name="T10" fmla="*/ 2147483646 w 171"/>
                  <a:gd name="T11" fmla="*/ 2147483646 h 137"/>
                  <a:gd name="T12" fmla="*/ 2147483646 w 171"/>
                  <a:gd name="T13" fmla="*/ 2147483646 h 137"/>
                  <a:gd name="T14" fmla="*/ 2147483646 w 171"/>
                  <a:gd name="T15" fmla="*/ 2147483646 h 137"/>
                  <a:gd name="T16" fmla="*/ 2147483646 w 171"/>
                  <a:gd name="T17" fmla="*/ 2147483646 h 137"/>
                  <a:gd name="T18" fmla="*/ 2147483646 w 171"/>
                  <a:gd name="T19" fmla="*/ 2147483646 h 137"/>
                  <a:gd name="T20" fmla="*/ 0 w 171"/>
                  <a:gd name="T21" fmla="*/ 2147483646 h 137"/>
                  <a:gd name="T22" fmla="*/ 2147483646 w 171"/>
                  <a:gd name="T23" fmla="*/ 2147483646 h 137"/>
                  <a:gd name="T24" fmla="*/ 2147483646 w 171"/>
                  <a:gd name="T25" fmla="*/ 2147483646 h 137"/>
                  <a:gd name="T26" fmla="*/ 2147483646 w 171"/>
                  <a:gd name="T27" fmla="*/ 2147483646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6 w 46"/>
                  <a:gd name="T1" fmla="*/ 0 h 38"/>
                  <a:gd name="T2" fmla="*/ 0 w 46"/>
                  <a:gd name="T3" fmla="*/ 2147483646 h 38"/>
                  <a:gd name="T4" fmla="*/ 2147483646 w 46"/>
                  <a:gd name="T5" fmla="*/ 2147483646 h 38"/>
                  <a:gd name="T6" fmla="*/ 2147483646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6 w 211"/>
                  <a:gd name="T1" fmla="*/ 0 h 153"/>
                  <a:gd name="T2" fmla="*/ 2147483646 w 211"/>
                  <a:gd name="T3" fmla="*/ 0 h 153"/>
                  <a:gd name="T4" fmla="*/ 2147483646 w 211"/>
                  <a:gd name="T5" fmla="*/ 2147483646 h 153"/>
                  <a:gd name="T6" fmla="*/ 2147483646 w 211"/>
                  <a:gd name="T7" fmla="*/ 2147483646 h 153"/>
                  <a:gd name="T8" fmla="*/ 2147483646 w 211"/>
                  <a:gd name="T9" fmla="*/ 2147483646 h 153"/>
                  <a:gd name="T10" fmla="*/ 2147483646 w 211"/>
                  <a:gd name="T11" fmla="*/ 2147483646 h 153"/>
                  <a:gd name="T12" fmla="*/ 2147483646 w 211"/>
                  <a:gd name="T13" fmla="*/ 2147483646 h 153"/>
                  <a:gd name="T14" fmla="*/ 2147483646 w 211"/>
                  <a:gd name="T15" fmla="*/ 2147483646 h 153"/>
                  <a:gd name="T16" fmla="*/ 0 w 211"/>
                  <a:gd name="T17" fmla="*/ 2147483646 h 153"/>
                  <a:gd name="T18" fmla="*/ 2147483646 w 211"/>
                  <a:gd name="T19" fmla="*/ 2147483646 h 153"/>
                  <a:gd name="T20" fmla="*/ 2147483646 w 211"/>
                  <a:gd name="T21" fmla="*/ 2147483646 h 153"/>
                  <a:gd name="T22" fmla="*/ 2147483646 w 211"/>
                  <a:gd name="T23" fmla="*/ 2147483646 h 153"/>
                  <a:gd name="T24" fmla="*/ 2147483646 w 211"/>
                  <a:gd name="T25" fmla="*/ 2147483646 h 153"/>
                  <a:gd name="T26" fmla="*/ 2147483646 w 211"/>
                  <a:gd name="T27" fmla="*/ 0 h 153"/>
                  <a:gd name="T28" fmla="*/ 2147483646 w 211"/>
                  <a:gd name="T29" fmla="*/ 0 h 153"/>
                  <a:gd name="T30" fmla="*/ 2147483646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6 w 51"/>
                  <a:gd name="T1" fmla="*/ 0 h 68"/>
                  <a:gd name="T2" fmla="*/ 2147483646 w 51"/>
                  <a:gd name="T3" fmla="*/ 0 h 68"/>
                  <a:gd name="T4" fmla="*/ 0 w 51"/>
                  <a:gd name="T5" fmla="*/ 2147483646 h 68"/>
                  <a:gd name="T6" fmla="*/ 0 w 51"/>
                  <a:gd name="T7" fmla="*/ 2147483646 h 68"/>
                  <a:gd name="T8" fmla="*/ 2147483646 w 51"/>
                  <a:gd name="T9" fmla="*/ 2147483646 h 68"/>
                  <a:gd name="T10" fmla="*/ 2147483646 w 51"/>
                  <a:gd name="T11" fmla="*/ 2147483646 h 68"/>
                  <a:gd name="T12" fmla="*/ 2147483646 w 51"/>
                  <a:gd name="T13" fmla="*/ 2147483646 h 68"/>
                  <a:gd name="T14" fmla="*/ 2147483646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6 w 27"/>
                  <a:gd name="T1" fmla="*/ 0 h 43"/>
                  <a:gd name="T2" fmla="*/ 2147483646 w 27"/>
                  <a:gd name="T3" fmla="*/ 0 h 43"/>
                  <a:gd name="T4" fmla="*/ 0 w 27"/>
                  <a:gd name="T5" fmla="*/ 2147483646 h 43"/>
                  <a:gd name="T6" fmla="*/ 2147483646 w 27"/>
                  <a:gd name="T7" fmla="*/ 2147483646 h 43"/>
                  <a:gd name="T8" fmla="*/ 2147483646 w 27"/>
                  <a:gd name="T9" fmla="*/ 2147483646 h 43"/>
                  <a:gd name="T10" fmla="*/ 2147483646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6 w 154"/>
                  <a:gd name="T1" fmla="*/ 0 h 58"/>
                  <a:gd name="T2" fmla="*/ 2147483646 w 154"/>
                  <a:gd name="T3" fmla="*/ 0 h 58"/>
                  <a:gd name="T4" fmla="*/ 2147483646 w 154"/>
                  <a:gd name="T5" fmla="*/ 2147483646 h 58"/>
                  <a:gd name="T6" fmla="*/ 2147483646 w 154"/>
                  <a:gd name="T7" fmla="*/ 2147483646 h 58"/>
                  <a:gd name="T8" fmla="*/ 2147483646 w 154"/>
                  <a:gd name="T9" fmla="*/ 2147483646 h 58"/>
                  <a:gd name="T10" fmla="*/ 0 w 154"/>
                  <a:gd name="T11" fmla="*/ 2147483646 h 58"/>
                  <a:gd name="T12" fmla="*/ 2147483646 w 154"/>
                  <a:gd name="T13" fmla="*/ 2147483646 h 58"/>
                  <a:gd name="T14" fmla="*/ 2147483646 w 154"/>
                  <a:gd name="T15" fmla="*/ 2147483646 h 58"/>
                  <a:gd name="T16" fmla="*/ 2147483646 w 154"/>
                  <a:gd name="T17" fmla="*/ 2147483646 h 58"/>
                  <a:gd name="T18" fmla="*/ 2147483646 w 154"/>
                  <a:gd name="T19" fmla="*/ 2147483646 h 58"/>
                  <a:gd name="T20" fmla="*/ 2147483646 w 154"/>
                  <a:gd name="T21" fmla="*/ 2147483646 h 58"/>
                  <a:gd name="T22" fmla="*/ 2147483646 w 154"/>
                  <a:gd name="T23" fmla="*/ 2147483646 h 58"/>
                  <a:gd name="T24" fmla="*/ 2147483646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6 w 52"/>
                  <a:gd name="T1" fmla="*/ 0 h 19"/>
                  <a:gd name="T2" fmla="*/ 2147483646 w 52"/>
                  <a:gd name="T3" fmla="*/ 0 h 19"/>
                  <a:gd name="T4" fmla="*/ 2147483646 w 52"/>
                  <a:gd name="T5" fmla="*/ 0 h 19"/>
                  <a:gd name="T6" fmla="*/ 2147483646 w 52"/>
                  <a:gd name="T7" fmla="*/ 2147483646 h 19"/>
                  <a:gd name="T8" fmla="*/ 0 w 52"/>
                  <a:gd name="T9" fmla="*/ 2147483646 h 19"/>
                  <a:gd name="T10" fmla="*/ 2147483646 w 52"/>
                  <a:gd name="T11" fmla="*/ 2147483646 h 19"/>
                  <a:gd name="T12" fmla="*/ 2147483646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2378357" y="3822540"/>
            <a:ext cx="13223611" cy="1552558"/>
            <a:chOff x="882167" y="3371014"/>
            <a:chExt cx="12598484" cy="1552558"/>
          </a:xfrm>
        </p:grpSpPr>
        <p:sp>
          <p:nvSpPr>
            <p:cNvPr id="105" name="文本框 3"/>
            <p:cNvSpPr txBox="1"/>
            <p:nvPr/>
          </p:nvSpPr>
          <p:spPr>
            <a:xfrm>
              <a:off x="1748199" y="3754021"/>
              <a:ext cx="1173245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altLang="zh-CN" sz="3500" b="1" smtClean="0">
                  <a:solidFill>
                    <a:srgbClr val="7030A0"/>
                  </a:solidFill>
                  <a:latin typeface="UTM Zirkon"/>
                  <a:ea typeface="汉仪跳跳体简" panose="00020600040101010101" pitchFamily="18" charset="-122"/>
                </a:rPr>
                <a:t>Các em chưa dùng dấu câu </a:t>
              </a:r>
              <a:br>
                <a:rPr lang="en-US" altLang="zh-CN" sz="3500" b="1" smtClean="0">
                  <a:solidFill>
                    <a:srgbClr val="7030A0"/>
                  </a:solidFill>
                  <a:latin typeface="UTM Zirkon"/>
                  <a:ea typeface="汉仪跳跳体简" panose="00020600040101010101" pitchFamily="18" charset="-122"/>
                </a:rPr>
              </a:br>
              <a:r>
                <a:rPr lang="en-US" altLang="zh-CN" sz="3500" b="1" smtClean="0">
                  <a:solidFill>
                    <a:srgbClr val="7030A0"/>
                  </a:solidFill>
                  <a:latin typeface="UTM Zirkon"/>
                  <a:ea typeface="汉仪跳跳体简" panose="00020600040101010101" pitchFamily="18" charset="-122"/>
                </a:rPr>
                <a:t>để ngắt các ý, còn lặp từ, lặp ý  </a:t>
              </a:r>
              <a:endParaRPr lang="zh-CN" altLang="en-US" sz="3500" b="1" dirty="0">
                <a:solidFill>
                  <a:srgbClr val="7030A0"/>
                </a:solidFill>
                <a:latin typeface="UTM Zirkon"/>
                <a:ea typeface="汉仪跳跳体简" panose="00020600040101010101" pitchFamily="18" charset="-122"/>
              </a:endParaRPr>
            </a:p>
          </p:txBody>
        </p:sp>
        <p:grpSp>
          <p:nvGrpSpPr>
            <p:cNvPr id="141" name="组合 77"/>
            <p:cNvGrpSpPr>
              <a:grpSpLocks/>
            </p:cNvGrpSpPr>
            <p:nvPr/>
          </p:nvGrpSpPr>
          <p:grpSpPr bwMode="auto">
            <a:xfrm rot="406819" flipH="1">
              <a:off x="882167" y="3371014"/>
              <a:ext cx="773042" cy="704058"/>
              <a:chOff x="9015984" y="2528554"/>
              <a:chExt cx="2157344" cy="1473489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2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6 w 143"/>
                  <a:gd name="T1" fmla="*/ 2147483646 h 90"/>
                  <a:gd name="T2" fmla="*/ 2147483646 w 143"/>
                  <a:gd name="T3" fmla="*/ 2147483646 h 90"/>
                  <a:gd name="T4" fmla="*/ 2147483646 w 143"/>
                  <a:gd name="T5" fmla="*/ 2147483646 h 90"/>
                  <a:gd name="T6" fmla="*/ 2147483646 w 143"/>
                  <a:gd name="T7" fmla="*/ 0 h 90"/>
                  <a:gd name="T8" fmla="*/ 0 w 143"/>
                  <a:gd name="T9" fmla="*/ 2147483646 h 90"/>
                  <a:gd name="T10" fmla="*/ 2147483646 w 143"/>
                  <a:gd name="T11" fmla="*/ 214748364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6 w 164"/>
                  <a:gd name="T1" fmla="*/ 2147483646 h 135"/>
                  <a:gd name="T2" fmla="*/ 2147483646 w 164"/>
                  <a:gd name="T3" fmla="*/ 0 h 135"/>
                  <a:gd name="T4" fmla="*/ 2147483646 w 164"/>
                  <a:gd name="T5" fmla="*/ 2147483646 h 135"/>
                  <a:gd name="T6" fmla="*/ 2147483646 w 164"/>
                  <a:gd name="T7" fmla="*/ 2147483646 h 135"/>
                  <a:gd name="T8" fmla="*/ 2147483646 w 164"/>
                  <a:gd name="T9" fmla="*/ 2147483646 h 135"/>
                  <a:gd name="T10" fmla="*/ 2147483646 w 164"/>
                  <a:gd name="T11" fmla="*/ 2147483646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6 w 194"/>
                  <a:gd name="T1" fmla="*/ 0 h 113"/>
                  <a:gd name="T2" fmla="*/ 0 w 194"/>
                  <a:gd name="T3" fmla="*/ 2147483646 h 113"/>
                  <a:gd name="T4" fmla="*/ 2147483646 w 194"/>
                  <a:gd name="T5" fmla="*/ 2147483646 h 113"/>
                  <a:gd name="T6" fmla="*/ 2147483646 w 194"/>
                  <a:gd name="T7" fmla="*/ 2147483646 h 113"/>
                  <a:gd name="T8" fmla="*/ 2147483646 w 194"/>
                  <a:gd name="T9" fmla="*/ 2147483646 h 113"/>
                  <a:gd name="T10" fmla="*/ 2147483646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6 w 171"/>
                  <a:gd name="T1" fmla="*/ 2147483646 h 137"/>
                  <a:gd name="T2" fmla="*/ 2147483646 w 171"/>
                  <a:gd name="T3" fmla="*/ 2147483646 h 137"/>
                  <a:gd name="T4" fmla="*/ 2147483646 w 171"/>
                  <a:gd name="T5" fmla="*/ 2147483646 h 137"/>
                  <a:gd name="T6" fmla="*/ 2147483646 w 171"/>
                  <a:gd name="T7" fmla="*/ 2147483646 h 137"/>
                  <a:gd name="T8" fmla="*/ 2147483646 w 171"/>
                  <a:gd name="T9" fmla="*/ 2147483646 h 137"/>
                  <a:gd name="T10" fmla="*/ 2147483646 w 171"/>
                  <a:gd name="T11" fmla="*/ 2147483646 h 137"/>
                  <a:gd name="T12" fmla="*/ 2147483646 w 171"/>
                  <a:gd name="T13" fmla="*/ 2147483646 h 137"/>
                  <a:gd name="T14" fmla="*/ 2147483646 w 171"/>
                  <a:gd name="T15" fmla="*/ 2147483646 h 137"/>
                  <a:gd name="T16" fmla="*/ 2147483646 w 171"/>
                  <a:gd name="T17" fmla="*/ 2147483646 h 137"/>
                  <a:gd name="T18" fmla="*/ 2147483646 w 171"/>
                  <a:gd name="T19" fmla="*/ 2147483646 h 137"/>
                  <a:gd name="T20" fmla="*/ 0 w 171"/>
                  <a:gd name="T21" fmla="*/ 2147483646 h 137"/>
                  <a:gd name="T22" fmla="*/ 2147483646 w 171"/>
                  <a:gd name="T23" fmla="*/ 2147483646 h 137"/>
                  <a:gd name="T24" fmla="*/ 2147483646 w 171"/>
                  <a:gd name="T25" fmla="*/ 2147483646 h 137"/>
                  <a:gd name="T26" fmla="*/ 2147483646 w 171"/>
                  <a:gd name="T27" fmla="*/ 2147483646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6 w 46"/>
                  <a:gd name="T1" fmla="*/ 0 h 38"/>
                  <a:gd name="T2" fmla="*/ 0 w 46"/>
                  <a:gd name="T3" fmla="*/ 2147483646 h 38"/>
                  <a:gd name="T4" fmla="*/ 2147483646 w 46"/>
                  <a:gd name="T5" fmla="*/ 2147483646 h 38"/>
                  <a:gd name="T6" fmla="*/ 2147483646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6 w 211"/>
                  <a:gd name="T1" fmla="*/ 0 h 153"/>
                  <a:gd name="T2" fmla="*/ 2147483646 w 211"/>
                  <a:gd name="T3" fmla="*/ 0 h 153"/>
                  <a:gd name="T4" fmla="*/ 2147483646 w 211"/>
                  <a:gd name="T5" fmla="*/ 2147483646 h 153"/>
                  <a:gd name="T6" fmla="*/ 2147483646 w 211"/>
                  <a:gd name="T7" fmla="*/ 2147483646 h 153"/>
                  <a:gd name="T8" fmla="*/ 2147483646 w 211"/>
                  <a:gd name="T9" fmla="*/ 2147483646 h 153"/>
                  <a:gd name="T10" fmla="*/ 2147483646 w 211"/>
                  <a:gd name="T11" fmla="*/ 2147483646 h 153"/>
                  <a:gd name="T12" fmla="*/ 2147483646 w 211"/>
                  <a:gd name="T13" fmla="*/ 2147483646 h 153"/>
                  <a:gd name="T14" fmla="*/ 2147483646 w 211"/>
                  <a:gd name="T15" fmla="*/ 2147483646 h 153"/>
                  <a:gd name="T16" fmla="*/ 0 w 211"/>
                  <a:gd name="T17" fmla="*/ 2147483646 h 153"/>
                  <a:gd name="T18" fmla="*/ 2147483646 w 211"/>
                  <a:gd name="T19" fmla="*/ 2147483646 h 153"/>
                  <a:gd name="T20" fmla="*/ 2147483646 w 211"/>
                  <a:gd name="T21" fmla="*/ 2147483646 h 153"/>
                  <a:gd name="T22" fmla="*/ 2147483646 w 211"/>
                  <a:gd name="T23" fmla="*/ 2147483646 h 153"/>
                  <a:gd name="T24" fmla="*/ 2147483646 w 211"/>
                  <a:gd name="T25" fmla="*/ 2147483646 h 153"/>
                  <a:gd name="T26" fmla="*/ 2147483646 w 211"/>
                  <a:gd name="T27" fmla="*/ 0 h 153"/>
                  <a:gd name="T28" fmla="*/ 2147483646 w 211"/>
                  <a:gd name="T29" fmla="*/ 0 h 153"/>
                  <a:gd name="T30" fmla="*/ 2147483646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6 w 51"/>
                  <a:gd name="T1" fmla="*/ 0 h 68"/>
                  <a:gd name="T2" fmla="*/ 2147483646 w 51"/>
                  <a:gd name="T3" fmla="*/ 0 h 68"/>
                  <a:gd name="T4" fmla="*/ 0 w 51"/>
                  <a:gd name="T5" fmla="*/ 2147483646 h 68"/>
                  <a:gd name="T6" fmla="*/ 0 w 51"/>
                  <a:gd name="T7" fmla="*/ 2147483646 h 68"/>
                  <a:gd name="T8" fmla="*/ 2147483646 w 51"/>
                  <a:gd name="T9" fmla="*/ 2147483646 h 68"/>
                  <a:gd name="T10" fmla="*/ 2147483646 w 51"/>
                  <a:gd name="T11" fmla="*/ 2147483646 h 68"/>
                  <a:gd name="T12" fmla="*/ 2147483646 w 51"/>
                  <a:gd name="T13" fmla="*/ 2147483646 h 68"/>
                  <a:gd name="T14" fmla="*/ 2147483646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6 w 27"/>
                  <a:gd name="T1" fmla="*/ 0 h 43"/>
                  <a:gd name="T2" fmla="*/ 2147483646 w 27"/>
                  <a:gd name="T3" fmla="*/ 0 h 43"/>
                  <a:gd name="T4" fmla="*/ 0 w 27"/>
                  <a:gd name="T5" fmla="*/ 2147483646 h 43"/>
                  <a:gd name="T6" fmla="*/ 2147483646 w 27"/>
                  <a:gd name="T7" fmla="*/ 2147483646 h 43"/>
                  <a:gd name="T8" fmla="*/ 2147483646 w 27"/>
                  <a:gd name="T9" fmla="*/ 2147483646 h 43"/>
                  <a:gd name="T10" fmla="*/ 2147483646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6 w 154"/>
                  <a:gd name="T1" fmla="*/ 0 h 58"/>
                  <a:gd name="T2" fmla="*/ 2147483646 w 154"/>
                  <a:gd name="T3" fmla="*/ 0 h 58"/>
                  <a:gd name="T4" fmla="*/ 2147483646 w 154"/>
                  <a:gd name="T5" fmla="*/ 2147483646 h 58"/>
                  <a:gd name="T6" fmla="*/ 2147483646 w 154"/>
                  <a:gd name="T7" fmla="*/ 2147483646 h 58"/>
                  <a:gd name="T8" fmla="*/ 2147483646 w 154"/>
                  <a:gd name="T9" fmla="*/ 2147483646 h 58"/>
                  <a:gd name="T10" fmla="*/ 0 w 154"/>
                  <a:gd name="T11" fmla="*/ 2147483646 h 58"/>
                  <a:gd name="T12" fmla="*/ 2147483646 w 154"/>
                  <a:gd name="T13" fmla="*/ 2147483646 h 58"/>
                  <a:gd name="T14" fmla="*/ 2147483646 w 154"/>
                  <a:gd name="T15" fmla="*/ 2147483646 h 58"/>
                  <a:gd name="T16" fmla="*/ 2147483646 w 154"/>
                  <a:gd name="T17" fmla="*/ 2147483646 h 58"/>
                  <a:gd name="T18" fmla="*/ 2147483646 w 154"/>
                  <a:gd name="T19" fmla="*/ 2147483646 h 58"/>
                  <a:gd name="T20" fmla="*/ 2147483646 w 154"/>
                  <a:gd name="T21" fmla="*/ 2147483646 h 58"/>
                  <a:gd name="T22" fmla="*/ 2147483646 w 154"/>
                  <a:gd name="T23" fmla="*/ 2147483646 h 58"/>
                  <a:gd name="T24" fmla="*/ 2147483646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6 w 52"/>
                  <a:gd name="T1" fmla="*/ 0 h 19"/>
                  <a:gd name="T2" fmla="*/ 2147483646 w 52"/>
                  <a:gd name="T3" fmla="*/ 0 h 19"/>
                  <a:gd name="T4" fmla="*/ 2147483646 w 52"/>
                  <a:gd name="T5" fmla="*/ 0 h 19"/>
                  <a:gd name="T6" fmla="*/ 2147483646 w 52"/>
                  <a:gd name="T7" fmla="*/ 2147483646 h 19"/>
                  <a:gd name="T8" fmla="*/ 0 w 52"/>
                  <a:gd name="T9" fmla="*/ 2147483646 h 19"/>
                  <a:gd name="T10" fmla="*/ 2147483646 w 52"/>
                  <a:gd name="T11" fmla="*/ 2147483646 h 19"/>
                  <a:gd name="T12" fmla="*/ 2147483646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DD30FF4D-AB90-4B3A-B8EA-3F0F9E08E121}"/>
              </a:ext>
            </a:extLst>
          </p:cNvPr>
          <p:cNvGrpSpPr/>
          <p:nvPr/>
        </p:nvGrpSpPr>
        <p:grpSpPr>
          <a:xfrm>
            <a:off x="7956952" y="2556113"/>
            <a:ext cx="4583516" cy="4583516"/>
            <a:chOff x="7938183" y="3068223"/>
            <a:chExt cx="4583516" cy="458351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B4641ABB-12E6-4BEC-8FE9-D768135ACF5C}"/>
                </a:ext>
              </a:extLst>
            </p:cNvPr>
            <p:cNvGrpSpPr/>
            <p:nvPr/>
          </p:nvGrpSpPr>
          <p:grpSpPr>
            <a:xfrm>
              <a:off x="7938183" y="3068223"/>
              <a:ext cx="4583516" cy="4583516"/>
              <a:chOff x="7938183" y="3068223"/>
              <a:chExt cx="4583516" cy="4583516"/>
            </a:xfrm>
          </p:grpSpPr>
          <p:pic>
            <p:nvPicPr>
              <p:cNvPr id="86" name="图片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8183" y="3068223"/>
                <a:ext cx="4583516" cy="4583516"/>
              </a:xfrm>
              <a:prstGeom prst="rect">
                <a:avLst/>
              </a:prstGeom>
            </p:spPr>
          </p:pic>
          <p:sp>
            <p:nvSpPr>
              <p:cNvPr id="87" name="Rectangle 7">
                <a:extLst>
                  <a:ext uri="{FF2B5EF4-FFF2-40B4-BE49-F238E27FC236}">
                    <a16:creationId xmlns:a16="http://schemas.microsoft.com/office/drawing/2014/main" xmlns="" id="{A270AB62-8478-4379-83A9-BDE43EFCBBC7}"/>
                  </a:ext>
                </a:extLst>
              </p:cNvPr>
              <p:cNvSpPr/>
              <p:nvPr/>
            </p:nvSpPr>
            <p:spPr>
              <a:xfrm>
                <a:off x="10416480" y="5085184"/>
                <a:ext cx="750225" cy="661490"/>
              </a:xfrm>
              <a:custGeom>
                <a:avLst/>
                <a:gdLst>
                  <a:gd name="connsiteX0" fmla="*/ 0 w 720080"/>
                  <a:gd name="connsiteY0" fmla="*/ 0 h 360040"/>
                  <a:gd name="connsiteX1" fmla="*/ 720080 w 720080"/>
                  <a:gd name="connsiteY1" fmla="*/ 0 h 360040"/>
                  <a:gd name="connsiteX2" fmla="*/ 720080 w 720080"/>
                  <a:gd name="connsiteY2" fmla="*/ 360040 h 360040"/>
                  <a:gd name="connsiteX3" fmla="*/ 0 w 720080"/>
                  <a:gd name="connsiteY3" fmla="*/ 360040 h 360040"/>
                  <a:gd name="connsiteX4" fmla="*/ 0 w 720080"/>
                  <a:gd name="connsiteY4" fmla="*/ 0 h 360040"/>
                  <a:gd name="connsiteX0" fmla="*/ 30145 w 720080"/>
                  <a:gd name="connsiteY0" fmla="*/ 0 h 360040"/>
                  <a:gd name="connsiteX1" fmla="*/ 720080 w 720080"/>
                  <a:gd name="connsiteY1" fmla="*/ 0 h 360040"/>
                  <a:gd name="connsiteX2" fmla="*/ 720080 w 720080"/>
                  <a:gd name="connsiteY2" fmla="*/ 360040 h 360040"/>
                  <a:gd name="connsiteX3" fmla="*/ 0 w 720080"/>
                  <a:gd name="connsiteY3" fmla="*/ 360040 h 360040"/>
                  <a:gd name="connsiteX4" fmla="*/ 30145 w 720080"/>
                  <a:gd name="connsiteY4" fmla="*/ 0 h 360040"/>
                  <a:gd name="connsiteX0" fmla="*/ 30145 w 720080"/>
                  <a:gd name="connsiteY0" fmla="*/ 200967 h 561007"/>
                  <a:gd name="connsiteX1" fmla="*/ 619596 w 720080"/>
                  <a:gd name="connsiteY1" fmla="*/ 0 h 561007"/>
                  <a:gd name="connsiteX2" fmla="*/ 720080 w 720080"/>
                  <a:gd name="connsiteY2" fmla="*/ 561007 h 561007"/>
                  <a:gd name="connsiteX3" fmla="*/ 0 w 720080"/>
                  <a:gd name="connsiteY3" fmla="*/ 561007 h 561007"/>
                  <a:gd name="connsiteX4" fmla="*/ 30145 w 720080"/>
                  <a:gd name="connsiteY4" fmla="*/ 200967 h 561007"/>
                  <a:gd name="connsiteX0" fmla="*/ 30145 w 800466"/>
                  <a:gd name="connsiteY0" fmla="*/ 200967 h 561007"/>
                  <a:gd name="connsiteX1" fmla="*/ 619596 w 800466"/>
                  <a:gd name="connsiteY1" fmla="*/ 0 h 561007"/>
                  <a:gd name="connsiteX2" fmla="*/ 800466 w 800466"/>
                  <a:gd name="connsiteY2" fmla="*/ 440427 h 561007"/>
                  <a:gd name="connsiteX3" fmla="*/ 0 w 800466"/>
                  <a:gd name="connsiteY3" fmla="*/ 561007 h 561007"/>
                  <a:gd name="connsiteX4" fmla="*/ 30145 w 800466"/>
                  <a:gd name="connsiteY4" fmla="*/ 200967 h 561007"/>
                  <a:gd name="connsiteX0" fmla="*/ 0 w 770321"/>
                  <a:gd name="connsiteY0" fmla="*/ 200967 h 711732"/>
                  <a:gd name="connsiteX1" fmla="*/ 589451 w 770321"/>
                  <a:gd name="connsiteY1" fmla="*/ 0 h 711732"/>
                  <a:gd name="connsiteX2" fmla="*/ 770321 w 770321"/>
                  <a:gd name="connsiteY2" fmla="*/ 440427 h 711732"/>
                  <a:gd name="connsiteX3" fmla="*/ 70339 w 770321"/>
                  <a:gd name="connsiteY3" fmla="*/ 711732 h 711732"/>
                  <a:gd name="connsiteX4" fmla="*/ 0 w 770321"/>
                  <a:gd name="connsiteY4" fmla="*/ 200967 h 711732"/>
                  <a:gd name="connsiteX0" fmla="*/ 0 w 750225"/>
                  <a:gd name="connsiteY0" fmla="*/ 200967 h 711732"/>
                  <a:gd name="connsiteX1" fmla="*/ 589451 w 750225"/>
                  <a:gd name="connsiteY1" fmla="*/ 0 h 711732"/>
                  <a:gd name="connsiteX2" fmla="*/ 750225 w 750225"/>
                  <a:gd name="connsiteY2" fmla="*/ 420330 h 711732"/>
                  <a:gd name="connsiteX3" fmla="*/ 70339 w 750225"/>
                  <a:gd name="connsiteY3" fmla="*/ 711732 h 711732"/>
                  <a:gd name="connsiteX4" fmla="*/ 0 w 750225"/>
                  <a:gd name="connsiteY4" fmla="*/ 200967 h 711732"/>
                  <a:gd name="connsiteX0" fmla="*/ 0 w 750225"/>
                  <a:gd name="connsiteY0" fmla="*/ 200967 h 661490"/>
                  <a:gd name="connsiteX1" fmla="*/ 589451 w 750225"/>
                  <a:gd name="connsiteY1" fmla="*/ 0 h 661490"/>
                  <a:gd name="connsiteX2" fmla="*/ 750225 w 750225"/>
                  <a:gd name="connsiteY2" fmla="*/ 420330 h 661490"/>
                  <a:gd name="connsiteX3" fmla="*/ 70339 w 750225"/>
                  <a:gd name="connsiteY3" fmla="*/ 661490 h 661490"/>
                  <a:gd name="connsiteX4" fmla="*/ 0 w 750225"/>
                  <a:gd name="connsiteY4" fmla="*/ 200967 h 66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225" h="661490">
                    <a:moveTo>
                      <a:pt x="0" y="200967"/>
                    </a:moveTo>
                    <a:lnTo>
                      <a:pt x="589451" y="0"/>
                    </a:lnTo>
                    <a:lnTo>
                      <a:pt x="750225" y="420330"/>
                    </a:lnTo>
                    <a:lnTo>
                      <a:pt x="70339" y="661490"/>
                    </a:lnTo>
                    <a:lnTo>
                      <a:pt x="0" y="200967"/>
                    </a:lnTo>
                    <a:close/>
                  </a:path>
                </a:pathLst>
              </a:custGeom>
              <a:solidFill>
                <a:srgbClr val="F4C154"/>
              </a:solidFill>
              <a:ln>
                <a:solidFill>
                  <a:srgbClr val="F4C1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9">
              <a:extLst>
                <a:ext uri="{FF2B5EF4-FFF2-40B4-BE49-F238E27FC236}">
                  <a16:creationId xmlns:a16="http://schemas.microsoft.com/office/drawing/2014/main" xmlns="" id="{1AA4141C-6173-4160-A4D9-2E3AAA14460D}"/>
                </a:ext>
              </a:extLst>
            </p:cNvPr>
            <p:cNvSpPr/>
            <p:nvPr/>
          </p:nvSpPr>
          <p:spPr>
            <a:xfrm>
              <a:off x="8674868" y="5688021"/>
              <a:ext cx="2965747" cy="1033280"/>
            </a:xfrm>
            <a:custGeom>
              <a:avLst/>
              <a:gdLst>
                <a:gd name="connsiteX0" fmla="*/ 0 w 2664296"/>
                <a:gd name="connsiteY0" fmla="*/ 0 h 661490"/>
                <a:gd name="connsiteX1" fmla="*/ 2664296 w 2664296"/>
                <a:gd name="connsiteY1" fmla="*/ 0 h 661490"/>
                <a:gd name="connsiteX2" fmla="*/ 2664296 w 2664296"/>
                <a:gd name="connsiteY2" fmla="*/ 661490 h 661490"/>
                <a:gd name="connsiteX3" fmla="*/ 0 w 2664296"/>
                <a:gd name="connsiteY3" fmla="*/ 661490 h 661490"/>
                <a:gd name="connsiteX4" fmla="*/ 0 w 2664296"/>
                <a:gd name="connsiteY4" fmla="*/ 0 h 661490"/>
                <a:gd name="connsiteX0" fmla="*/ 301451 w 2965747"/>
                <a:gd name="connsiteY0" fmla="*/ 0 h 772022"/>
                <a:gd name="connsiteX1" fmla="*/ 2965747 w 2965747"/>
                <a:gd name="connsiteY1" fmla="*/ 0 h 772022"/>
                <a:gd name="connsiteX2" fmla="*/ 2965747 w 2965747"/>
                <a:gd name="connsiteY2" fmla="*/ 661490 h 772022"/>
                <a:gd name="connsiteX3" fmla="*/ 0 w 2965747"/>
                <a:gd name="connsiteY3" fmla="*/ 772022 h 772022"/>
                <a:gd name="connsiteX4" fmla="*/ 301451 w 2965747"/>
                <a:gd name="connsiteY4" fmla="*/ 0 h 772022"/>
                <a:gd name="connsiteX0" fmla="*/ 221064 w 2965747"/>
                <a:gd name="connsiteY0" fmla="*/ 0 h 792119"/>
                <a:gd name="connsiteX1" fmla="*/ 2965747 w 2965747"/>
                <a:gd name="connsiteY1" fmla="*/ 20097 h 792119"/>
                <a:gd name="connsiteX2" fmla="*/ 2965747 w 2965747"/>
                <a:gd name="connsiteY2" fmla="*/ 681587 h 792119"/>
                <a:gd name="connsiteX3" fmla="*/ 0 w 2965747"/>
                <a:gd name="connsiteY3" fmla="*/ 792119 h 792119"/>
                <a:gd name="connsiteX4" fmla="*/ 221064 w 2965747"/>
                <a:gd name="connsiteY4" fmla="*/ 0 h 792119"/>
                <a:gd name="connsiteX0" fmla="*/ 221064 w 2975795"/>
                <a:gd name="connsiteY0" fmla="*/ 0 h 792119"/>
                <a:gd name="connsiteX1" fmla="*/ 2975795 w 2975795"/>
                <a:gd name="connsiteY1" fmla="*/ 40193 h 792119"/>
                <a:gd name="connsiteX2" fmla="*/ 2965747 w 2975795"/>
                <a:gd name="connsiteY2" fmla="*/ 681587 h 792119"/>
                <a:gd name="connsiteX3" fmla="*/ 0 w 2975795"/>
                <a:gd name="connsiteY3" fmla="*/ 792119 h 792119"/>
                <a:gd name="connsiteX4" fmla="*/ 221064 w 2975795"/>
                <a:gd name="connsiteY4" fmla="*/ 0 h 792119"/>
                <a:gd name="connsiteX0" fmla="*/ 221064 w 2975795"/>
                <a:gd name="connsiteY0" fmla="*/ 0 h 792119"/>
                <a:gd name="connsiteX1" fmla="*/ 2428561 w 2975795"/>
                <a:gd name="connsiteY1" fmla="*/ 9394 h 792119"/>
                <a:gd name="connsiteX2" fmla="*/ 2975795 w 2975795"/>
                <a:gd name="connsiteY2" fmla="*/ 40193 h 792119"/>
                <a:gd name="connsiteX3" fmla="*/ 2965747 w 2975795"/>
                <a:gd name="connsiteY3" fmla="*/ 681587 h 792119"/>
                <a:gd name="connsiteX4" fmla="*/ 0 w 2975795"/>
                <a:gd name="connsiteY4" fmla="*/ 792119 h 792119"/>
                <a:gd name="connsiteX5" fmla="*/ 221064 w 2975795"/>
                <a:gd name="connsiteY5" fmla="*/ 0 h 792119"/>
                <a:gd name="connsiteX0" fmla="*/ 221064 w 2975795"/>
                <a:gd name="connsiteY0" fmla="*/ 0 h 792119"/>
                <a:gd name="connsiteX1" fmla="*/ 2287884 w 2975795"/>
                <a:gd name="connsiteY1" fmla="*/ 69684 h 792119"/>
                <a:gd name="connsiteX2" fmla="*/ 2975795 w 2975795"/>
                <a:gd name="connsiteY2" fmla="*/ 40193 h 792119"/>
                <a:gd name="connsiteX3" fmla="*/ 2965747 w 2975795"/>
                <a:gd name="connsiteY3" fmla="*/ 681587 h 792119"/>
                <a:gd name="connsiteX4" fmla="*/ 0 w 2975795"/>
                <a:gd name="connsiteY4" fmla="*/ 792119 h 792119"/>
                <a:gd name="connsiteX5" fmla="*/ 221064 w 2975795"/>
                <a:gd name="connsiteY5" fmla="*/ 0 h 792119"/>
                <a:gd name="connsiteX0" fmla="*/ 221064 w 2975795"/>
                <a:gd name="connsiteY0" fmla="*/ 0 h 792119"/>
                <a:gd name="connsiteX1" fmla="*/ 2257739 w 2975795"/>
                <a:gd name="connsiteY1" fmla="*/ 19442 h 792119"/>
                <a:gd name="connsiteX2" fmla="*/ 2975795 w 2975795"/>
                <a:gd name="connsiteY2" fmla="*/ 40193 h 792119"/>
                <a:gd name="connsiteX3" fmla="*/ 2965747 w 2975795"/>
                <a:gd name="connsiteY3" fmla="*/ 681587 h 792119"/>
                <a:gd name="connsiteX4" fmla="*/ 0 w 2975795"/>
                <a:gd name="connsiteY4" fmla="*/ 792119 h 792119"/>
                <a:gd name="connsiteX5" fmla="*/ 221064 w 2975795"/>
                <a:gd name="connsiteY5" fmla="*/ 0 h 792119"/>
                <a:gd name="connsiteX0" fmla="*/ 221064 w 2965747"/>
                <a:gd name="connsiteY0" fmla="*/ 241161 h 1033280"/>
                <a:gd name="connsiteX1" fmla="*/ 2257739 w 2965747"/>
                <a:gd name="connsiteY1" fmla="*/ 260603 h 1033280"/>
                <a:gd name="connsiteX2" fmla="*/ 2815022 w 2965747"/>
                <a:gd name="connsiteY2" fmla="*/ 0 h 1033280"/>
                <a:gd name="connsiteX3" fmla="*/ 2965747 w 2965747"/>
                <a:gd name="connsiteY3" fmla="*/ 922748 h 1033280"/>
                <a:gd name="connsiteX4" fmla="*/ 0 w 2965747"/>
                <a:gd name="connsiteY4" fmla="*/ 1033280 h 1033280"/>
                <a:gd name="connsiteX5" fmla="*/ 221064 w 2965747"/>
                <a:gd name="connsiteY5" fmla="*/ 241161 h 103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5747" h="1033280">
                  <a:moveTo>
                    <a:pt x="221064" y="241161"/>
                  </a:moveTo>
                  <a:lnTo>
                    <a:pt x="2257739" y="260603"/>
                  </a:lnTo>
                  <a:lnTo>
                    <a:pt x="2815022" y="0"/>
                  </a:lnTo>
                  <a:lnTo>
                    <a:pt x="2965747" y="922748"/>
                  </a:lnTo>
                  <a:lnTo>
                    <a:pt x="0" y="1033280"/>
                  </a:lnTo>
                  <a:lnTo>
                    <a:pt x="221064" y="241161"/>
                  </a:lnTo>
                  <a:close/>
                </a:path>
              </a:pathLst>
            </a:custGeom>
            <a:solidFill>
              <a:srgbClr val="FCD8C0"/>
            </a:solidFill>
            <a:ln>
              <a:solidFill>
                <a:srgbClr val="F6D7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文本框 5"/>
          <p:cNvSpPr txBox="1"/>
          <p:nvPr/>
        </p:nvSpPr>
        <p:spPr>
          <a:xfrm rot="10800000">
            <a:off x="-56863" y="297180"/>
            <a:ext cx="1661993" cy="56235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Kể chuyện </a:t>
            </a:r>
            <a:endParaRPr lang="en-US" sz="9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8697E-6 -2.22222E-6 L -0.87948 -2.22222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0065E-6 2.22222E-6 L -0.89537 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762E-6 1.48148E-6 L -0.91179 0.030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90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" y="250553"/>
            <a:ext cx="1926503" cy="23410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36102" y="137160"/>
            <a:ext cx="5579098" cy="1779314"/>
            <a:chOff x="1736102" y="137160"/>
            <a:chExt cx="5579098" cy="1779314"/>
          </a:xfrm>
        </p:grpSpPr>
        <p:sp>
          <p:nvSpPr>
            <p:cNvPr id="4" name="Cloud Callout 3"/>
            <p:cNvSpPr/>
            <p:nvPr/>
          </p:nvSpPr>
          <p:spPr>
            <a:xfrm>
              <a:off x="1736102" y="137160"/>
              <a:ext cx="5579098" cy="1779314"/>
            </a:xfrm>
            <a:prstGeom prst="cloudCallout">
              <a:avLst>
                <a:gd name="adj1" fmla="val -73663"/>
                <a:gd name="adj2" fmla="val 23840"/>
              </a:avLst>
            </a:prstGeom>
            <a:solidFill>
              <a:srgbClr val="ADE7FB"/>
            </a:solidFill>
            <a:ln>
              <a:solidFill>
                <a:srgbClr val="D3F4FD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400" b="1">
                <a:solidFill>
                  <a:srgbClr val="02162F"/>
                </a:solidFill>
                <a:latin typeface="UVN Bai Sau" panose="04030605020802020C03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4213E3D-ACB9-4E85-8123-590D4CC7F9A2}"/>
                </a:ext>
              </a:extLst>
            </p:cNvPr>
            <p:cNvSpPr/>
            <p:nvPr/>
          </p:nvSpPr>
          <p:spPr>
            <a:xfrm>
              <a:off x="1951794" y="392340"/>
              <a:ext cx="5226246" cy="101566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perspectiveFront"/>
                <a:lightRig rig="soft" dir="tl">
                  <a:rot lat="0" lon="0" rev="0"/>
                </a:lightRig>
              </a:scene3d>
              <a:sp3d extrusionH="57150" contourW="25400" prstMaterial="matte">
                <a:bevelT w="25400" h="55880" prst="hardEdge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0" b="1" spc="50" smtClean="0">
                  <a:ln w="11430">
                    <a:solidFill>
                      <a:schemeClr val="tx1"/>
                    </a:solidFill>
                  </a:ln>
                  <a:effectLst>
                    <a:innerShdw blurRad="114300">
                      <a:prstClr val="black"/>
                    </a:innerShdw>
                  </a:effectLst>
                  <a:latin typeface="Calibri" pitchFamily="34" charset="0"/>
                  <a:cs typeface="Arial" charset="0"/>
                </a:rPr>
                <a:t>Hoạt động 3:</a:t>
              </a:r>
              <a:endParaRPr lang="en-US" sz="6000" b="1" spc="50" dirty="0">
                <a:ln w="11430">
                  <a:solidFill>
                    <a:schemeClr val="tx1"/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Calibri" pitchFamily="34" charset="0"/>
                <a:cs typeface="Arial" charset="0"/>
              </a:endParaRPr>
            </a:p>
          </p:txBody>
        </p:sp>
      </p:grpSp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62C1B427-4393-4081-B031-423E3D21B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076" flipH="1">
            <a:off x="441643" y="1502423"/>
            <a:ext cx="2377729" cy="2377729"/>
          </a:xfrm>
          <a:prstGeom prst="rect">
            <a:avLst/>
          </a:prstGeom>
        </p:spPr>
      </p:pic>
      <p:grpSp>
        <p:nvGrpSpPr>
          <p:cNvPr id="12" name="组合 13">
            <a:extLst>
              <a:ext uri="{FF2B5EF4-FFF2-40B4-BE49-F238E27FC236}">
                <a16:creationId xmlns:a16="http://schemas.microsoft.com/office/drawing/2014/main" xmlns="" id="{07F8710D-A778-4EEE-BB9D-5F6A740FDECF}"/>
              </a:ext>
            </a:extLst>
          </p:cNvPr>
          <p:cNvGrpSpPr/>
          <p:nvPr/>
        </p:nvGrpSpPr>
        <p:grpSpPr>
          <a:xfrm>
            <a:off x="8883672" y="3165178"/>
            <a:ext cx="3415008" cy="3370463"/>
            <a:chOff x="4302787" y="2458126"/>
            <a:chExt cx="3912077" cy="386104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0F6E0A0E-6815-491F-AB66-B8D35927EA07}"/>
                </a:ext>
              </a:extLst>
            </p:cNvPr>
            <p:cNvSpPr/>
            <p:nvPr/>
          </p:nvSpPr>
          <p:spPr>
            <a:xfrm>
              <a:off x="4302787" y="3462373"/>
              <a:ext cx="2808312" cy="2808312"/>
            </a:xfrm>
            <a:prstGeom prst="ellipse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xmlns="" id="{87087BE0-3357-4EEE-9252-7B75DFFB9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816" y="2458126"/>
              <a:ext cx="3861048" cy="386104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891502" y="986746"/>
            <a:ext cx="9349740" cy="5052060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spAutoFit/>
            <a:scene3d>
              <a:camera prst="perspective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Tham khảo </a:t>
            </a:r>
            <a:b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</a:br>
            <a: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/>
            </a:r>
            <a:b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</a:br>
            <a: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một số bài văn hay </a:t>
            </a:r>
            <a:b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</a:br>
            <a: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/>
            </a:r>
            <a:b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</a:br>
            <a:r>
              <a:rPr lang="en-US" sz="6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của bạn</a:t>
            </a:r>
            <a:endParaRPr lang="en-US" sz="6000" b="1" spc="50" dirty="0">
              <a:ln w="11430">
                <a:solidFill>
                  <a:schemeClr val="tx1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15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1238045" y="1124606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9994915" y="224133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9761077" y="202253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617" y="1712714"/>
            <a:ext cx="561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https://vi.padlet.com/hienthanh/thienthannguyenkhuyen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37159" y="-45713"/>
            <a:ext cx="12626342" cy="7741970"/>
            <a:chOff x="-137159" y="-45713"/>
            <a:chExt cx="12626342" cy="7741970"/>
          </a:xfrm>
        </p:grpSpPr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xmlns="" id="{C341ED7B-BACF-4B8D-B343-D464A013E0C7}"/>
                </a:ext>
              </a:extLst>
            </p:cNvPr>
            <p:cNvGrpSpPr/>
            <p:nvPr/>
          </p:nvGrpSpPr>
          <p:grpSpPr>
            <a:xfrm>
              <a:off x="-137159" y="-45713"/>
              <a:ext cx="12466322" cy="1688015"/>
              <a:chOff x="350534" y="5592270"/>
              <a:chExt cx="9363752" cy="1526976"/>
            </a:xfrm>
            <a:solidFill>
              <a:srgbClr val="FFFFB3"/>
            </a:solidFill>
          </p:grpSpPr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xmlns="" id="{9DC33177-7200-4491-A4A0-3C094B1BA4C7}"/>
                  </a:ext>
                </a:extLst>
              </p:cNvPr>
              <p:cNvSpPr/>
              <p:nvPr/>
            </p:nvSpPr>
            <p:spPr>
              <a:xfrm>
                <a:off x="350534" y="5592270"/>
                <a:ext cx="9363752" cy="73792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xmlns="" id="{39F310E3-111E-4B16-A707-D0E57AAF3568}"/>
                  </a:ext>
                </a:extLst>
              </p:cNvPr>
              <p:cNvSpPr/>
              <p:nvPr/>
            </p:nvSpPr>
            <p:spPr>
              <a:xfrm>
                <a:off x="368224" y="5713254"/>
                <a:ext cx="9292995" cy="140599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3800" b="1" smtClean="0">
                    <a:solidFill>
                      <a:srgbClr val="0070C0"/>
                    </a:solidFill>
                    <a:latin typeface="Times New Roman" panose="02020603050405020304" pitchFamily="18" charset="0"/>
                    <a:hlinkClick r:id="rId2"/>
                  </a:rPr>
                  <a:t>https</a:t>
                </a:r>
                <a:r>
                  <a:rPr lang="en-US" altLang="en-US" sz="3800" b="1">
                    <a:solidFill>
                      <a:srgbClr val="0070C0"/>
                    </a:solidFill>
                    <a:latin typeface="Times New Roman" panose="02020603050405020304" pitchFamily="18" charset="0"/>
                    <a:hlinkClick r:id="rId2"/>
                  </a:rPr>
                  <a:t>://</a:t>
                </a:r>
                <a:r>
                  <a:rPr lang="en-US" altLang="en-US" sz="3800" b="1" smtClean="0">
                    <a:solidFill>
                      <a:srgbClr val="0070C0"/>
                    </a:solidFill>
                    <a:latin typeface="Times New Roman" panose="02020603050405020304" pitchFamily="18" charset="0"/>
                    <a:hlinkClick r:id="rId2"/>
                  </a:rPr>
                  <a:t>vi.padlet.com/hienthanh/thienthannguyenkhuyen</a:t>
                </a:r>
                <a:endParaRPr lang="en-US" altLang="en-US" sz="3800" b="1" smtClean="0">
                  <a:solidFill>
                    <a:srgbClr val="0070C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en-US" altLang="en-US" sz="3800" b="1">
                  <a:solidFill>
                    <a:srgbClr val="0070C0"/>
                  </a:solidFill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0225"/>
              <a:ext cx="12489183" cy="6996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68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56833" y="-1222419"/>
            <a:ext cx="14637544" cy="10114959"/>
            <a:chOff x="-856833" y="-2365419"/>
            <a:chExt cx="14637544" cy="1011495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833" y="-480060"/>
              <a:ext cx="14637544" cy="822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2">
              <a:extLst>
                <a:ext uri="{FF2B5EF4-FFF2-40B4-BE49-F238E27FC236}">
                  <a16:creationId xmlns:a16="http://schemas.microsoft.com/office/drawing/2014/main" xmlns="" id="{39F310E3-111E-4B16-A707-D0E57AAF3568}"/>
                </a:ext>
              </a:extLst>
            </p:cNvPr>
            <p:cNvSpPr/>
            <p:nvPr/>
          </p:nvSpPr>
          <p:spPr>
            <a:xfrm>
              <a:off x="-856833" y="-2365419"/>
              <a:ext cx="14637544" cy="33239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en-US" sz="6000" b="1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Kể chuyện</a:t>
              </a:r>
              <a:b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</a:br>
              <a:r>
                <a:rPr lang="en-US" altLang="en-US" sz="6000" b="1" smtClean="0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http</a:t>
              </a:r>
              <a:r>
                <a:rPr lang="en-US" altLang="en-US" sz="6000" b="1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://</a:t>
              </a:r>
              <a:r>
                <a:rPr lang="en-US" altLang="en-US" sz="6000" b="1" smtClean="0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bit.ly/hmcvabt</a:t>
              </a:r>
              <a:endParaRPr lang="en-US" altLang="en-US" sz="6000" b="1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7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53326" y="-957386"/>
            <a:ext cx="13089166" cy="9436588"/>
            <a:chOff x="-653326" y="-660206"/>
            <a:chExt cx="13089166" cy="943658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3326" y="1417320"/>
              <a:ext cx="13089166" cy="7359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39F310E3-111E-4B16-A707-D0E57AAF3568}"/>
                </a:ext>
              </a:extLst>
            </p:cNvPr>
            <p:cNvSpPr/>
            <p:nvPr/>
          </p:nvSpPr>
          <p:spPr>
            <a:xfrm>
              <a:off x="-653326" y="-660206"/>
              <a:ext cx="13089166" cy="33239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en-US" sz="6000" b="1" smtClean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Viết thư </a:t>
              </a:r>
              <a:b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</a:br>
              <a:r>
                <a:rPr lang="en-US" altLang="en-US" sz="6000" b="1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http://</a:t>
              </a:r>
              <a:r>
                <a:rPr lang="en-US" altLang="en-US" sz="6000" b="1" smtClean="0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bit.ly/vtuocmo</a:t>
              </a:r>
              <a:endParaRPr lang="en-US" altLang="en-US" sz="6000" b="1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0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071686"/>
            <a:ext cx="12938760" cy="9380264"/>
            <a:chOff x="0" y="-1528886"/>
            <a:chExt cx="12938760" cy="938026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878"/>
              <a:ext cx="12938760" cy="727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2">
              <a:extLst>
                <a:ext uri="{FF2B5EF4-FFF2-40B4-BE49-F238E27FC236}">
                  <a16:creationId xmlns:a16="http://schemas.microsoft.com/office/drawing/2014/main" xmlns="" id="{39F310E3-111E-4B16-A707-D0E57AAF3568}"/>
                </a:ext>
              </a:extLst>
            </p:cNvPr>
            <p:cNvSpPr/>
            <p:nvPr/>
          </p:nvSpPr>
          <p:spPr>
            <a:xfrm>
              <a:off x="0" y="-1528886"/>
              <a:ext cx="12938760" cy="3323987"/>
            </a:xfrm>
            <a:prstGeom prst="rect">
              <a:avLst/>
            </a:prstGeom>
            <a:solidFill>
              <a:srgbClr val="FEE6F8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en-US" sz="6000" b="1" smtClean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Viết thư </a:t>
              </a:r>
              <a:b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</a:br>
              <a:r>
                <a:rPr lang="en-US" altLang="en-US" sz="6000" b="1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https://</a:t>
              </a:r>
              <a:r>
                <a:rPr lang="en-US" altLang="en-US" sz="6000" b="1" smtClean="0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bit.ly/tlvcmsn</a:t>
              </a:r>
              <a:endParaRPr lang="en-US" altLang="en-US" sz="6000" b="1" smtClean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8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25027" y="-1277426"/>
            <a:ext cx="14840645" cy="10032695"/>
            <a:chOff x="-725027" y="-317306"/>
            <a:chExt cx="14840645" cy="1003269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5027" y="1371601"/>
              <a:ext cx="14840645" cy="8343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2">
              <a:extLst>
                <a:ext uri="{FF2B5EF4-FFF2-40B4-BE49-F238E27FC236}">
                  <a16:creationId xmlns:a16="http://schemas.microsoft.com/office/drawing/2014/main" xmlns="" id="{39F310E3-111E-4B16-A707-D0E57AAF3568}"/>
                </a:ext>
              </a:extLst>
            </p:cNvPr>
            <p:cNvSpPr/>
            <p:nvPr/>
          </p:nvSpPr>
          <p:spPr>
            <a:xfrm>
              <a:off x="0" y="-317306"/>
              <a:ext cx="12938760" cy="33239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en-US" sz="6000" b="1" smtClean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Viết thư </a:t>
              </a:r>
              <a:br>
                <a:rPr lang="en-US" altLang="en-US" sz="6000" b="1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</a:br>
              <a:r>
                <a:rPr lang="en-US" altLang="en-US" sz="6000" b="1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http://</a:t>
              </a:r>
              <a:r>
                <a:rPr lang="en-US" altLang="en-US" sz="6000" b="1" smtClean="0">
                  <a:solidFill>
                    <a:schemeClr val="bg1"/>
                  </a:solidFill>
                  <a:latin typeface="Times New Roman" panose="02020603050405020304" pitchFamily="18" charset="0"/>
                  <a:hlinkClick r:id="rId3"/>
                </a:rPr>
                <a:t>bit.ly/tlvvietthu</a:t>
              </a:r>
              <a:endParaRPr lang="en-US" altLang="en-US" sz="6000" b="1" smtClean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240" y="-1270822"/>
            <a:ext cx="18402299" cy="1034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5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62561" y="-798298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77" y="39625"/>
            <a:ext cx="6699738" cy="161913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矩形 69"/>
          <p:cNvSpPr>
            <a:spLocks noChangeArrowheads="1"/>
          </p:cNvSpPr>
          <p:nvPr/>
        </p:nvSpPr>
        <p:spPr bwMode="auto">
          <a:xfrm>
            <a:off x="1114021" y="234305"/>
            <a:ext cx="3128244" cy="11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1100" b="1" smtClean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doni MT" pitchFamily="18" charset="0"/>
                <a:sym typeface="微软雅黑" pitchFamily="34" charset="-122"/>
              </a:rPr>
              <a:t>CHUẨN BỊ</a:t>
            </a:r>
            <a:endParaRPr lang="en-US" altLang="zh-CN" sz="1100" b="1" dirty="0">
              <a:solidFill>
                <a:srgbClr val="00B0F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doni MT" pitchFamily="18" charset="0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1313574" y="1419264"/>
            <a:ext cx="5523641" cy="1360340"/>
            <a:chOff x="592589" y="663109"/>
            <a:chExt cx="5523641" cy="1360340"/>
          </a:xfrm>
        </p:grpSpPr>
        <p:sp>
          <p:nvSpPr>
            <p:cNvPr id="119" name="任意多边形 9"/>
            <p:cNvSpPr/>
            <p:nvPr/>
          </p:nvSpPr>
          <p:spPr>
            <a:xfrm>
              <a:off x="1229715" y="943065"/>
              <a:ext cx="4886515" cy="811614"/>
            </a:xfrm>
            <a:custGeom>
              <a:avLst/>
              <a:gdLst>
                <a:gd name="connsiteX0" fmla="*/ 0 w 2527652"/>
                <a:gd name="connsiteY0" fmla="*/ 0 h 1008000"/>
                <a:gd name="connsiteX1" fmla="*/ 2023652 w 2527652"/>
                <a:gd name="connsiteY1" fmla="*/ 0 h 1008000"/>
                <a:gd name="connsiteX2" fmla="*/ 2527652 w 2527652"/>
                <a:gd name="connsiteY2" fmla="*/ 504000 h 1008000"/>
                <a:gd name="connsiteX3" fmla="*/ 2023652 w 2527652"/>
                <a:gd name="connsiteY3" fmla="*/ 1008000 h 1008000"/>
                <a:gd name="connsiteX4" fmla="*/ 0 w 2527652"/>
                <a:gd name="connsiteY4" fmla="*/ 1008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652" h="1008000">
                  <a:moveTo>
                    <a:pt x="0" y="0"/>
                  </a:moveTo>
                  <a:lnTo>
                    <a:pt x="2023652" y="0"/>
                  </a:lnTo>
                  <a:cubicBezTo>
                    <a:pt x="2302004" y="0"/>
                    <a:pt x="2527652" y="225648"/>
                    <a:pt x="2527652" y="504000"/>
                  </a:cubicBezTo>
                  <a:cubicBezTo>
                    <a:pt x="2527652" y="782352"/>
                    <a:pt x="2302004" y="1008000"/>
                    <a:pt x="2023652" y="1008000"/>
                  </a:cubicBezTo>
                  <a:lnTo>
                    <a:pt x="0" y="100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91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592589" y="663109"/>
              <a:ext cx="1347382" cy="1360340"/>
              <a:chOff x="815051" y="1098144"/>
              <a:chExt cx="1347382" cy="1360340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815051" y="1098144"/>
                <a:ext cx="1347382" cy="1360340"/>
                <a:chOff x="499056" y="275031"/>
                <a:chExt cx="2183453" cy="2183453"/>
              </a:xfrm>
            </p:grpSpPr>
            <p:sp>
              <p:nvSpPr>
                <p:cNvPr id="123" name="椭圆 6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椭圆 7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innerShdw blurRad="114300" dist="1143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椭圆 8"/>
                <p:cNvSpPr>
                  <a:spLocks noChangeAspect="1"/>
                </p:cNvSpPr>
                <p:nvPr/>
              </p:nvSpPr>
              <p:spPr>
                <a:xfrm>
                  <a:off x="722063" y="555031"/>
                  <a:ext cx="1698242" cy="169824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椭圆 10"/>
                <p:cNvSpPr>
                  <a:spLocks noChangeAspect="1"/>
                </p:cNvSpPr>
                <p:nvPr/>
              </p:nvSpPr>
              <p:spPr>
                <a:xfrm>
                  <a:off x="970843" y="724943"/>
                  <a:ext cx="1358593" cy="1358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135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2" name="文本框 11"/>
              <p:cNvSpPr txBox="1"/>
              <p:nvPr/>
            </p:nvSpPr>
            <p:spPr>
              <a:xfrm>
                <a:off x="1301450" y="1413270"/>
                <a:ext cx="385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r>
                  <a:rPr lang="en-US" altLang="zh-CN" sz="4800" smtClean="0">
                    <a:solidFill>
                      <a:schemeClr val="accent6"/>
                    </a:solidFill>
                    <a:latin typeface="Impact" panose="020B0806030902050204" pitchFamily="34" charset="0"/>
                  </a:rPr>
                  <a:t>1</a:t>
                </a:r>
                <a:endParaRPr lang="zh-CN" altLang="en-US" sz="4800" dirty="0">
                  <a:solidFill>
                    <a:schemeClr val="accent6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127" name="文本框 3"/>
          <p:cNvSpPr txBox="1"/>
          <p:nvPr/>
        </p:nvSpPr>
        <p:spPr>
          <a:xfrm>
            <a:off x="2947842" y="1811823"/>
            <a:ext cx="3496853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altLang="zh-CN" sz="3500" b="1" smtClean="0">
                <a:solidFill>
                  <a:schemeClr val="accent6"/>
                </a:solidFill>
                <a:latin typeface="UTM Zirkon"/>
                <a:ea typeface="汉仪跳跳体简" panose="00020600040101010101" pitchFamily="18" charset="-122"/>
              </a:rPr>
              <a:t>Sách TV4 tập 1</a:t>
            </a:r>
            <a:endParaRPr lang="zh-CN" altLang="en-US" sz="3500" b="1" dirty="0">
              <a:solidFill>
                <a:schemeClr val="accent6"/>
              </a:solidFill>
              <a:latin typeface="UTM Zirkon"/>
              <a:ea typeface="汉仪跳跳体简" panose="00020600040101010101" pitchFamily="18" charset="-122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2121666" y="2627486"/>
            <a:ext cx="5439740" cy="1360340"/>
            <a:chOff x="592589" y="663109"/>
            <a:chExt cx="5439740" cy="1360340"/>
          </a:xfrm>
        </p:grpSpPr>
        <p:sp>
          <p:nvSpPr>
            <p:cNvPr id="129" name="任意多边形 9"/>
            <p:cNvSpPr/>
            <p:nvPr/>
          </p:nvSpPr>
          <p:spPr>
            <a:xfrm>
              <a:off x="1229714" y="943065"/>
              <a:ext cx="4802615" cy="811614"/>
            </a:xfrm>
            <a:custGeom>
              <a:avLst/>
              <a:gdLst>
                <a:gd name="connsiteX0" fmla="*/ 0 w 2527652"/>
                <a:gd name="connsiteY0" fmla="*/ 0 h 1008000"/>
                <a:gd name="connsiteX1" fmla="*/ 2023652 w 2527652"/>
                <a:gd name="connsiteY1" fmla="*/ 0 h 1008000"/>
                <a:gd name="connsiteX2" fmla="*/ 2527652 w 2527652"/>
                <a:gd name="connsiteY2" fmla="*/ 504000 h 1008000"/>
                <a:gd name="connsiteX3" fmla="*/ 2023652 w 2527652"/>
                <a:gd name="connsiteY3" fmla="*/ 1008000 h 1008000"/>
                <a:gd name="connsiteX4" fmla="*/ 0 w 2527652"/>
                <a:gd name="connsiteY4" fmla="*/ 1008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652" h="1008000">
                  <a:moveTo>
                    <a:pt x="0" y="0"/>
                  </a:moveTo>
                  <a:lnTo>
                    <a:pt x="2023652" y="0"/>
                  </a:lnTo>
                  <a:cubicBezTo>
                    <a:pt x="2302004" y="0"/>
                    <a:pt x="2527652" y="225648"/>
                    <a:pt x="2527652" y="504000"/>
                  </a:cubicBezTo>
                  <a:cubicBezTo>
                    <a:pt x="2527652" y="782352"/>
                    <a:pt x="2302004" y="1008000"/>
                    <a:pt x="2023652" y="1008000"/>
                  </a:cubicBezTo>
                  <a:lnTo>
                    <a:pt x="0" y="100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91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592589" y="663109"/>
              <a:ext cx="1347382" cy="1360340"/>
              <a:chOff x="815051" y="1098144"/>
              <a:chExt cx="1347382" cy="1360340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815051" y="1098144"/>
                <a:ext cx="1347382" cy="1360340"/>
                <a:chOff x="499056" y="275031"/>
                <a:chExt cx="2183453" cy="2183453"/>
              </a:xfrm>
            </p:grpSpPr>
            <p:sp>
              <p:nvSpPr>
                <p:cNvPr id="133" name="椭圆 6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椭圆 7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rgbClr val="00823B"/>
                </a:solidFill>
                <a:ln>
                  <a:noFill/>
                </a:ln>
                <a:effectLst>
                  <a:innerShdw blurRad="114300" dist="1143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椭圆 8"/>
                <p:cNvSpPr>
                  <a:spLocks noChangeAspect="1"/>
                </p:cNvSpPr>
                <p:nvPr/>
              </p:nvSpPr>
              <p:spPr>
                <a:xfrm>
                  <a:off x="722063" y="555031"/>
                  <a:ext cx="1698242" cy="169824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6" name="椭圆 10"/>
                <p:cNvSpPr>
                  <a:spLocks noChangeAspect="1"/>
                </p:cNvSpPr>
                <p:nvPr/>
              </p:nvSpPr>
              <p:spPr>
                <a:xfrm>
                  <a:off x="970843" y="724943"/>
                  <a:ext cx="1358593" cy="1358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135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2" name="文本框 11"/>
              <p:cNvSpPr txBox="1"/>
              <p:nvPr/>
            </p:nvSpPr>
            <p:spPr>
              <a:xfrm>
                <a:off x="1301450" y="1413270"/>
                <a:ext cx="385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r>
                  <a:rPr lang="en-US" altLang="zh-CN" sz="4800">
                    <a:solidFill>
                      <a:srgbClr val="00B050"/>
                    </a:solidFill>
                    <a:latin typeface="Impact" panose="020B0806030902050204" pitchFamily="34" charset="0"/>
                  </a:rPr>
                  <a:t>2</a:t>
                </a:r>
                <a:endParaRPr lang="zh-CN" altLang="en-US" sz="4800" dirty="0">
                  <a:solidFill>
                    <a:srgbClr val="00B050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137" name="文本框 3"/>
          <p:cNvSpPr txBox="1"/>
          <p:nvPr/>
        </p:nvSpPr>
        <p:spPr>
          <a:xfrm>
            <a:off x="3755934" y="3020045"/>
            <a:ext cx="3496853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altLang="zh-CN" sz="3500" b="1" smtClean="0">
                <a:solidFill>
                  <a:srgbClr val="00B050"/>
                </a:solidFill>
                <a:latin typeface="UTM Zirkon"/>
                <a:ea typeface="汉仪跳跳体简" panose="00020600040101010101" pitchFamily="18" charset="-122"/>
              </a:rPr>
              <a:t>Vở ghi chép</a:t>
            </a:r>
            <a:endParaRPr lang="zh-CN" altLang="en-US" sz="3500" b="1" dirty="0">
              <a:solidFill>
                <a:srgbClr val="00B050"/>
              </a:solidFill>
              <a:latin typeface="UTM Zirkon"/>
              <a:ea typeface="汉仪跳跳体简" panose="00020600040101010101" pitchFamily="18" charset="-122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2870535" y="3840816"/>
            <a:ext cx="5781114" cy="1360340"/>
            <a:chOff x="592589" y="663109"/>
            <a:chExt cx="5781114" cy="1360340"/>
          </a:xfrm>
        </p:grpSpPr>
        <p:sp>
          <p:nvSpPr>
            <p:cNvPr id="139" name="任意多边形 9"/>
            <p:cNvSpPr/>
            <p:nvPr/>
          </p:nvSpPr>
          <p:spPr>
            <a:xfrm>
              <a:off x="1229714" y="943065"/>
              <a:ext cx="5143989" cy="811614"/>
            </a:xfrm>
            <a:custGeom>
              <a:avLst/>
              <a:gdLst>
                <a:gd name="connsiteX0" fmla="*/ 0 w 2527652"/>
                <a:gd name="connsiteY0" fmla="*/ 0 h 1008000"/>
                <a:gd name="connsiteX1" fmla="*/ 2023652 w 2527652"/>
                <a:gd name="connsiteY1" fmla="*/ 0 h 1008000"/>
                <a:gd name="connsiteX2" fmla="*/ 2527652 w 2527652"/>
                <a:gd name="connsiteY2" fmla="*/ 504000 h 1008000"/>
                <a:gd name="connsiteX3" fmla="*/ 2023652 w 2527652"/>
                <a:gd name="connsiteY3" fmla="*/ 1008000 h 1008000"/>
                <a:gd name="connsiteX4" fmla="*/ 0 w 2527652"/>
                <a:gd name="connsiteY4" fmla="*/ 1008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652" h="1008000">
                  <a:moveTo>
                    <a:pt x="0" y="0"/>
                  </a:moveTo>
                  <a:lnTo>
                    <a:pt x="2023652" y="0"/>
                  </a:lnTo>
                  <a:cubicBezTo>
                    <a:pt x="2302004" y="0"/>
                    <a:pt x="2527652" y="225648"/>
                    <a:pt x="2527652" y="504000"/>
                  </a:cubicBezTo>
                  <a:cubicBezTo>
                    <a:pt x="2527652" y="782352"/>
                    <a:pt x="2302004" y="1008000"/>
                    <a:pt x="2023652" y="1008000"/>
                  </a:cubicBezTo>
                  <a:lnTo>
                    <a:pt x="0" y="100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91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592589" y="663109"/>
              <a:ext cx="1347382" cy="1360340"/>
              <a:chOff x="815051" y="1098144"/>
              <a:chExt cx="1347382" cy="1360340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815051" y="1098144"/>
                <a:ext cx="1347382" cy="1360340"/>
                <a:chOff x="499056" y="275031"/>
                <a:chExt cx="2183453" cy="2183453"/>
              </a:xfrm>
            </p:grpSpPr>
            <p:sp>
              <p:nvSpPr>
                <p:cNvPr id="143" name="椭圆 6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4" name="椭圆 7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  <a:effectLst>
                  <a:innerShdw blurRad="114300" dist="1143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椭圆 8"/>
                <p:cNvSpPr>
                  <a:spLocks noChangeAspect="1"/>
                </p:cNvSpPr>
                <p:nvPr/>
              </p:nvSpPr>
              <p:spPr>
                <a:xfrm>
                  <a:off x="722063" y="555031"/>
                  <a:ext cx="1698242" cy="169824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" name="椭圆 10"/>
                <p:cNvSpPr>
                  <a:spLocks noChangeAspect="1"/>
                </p:cNvSpPr>
                <p:nvPr/>
              </p:nvSpPr>
              <p:spPr>
                <a:xfrm>
                  <a:off x="970843" y="724943"/>
                  <a:ext cx="1358593" cy="1358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135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2" name="文本框 11"/>
              <p:cNvSpPr txBox="1"/>
              <p:nvPr/>
            </p:nvSpPr>
            <p:spPr>
              <a:xfrm>
                <a:off x="1301450" y="1413270"/>
                <a:ext cx="385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r>
                  <a:rPr lang="en-US" altLang="zh-CN" sz="4800" smtClean="0">
                    <a:solidFill>
                      <a:srgbClr val="7030A0"/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4800" dirty="0">
                  <a:solidFill>
                    <a:srgbClr val="7030A0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147" name="文本框 3"/>
          <p:cNvSpPr txBox="1"/>
          <p:nvPr/>
        </p:nvSpPr>
        <p:spPr>
          <a:xfrm>
            <a:off x="4432824" y="4177528"/>
            <a:ext cx="4551292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altLang="zh-CN" sz="3500" b="1" smtClean="0">
                <a:solidFill>
                  <a:srgbClr val="7030A0"/>
                </a:solidFill>
                <a:latin typeface="UTM Zirkon"/>
                <a:ea typeface="汉仪跳跳体简" panose="00020600040101010101" pitchFamily="18" charset="-122"/>
              </a:rPr>
              <a:t>Đồ dùng học tập</a:t>
            </a:r>
            <a:endParaRPr lang="zh-CN" altLang="en-US" sz="3500" b="1" dirty="0">
              <a:solidFill>
                <a:srgbClr val="7030A0"/>
              </a:solidFill>
              <a:latin typeface="UTM Zirkon"/>
              <a:ea typeface="汉仪跳跳体简" panose="00020600040101010101" pitchFamily="18" charset="-122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3689744" y="5025306"/>
            <a:ext cx="5781114" cy="1360340"/>
            <a:chOff x="592589" y="663109"/>
            <a:chExt cx="5781114" cy="1360340"/>
          </a:xfrm>
        </p:grpSpPr>
        <p:sp>
          <p:nvSpPr>
            <p:cNvPr id="149" name="任意多边形 9"/>
            <p:cNvSpPr/>
            <p:nvPr/>
          </p:nvSpPr>
          <p:spPr>
            <a:xfrm>
              <a:off x="1229714" y="943065"/>
              <a:ext cx="5143989" cy="811614"/>
            </a:xfrm>
            <a:custGeom>
              <a:avLst/>
              <a:gdLst>
                <a:gd name="connsiteX0" fmla="*/ 0 w 2527652"/>
                <a:gd name="connsiteY0" fmla="*/ 0 h 1008000"/>
                <a:gd name="connsiteX1" fmla="*/ 2023652 w 2527652"/>
                <a:gd name="connsiteY1" fmla="*/ 0 h 1008000"/>
                <a:gd name="connsiteX2" fmla="*/ 2527652 w 2527652"/>
                <a:gd name="connsiteY2" fmla="*/ 504000 h 1008000"/>
                <a:gd name="connsiteX3" fmla="*/ 2023652 w 2527652"/>
                <a:gd name="connsiteY3" fmla="*/ 1008000 h 1008000"/>
                <a:gd name="connsiteX4" fmla="*/ 0 w 2527652"/>
                <a:gd name="connsiteY4" fmla="*/ 1008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652" h="1008000">
                  <a:moveTo>
                    <a:pt x="0" y="0"/>
                  </a:moveTo>
                  <a:lnTo>
                    <a:pt x="2023652" y="0"/>
                  </a:lnTo>
                  <a:cubicBezTo>
                    <a:pt x="2302004" y="0"/>
                    <a:pt x="2527652" y="225648"/>
                    <a:pt x="2527652" y="504000"/>
                  </a:cubicBezTo>
                  <a:cubicBezTo>
                    <a:pt x="2527652" y="782352"/>
                    <a:pt x="2302004" y="1008000"/>
                    <a:pt x="2023652" y="1008000"/>
                  </a:cubicBezTo>
                  <a:lnTo>
                    <a:pt x="0" y="100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91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Group 149"/>
            <p:cNvGrpSpPr/>
            <p:nvPr/>
          </p:nvGrpSpPr>
          <p:grpSpPr>
            <a:xfrm>
              <a:off x="592589" y="663109"/>
              <a:ext cx="1347382" cy="1360340"/>
              <a:chOff x="815051" y="1098144"/>
              <a:chExt cx="1347382" cy="1360340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815051" y="1098144"/>
                <a:ext cx="1347382" cy="1360340"/>
                <a:chOff x="499056" y="275031"/>
                <a:chExt cx="2183453" cy="2183453"/>
              </a:xfrm>
            </p:grpSpPr>
            <p:sp>
              <p:nvSpPr>
                <p:cNvPr id="153" name="椭圆 6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4" name="椭圆 7"/>
                <p:cNvSpPr>
                  <a:spLocks noChangeAspect="1"/>
                </p:cNvSpPr>
                <p:nvPr/>
              </p:nvSpPr>
              <p:spPr>
                <a:xfrm>
                  <a:off x="499056" y="275031"/>
                  <a:ext cx="2183453" cy="2183453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innerShdw blurRad="114300" dist="1143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" name="椭圆 8"/>
                <p:cNvSpPr>
                  <a:spLocks noChangeAspect="1"/>
                </p:cNvSpPr>
                <p:nvPr/>
              </p:nvSpPr>
              <p:spPr>
                <a:xfrm>
                  <a:off x="722063" y="555031"/>
                  <a:ext cx="1698242" cy="169824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135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6" name="椭圆 10"/>
                <p:cNvSpPr>
                  <a:spLocks noChangeAspect="1"/>
                </p:cNvSpPr>
                <p:nvPr/>
              </p:nvSpPr>
              <p:spPr>
                <a:xfrm>
                  <a:off x="970843" y="724943"/>
                  <a:ext cx="1358593" cy="13585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13500000" scaled="1"/>
                  <a:tileRect/>
                </a:gradFill>
                <a:ln w="254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2" name="文本框 11"/>
              <p:cNvSpPr txBox="1"/>
              <p:nvPr/>
            </p:nvSpPr>
            <p:spPr>
              <a:xfrm>
                <a:off x="1301450" y="1413270"/>
                <a:ext cx="3855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r>
                  <a:rPr lang="en-US" altLang="zh-CN" sz="4800" smtClean="0">
                    <a:solidFill>
                      <a:schemeClr val="accent5">
                        <a:lumMod val="75000"/>
                      </a:schemeClr>
                    </a:solidFill>
                    <a:latin typeface="Impact" panose="020B0806030902050204" pitchFamily="34" charset="0"/>
                  </a:rPr>
                  <a:t>4</a:t>
                </a:r>
                <a:endParaRPr lang="zh-CN" altLang="en-US" sz="4800" dirty="0">
                  <a:solidFill>
                    <a:schemeClr val="accent5">
                      <a:lumMod val="7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157" name="文本框 3"/>
          <p:cNvSpPr txBox="1"/>
          <p:nvPr/>
        </p:nvSpPr>
        <p:spPr>
          <a:xfrm>
            <a:off x="5339958" y="5379603"/>
            <a:ext cx="4551292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altLang="zh-CN" sz="3500" b="1" smtClean="0">
                <a:solidFill>
                  <a:schemeClr val="accent5">
                    <a:lumMod val="75000"/>
                  </a:schemeClr>
                </a:solidFill>
                <a:latin typeface="UTM Zirkon"/>
                <a:ea typeface="汉仪跳跳体简" panose="00020600040101010101" pitchFamily="18" charset="-122"/>
              </a:rPr>
              <a:t>Tư thế ngồi học</a:t>
            </a:r>
            <a:endParaRPr lang="zh-CN" altLang="en-US" sz="3500" b="1" dirty="0">
              <a:solidFill>
                <a:schemeClr val="accent5">
                  <a:lumMod val="75000"/>
                </a:schemeClr>
              </a:solidFill>
              <a:latin typeface="UTM Zirkon"/>
              <a:ea typeface="汉仪跳跳体简" panose="00020600040101010101" pitchFamily="18" charset="-122"/>
            </a:endParaRPr>
          </a:p>
        </p:txBody>
      </p:sp>
      <p:grpSp>
        <p:nvGrpSpPr>
          <p:cNvPr id="158" name="Group 255">
            <a:extLst>
              <a:ext uri="{FF2B5EF4-FFF2-40B4-BE49-F238E27FC236}">
                <a16:creationId xmlns:a16="http://schemas.microsoft.com/office/drawing/2014/main" xmlns="" id="{54439F45-6144-42CE-9449-850320C2A715}"/>
              </a:ext>
            </a:extLst>
          </p:cNvPr>
          <p:cNvGrpSpPr/>
          <p:nvPr/>
        </p:nvGrpSpPr>
        <p:grpSpPr>
          <a:xfrm>
            <a:off x="-257620" y="4274883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9" name="Freeform: Shape 108">
              <a:extLst>
                <a:ext uri="{FF2B5EF4-FFF2-40B4-BE49-F238E27FC236}">
                  <a16:creationId xmlns:a16="http://schemas.microsoft.com/office/drawing/2014/main" xmlns="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09">
              <a:extLst>
                <a:ext uri="{FF2B5EF4-FFF2-40B4-BE49-F238E27FC236}">
                  <a16:creationId xmlns:a16="http://schemas.microsoft.com/office/drawing/2014/main" xmlns="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0">
              <a:extLst>
                <a:ext uri="{FF2B5EF4-FFF2-40B4-BE49-F238E27FC236}">
                  <a16:creationId xmlns:a16="http://schemas.microsoft.com/office/drawing/2014/main" xmlns="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1">
              <a:extLst>
                <a:ext uri="{FF2B5EF4-FFF2-40B4-BE49-F238E27FC236}">
                  <a16:creationId xmlns:a16="http://schemas.microsoft.com/office/drawing/2014/main" xmlns="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2">
              <a:extLst>
                <a:ext uri="{FF2B5EF4-FFF2-40B4-BE49-F238E27FC236}">
                  <a16:creationId xmlns:a16="http://schemas.microsoft.com/office/drawing/2014/main" xmlns="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13">
              <a:extLst>
                <a:ext uri="{FF2B5EF4-FFF2-40B4-BE49-F238E27FC236}">
                  <a16:creationId xmlns:a16="http://schemas.microsoft.com/office/drawing/2014/main" xmlns="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14">
              <a:extLst>
                <a:ext uri="{FF2B5EF4-FFF2-40B4-BE49-F238E27FC236}">
                  <a16:creationId xmlns:a16="http://schemas.microsoft.com/office/drawing/2014/main" xmlns="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15">
              <a:extLst>
                <a:ext uri="{FF2B5EF4-FFF2-40B4-BE49-F238E27FC236}">
                  <a16:creationId xmlns:a16="http://schemas.microsoft.com/office/drawing/2014/main" xmlns="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16">
              <a:extLst>
                <a:ext uri="{FF2B5EF4-FFF2-40B4-BE49-F238E27FC236}">
                  <a16:creationId xmlns:a16="http://schemas.microsoft.com/office/drawing/2014/main" xmlns="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17">
              <a:extLst>
                <a:ext uri="{FF2B5EF4-FFF2-40B4-BE49-F238E27FC236}">
                  <a16:creationId xmlns:a16="http://schemas.microsoft.com/office/drawing/2014/main" xmlns="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18">
              <a:extLst>
                <a:ext uri="{FF2B5EF4-FFF2-40B4-BE49-F238E27FC236}">
                  <a16:creationId xmlns:a16="http://schemas.microsoft.com/office/drawing/2014/main" xmlns="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19">
              <a:extLst>
                <a:ext uri="{FF2B5EF4-FFF2-40B4-BE49-F238E27FC236}">
                  <a16:creationId xmlns:a16="http://schemas.microsoft.com/office/drawing/2014/main" xmlns="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0">
              <a:extLst>
                <a:ext uri="{FF2B5EF4-FFF2-40B4-BE49-F238E27FC236}">
                  <a16:creationId xmlns:a16="http://schemas.microsoft.com/office/drawing/2014/main" xmlns="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1">
              <a:extLst>
                <a:ext uri="{FF2B5EF4-FFF2-40B4-BE49-F238E27FC236}">
                  <a16:creationId xmlns:a16="http://schemas.microsoft.com/office/drawing/2014/main" xmlns="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2">
              <a:extLst>
                <a:ext uri="{FF2B5EF4-FFF2-40B4-BE49-F238E27FC236}">
                  <a16:creationId xmlns:a16="http://schemas.microsoft.com/office/drawing/2014/main" xmlns="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23">
              <a:extLst>
                <a:ext uri="{FF2B5EF4-FFF2-40B4-BE49-F238E27FC236}">
                  <a16:creationId xmlns:a16="http://schemas.microsoft.com/office/drawing/2014/main" xmlns="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24">
              <a:extLst>
                <a:ext uri="{FF2B5EF4-FFF2-40B4-BE49-F238E27FC236}">
                  <a16:creationId xmlns:a16="http://schemas.microsoft.com/office/drawing/2014/main" xmlns="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25">
              <a:extLst>
                <a:ext uri="{FF2B5EF4-FFF2-40B4-BE49-F238E27FC236}">
                  <a16:creationId xmlns:a16="http://schemas.microsoft.com/office/drawing/2014/main" xmlns="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26">
              <a:extLst>
                <a:ext uri="{FF2B5EF4-FFF2-40B4-BE49-F238E27FC236}">
                  <a16:creationId xmlns:a16="http://schemas.microsoft.com/office/drawing/2014/main" xmlns="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27">
              <a:extLst>
                <a:ext uri="{FF2B5EF4-FFF2-40B4-BE49-F238E27FC236}">
                  <a16:creationId xmlns:a16="http://schemas.microsoft.com/office/drawing/2014/main" xmlns="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28">
              <a:extLst>
                <a:ext uri="{FF2B5EF4-FFF2-40B4-BE49-F238E27FC236}">
                  <a16:creationId xmlns:a16="http://schemas.microsoft.com/office/drawing/2014/main" xmlns="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29">
              <a:extLst>
                <a:ext uri="{FF2B5EF4-FFF2-40B4-BE49-F238E27FC236}">
                  <a16:creationId xmlns:a16="http://schemas.microsoft.com/office/drawing/2014/main" xmlns="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0">
              <a:extLst>
                <a:ext uri="{FF2B5EF4-FFF2-40B4-BE49-F238E27FC236}">
                  <a16:creationId xmlns:a16="http://schemas.microsoft.com/office/drawing/2014/main" xmlns="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1">
              <a:extLst>
                <a:ext uri="{FF2B5EF4-FFF2-40B4-BE49-F238E27FC236}">
                  <a16:creationId xmlns:a16="http://schemas.microsoft.com/office/drawing/2014/main" xmlns="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2">
              <a:extLst>
                <a:ext uri="{FF2B5EF4-FFF2-40B4-BE49-F238E27FC236}">
                  <a16:creationId xmlns:a16="http://schemas.microsoft.com/office/drawing/2014/main" xmlns="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33">
              <a:extLst>
                <a:ext uri="{FF2B5EF4-FFF2-40B4-BE49-F238E27FC236}">
                  <a16:creationId xmlns:a16="http://schemas.microsoft.com/office/drawing/2014/main" xmlns="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Freeform: Shape 134">
              <a:extLst>
                <a:ext uri="{FF2B5EF4-FFF2-40B4-BE49-F238E27FC236}">
                  <a16:creationId xmlns:a16="http://schemas.microsoft.com/office/drawing/2014/main" xmlns="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Freeform: Shape 135">
              <a:extLst>
                <a:ext uri="{FF2B5EF4-FFF2-40B4-BE49-F238E27FC236}">
                  <a16:creationId xmlns:a16="http://schemas.microsoft.com/office/drawing/2014/main" xmlns="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Freeform: Shape 136">
              <a:extLst>
                <a:ext uri="{FF2B5EF4-FFF2-40B4-BE49-F238E27FC236}">
                  <a16:creationId xmlns:a16="http://schemas.microsoft.com/office/drawing/2014/main" xmlns="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Freeform: Shape 137">
              <a:extLst>
                <a:ext uri="{FF2B5EF4-FFF2-40B4-BE49-F238E27FC236}">
                  <a16:creationId xmlns:a16="http://schemas.microsoft.com/office/drawing/2014/main" xmlns="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138">
              <a:extLst>
                <a:ext uri="{FF2B5EF4-FFF2-40B4-BE49-F238E27FC236}">
                  <a16:creationId xmlns:a16="http://schemas.microsoft.com/office/drawing/2014/main" xmlns="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139">
              <a:extLst>
                <a:ext uri="{FF2B5EF4-FFF2-40B4-BE49-F238E27FC236}">
                  <a16:creationId xmlns:a16="http://schemas.microsoft.com/office/drawing/2014/main" xmlns="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140">
              <a:extLst>
                <a:ext uri="{FF2B5EF4-FFF2-40B4-BE49-F238E27FC236}">
                  <a16:creationId xmlns:a16="http://schemas.microsoft.com/office/drawing/2014/main" xmlns="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2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9614985" y="1764686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8760475" y="311001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8526637" y="289121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1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7" grpId="0"/>
      <p:bldP spid="137" grpId="0"/>
      <p:bldP spid="147" grpId="0"/>
      <p:bldP spid="1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710" y="-1325880"/>
            <a:ext cx="16478070" cy="926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5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779191" y="-477522"/>
            <a:ext cx="20058806" cy="4626425"/>
          </a:xfrm>
          <a:prstGeom prst="rect">
            <a:avLst/>
          </a:prstGeom>
        </p:spPr>
      </p:pic>
      <p:pic>
        <p:nvPicPr>
          <p:cNvPr id="5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1" y="-27983"/>
            <a:ext cx="1803456" cy="1696169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A9F0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869443" y="4148903"/>
            <a:ext cx="20058806" cy="462642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2131305" y="365514"/>
            <a:ext cx="8482430" cy="1453243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Hoạt động 4: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624EDCE-3164-4059-BCE9-F3CDFF074584}"/>
              </a:ext>
            </a:extLst>
          </p:cNvPr>
          <p:cNvGrpSpPr/>
          <p:nvPr/>
        </p:nvGrpSpPr>
        <p:grpSpPr>
          <a:xfrm>
            <a:off x="2952074" y="2163001"/>
            <a:ext cx="8295046" cy="2453517"/>
            <a:chOff x="676044" y="1801179"/>
            <a:chExt cx="4304284" cy="265175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493F3335-0256-4EB0-A03E-DE2E1837D263}"/>
                </a:ext>
              </a:extLst>
            </p:cNvPr>
            <p:cNvGrpSpPr/>
            <p:nvPr/>
          </p:nvGrpSpPr>
          <p:grpSpPr>
            <a:xfrm>
              <a:off x="676044" y="1801179"/>
              <a:ext cx="4304284" cy="2651753"/>
              <a:chOff x="2398400" y="-289948"/>
              <a:chExt cx="7279940" cy="485879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5" name="Graphic 34">
                <a:extLst>
                  <a:ext uri="{FF2B5EF4-FFF2-40B4-BE49-F238E27FC236}">
                    <a16:creationId xmlns:a16="http://schemas.microsoft.com/office/drawing/2014/main" xmlns="" id="{00C47780-0B6D-48A8-AA40-6657DC045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prstClr val="black"/>
                  <a:srgbClr val="FFFFCC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06104" y="-289948"/>
                <a:ext cx="7072236" cy="4858794"/>
              </a:xfrm>
              <a:prstGeom prst="rect">
                <a:avLst/>
              </a:prstGeom>
            </p:spPr>
          </p:pic>
          <p:pic>
            <p:nvPicPr>
              <p:cNvPr id="56" name="Graphic 35">
                <a:extLst>
                  <a:ext uri="{FF2B5EF4-FFF2-40B4-BE49-F238E27FC236}">
                    <a16:creationId xmlns:a16="http://schemas.microsoft.com/office/drawing/2014/main" xmlns="" id="{36EF21C5-6175-4100-BE19-E6F31D515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 rot="19188380">
                <a:off x="2398400" y="348022"/>
                <a:ext cx="673623" cy="1834123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F858E2B-CBC6-411E-BB55-310082C8329D}"/>
                </a:ext>
              </a:extLst>
            </p:cNvPr>
            <p:cNvSpPr txBox="1"/>
            <p:nvPr/>
          </p:nvSpPr>
          <p:spPr>
            <a:xfrm>
              <a:off x="1179749" y="2043602"/>
              <a:ext cx="3768960" cy="2095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6000" b="1" smtClean="0"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sz="6000" b="1" spc="50">
                  <a:ln w="11430"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Viết lại một bài văn cho hay hơn</a:t>
              </a:r>
              <a:endParaRPr lang="en-US" sz="6000" b="1" spc="50" dirty="0">
                <a:ln w="1143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Arial" charset="0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116B04D1-33FF-4D3A-B2F1-46948C2B30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557950" y="1298832"/>
            <a:ext cx="2912533" cy="55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84" y="2379931"/>
            <a:ext cx="5724111" cy="47068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1365838" y="485515"/>
            <a:ext cx="5389635" cy="1453243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Dặn dò</a:t>
            </a:r>
            <a:endParaRPr lang="en-US" sz="5400" b="1" spc="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5833" y="1953845"/>
            <a:ext cx="6648127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Sau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khi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hoàn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thành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văn</a:t>
            </a:r>
            <a:r>
              <a:rPr lang="en-US" sz="44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4400" dirty="0" err="1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44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thể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viết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hoặc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ghi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âm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chia </a:t>
            </a:r>
            <a:r>
              <a:rPr lang="en-US" sz="4400" dirty="0" err="1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sẻ</a:t>
            </a:r>
            <a:r>
              <a:rPr lang="en-US" sz="44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bạn</a:t>
            </a:r>
            <a:r>
              <a:rPr lang="en-US" sz="44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nhé</a:t>
            </a:r>
            <a:r>
              <a:rPr lang="en-US" sz="4400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4400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1" name="组合 53"/>
          <p:cNvGrpSpPr/>
          <p:nvPr/>
        </p:nvGrpSpPr>
        <p:grpSpPr>
          <a:xfrm>
            <a:off x="516420" y="1335846"/>
            <a:ext cx="2727085" cy="4715597"/>
            <a:chOff x="1229285" y="-1714093"/>
            <a:chExt cx="2016534" cy="3486934"/>
          </a:xfrm>
        </p:grpSpPr>
        <p:grpSp>
          <p:nvGrpSpPr>
            <p:cNvPr id="12" name="组合 54"/>
            <p:cNvGrpSpPr/>
            <p:nvPr/>
          </p:nvGrpSpPr>
          <p:grpSpPr>
            <a:xfrm>
              <a:off x="1229285" y="208275"/>
              <a:ext cx="1108721" cy="1564566"/>
              <a:chOff x="589090" y="241470"/>
              <a:chExt cx="1217765" cy="1718443"/>
            </a:xfrm>
          </p:grpSpPr>
          <p:sp>
            <p:nvSpPr>
              <p:cNvPr id="16" name="任意多边形 58"/>
              <p:cNvSpPr/>
              <p:nvPr/>
            </p:nvSpPr>
            <p:spPr>
              <a:xfrm>
                <a:off x="1048819" y="2414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心形 59"/>
              <p:cNvSpPr/>
              <p:nvPr/>
            </p:nvSpPr>
            <p:spPr>
              <a:xfrm>
                <a:off x="589090" y="907707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3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4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43"/>
          <p:cNvGrpSpPr/>
          <p:nvPr/>
        </p:nvGrpSpPr>
        <p:grpSpPr>
          <a:xfrm>
            <a:off x="649940" y="-740010"/>
            <a:ext cx="1546825" cy="4705203"/>
            <a:chOff x="2102024" y="-1714093"/>
            <a:chExt cx="1143795" cy="3479248"/>
          </a:xfrm>
        </p:grpSpPr>
        <p:grpSp>
          <p:nvGrpSpPr>
            <p:cNvPr id="19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3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chemeClr val="accent2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2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1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2141316" y="4866789"/>
            <a:ext cx="6648127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4400" dirty="0" err="1" smtClean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Chuẩn</a:t>
            </a:r>
            <a:r>
              <a:rPr lang="en-US" sz="4400" dirty="0" smtClean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bị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Luyện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tập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trao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đổi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người</a:t>
            </a:r>
            <a:r>
              <a:rPr lang="en-US" sz="4400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thân</a:t>
            </a:r>
            <a:endParaRPr lang="en-US" sz="4400" dirty="0">
              <a:solidFill>
                <a:srgbClr val="7030A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>
            <a:off x="8621276" y="1907346"/>
            <a:ext cx="3155251" cy="30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62561" y="-763128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49531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0" y="3101462"/>
            <a:ext cx="12192000" cy="3980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483918"/>
            <a:ext cx="2346661" cy="979237"/>
          </a:xfrm>
          <a:prstGeom prst="rect">
            <a:avLst/>
          </a:prstGeom>
        </p:spPr>
      </p:pic>
      <p:grpSp>
        <p:nvGrpSpPr>
          <p:cNvPr id="116" name="组合 52">
            <a:extLst>
              <a:ext uri="{FF2B5EF4-FFF2-40B4-BE49-F238E27FC236}">
                <a16:creationId xmlns:a16="http://schemas.microsoft.com/office/drawing/2014/main" xmlns="" id="{4E3267E0-F333-411A-9644-41C1535A5FE1}"/>
              </a:ext>
            </a:extLst>
          </p:cNvPr>
          <p:cNvGrpSpPr/>
          <p:nvPr/>
        </p:nvGrpSpPr>
        <p:grpSpPr>
          <a:xfrm>
            <a:off x="3655084" y="1707456"/>
            <a:ext cx="4243047" cy="3356904"/>
            <a:chOff x="3865274" y="1755614"/>
            <a:chExt cx="4461449" cy="3274385"/>
          </a:xfrm>
        </p:grpSpPr>
        <p:pic>
          <p:nvPicPr>
            <p:cNvPr id="117" name="图片 32">
              <a:extLst>
                <a:ext uri="{FF2B5EF4-FFF2-40B4-BE49-F238E27FC236}">
                  <a16:creationId xmlns:a16="http://schemas.microsoft.com/office/drawing/2014/main" xmlns="" id="{D7E119D8-1ED4-4E74-AD66-8DBBEE025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04690">
              <a:off x="4517686" y="1755614"/>
              <a:ext cx="1109400" cy="957067"/>
            </a:xfrm>
            <a:prstGeom prst="rect">
              <a:avLst/>
            </a:prstGeom>
          </p:spPr>
        </p:pic>
        <p:grpSp>
          <p:nvGrpSpPr>
            <p:cNvPr id="195" name="组合 31">
              <a:extLst>
                <a:ext uri="{FF2B5EF4-FFF2-40B4-BE49-F238E27FC236}">
                  <a16:creationId xmlns:a16="http://schemas.microsoft.com/office/drawing/2014/main" xmlns="" id="{435BBD08-B2E1-411C-9DCA-36B10CB87619}"/>
                </a:ext>
              </a:extLst>
            </p:cNvPr>
            <p:cNvGrpSpPr/>
            <p:nvPr/>
          </p:nvGrpSpPr>
          <p:grpSpPr>
            <a:xfrm>
              <a:off x="3865274" y="2142031"/>
              <a:ext cx="4461449" cy="2887968"/>
              <a:chOff x="2650838" y="2838576"/>
              <a:chExt cx="3248026" cy="2102500"/>
            </a:xfrm>
          </p:grpSpPr>
          <p:sp>
            <p:nvSpPr>
              <p:cNvPr id="197" name="Freeform 22">
                <a:extLst>
                  <a:ext uri="{FF2B5EF4-FFF2-40B4-BE49-F238E27FC236}">
                    <a16:creationId xmlns:a16="http://schemas.microsoft.com/office/drawing/2014/main" xmlns="" id="{7B997A2A-2B71-43E3-BF47-29A3441A20F7}"/>
                  </a:ext>
                </a:extLst>
              </p:cNvPr>
              <p:cNvSpPr/>
              <p:nvPr/>
            </p:nvSpPr>
            <p:spPr bwMode="auto">
              <a:xfrm>
                <a:off x="4274850" y="2838576"/>
                <a:ext cx="1054100" cy="2102499"/>
              </a:xfrm>
              <a:custGeom>
                <a:avLst/>
                <a:gdLst>
                  <a:gd name="T0" fmla="*/ 0 w 347"/>
                  <a:gd name="T1" fmla="*/ 0 h 693"/>
                  <a:gd name="T2" fmla="*/ 0 w 347"/>
                  <a:gd name="T3" fmla="*/ 122 h 693"/>
                  <a:gd name="T4" fmla="*/ 225 w 347"/>
                  <a:gd name="T5" fmla="*/ 347 h 693"/>
                  <a:gd name="T6" fmla="*/ 0 w 347"/>
                  <a:gd name="T7" fmla="*/ 572 h 693"/>
                  <a:gd name="T8" fmla="*/ 0 w 347"/>
                  <a:gd name="T9" fmla="*/ 693 h 693"/>
                  <a:gd name="T10" fmla="*/ 347 w 347"/>
                  <a:gd name="T11" fmla="*/ 347 h 693"/>
                  <a:gd name="T12" fmla="*/ 0 w 347"/>
                  <a:gd name="T13" fmla="*/ 0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693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125" y="122"/>
                      <a:pt x="225" y="222"/>
                      <a:pt x="225" y="347"/>
                    </a:cubicBezTo>
                    <a:cubicBezTo>
                      <a:pt x="225" y="471"/>
                      <a:pt x="125" y="572"/>
                      <a:pt x="0" y="572"/>
                    </a:cubicBezTo>
                    <a:cubicBezTo>
                      <a:pt x="0" y="693"/>
                      <a:pt x="0" y="693"/>
                      <a:pt x="0" y="693"/>
                    </a:cubicBezTo>
                    <a:cubicBezTo>
                      <a:pt x="192" y="693"/>
                      <a:pt x="347" y="538"/>
                      <a:pt x="347" y="347"/>
                    </a:cubicBezTo>
                    <a:cubicBezTo>
                      <a:pt x="347" y="155"/>
                      <a:pt x="192" y="0"/>
                      <a:pt x="0" y="0"/>
                    </a:cubicBezTo>
                    <a:close/>
                  </a:path>
                </a:pathLst>
              </a:custGeom>
              <a:solidFill>
                <a:srgbClr val="F6D8C3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8" name="Freeform 23">
                <a:extLst>
                  <a:ext uri="{FF2B5EF4-FFF2-40B4-BE49-F238E27FC236}">
                    <a16:creationId xmlns:a16="http://schemas.microsoft.com/office/drawing/2014/main" xmlns="" id="{5CA278E1-96D3-46E4-A287-864251F08C2D}"/>
                  </a:ext>
                </a:extLst>
              </p:cNvPr>
              <p:cNvSpPr/>
              <p:nvPr/>
            </p:nvSpPr>
            <p:spPr bwMode="auto">
              <a:xfrm>
                <a:off x="3223924" y="2838576"/>
                <a:ext cx="2674938" cy="2102499"/>
              </a:xfrm>
              <a:custGeom>
                <a:avLst/>
                <a:gdLst/>
                <a:ahLst/>
                <a:cxnLst/>
                <a:rect l="l" t="t" r="r" b="b"/>
                <a:pathLst>
                  <a:path w="2674938" h="2101850">
                    <a:moveTo>
                      <a:pt x="1050925" y="0"/>
                    </a:moveTo>
                    <a:cubicBezTo>
                      <a:pt x="1050925" y="0"/>
                      <a:pt x="1050925" y="0"/>
                      <a:pt x="1050925" y="3175"/>
                    </a:cubicBezTo>
                    <a:cubicBezTo>
                      <a:pt x="1169554" y="3175"/>
                      <a:pt x="1509800" y="3175"/>
                      <a:pt x="2485684" y="3175"/>
                    </a:cubicBezTo>
                    <a:cubicBezTo>
                      <a:pt x="2589774" y="3175"/>
                      <a:pt x="2674938" y="85004"/>
                      <a:pt x="2674938" y="185016"/>
                    </a:cubicBezTo>
                    <a:cubicBezTo>
                      <a:pt x="2674938" y="285029"/>
                      <a:pt x="2589774" y="369888"/>
                      <a:pt x="2485684" y="369888"/>
                    </a:cubicBezTo>
                    <a:cubicBezTo>
                      <a:pt x="2485684" y="369888"/>
                      <a:pt x="2485684" y="369888"/>
                      <a:pt x="1050925" y="369888"/>
                    </a:cubicBezTo>
                    <a:lnTo>
                      <a:pt x="1050925" y="370023"/>
                    </a:lnTo>
                    <a:cubicBezTo>
                      <a:pt x="674293" y="370023"/>
                      <a:pt x="367520" y="673320"/>
                      <a:pt x="367520" y="1052442"/>
                    </a:cubicBezTo>
                    <a:cubicBezTo>
                      <a:pt x="367520" y="1428530"/>
                      <a:pt x="674293" y="1734861"/>
                      <a:pt x="1050925" y="1734861"/>
                    </a:cubicBezTo>
                    <a:cubicBezTo>
                      <a:pt x="1050925" y="1734861"/>
                      <a:pt x="1050925" y="1734861"/>
                      <a:pt x="1050925" y="2101850"/>
                    </a:cubicBezTo>
                    <a:cubicBezTo>
                      <a:pt x="470790" y="2101850"/>
                      <a:pt x="0" y="1631739"/>
                      <a:pt x="0" y="1052442"/>
                    </a:cubicBezTo>
                    <a:cubicBezTo>
                      <a:pt x="0" y="491539"/>
                      <a:pt x="436781" y="34749"/>
                      <a:pt x="987425" y="3205"/>
                    </a:cubicBezTo>
                    <a:lnTo>
                      <a:pt x="987425" y="3175"/>
                    </a:lnTo>
                    <a:close/>
                  </a:path>
                </a:pathLst>
              </a:custGeom>
              <a:solidFill>
                <a:srgbClr val="FFE288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9" name="Freeform 24">
                <a:extLst>
                  <a:ext uri="{FF2B5EF4-FFF2-40B4-BE49-F238E27FC236}">
                    <a16:creationId xmlns:a16="http://schemas.microsoft.com/office/drawing/2014/main" xmlns="" id="{91E9DBE5-8D5E-42D9-A6CB-608B781DBCA5}"/>
                  </a:ext>
                </a:extLst>
              </p:cNvPr>
              <p:cNvSpPr/>
              <p:nvPr/>
            </p:nvSpPr>
            <p:spPr bwMode="auto">
              <a:xfrm>
                <a:off x="3592226" y="3208578"/>
                <a:ext cx="682625" cy="1365671"/>
              </a:xfrm>
              <a:custGeom>
                <a:avLst/>
                <a:gdLst>
                  <a:gd name="T0" fmla="*/ 0 w 225"/>
                  <a:gd name="T1" fmla="*/ 225 h 450"/>
                  <a:gd name="T2" fmla="*/ 225 w 225"/>
                  <a:gd name="T3" fmla="*/ 450 h 450"/>
                  <a:gd name="T4" fmla="*/ 225 w 225"/>
                  <a:gd name="T5" fmla="*/ 0 h 450"/>
                  <a:gd name="T6" fmla="*/ 0 w 225"/>
                  <a:gd name="T7" fmla="*/ 225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5" h="450">
                    <a:moveTo>
                      <a:pt x="0" y="225"/>
                    </a:moveTo>
                    <a:cubicBezTo>
                      <a:pt x="0" y="349"/>
                      <a:pt x="101" y="450"/>
                      <a:pt x="225" y="450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101" y="0"/>
                      <a:pt x="0" y="100"/>
                      <a:pt x="0" y="225"/>
                    </a:cubicBezTo>
                    <a:close/>
                  </a:path>
                </a:pathLst>
              </a:custGeom>
              <a:solidFill>
                <a:srgbClr val="FF8B96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0" name="Freeform 25">
                <a:extLst>
                  <a:ext uri="{FF2B5EF4-FFF2-40B4-BE49-F238E27FC236}">
                    <a16:creationId xmlns:a16="http://schemas.microsoft.com/office/drawing/2014/main" xmlns="" id="{D0C697F3-D69E-41B7-B6CF-0AD40857C7F1}"/>
                  </a:ext>
                </a:extLst>
              </p:cNvPr>
              <p:cNvSpPr/>
              <p:nvPr/>
            </p:nvSpPr>
            <p:spPr bwMode="auto">
              <a:xfrm>
                <a:off x="4274851" y="3208578"/>
                <a:ext cx="682625" cy="1365671"/>
              </a:xfrm>
              <a:custGeom>
                <a:avLst/>
                <a:gdLst>
                  <a:gd name="T0" fmla="*/ 225 w 225"/>
                  <a:gd name="T1" fmla="*/ 225 h 450"/>
                  <a:gd name="T2" fmla="*/ 0 w 225"/>
                  <a:gd name="T3" fmla="*/ 0 h 450"/>
                  <a:gd name="T4" fmla="*/ 0 w 225"/>
                  <a:gd name="T5" fmla="*/ 450 h 450"/>
                  <a:gd name="T6" fmla="*/ 225 w 225"/>
                  <a:gd name="T7" fmla="*/ 225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5" h="450">
                    <a:moveTo>
                      <a:pt x="225" y="225"/>
                    </a:moveTo>
                    <a:cubicBezTo>
                      <a:pt x="225" y="100"/>
                      <a:pt x="125" y="0"/>
                      <a:pt x="0" y="0"/>
                    </a:cubicBezTo>
                    <a:cubicBezTo>
                      <a:pt x="0" y="450"/>
                      <a:pt x="0" y="450"/>
                      <a:pt x="0" y="450"/>
                    </a:cubicBezTo>
                    <a:cubicBezTo>
                      <a:pt x="125" y="450"/>
                      <a:pt x="225" y="349"/>
                      <a:pt x="225" y="225"/>
                    </a:cubicBezTo>
                    <a:close/>
                  </a:path>
                </a:pathLst>
              </a:custGeom>
              <a:solidFill>
                <a:srgbClr val="9DDCD3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xmlns="" id="{F8D581E2-02C0-4FF1-BC82-C6F00B6F0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8938" y="3575403"/>
                <a:ext cx="631825" cy="630433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2" name="Freeform 27">
                <a:extLst>
                  <a:ext uri="{FF2B5EF4-FFF2-40B4-BE49-F238E27FC236}">
                    <a16:creationId xmlns:a16="http://schemas.microsoft.com/office/drawing/2014/main" xmlns="" id="{814E3B81-2FD3-4F85-89CE-8371F738E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17687" y="3729439"/>
                <a:ext cx="319088" cy="319186"/>
              </a:xfrm>
              <a:custGeom>
                <a:avLst/>
                <a:gdLst>
                  <a:gd name="T0" fmla="*/ 87 w 105"/>
                  <a:gd name="T1" fmla="*/ 1 h 105"/>
                  <a:gd name="T2" fmla="*/ 91 w 105"/>
                  <a:gd name="T3" fmla="*/ 2 h 105"/>
                  <a:gd name="T4" fmla="*/ 91 w 105"/>
                  <a:gd name="T5" fmla="*/ 2 h 105"/>
                  <a:gd name="T6" fmla="*/ 103 w 105"/>
                  <a:gd name="T7" fmla="*/ 14 h 105"/>
                  <a:gd name="T8" fmla="*/ 103 w 105"/>
                  <a:gd name="T9" fmla="*/ 14 h 105"/>
                  <a:gd name="T10" fmla="*/ 104 w 105"/>
                  <a:gd name="T11" fmla="*/ 18 h 105"/>
                  <a:gd name="T12" fmla="*/ 88 w 105"/>
                  <a:gd name="T13" fmla="*/ 32 h 105"/>
                  <a:gd name="T14" fmla="*/ 77 w 105"/>
                  <a:gd name="T15" fmla="*/ 34 h 105"/>
                  <a:gd name="T16" fmla="*/ 74 w 105"/>
                  <a:gd name="T17" fmla="*/ 76 h 105"/>
                  <a:gd name="T18" fmla="*/ 51 w 105"/>
                  <a:gd name="T19" fmla="*/ 85 h 105"/>
                  <a:gd name="T20" fmla="*/ 19 w 105"/>
                  <a:gd name="T21" fmla="*/ 53 h 105"/>
                  <a:gd name="T22" fmla="*/ 51 w 105"/>
                  <a:gd name="T23" fmla="*/ 21 h 105"/>
                  <a:gd name="T24" fmla="*/ 75 w 105"/>
                  <a:gd name="T25" fmla="*/ 24 h 105"/>
                  <a:gd name="T26" fmla="*/ 73 w 105"/>
                  <a:gd name="T27" fmla="*/ 14 h 105"/>
                  <a:gd name="T28" fmla="*/ 93 w 105"/>
                  <a:gd name="T29" fmla="*/ 41 h 105"/>
                  <a:gd name="T30" fmla="*/ 101 w 105"/>
                  <a:gd name="T31" fmla="*/ 38 h 105"/>
                  <a:gd name="T32" fmla="*/ 103 w 105"/>
                  <a:gd name="T33" fmla="*/ 53 h 105"/>
                  <a:gd name="T34" fmla="*/ 51 w 105"/>
                  <a:gd name="T35" fmla="*/ 105 h 105"/>
                  <a:gd name="T36" fmla="*/ 0 w 105"/>
                  <a:gd name="T37" fmla="*/ 53 h 105"/>
                  <a:gd name="T38" fmla="*/ 51 w 105"/>
                  <a:gd name="T39" fmla="*/ 2 h 105"/>
                  <a:gd name="T40" fmla="*/ 66 w 105"/>
                  <a:gd name="T41" fmla="*/ 4 h 105"/>
                  <a:gd name="T42" fmla="*/ 64 w 105"/>
                  <a:gd name="T43" fmla="*/ 12 h 105"/>
                  <a:gd name="T44" fmla="*/ 51 w 105"/>
                  <a:gd name="T45" fmla="*/ 10 h 105"/>
                  <a:gd name="T46" fmla="*/ 8 w 105"/>
                  <a:gd name="T47" fmla="*/ 53 h 105"/>
                  <a:gd name="T48" fmla="*/ 51 w 105"/>
                  <a:gd name="T49" fmla="*/ 97 h 105"/>
                  <a:gd name="T50" fmla="*/ 95 w 105"/>
                  <a:gd name="T51" fmla="*/ 53 h 105"/>
                  <a:gd name="T52" fmla="*/ 93 w 105"/>
                  <a:gd name="T53" fmla="*/ 41 h 105"/>
                  <a:gd name="T54" fmla="*/ 51 w 105"/>
                  <a:gd name="T55" fmla="*/ 39 h 105"/>
                  <a:gd name="T56" fmla="*/ 67 w 105"/>
                  <a:gd name="T57" fmla="*/ 32 h 105"/>
                  <a:gd name="T58" fmla="*/ 32 w 105"/>
                  <a:gd name="T59" fmla="*/ 34 h 105"/>
                  <a:gd name="T60" fmla="*/ 32 w 105"/>
                  <a:gd name="T61" fmla="*/ 34 h 105"/>
                  <a:gd name="T62" fmla="*/ 32 w 105"/>
                  <a:gd name="T63" fmla="*/ 73 h 105"/>
                  <a:gd name="T64" fmla="*/ 71 w 105"/>
                  <a:gd name="T65" fmla="*/ 73 h 105"/>
                  <a:gd name="T66" fmla="*/ 79 w 105"/>
                  <a:gd name="T67" fmla="*/ 53 h 105"/>
                  <a:gd name="T68" fmla="*/ 64 w 105"/>
                  <a:gd name="T69" fmla="*/ 46 h 105"/>
                  <a:gd name="T70" fmla="*/ 62 w 105"/>
                  <a:gd name="T71" fmla="*/ 64 h 105"/>
                  <a:gd name="T72" fmla="*/ 51 w 105"/>
                  <a:gd name="T73" fmla="*/ 68 h 105"/>
                  <a:gd name="T74" fmla="*/ 37 w 105"/>
                  <a:gd name="T75" fmla="*/ 53 h 105"/>
                  <a:gd name="T76" fmla="*/ 41 w 105"/>
                  <a:gd name="T77" fmla="*/ 43 h 105"/>
                  <a:gd name="T78" fmla="*/ 55 w 105"/>
                  <a:gd name="T79" fmla="*/ 44 h 105"/>
                  <a:gd name="T80" fmla="*/ 51 w 105"/>
                  <a:gd name="T81" fmla="*/ 44 h 105"/>
                  <a:gd name="T82" fmla="*/ 42 w 105"/>
                  <a:gd name="T83" fmla="*/ 53 h 105"/>
                  <a:gd name="T84" fmla="*/ 51 w 105"/>
                  <a:gd name="T85" fmla="*/ 63 h 105"/>
                  <a:gd name="T86" fmla="*/ 58 w 105"/>
                  <a:gd name="T87" fmla="*/ 60 h 105"/>
                  <a:gd name="T88" fmla="*/ 61 w 105"/>
                  <a:gd name="T89" fmla="*/ 50 h 105"/>
                  <a:gd name="T90" fmla="*/ 49 w 105"/>
                  <a:gd name="T91" fmla="*/ 56 h 105"/>
                  <a:gd name="T92" fmla="*/ 55 w 105"/>
                  <a:gd name="T93" fmla="*/ 44 h 105"/>
                  <a:gd name="T94" fmla="*/ 87 w 105"/>
                  <a:gd name="T95" fmla="*/ 7 h 105"/>
                  <a:gd name="T96" fmla="*/ 79 w 105"/>
                  <a:gd name="T97" fmla="*/ 22 h 105"/>
                  <a:gd name="T98" fmla="*/ 87 w 105"/>
                  <a:gd name="T99" fmla="*/ 7 h 105"/>
                  <a:gd name="T100" fmla="*/ 92 w 105"/>
                  <a:gd name="T101" fmla="*/ 16 h 105"/>
                  <a:gd name="T102" fmla="*/ 88 w 105"/>
                  <a:gd name="T103" fmla="*/ 27 h 105"/>
                  <a:gd name="T104" fmla="*/ 92 w 105"/>
                  <a:gd name="T105" fmla="*/ 1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5" h="105">
                    <a:moveTo>
                      <a:pt x="73" y="14"/>
                    </a:moveTo>
                    <a:cubicBezTo>
                      <a:pt x="87" y="1"/>
                      <a:pt x="87" y="1"/>
                      <a:pt x="87" y="1"/>
                    </a:cubicBezTo>
                    <a:cubicBezTo>
                      <a:pt x="88" y="0"/>
                      <a:pt x="89" y="0"/>
                      <a:pt x="90" y="1"/>
                    </a:cubicBezTo>
                    <a:cubicBezTo>
                      <a:pt x="91" y="1"/>
                      <a:pt x="91" y="2"/>
                      <a:pt x="91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4" y="14"/>
                      <a:pt x="104" y="14"/>
                    </a:cubicBezTo>
                    <a:cubicBezTo>
                      <a:pt x="105" y="15"/>
                      <a:pt x="105" y="17"/>
                      <a:pt x="104" y="18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0" y="32"/>
                      <a:pt x="89" y="32"/>
                      <a:pt x="88" y="32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81" y="39"/>
                      <a:pt x="83" y="46"/>
                      <a:pt x="83" y="53"/>
                    </a:cubicBezTo>
                    <a:cubicBezTo>
                      <a:pt x="83" y="62"/>
                      <a:pt x="80" y="70"/>
                      <a:pt x="74" y="76"/>
                    </a:cubicBezTo>
                    <a:cubicBezTo>
                      <a:pt x="74" y="76"/>
                      <a:pt x="74" y="76"/>
                      <a:pt x="74" y="76"/>
                    </a:cubicBezTo>
                    <a:cubicBezTo>
                      <a:pt x="68" y="82"/>
                      <a:pt x="60" y="85"/>
                      <a:pt x="51" y="85"/>
                    </a:cubicBezTo>
                    <a:cubicBezTo>
                      <a:pt x="43" y="85"/>
                      <a:pt x="35" y="82"/>
                      <a:pt x="29" y="76"/>
                    </a:cubicBezTo>
                    <a:cubicBezTo>
                      <a:pt x="23" y="70"/>
                      <a:pt x="19" y="62"/>
                      <a:pt x="19" y="53"/>
                    </a:cubicBezTo>
                    <a:cubicBezTo>
                      <a:pt x="19" y="45"/>
                      <a:pt x="23" y="37"/>
                      <a:pt x="29" y="31"/>
                    </a:cubicBezTo>
                    <a:cubicBezTo>
                      <a:pt x="35" y="25"/>
                      <a:pt x="43" y="21"/>
                      <a:pt x="51" y="21"/>
                    </a:cubicBezTo>
                    <a:cubicBezTo>
                      <a:pt x="59" y="21"/>
                      <a:pt x="66" y="24"/>
                      <a:pt x="71" y="28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6"/>
                      <a:pt x="73" y="15"/>
                      <a:pt x="73" y="14"/>
                    </a:cubicBezTo>
                    <a:close/>
                    <a:moveTo>
                      <a:pt x="93" y="41"/>
                    </a:moveTo>
                    <a:cubicBezTo>
                      <a:pt x="93" y="41"/>
                      <a:pt x="93" y="41"/>
                      <a:pt x="93" y="41"/>
                    </a:cubicBezTo>
                    <a:cubicBezTo>
                      <a:pt x="92" y="39"/>
                      <a:pt x="94" y="36"/>
                      <a:pt x="96" y="36"/>
                    </a:cubicBezTo>
                    <a:cubicBezTo>
                      <a:pt x="98" y="35"/>
                      <a:pt x="100" y="36"/>
                      <a:pt x="101" y="38"/>
                    </a:cubicBezTo>
                    <a:cubicBezTo>
                      <a:pt x="102" y="41"/>
                      <a:pt x="102" y="43"/>
                      <a:pt x="102" y="46"/>
                    </a:cubicBezTo>
                    <a:cubicBezTo>
                      <a:pt x="103" y="48"/>
                      <a:pt x="103" y="51"/>
                      <a:pt x="103" y="53"/>
                    </a:cubicBezTo>
                    <a:cubicBezTo>
                      <a:pt x="103" y="68"/>
                      <a:pt x="97" y="81"/>
                      <a:pt x="88" y="90"/>
                    </a:cubicBezTo>
                    <a:cubicBezTo>
                      <a:pt x="79" y="99"/>
                      <a:pt x="66" y="105"/>
                      <a:pt x="51" y="105"/>
                    </a:cubicBezTo>
                    <a:cubicBezTo>
                      <a:pt x="37" y="105"/>
                      <a:pt x="24" y="99"/>
                      <a:pt x="15" y="90"/>
                    </a:cubicBezTo>
                    <a:cubicBezTo>
                      <a:pt x="6" y="81"/>
                      <a:pt x="0" y="68"/>
                      <a:pt x="0" y="53"/>
                    </a:cubicBezTo>
                    <a:cubicBezTo>
                      <a:pt x="0" y="39"/>
                      <a:pt x="6" y="26"/>
                      <a:pt x="15" y="17"/>
                    </a:cubicBezTo>
                    <a:cubicBezTo>
                      <a:pt x="24" y="8"/>
                      <a:pt x="37" y="2"/>
                      <a:pt x="51" y="2"/>
                    </a:cubicBezTo>
                    <a:cubicBezTo>
                      <a:pt x="54" y="2"/>
                      <a:pt x="57" y="2"/>
                      <a:pt x="59" y="2"/>
                    </a:cubicBezTo>
                    <a:cubicBezTo>
                      <a:pt x="62" y="3"/>
                      <a:pt x="64" y="3"/>
                      <a:pt x="66" y="4"/>
                    </a:cubicBezTo>
                    <a:cubicBezTo>
                      <a:pt x="69" y="5"/>
                      <a:pt x="70" y="7"/>
                      <a:pt x="69" y="9"/>
                    </a:cubicBezTo>
                    <a:cubicBezTo>
                      <a:pt x="69" y="11"/>
                      <a:pt x="66" y="13"/>
                      <a:pt x="64" y="12"/>
                    </a:cubicBezTo>
                    <a:cubicBezTo>
                      <a:pt x="62" y="11"/>
                      <a:pt x="60" y="11"/>
                      <a:pt x="58" y="11"/>
                    </a:cubicBezTo>
                    <a:cubicBezTo>
                      <a:pt x="56" y="10"/>
                      <a:pt x="54" y="10"/>
                      <a:pt x="51" y="10"/>
                    </a:cubicBezTo>
                    <a:cubicBezTo>
                      <a:pt x="39" y="10"/>
                      <a:pt x="29" y="15"/>
                      <a:pt x="21" y="23"/>
                    </a:cubicBezTo>
                    <a:cubicBezTo>
                      <a:pt x="13" y="31"/>
                      <a:pt x="8" y="41"/>
                      <a:pt x="8" y="53"/>
                    </a:cubicBezTo>
                    <a:cubicBezTo>
                      <a:pt x="8" y="65"/>
                      <a:pt x="13" y="76"/>
                      <a:pt x="21" y="84"/>
                    </a:cubicBezTo>
                    <a:cubicBezTo>
                      <a:pt x="29" y="92"/>
                      <a:pt x="39" y="97"/>
                      <a:pt x="51" y="97"/>
                    </a:cubicBezTo>
                    <a:cubicBezTo>
                      <a:pt x="63" y="97"/>
                      <a:pt x="74" y="92"/>
                      <a:pt x="82" y="84"/>
                    </a:cubicBezTo>
                    <a:cubicBezTo>
                      <a:pt x="90" y="76"/>
                      <a:pt x="95" y="65"/>
                      <a:pt x="95" y="53"/>
                    </a:cubicBezTo>
                    <a:cubicBezTo>
                      <a:pt x="95" y="51"/>
                      <a:pt x="95" y="49"/>
                      <a:pt x="94" y="47"/>
                    </a:cubicBezTo>
                    <a:cubicBezTo>
                      <a:pt x="94" y="45"/>
                      <a:pt x="94" y="43"/>
                      <a:pt x="93" y="41"/>
                    </a:cubicBezTo>
                    <a:close/>
                    <a:moveTo>
                      <a:pt x="51" y="39"/>
                    </a:moveTo>
                    <a:cubicBezTo>
                      <a:pt x="51" y="39"/>
                      <a:pt x="51" y="39"/>
                      <a:pt x="51" y="39"/>
                    </a:cubicBezTo>
                    <a:cubicBezTo>
                      <a:pt x="54" y="39"/>
                      <a:pt x="56" y="39"/>
                      <a:pt x="59" y="4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3" y="28"/>
                      <a:pt x="57" y="26"/>
                      <a:pt x="51" y="26"/>
                    </a:cubicBezTo>
                    <a:cubicBezTo>
                      <a:pt x="44" y="26"/>
                      <a:pt x="37" y="29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7" y="39"/>
                      <a:pt x="24" y="46"/>
                      <a:pt x="24" y="53"/>
                    </a:cubicBezTo>
                    <a:cubicBezTo>
                      <a:pt x="24" y="61"/>
                      <a:pt x="27" y="68"/>
                      <a:pt x="32" y="73"/>
                    </a:cubicBezTo>
                    <a:cubicBezTo>
                      <a:pt x="37" y="78"/>
                      <a:pt x="44" y="81"/>
                      <a:pt x="51" y="81"/>
                    </a:cubicBezTo>
                    <a:cubicBezTo>
                      <a:pt x="59" y="81"/>
                      <a:pt x="66" y="78"/>
                      <a:pt x="71" y="73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6" y="68"/>
                      <a:pt x="79" y="61"/>
                      <a:pt x="79" y="53"/>
                    </a:cubicBezTo>
                    <a:cubicBezTo>
                      <a:pt x="79" y="47"/>
                      <a:pt x="77" y="42"/>
                      <a:pt x="73" y="37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5" y="48"/>
                      <a:pt x="66" y="51"/>
                      <a:pt x="66" y="53"/>
                    </a:cubicBezTo>
                    <a:cubicBezTo>
                      <a:pt x="66" y="57"/>
                      <a:pt x="64" y="61"/>
                      <a:pt x="62" y="64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59" y="66"/>
                      <a:pt x="55" y="68"/>
                      <a:pt x="51" y="68"/>
                    </a:cubicBezTo>
                    <a:cubicBezTo>
                      <a:pt x="47" y="68"/>
                      <a:pt x="44" y="66"/>
                      <a:pt x="41" y="64"/>
                    </a:cubicBezTo>
                    <a:cubicBezTo>
                      <a:pt x="38" y="61"/>
                      <a:pt x="37" y="57"/>
                      <a:pt x="37" y="53"/>
                    </a:cubicBezTo>
                    <a:cubicBezTo>
                      <a:pt x="37" y="49"/>
                      <a:pt x="38" y="46"/>
                      <a:pt x="41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4" y="40"/>
                      <a:pt x="47" y="39"/>
                      <a:pt x="51" y="39"/>
                    </a:cubicBezTo>
                    <a:close/>
                    <a:moveTo>
                      <a:pt x="55" y="44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9" y="44"/>
                      <a:pt x="46" y="45"/>
                      <a:pt x="45" y="46"/>
                    </a:cubicBezTo>
                    <a:cubicBezTo>
                      <a:pt x="43" y="48"/>
                      <a:pt x="42" y="51"/>
                      <a:pt x="42" y="53"/>
                    </a:cubicBezTo>
                    <a:cubicBezTo>
                      <a:pt x="42" y="56"/>
                      <a:pt x="43" y="59"/>
                      <a:pt x="45" y="60"/>
                    </a:cubicBezTo>
                    <a:cubicBezTo>
                      <a:pt x="46" y="62"/>
                      <a:pt x="49" y="63"/>
                      <a:pt x="51" y="63"/>
                    </a:cubicBezTo>
                    <a:cubicBezTo>
                      <a:pt x="54" y="63"/>
                      <a:pt x="57" y="62"/>
                      <a:pt x="58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60" y="59"/>
                      <a:pt x="61" y="56"/>
                      <a:pt x="61" y="53"/>
                    </a:cubicBezTo>
                    <a:cubicBezTo>
                      <a:pt x="61" y="52"/>
                      <a:pt x="61" y="51"/>
                      <a:pt x="61" y="50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3" y="58"/>
                      <a:pt x="50" y="58"/>
                      <a:pt x="49" y="56"/>
                    </a:cubicBezTo>
                    <a:cubicBezTo>
                      <a:pt x="47" y="55"/>
                      <a:pt x="47" y="52"/>
                      <a:pt x="49" y="51"/>
                    </a:cubicBezTo>
                    <a:cubicBezTo>
                      <a:pt x="55" y="44"/>
                      <a:pt x="55" y="44"/>
                      <a:pt x="55" y="44"/>
                    </a:cubicBezTo>
                    <a:close/>
                    <a:moveTo>
                      <a:pt x="87" y="7"/>
                    </a:moveTo>
                    <a:cubicBezTo>
                      <a:pt x="87" y="7"/>
                      <a:pt x="87" y="7"/>
                      <a:pt x="87" y="7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7"/>
                      <a:pt x="87" y="7"/>
                      <a:pt x="87" y="7"/>
                    </a:cubicBezTo>
                    <a:close/>
                    <a:moveTo>
                      <a:pt x="92" y="16"/>
                    </a:moveTo>
                    <a:cubicBezTo>
                      <a:pt x="92" y="16"/>
                      <a:pt x="92" y="16"/>
                      <a:pt x="92" y="16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2" y="16"/>
                      <a:pt x="92" y="16"/>
                      <a:pt x="92" y="1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3" name="Freeform 28">
                <a:extLst>
                  <a:ext uri="{FF2B5EF4-FFF2-40B4-BE49-F238E27FC236}">
                    <a16:creationId xmlns:a16="http://schemas.microsoft.com/office/drawing/2014/main" xmlns="" id="{AC815BC2-3FA5-4392-AAD4-AE4FE3FB3086}"/>
                  </a:ext>
                </a:extLst>
              </p:cNvPr>
              <p:cNvSpPr/>
              <p:nvPr/>
            </p:nvSpPr>
            <p:spPr bwMode="auto">
              <a:xfrm>
                <a:off x="2650838" y="4205836"/>
                <a:ext cx="1668463" cy="368414"/>
              </a:xfrm>
              <a:custGeom>
                <a:avLst/>
                <a:gdLst>
                  <a:gd name="T0" fmla="*/ 61 w 535"/>
                  <a:gd name="T1" fmla="*/ 0 h 121"/>
                  <a:gd name="T2" fmla="*/ 0 w 535"/>
                  <a:gd name="T3" fmla="*/ 60 h 121"/>
                  <a:gd name="T4" fmla="*/ 61 w 535"/>
                  <a:gd name="T5" fmla="*/ 121 h 121"/>
                  <a:gd name="T6" fmla="*/ 535 w 535"/>
                  <a:gd name="T7" fmla="*/ 121 h 121"/>
                  <a:gd name="T8" fmla="*/ 535 w 535"/>
                  <a:gd name="T9" fmla="*/ 0 h 121"/>
                  <a:gd name="T10" fmla="*/ 61 w 535"/>
                  <a:gd name="T1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5" h="121">
                    <a:moveTo>
                      <a:pt x="61" y="0"/>
                    </a:move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1"/>
                      <a:pt x="61" y="121"/>
                    </a:cubicBezTo>
                    <a:cubicBezTo>
                      <a:pt x="535" y="121"/>
                      <a:pt x="535" y="121"/>
                      <a:pt x="535" y="121"/>
                    </a:cubicBezTo>
                    <a:cubicBezTo>
                      <a:pt x="535" y="0"/>
                      <a:pt x="535" y="0"/>
                      <a:pt x="535" y="0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9DDCD3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4" name="Freeform 29">
                <a:extLst>
                  <a:ext uri="{FF2B5EF4-FFF2-40B4-BE49-F238E27FC236}">
                    <a16:creationId xmlns:a16="http://schemas.microsoft.com/office/drawing/2014/main" xmlns="" id="{2995E310-962B-495A-B398-F441E5CD7375}"/>
                  </a:ext>
                </a:extLst>
              </p:cNvPr>
              <p:cNvSpPr/>
              <p:nvPr/>
            </p:nvSpPr>
            <p:spPr bwMode="auto">
              <a:xfrm>
                <a:off x="2650838" y="4574250"/>
                <a:ext cx="1668463" cy="366826"/>
              </a:xfrm>
              <a:custGeom>
                <a:avLst/>
                <a:gdLst>
                  <a:gd name="T0" fmla="*/ 61 w 535"/>
                  <a:gd name="T1" fmla="*/ 0 h 121"/>
                  <a:gd name="T2" fmla="*/ 0 w 535"/>
                  <a:gd name="T3" fmla="*/ 60 h 121"/>
                  <a:gd name="T4" fmla="*/ 61 w 535"/>
                  <a:gd name="T5" fmla="*/ 121 h 121"/>
                  <a:gd name="T6" fmla="*/ 535 w 535"/>
                  <a:gd name="T7" fmla="*/ 121 h 121"/>
                  <a:gd name="T8" fmla="*/ 535 w 535"/>
                  <a:gd name="T9" fmla="*/ 0 h 121"/>
                  <a:gd name="T10" fmla="*/ 61 w 535"/>
                  <a:gd name="T1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5" h="121">
                    <a:moveTo>
                      <a:pt x="61" y="0"/>
                    </a:move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1"/>
                      <a:pt x="61" y="121"/>
                    </a:cubicBezTo>
                    <a:cubicBezTo>
                      <a:pt x="535" y="121"/>
                      <a:pt x="535" y="121"/>
                      <a:pt x="535" y="121"/>
                    </a:cubicBezTo>
                    <a:cubicBezTo>
                      <a:pt x="535" y="0"/>
                      <a:pt x="535" y="0"/>
                      <a:pt x="535" y="0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6D8C3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5" name="Freeform 31">
                <a:extLst>
                  <a:ext uri="{FF2B5EF4-FFF2-40B4-BE49-F238E27FC236}">
                    <a16:creationId xmlns:a16="http://schemas.microsoft.com/office/drawing/2014/main" xmlns="" id="{5B792560-90FB-4B1A-93A5-FDC3EAAD7BA3}"/>
                  </a:ext>
                </a:extLst>
              </p:cNvPr>
              <p:cNvSpPr/>
              <p:nvPr/>
            </p:nvSpPr>
            <p:spPr bwMode="auto">
              <a:xfrm>
                <a:off x="4211351" y="3208579"/>
                <a:ext cx="1687513" cy="366826"/>
              </a:xfrm>
              <a:custGeom>
                <a:avLst/>
                <a:gdLst>
                  <a:gd name="T0" fmla="*/ 475 w 535"/>
                  <a:gd name="T1" fmla="*/ 0 h 121"/>
                  <a:gd name="T2" fmla="*/ 0 w 535"/>
                  <a:gd name="T3" fmla="*/ 0 h 121"/>
                  <a:gd name="T4" fmla="*/ 0 w 535"/>
                  <a:gd name="T5" fmla="*/ 121 h 121"/>
                  <a:gd name="T6" fmla="*/ 475 w 535"/>
                  <a:gd name="T7" fmla="*/ 121 h 121"/>
                  <a:gd name="T8" fmla="*/ 535 w 535"/>
                  <a:gd name="T9" fmla="*/ 60 h 121"/>
                  <a:gd name="T10" fmla="*/ 475 w 535"/>
                  <a:gd name="T1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5" h="121">
                    <a:moveTo>
                      <a:pt x="4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475" y="121"/>
                      <a:pt x="475" y="121"/>
                      <a:pt x="475" y="121"/>
                    </a:cubicBezTo>
                    <a:cubicBezTo>
                      <a:pt x="508" y="121"/>
                      <a:pt x="535" y="93"/>
                      <a:pt x="535" y="60"/>
                    </a:cubicBezTo>
                    <a:cubicBezTo>
                      <a:pt x="535" y="27"/>
                      <a:pt x="508" y="0"/>
                      <a:pt x="475" y="0"/>
                    </a:cubicBezTo>
                    <a:close/>
                  </a:path>
                </a:pathLst>
              </a:custGeom>
              <a:solidFill>
                <a:srgbClr val="FF8B96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540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pic>
          <p:nvPicPr>
            <p:cNvPr id="196" name="图片 33">
              <a:extLst>
                <a:ext uri="{FF2B5EF4-FFF2-40B4-BE49-F238E27FC236}">
                  <a16:creationId xmlns:a16="http://schemas.microsoft.com/office/drawing/2014/main" xmlns="" id="{2855394D-EB28-45D1-839C-ABF77F0FB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404690">
              <a:off x="4738408" y="2444730"/>
              <a:ext cx="1296450" cy="394467"/>
            </a:xfrm>
            <a:prstGeom prst="rect">
              <a:avLst/>
            </a:prstGeom>
          </p:spPr>
        </p:pic>
      </p:grpSp>
      <p:sp>
        <p:nvSpPr>
          <p:cNvPr id="206" name="Rectangle 205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93" y="2811413"/>
            <a:ext cx="2940763" cy="646331"/>
          </a:xfrm>
          <a:prstGeom prst="rect">
            <a:avLst/>
          </a:prstGeom>
          <a:solidFill>
            <a:srgbClr val="95E1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1</a:t>
            </a:r>
            <a:endParaRPr lang="en-US" altLang="zh-CN" sz="3600" b="1" noProof="1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7" name="图片 57">
            <a:extLst>
              <a:ext uri="{FF2B5EF4-FFF2-40B4-BE49-F238E27FC236}">
                <a16:creationId xmlns:a16="http://schemas.microsoft.com/office/drawing/2014/main" xmlns="" id="{0FC42C2C-0576-4877-8EAE-C3DD497A8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440" y="3596369"/>
            <a:ext cx="942460" cy="723366"/>
          </a:xfrm>
          <a:prstGeom prst="rect">
            <a:avLst/>
          </a:prstGeom>
        </p:spPr>
      </p:pic>
      <p:pic>
        <p:nvPicPr>
          <p:cNvPr id="208" name="图片 58">
            <a:extLst>
              <a:ext uri="{FF2B5EF4-FFF2-40B4-BE49-F238E27FC236}">
                <a16:creationId xmlns:a16="http://schemas.microsoft.com/office/drawing/2014/main" xmlns="" id="{8E7EB37E-EDDA-43E8-8FCE-8F85ECA9B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894" y="2007243"/>
            <a:ext cx="942462" cy="723366"/>
          </a:xfrm>
          <a:prstGeom prst="rect">
            <a:avLst/>
          </a:prstGeom>
        </p:spPr>
      </p:pic>
      <p:pic>
        <p:nvPicPr>
          <p:cNvPr id="209" name="图片 59">
            <a:extLst>
              <a:ext uri="{FF2B5EF4-FFF2-40B4-BE49-F238E27FC236}">
                <a16:creationId xmlns:a16="http://schemas.microsoft.com/office/drawing/2014/main" xmlns="" id="{40F9276A-BBD6-4950-8EAB-AADDF1BBD3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8969" y="2863410"/>
            <a:ext cx="946970" cy="723366"/>
          </a:xfrm>
          <a:prstGeom prst="rect">
            <a:avLst/>
          </a:prstGeom>
        </p:spPr>
      </p:pic>
      <p:pic>
        <p:nvPicPr>
          <p:cNvPr id="210" name="图片 60">
            <a:extLst>
              <a:ext uri="{FF2B5EF4-FFF2-40B4-BE49-F238E27FC236}">
                <a16:creationId xmlns:a16="http://schemas.microsoft.com/office/drawing/2014/main" xmlns="" id="{29C8F1B3-61ED-4E3F-BE0C-F08E195154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7273" y="4406323"/>
            <a:ext cx="936607" cy="723366"/>
          </a:xfrm>
          <a:prstGeom prst="rect">
            <a:avLst/>
          </a:prstGeom>
        </p:spPr>
      </p:pic>
      <p:sp>
        <p:nvSpPr>
          <p:cNvPr id="211" name="Rectangle 210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846" y="3940467"/>
            <a:ext cx="57554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noProof="1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altLang="zh-CN" sz="3200" b="1" noProof="1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780" y="4474126"/>
            <a:ext cx="735190" cy="6463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endParaRPr lang="en-US" altLang="zh-CN" sz="3600" b="1" noProof="1"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1311" y="1854647"/>
            <a:ext cx="2940763" cy="646331"/>
          </a:xfrm>
          <a:prstGeom prst="rect">
            <a:avLst/>
          </a:prstGeom>
          <a:solidFill>
            <a:srgbClr val="F1CF6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3</a:t>
            </a:r>
            <a:endParaRPr lang="en-US" altLang="zh-CN" sz="3600" b="1" noProof="1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387" y="2010678"/>
            <a:ext cx="716460" cy="6463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en-US" altLang="zh-CN" sz="3600" b="1" noProof="1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274" y="3669530"/>
            <a:ext cx="294076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4</a:t>
            </a:r>
            <a:endParaRPr lang="en-US" altLang="zh-CN" sz="3600" b="1" noProof="1">
              <a:solidFill>
                <a:schemeClr val="accent4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916" y="2553749"/>
            <a:ext cx="716460" cy="6463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</a:p>
        </p:txBody>
      </p:sp>
      <p:sp>
        <p:nvSpPr>
          <p:cNvPr id="218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17317" y="-629754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707942" y="944181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474104" y="72537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9999739" y="259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9342129" y="979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xmlns="" id="{E8897C8B-0598-4F8C-89DA-3106F0C2B4B6}"/>
              </a:ext>
            </a:extLst>
          </p:cNvPr>
          <p:cNvSpPr txBox="1">
            <a:spLocks/>
          </p:cNvSpPr>
          <p:nvPr/>
        </p:nvSpPr>
        <p:spPr>
          <a:xfrm>
            <a:off x="2124278" y="228603"/>
            <a:ext cx="7890802" cy="886558"/>
          </a:xfrm>
        </p:spPr>
        <p:txBody>
          <a:bodyPr>
            <a:prstTxWarp prst="textInflateTop">
              <a:avLst/>
            </a:prstTxWarp>
            <a:scene3d>
              <a:camera prst="obliqueTopLef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4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hoạt động </a:t>
            </a:r>
            <a:endParaRPr lang="en-US" sz="54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3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81067" y="2713588"/>
            <a:ext cx="786074" cy="2682184"/>
          </a:xfrm>
          <a:prstGeom prst="rect">
            <a:avLst/>
          </a:prstGeom>
        </p:spPr>
      </p:pic>
      <p:sp>
        <p:nvSpPr>
          <p:cNvPr id="224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173948" y="3600152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0" name="组合 287">
            <a:extLst>
              <a:ext uri="{FF2B5EF4-FFF2-40B4-BE49-F238E27FC236}">
                <a16:creationId xmlns:a16="http://schemas.microsoft.com/office/drawing/2014/main" xmlns="" id="{149BF7A0-D77D-46D8-B1C4-AFCB7BAFF9C0}"/>
              </a:ext>
            </a:extLst>
          </p:cNvPr>
          <p:cNvGrpSpPr/>
          <p:nvPr/>
        </p:nvGrpSpPr>
        <p:grpSpPr>
          <a:xfrm>
            <a:off x="6330882" y="5294064"/>
            <a:ext cx="1149176" cy="898172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361" name="Freeform: Shape 6">
              <a:extLst>
                <a:ext uri="{FF2B5EF4-FFF2-40B4-BE49-F238E27FC236}">
                  <a16:creationId xmlns:a16="http://schemas.microsoft.com/office/drawing/2014/main" xmlns="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Freeform: Shape 7">
              <a:extLst>
                <a:ext uri="{FF2B5EF4-FFF2-40B4-BE49-F238E27FC236}">
                  <a16:creationId xmlns:a16="http://schemas.microsoft.com/office/drawing/2014/main" xmlns="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Freeform: Shape 8">
              <a:extLst>
                <a:ext uri="{FF2B5EF4-FFF2-40B4-BE49-F238E27FC236}">
                  <a16:creationId xmlns:a16="http://schemas.microsoft.com/office/drawing/2014/main" xmlns="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Freeform: Shape 9">
              <a:extLst>
                <a:ext uri="{FF2B5EF4-FFF2-40B4-BE49-F238E27FC236}">
                  <a16:creationId xmlns:a16="http://schemas.microsoft.com/office/drawing/2014/main" xmlns="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Freeform: Shape 10">
              <a:extLst>
                <a:ext uri="{FF2B5EF4-FFF2-40B4-BE49-F238E27FC236}">
                  <a16:creationId xmlns:a16="http://schemas.microsoft.com/office/drawing/2014/main" xmlns="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Freeform: Shape 11">
              <a:extLst>
                <a:ext uri="{FF2B5EF4-FFF2-40B4-BE49-F238E27FC236}">
                  <a16:creationId xmlns:a16="http://schemas.microsoft.com/office/drawing/2014/main" xmlns="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Freeform: Shape 12">
              <a:extLst>
                <a:ext uri="{FF2B5EF4-FFF2-40B4-BE49-F238E27FC236}">
                  <a16:creationId xmlns:a16="http://schemas.microsoft.com/office/drawing/2014/main" xmlns="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Freeform: Shape 13">
              <a:extLst>
                <a:ext uri="{FF2B5EF4-FFF2-40B4-BE49-F238E27FC236}">
                  <a16:creationId xmlns:a16="http://schemas.microsoft.com/office/drawing/2014/main" xmlns="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Freeform: Shape 14">
              <a:extLst>
                <a:ext uri="{FF2B5EF4-FFF2-40B4-BE49-F238E27FC236}">
                  <a16:creationId xmlns:a16="http://schemas.microsoft.com/office/drawing/2014/main" xmlns="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Freeform: Shape 15">
              <a:extLst>
                <a:ext uri="{FF2B5EF4-FFF2-40B4-BE49-F238E27FC236}">
                  <a16:creationId xmlns:a16="http://schemas.microsoft.com/office/drawing/2014/main" xmlns="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Freeform: Shape 16">
              <a:extLst>
                <a:ext uri="{FF2B5EF4-FFF2-40B4-BE49-F238E27FC236}">
                  <a16:creationId xmlns:a16="http://schemas.microsoft.com/office/drawing/2014/main" xmlns="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Freeform: Shape 17">
              <a:extLst>
                <a:ext uri="{FF2B5EF4-FFF2-40B4-BE49-F238E27FC236}">
                  <a16:creationId xmlns:a16="http://schemas.microsoft.com/office/drawing/2014/main" xmlns="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Freeform: Shape 18">
              <a:extLst>
                <a:ext uri="{FF2B5EF4-FFF2-40B4-BE49-F238E27FC236}">
                  <a16:creationId xmlns:a16="http://schemas.microsoft.com/office/drawing/2014/main" xmlns="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Freeform: Shape 19">
              <a:extLst>
                <a:ext uri="{FF2B5EF4-FFF2-40B4-BE49-F238E27FC236}">
                  <a16:creationId xmlns:a16="http://schemas.microsoft.com/office/drawing/2014/main" xmlns="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Freeform: Shape 20">
              <a:extLst>
                <a:ext uri="{FF2B5EF4-FFF2-40B4-BE49-F238E27FC236}">
                  <a16:creationId xmlns:a16="http://schemas.microsoft.com/office/drawing/2014/main" xmlns="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Freeform: Shape 21">
              <a:extLst>
                <a:ext uri="{FF2B5EF4-FFF2-40B4-BE49-F238E27FC236}">
                  <a16:creationId xmlns:a16="http://schemas.microsoft.com/office/drawing/2014/main" xmlns="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Freeform: Shape 22">
              <a:extLst>
                <a:ext uri="{FF2B5EF4-FFF2-40B4-BE49-F238E27FC236}">
                  <a16:creationId xmlns:a16="http://schemas.microsoft.com/office/drawing/2014/main" xmlns="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Freeform: Shape 23">
              <a:extLst>
                <a:ext uri="{FF2B5EF4-FFF2-40B4-BE49-F238E27FC236}">
                  <a16:creationId xmlns:a16="http://schemas.microsoft.com/office/drawing/2014/main" xmlns="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Freeform: Shape 24">
              <a:extLst>
                <a:ext uri="{FF2B5EF4-FFF2-40B4-BE49-F238E27FC236}">
                  <a16:creationId xmlns:a16="http://schemas.microsoft.com/office/drawing/2014/main" xmlns="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Freeform: Shape 25">
              <a:extLst>
                <a:ext uri="{FF2B5EF4-FFF2-40B4-BE49-F238E27FC236}">
                  <a16:creationId xmlns:a16="http://schemas.microsoft.com/office/drawing/2014/main" xmlns="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Freeform: Shape 26">
              <a:extLst>
                <a:ext uri="{FF2B5EF4-FFF2-40B4-BE49-F238E27FC236}">
                  <a16:creationId xmlns:a16="http://schemas.microsoft.com/office/drawing/2014/main" xmlns="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Freeform: Shape 27">
              <a:extLst>
                <a:ext uri="{FF2B5EF4-FFF2-40B4-BE49-F238E27FC236}">
                  <a16:creationId xmlns:a16="http://schemas.microsoft.com/office/drawing/2014/main" xmlns="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Freeform: Shape 28">
              <a:extLst>
                <a:ext uri="{FF2B5EF4-FFF2-40B4-BE49-F238E27FC236}">
                  <a16:creationId xmlns:a16="http://schemas.microsoft.com/office/drawing/2014/main" xmlns="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Freeform: Shape 29">
              <a:extLst>
                <a:ext uri="{FF2B5EF4-FFF2-40B4-BE49-F238E27FC236}">
                  <a16:creationId xmlns:a16="http://schemas.microsoft.com/office/drawing/2014/main" xmlns="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Freeform: Shape 30">
              <a:extLst>
                <a:ext uri="{FF2B5EF4-FFF2-40B4-BE49-F238E27FC236}">
                  <a16:creationId xmlns:a16="http://schemas.microsoft.com/office/drawing/2014/main" xmlns="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Freeform: Shape 31">
              <a:extLst>
                <a:ext uri="{FF2B5EF4-FFF2-40B4-BE49-F238E27FC236}">
                  <a16:creationId xmlns:a16="http://schemas.microsoft.com/office/drawing/2014/main" xmlns="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Freeform: Shape 32">
              <a:extLst>
                <a:ext uri="{FF2B5EF4-FFF2-40B4-BE49-F238E27FC236}">
                  <a16:creationId xmlns:a16="http://schemas.microsoft.com/office/drawing/2014/main" xmlns="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Freeform: Shape 33">
              <a:extLst>
                <a:ext uri="{FF2B5EF4-FFF2-40B4-BE49-F238E27FC236}">
                  <a16:creationId xmlns:a16="http://schemas.microsoft.com/office/drawing/2014/main" xmlns="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Freeform: Shape 34">
              <a:extLst>
                <a:ext uri="{FF2B5EF4-FFF2-40B4-BE49-F238E27FC236}">
                  <a16:creationId xmlns:a16="http://schemas.microsoft.com/office/drawing/2014/main" xmlns="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Freeform: Shape 35">
              <a:extLst>
                <a:ext uri="{FF2B5EF4-FFF2-40B4-BE49-F238E27FC236}">
                  <a16:creationId xmlns:a16="http://schemas.microsoft.com/office/drawing/2014/main" xmlns="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Freeform: Shape 36">
              <a:extLst>
                <a:ext uri="{FF2B5EF4-FFF2-40B4-BE49-F238E27FC236}">
                  <a16:creationId xmlns:a16="http://schemas.microsoft.com/office/drawing/2014/main" xmlns="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Freeform: Shape 37">
              <a:extLst>
                <a:ext uri="{FF2B5EF4-FFF2-40B4-BE49-F238E27FC236}">
                  <a16:creationId xmlns:a16="http://schemas.microsoft.com/office/drawing/2014/main" xmlns="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Freeform: Shape 38">
              <a:extLst>
                <a:ext uri="{FF2B5EF4-FFF2-40B4-BE49-F238E27FC236}">
                  <a16:creationId xmlns:a16="http://schemas.microsoft.com/office/drawing/2014/main" xmlns="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06" name="Group 255">
            <a:extLst>
              <a:ext uri="{FF2B5EF4-FFF2-40B4-BE49-F238E27FC236}">
                <a16:creationId xmlns:a16="http://schemas.microsoft.com/office/drawing/2014/main" xmlns="" id="{54439F45-6144-42CE-9449-850320C2A715}"/>
              </a:ext>
            </a:extLst>
          </p:cNvPr>
          <p:cNvGrpSpPr/>
          <p:nvPr/>
        </p:nvGrpSpPr>
        <p:grpSpPr>
          <a:xfrm>
            <a:off x="3062477" y="5979009"/>
            <a:ext cx="891719" cy="985936"/>
            <a:chOff x="4490668" y="1848552"/>
            <a:chExt cx="1251662" cy="1198340"/>
          </a:xfrm>
          <a:solidFill>
            <a:srgbClr val="FFE575"/>
          </a:solidFill>
        </p:grpSpPr>
        <p:sp>
          <p:nvSpPr>
            <p:cNvPr id="407" name="Freeform: Shape 108">
              <a:extLst>
                <a:ext uri="{FF2B5EF4-FFF2-40B4-BE49-F238E27FC236}">
                  <a16:creationId xmlns:a16="http://schemas.microsoft.com/office/drawing/2014/main" xmlns="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Freeform: Shape 109">
              <a:extLst>
                <a:ext uri="{FF2B5EF4-FFF2-40B4-BE49-F238E27FC236}">
                  <a16:creationId xmlns:a16="http://schemas.microsoft.com/office/drawing/2014/main" xmlns="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Freeform: Shape 110">
              <a:extLst>
                <a:ext uri="{FF2B5EF4-FFF2-40B4-BE49-F238E27FC236}">
                  <a16:creationId xmlns:a16="http://schemas.microsoft.com/office/drawing/2014/main" xmlns="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Freeform: Shape 111">
              <a:extLst>
                <a:ext uri="{FF2B5EF4-FFF2-40B4-BE49-F238E27FC236}">
                  <a16:creationId xmlns:a16="http://schemas.microsoft.com/office/drawing/2014/main" xmlns="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Freeform: Shape 112">
              <a:extLst>
                <a:ext uri="{FF2B5EF4-FFF2-40B4-BE49-F238E27FC236}">
                  <a16:creationId xmlns:a16="http://schemas.microsoft.com/office/drawing/2014/main" xmlns="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Freeform: Shape 113">
              <a:extLst>
                <a:ext uri="{FF2B5EF4-FFF2-40B4-BE49-F238E27FC236}">
                  <a16:creationId xmlns:a16="http://schemas.microsoft.com/office/drawing/2014/main" xmlns="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Freeform: Shape 114">
              <a:extLst>
                <a:ext uri="{FF2B5EF4-FFF2-40B4-BE49-F238E27FC236}">
                  <a16:creationId xmlns:a16="http://schemas.microsoft.com/office/drawing/2014/main" xmlns="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Freeform: Shape 115">
              <a:extLst>
                <a:ext uri="{FF2B5EF4-FFF2-40B4-BE49-F238E27FC236}">
                  <a16:creationId xmlns:a16="http://schemas.microsoft.com/office/drawing/2014/main" xmlns="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Freeform: Shape 116">
              <a:extLst>
                <a:ext uri="{FF2B5EF4-FFF2-40B4-BE49-F238E27FC236}">
                  <a16:creationId xmlns:a16="http://schemas.microsoft.com/office/drawing/2014/main" xmlns="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Freeform: Shape 117">
              <a:extLst>
                <a:ext uri="{FF2B5EF4-FFF2-40B4-BE49-F238E27FC236}">
                  <a16:creationId xmlns:a16="http://schemas.microsoft.com/office/drawing/2014/main" xmlns="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Freeform: Shape 118">
              <a:extLst>
                <a:ext uri="{FF2B5EF4-FFF2-40B4-BE49-F238E27FC236}">
                  <a16:creationId xmlns:a16="http://schemas.microsoft.com/office/drawing/2014/main" xmlns="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Freeform: Shape 119">
              <a:extLst>
                <a:ext uri="{FF2B5EF4-FFF2-40B4-BE49-F238E27FC236}">
                  <a16:creationId xmlns:a16="http://schemas.microsoft.com/office/drawing/2014/main" xmlns="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Freeform: Shape 120">
              <a:extLst>
                <a:ext uri="{FF2B5EF4-FFF2-40B4-BE49-F238E27FC236}">
                  <a16:creationId xmlns:a16="http://schemas.microsoft.com/office/drawing/2014/main" xmlns="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Freeform: Shape 121">
              <a:extLst>
                <a:ext uri="{FF2B5EF4-FFF2-40B4-BE49-F238E27FC236}">
                  <a16:creationId xmlns:a16="http://schemas.microsoft.com/office/drawing/2014/main" xmlns="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Freeform: Shape 122">
              <a:extLst>
                <a:ext uri="{FF2B5EF4-FFF2-40B4-BE49-F238E27FC236}">
                  <a16:creationId xmlns:a16="http://schemas.microsoft.com/office/drawing/2014/main" xmlns="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Freeform: Shape 123">
              <a:extLst>
                <a:ext uri="{FF2B5EF4-FFF2-40B4-BE49-F238E27FC236}">
                  <a16:creationId xmlns:a16="http://schemas.microsoft.com/office/drawing/2014/main" xmlns="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Freeform: Shape 124">
              <a:extLst>
                <a:ext uri="{FF2B5EF4-FFF2-40B4-BE49-F238E27FC236}">
                  <a16:creationId xmlns:a16="http://schemas.microsoft.com/office/drawing/2014/main" xmlns="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Freeform: Shape 125">
              <a:extLst>
                <a:ext uri="{FF2B5EF4-FFF2-40B4-BE49-F238E27FC236}">
                  <a16:creationId xmlns:a16="http://schemas.microsoft.com/office/drawing/2014/main" xmlns="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Freeform: Shape 126">
              <a:extLst>
                <a:ext uri="{FF2B5EF4-FFF2-40B4-BE49-F238E27FC236}">
                  <a16:creationId xmlns:a16="http://schemas.microsoft.com/office/drawing/2014/main" xmlns="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Freeform: Shape 127">
              <a:extLst>
                <a:ext uri="{FF2B5EF4-FFF2-40B4-BE49-F238E27FC236}">
                  <a16:creationId xmlns:a16="http://schemas.microsoft.com/office/drawing/2014/main" xmlns="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Freeform: Shape 128">
              <a:extLst>
                <a:ext uri="{FF2B5EF4-FFF2-40B4-BE49-F238E27FC236}">
                  <a16:creationId xmlns:a16="http://schemas.microsoft.com/office/drawing/2014/main" xmlns="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Freeform: Shape 129">
              <a:extLst>
                <a:ext uri="{FF2B5EF4-FFF2-40B4-BE49-F238E27FC236}">
                  <a16:creationId xmlns:a16="http://schemas.microsoft.com/office/drawing/2014/main" xmlns="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Freeform: Shape 130">
              <a:extLst>
                <a:ext uri="{FF2B5EF4-FFF2-40B4-BE49-F238E27FC236}">
                  <a16:creationId xmlns:a16="http://schemas.microsoft.com/office/drawing/2014/main" xmlns="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Freeform: Shape 131">
              <a:extLst>
                <a:ext uri="{FF2B5EF4-FFF2-40B4-BE49-F238E27FC236}">
                  <a16:creationId xmlns:a16="http://schemas.microsoft.com/office/drawing/2014/main" xmlns="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Freeform: Shape 132">
              <a:extLst>
                <a:ext uri="{FF2B5EF4-FFF2-40B4-BE49-F238E27FC236}">
                  <a16:creationId xmlns:a16="http://schemas.microsoft.com/office/drawing/2014/main" xmlns="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Freeform: Shape 133">
              <a:extLst>
                <a:ext uri="{FF2B5EF4-FFF2-40B4-BE49-F238E27FC236}">
                  <a16:creationId xmlns:a16="http://schemas.microsoft.com/office/drawing/2014/main" xmlns="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Freeform: Shape 134">
              <a:extLst>
                <a:ext uri="{FF2B5EF4-FFF2-40B4-BE49-F238E27FC236}">
                  <a16:creationId xmlns:a16="http://schemas.microsoft.com/office/drawing/2014/main" xmlns="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Freeform: Shape 135">
              <a:extLst>
                <a:ext uri="{FF2B5EF4-FFF2-40B4-BE49-F238E27FC236}">
                  <a16:creationId xmlns:a16="http://schemas.microsoft.com/office/drawing/2014/main" xmlns="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Freeform: Shape 136">
              <a:extLst>
                <a:ext uri="{FF2B5EF4-FFF2-40B4-BE49-F238E27FC236}">
                  <a16:creationId xmlns:a16="http://schemas.microsoft.com/office/drawing/2014/main" xmlns="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Freeform: Shape 137">
              <a:extLst>
                <a:ext uri="{FF2B5EF4-FFF2-40B4-BE49-F238E27FC236}">
                  <a16:creationId xmlns:a16="http://schemas.microsoft.com/office/drawing/2014/main" xmlns="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Freeform: Shape 138">
              <a:extLst>
                <a:ext uri="{FF2B5EF4-FFF2-40B4-BE49-F238E27FC236}">
                  <a16:creationId xmlns:a16="http://schemas.microsoft.com/office/drawing/2014/main" xmlns="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Freeform: Shape 139">
              <a:extLst>
                <a:ext uri="{FF2B5EF4-FFF2-40B4-BE49-F238E27FC236}">
                  <a16:creationId xmlns:a16="http://schemas.microsoft.com/office/drawing/2014/main" xmlns="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Freeform: Shape 140">
              <a:extLst>
                <a:ext uri="{FF2B5EF4-FFF2-40B4-BE49-F238E27FC236}">
                  <a16:creationId xmlns:a16="http://schemas.microsoft.com/office/drawing/2014/main" xmlns="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0" name="Group 255">
            <a:extLst>
              <a:ext uri="{FF2B5EF4-FFF2-40B4-BE49-F238E27FC236}">
                <a16:creationId xmlns:a16="http://schemas.microsoft.com/office/drawing/2014/main" xmlns="" id="{54439F45-6144-42CE-9449-850320C2A715}"/>
              </a:ext>
            </a:extLst>
          </p:cNvPr>
          <p:cNvGrpSpPr/>
          <p:nvPr/>
        </p:nvGrpSpPr>
        <p:grpSpPr>
          <a:xfrm>
            <a:off x="1086850" y="5996167"/>
            <a:ext cx="891719" cy="985936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441" name="Freeform: Shape 108">
              <a:extLst>
                <a:ext uri="{FF2B5EF4-FFF2-40B4-BE49-F238E27FC236}">
                  <a16:creationId xmlns:a16="http://schemas.microsoft.com/office/drawing/2014/main" xmlns="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Freeform: Shape 109">
              <a:extLst>
                <a:ext uri="{FF2B5EF4-FFF2-40B4-BE49-F238E27FC236}">
                  <a16:creationId xmlns:a16="http://schemas.microsoft.com/office/drawing/2014/main" xmlns="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Freeform: Shape 110">
              <a:extLst>
                <a:ext uri="{FF2B5EF4-FFF2-40B4-BE49-F238E27FC236}">
                  <a16:creationId xmlns:a16="http://schemas.microsoft.com/office/drawing/2014/main" xmlns="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Freeform: Shape 111">
              <a:extLst>
                <a:ext uri="{FF2B5EF4-FFF2-40B4-BE49-F238E27FC236}">
                  <a16:creationId xmlns:a16="http://schemas.microsoft.com/office/drawing/2014/main" xmlns="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Freeform: Shape 112">
              <a:extLst>
                <a:ext uri="{FF2B5EF4-FFF2-40B4-BE49-F238E27FC236}">
                  <a16:creationId xmlns:a16="http://schemas.microsoft.com/office/drawing/2014/main" xmlns="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Freeform: Shape 113">
              <a:extLst>
                <a:ext uri="{FF2B5EF4-FFF2-40B4-BE49-F238E27FC236}">
                  <a16:creationId xmlns:a16="http://schemas.microsoft.com/office/drawing/2014/main" xmlns="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Freeform: Shape 114">
              <a:extLst>
                <a:ext uri="{FF2B5EF4-FFF2-40B4-BE49-F238E27FC236}">
                  <a16:creationId xmlns:a16="http://schemas.microsoft.com/office/drawing/2014/main" xmlns="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Freeform: Shape 115">
              <a:extLst>
                <a:ext uri="{FF2B5EF4-FFF2-40B4-BE49-F238E27FC236}">
                  <a16:creationId xmlns:a16="http://schemas.microsoft.com/office/drawing/2014/main" xmlns="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Freeform: Shape 116">
              <a:extLst>
                <a:ext uri="{FF2B5EF4-FFF2-40B4-BE49-F238E27FC236}">
                  <a16:creationId xmlns:a16="http://schemas.microsoft.com/office/drawing/2014/main" xmlns="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Freeform: Shape 117">
              <a:extLst>
                <a:ext uri="{FF2B5EF4-FFF2-40B4-BE49-F238E27FC236}">
                  <a16:creationId xmlns:a16="http://schemas.microsoft.com/office/drawing/2014/main" xmlns="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Freeform: Shape 118">
              <a:extLst>
                <a:ext uri="{FF2B5EF4-FFF2-40B4-BE49-F238E27FC236}">
                  <a16:creationId xmlns:a16="http://schemas.microsoft.com/office/drawing/2014/main" xmlns="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Freeform: Shape 119">
              <a:extLst>
                <a:ext uri="{FF2B5EF4-FFF2-40B4-BE49-F238E27FC236}">
                  <a16:creationId xmlns:a16="http://schemas.microsoft.com/office/drawing/2014/main" xmlns="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Freeform: Shape 120">
              <a:extLst>
                <a:ext uri="{FF2B5EF4-FFF2-40B4-BE49-F238E27FC236}">
                  <a16:creationId xmlns:a16="http://schemas.microsoft.com/office/drawing/2014/main" xmlns="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Freeform: Shape 121">
              <a:extLst>
                <a:ext uri="{FF2B5EF4-FFF2-40B4-BE49-F238E27FC236}">
                  <a16:creationId xmlns:a16="http://schemas.microsoft.com/office/drawing/2014/main" xmlns="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Freeform: Shape 122">
              <a:extLst>
                <a:ext uri="{FF2B5EF4-FFF2-40B4-BE49-F238E27FC236}">
                  <a16:creationId xmlns:a16="http://schemas.microsoft.com/office/drawing/2014/main" xmlns="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Freeform: Shape 123">
              <a:extLst>
                <a:ext uri="{FF2B5EF4-FFF2-40B4-BE49-F238E27FC236}">
                  <a16:creationId xmlns:a16="http://schemas.microsoft.com/office/drawing/2014/main" xmlns="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Freeform: Shape 124">
              <a:extLst>
                <a:ext uri="{FF2B5EF4-FFF2-40B4-BE49-F238E27FC236}">
                  <a16:creationId xmlns:a16="http://schemas.microsoft.com/office/drawing/2014/main" xmlns="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Freeform: Shape 125">
              <a:extLst>
                <a:ext uri="{FF2B5EF4-FFF2-40B4-BE49-F238E27FC236}">
                  <a16:creationId xmlns:a16="http://schemas.microsoft.com/office/drawing/2014/main" xmlns="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Freeform: Shape 126">
              <a:extLst>
                <a:ext uri="{FF2B5EF4-FFF2-40B4-BE49-F238E27FC236}">
                  <a16:creationId xmlns:a16="http://schemas.microsoft.com/office/drawing/2014/main" xmlns="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Freeform: Shape 127">
              <a:extLst>
                <a:ext uri="{FF2B5EF4-FFF2-40B4-BE49-F238E27FC236}">
                  <a16:creationId xmlns:a16="http://schemas.microsoft.com/office/drawing/2014/main" xmlns="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Freeform: Shape 128">
              <a:extLst>
                <a:ext uri="{FF2B5EF4-FFF2-40B4-BE49-F238E27FC236}">
                  <a16:creationId xmlns:a16="http://schemas.microsoft.com/office/drawing/2014/main" xmlns="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Freeform: Shape 129">
              <a:extLst>
                <a:ext uri="{FF2B5EF4-FFF2-40B4-BE49-F238E27FC236}">
                  <a16:creationId xmlns:a16="http://schemas.microsoft.com/office/drawing/2014/main" xmlns="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Freeform: Shape 130">
              <a:extLst>
                <a:ext uri="{FF2B5EF4-FFF2-40B4-BE49-F238E27FC236}">
                  <a16:creationId xmlns:a16="http://schemas.microsoft.com/office/drawing/2014/main" xmlns="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Freeform: Shape 131">
              <a:extLst>
                <a:ext uri="{FF2B5EF4-FFF2-40B4-BE49-F238E27FC236}">
                  <a16:creationId xmlns:a16="http://schemas.microsoft.com/office/drawing/2014/main" xmlns="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Freeform: Shape 132">
              <a:extLst>
                <a:ext uri="{FF2B5EF4-FFF2-40B4-BE49-F238E27FC236}">
                  <a16:creationId xmlns:a16="http://schemas.microsoft.com/office/drawing/2014/main" xmlns="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Freeform: Shape 133">
              <a:extLst>
                <a:ext uri="{FF2B5EF4-FFF2-40B4-BE49-F238E27FC236}">
                  <a16:creationId xmlns:a16="http://schemas.microsoft.com/office/drawing/2014/main" xmlns="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Freeform: Shape 134">
              <a:extLst>
                <a:ext uri="{FF2B5EF4-FFF2-40B4-BE49-F238E27FC236}">
                  <a16:creationId xmlns:a16="http://schemas.microsoft.com/office/drawing/2014/main" xmlns="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Freeform: Shape 135">
              <a:extLst>
                <a:ext uri="{FF2B5EF4-FFF2-40B4-BE49-F238E27FC236}">
                  <a16:creationId xmlns:a16="http://schemas.microsoft.com/office/drawing/2014/main" xmlns="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Freeform: Shape 136">
              <a:extLst>
                <a:ext uri="{FF2B5EF4-FFF2-40B4-BE49-F238E27FC236}">
                  <a16:creationId xmlns:a16="http://schemas.microsoft.com/office/drawing/2014/main" xmlns="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Freeform: Shape 137">
              <a:extLst>
                <a:ext uri="{FF2B5EF4-FFF2-40B4-BE49-F238E27FC236}">
                  <a16:creationId xmlns:a16="http://schemas.microsoft.com/office/drawing/2014/main" xmlns="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Freeform: Shape 138">
              <a:extLst>
                <a:ext uri="{FF2B5EF4-FFF2-40B4-BE49-F238E27FC236}">
                  <a16:creationId xmlns:a16="http://schemas.microsoft.com/office/drawing/2014/main" xmlns="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Freeform: Shape 139">
              <a:extLst>
                <a:ext uri="{FF2B5EF4-FFF2-40B4-BE49-F238E27FC236}">
                  <a16:creationId xmlns:a16="http://schemas.microsoft.com/office/drawing/2014/main" xmlns="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Freeform: Shape 140">
              <a:extLst>
                <a:ext uri="{FF2B5EF4-FFF2-40B4-BE49-F238E27FC236}">
                  <a16:creationId xmlns:a16="http://schemas.microsoft.com/office/drawing/2014/main" xmlns="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AEC3BE3B-2F9F-4CCB-95CA-256EF526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4" y="5182440"/>
            <a:ext cx="2940763" cy="646331"/>
          </a:xfrm>
          <a:prstGeom prst="rect">
            <a:avLst/>
          </a:prstGeom>
          <a:solidFill>
            <a:srgbClr val="FFE1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noProof="1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2</a:t>
            </a:r>
            <a:endParaRPr lang="en-US" altLang="zh-CN" sz="3600" b="1" noProof="1"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74" name="Group 260">
            <a:extLst>
              <a:ext uri="{FF2B5EF4-FFF2-40B4-BE49-F238E27FC236}">
                <a16:creationId xmlns:a16="http://schemas.microsoft.com/office/drawing/2014/main" xmlns="" id="{A4886B43-3774-4734-BE89-E167564B6D7C}"/>
              </a:ext>
            </a:extLst>
          </p:cNvPr>
          <p:cNvGrpSpPr/>
          <p:nvPr/>
        </p:nvGrpSpPr>
        <p:grpSpPr>
          <a:xfrm>
            <a:off x="4403622" y="5207871"/>
            <a:ext cx="1522264" cy="1167004"/>
            <a:chOff x="2977744" y="1751833"/>
            <a:chExt cx="1322776" cy="846138"/>
          </a:xfrm>
          <a:solidFill>
            <a:srgbClr val="A5C408"/>
          </a:solidFill>
        </p:grpSpPr>
        <p:sp>
          <p:nvSpPr>
            <p:cNvPr id="475" name="Freeform: Shape 40">
              <a:extLst>
                <a:ext uri="{FF2B5EF4-FFF2-40B4-BE49-F238E27FC236}">
                  <a16:creationId xmlns:a16="http://schemas.microsoft.com/office/drawing/2014/main" xmlns="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Freeform: Shape 41">
              <a:extLst>
                <a:ext uri="{FF2B5EF4-FFF2-40B4-BE49-F238E27FC236}">
                  <a16:creationId xmlns:a16="http://schemas.microsoft.com/office/drawing/2014/main" xmlns="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Freeform: Shape 42">
              <a:extLst>
                <a:ext uri="{FF2B5EF4-FFF2-40B4-BE49-F238E27FC236}">
                  <a16:creationId xmlns:a16="http://schemas.microsoft.com/office/drawing/2014/main" xmlns="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Freeform: Shape 43">
              <a:extLst>
                <a:ext uri="{FF2B5EF4-FFF2-40B4-BE49-F238E27FC236}">
                  <a16:creationId xmlns:a16="http://schemas.microsoft.com/office/drawing/2014/main" xmlns="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Freeform: Shape 44">
              <a:extLst>
                <a:ext uri="{FF2B5EF4-FFF2-40B4-BE49-F238E27FC236}">
                  <a16:creationId xmlns:a16="http://schemas.microsoft.com/office/drawing/2014/main" xmlns="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Freeform: Shape 45">
              <a:extLst>
                <a:ext uri="{FF2B5EF4-FFF2-40B4-BE49-F238E27FC236}">
                  <a16:creationId xmlns:a16="http://schemas.microsoft.com/office/drawing/2014/main" xmlns="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Freeform: Shape 46">
              <a:extLst>
                <a:ext uri="{FF2B5EF4-FFF2-40B4-BE49-F238E27FC236}">
                  <a16:creationId xmlns:a16="http://schemas.microsoft.com/office/drawing/2014/main" xmlns="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Freeform: Shape 47">
              <a:extLst>
                <a:ext uri="{FF2B5EF4-FFF2-40B4-BE49-F238E27FC236}">
                  <a16:creationId xmlns:a16="http://schemas.microsoft.com/office/drawing/2014/main" xmlns="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Freeform: Shape 48">
              <a:extLst>
                <a:ext uri="{FF2B5EF4-FFF2-40B4-BE49-F238E27FC236}">
                  <a16:creationId xmlns:a16="http://schemas.microsoft.com/office/drawing/2014/main" xmlns="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Freeform: Shape 49">
              <a:extLst>
                <a:ext uri="{FF2B5EF4-FFF2-40B4-BE49-F238E27FC236}">
                  <a16:creationId xmlns:a16="http://schemas.microsoft.com/office/drawing/2014/main" xmlns="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Freeform: Shape 50">
              <a:extLst>
                <a:ext uri="{FF2B5EF4-FFF2-40B4-BE49-F238E27FC236}">
                  <a16:creationId xmlns:a16="http://schemas.microsoft.com/office/drawing/2014/main" xmlns="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Freeform: Shape 51">
              <a:extLst>
                <a:ext uri="{FF2B5EF4-FFF2-40B4-BE49-F238E27FC236}">
                  <a16:creationId xmlns:a16="http://schemas.microsoft.com/office/drawing/2014/main" xmlns="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Freeform: Shape 52">
              <a:extLst>
                <a:ext uri="{FF2B5EF4-FFF2-40B4-BE49-F238E27FC236}">
                  <a16:creationId xmlns:a16="http://schemas.microsoft.com/office/drawing/2014/main" xmlns="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Freeform: Shape 53">
              <a:extLst>
                <a:ext uri="{FF2B5EF4-FFF2-40B4-BE49-F238E27FC236}">
                  <a16:creationId xmlns:a16="http://schemas.microsoft.com/office/drawing/2014/main" xmlns="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Freeform: Shape 54">
              <a:extLst>
                <a:ext uri="{FF2B5EF4-FFF2-40B4-BE49-F238E27FC236}">
                  <a16:creationId xmlns:a16="http://schemas.microsoft.com/office/drawing/2014/main" xmlns="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Freeform: Shape 55">
              <a:extLst>
                <a:ext uri="{FF2B5EF4-FFF2-40B4-BE49-F238E27FC236}">
                  <a16:creationId xmlns:a16="http://schemas.microsoft.com/office/drawing/2014/main" xmlns="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Freeform: Shape 56">
              <a:extLst>
                <a:ext uri="{FF2B5EF4-FFF2-40B4-BE49-F238E27FC236}">
                  <a16:creationId xmlns:a16="http://schemas.microsoft.com/office/drawing/2014/main" xmlns="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Freeform: Shape 57">
              <a:extLst>
                <a:ext uri="{FF2B5EF4-FFF2-40B4-BE49-F238E27FC236}">
                  <a16:creationId xmlns:a16="http://schemas.microsoft.com/office/drawing/2014/main" xmlns="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Freeform: Shape 58">
              <a:extLst>
                <a:ext uri="{FF2B5EF4-FFF2-40B4-BE49-F238E27FC236}">
                  <a16:creationId xmlns:a16="http://schemas.microsoft.com/office/drawing/2014/main" xmlns="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Freeform: Shape 59">
              <a:extLst>
                <a:ext uri="{FF2B5EF4-FFF2-40B4-BE49-F238E27FC236}">
                  <a16:creationId xmlns:a16="http://schemas.microsoft.com/office/drawing/2014/main" xmlns="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Freeform: Shape 60">
              <a:extLst>
                <a:ext uri="{FF2B5EF4-FFF2-40B4-BE49-F238E27FC236}">
                  <a16:creationId xmlns:a16="http://schemas.microsoft.com/office/drawing/2014/main" xmlns="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Freeform: Shape 61">
              <a:extLst>
                <a:ext uri="{FF2B5EF4-FFF2-40B4-BE49-F238E27FC236}">
                  <a16:creationId xmlns:a16="http://schemas.microsoft.com/office/drawing/2014/main" xmlns="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Freeform: Shape 62">
              <a:extLst>
                <a:ext uri="{FF2B5EF4-FFF2-40B4-BE49-F238E27FC236}">
                  <a16:creationId xmlns:a16="http://schemas.microsoft.com/office/drawing/2014/main" xmlns="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Freeform: Shape 63">
              <a:extLst>
                <a:ext uri="{FF2B5EF4-FFF2-40B4-BE49-F238E27FC236}">
                  <a16:creationId xmlns:a16="http://schemas.microsoft.com/office/drawing/2014/main" xmlns="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Freeform: Shape 64">
              <a:extLst>
                <a:ext uri="{FF2B5EF4-FFF2-40B4-BE49-F238E27FC236}">
                  <a16:creationId xmlns:a16="http://schemas.microsoft.com/office/drawing/2014/main" xmlns="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Freeform: Shape 65">
              <a:extLst>
                <a:ext uri="{FF2B5EF4-FFF2-40B4-BE49-F238E27FC236}">
                  <a16:creationId xmlns:a16="http://schemas.microsoft.com/office/drawing/2014/main" xmlns="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Freeform: Shape 66">
              <a:extLst>
                <a:ext uri="{FF2B5EF4-FFF2-40B4-BE49-F238E27FC236}">
                  <a16:creationId xmlns:a16="http://schemas.microsoft.com/office/drawing/2014/main" xmlns="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Freeform: Shape 67">
              <a:extLst>
                <a:ext uri="{FF2B5EF4-FFF2-40B4-BE49-F238E27FC236}">
                  <a16:creationId xmlns:a16="http://schemas.microsoft.com/office/drawing/2014/main" xmlns="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Freeform: Shape 68">
              <a:extLst>
                <a:ext uri="{FF2B5EF4-FFF2-40B4-BE49-F238E27FC236}">
                  <a16:creationId xmlns:a16="http://schemas.microsoft.com/office/drawing/2014/main" xmlns="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Freeform: Shape 69">
              <a:extLst>
                <a:ext uri="{FF2B5EF4-FFF2-40B4-BE49-F238E27FC236}">
                  <a16:creationId xmlns:a16="http://schemas.microsoft.com/office/drawing/2014/main" xmlns="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Freeform: Shape 70">
              <a:extLst>
                <a:ext uri="{FF2B5EF4-FFF2-40B4-BE49-F238E27FC236}">
                  <a16:creationId xmlns:a16="http://schemas.microsoft.com/office/drawing/2014/main" xmlns="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Freeform: Shape 71">
              <a:extLst>
                <a:ext uri="{FF2B5EF4-FFF2-40B4-BE49-F238E27FC236}">
                  <a16:creationId xmlns:a16="http://schemas.microsoft.com/office/drawing/2014/main" xmlns="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Freeform: Shape 72">
              <a:extLst>
                <a:ext uri="{FF2B5EF4-FFF2-40B4-BE49-F238E27FC236}">
                  <a16:creationId xmlns:a16="http://schemas.microsoft.com/office/drawing/2014/main" xmlns="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Freeform: Shape 74">
              <a:extLst>
                <a:ext uri="{FF2B5EF4-FFF2-40B4-BE49-F238E27FC236}">
                  <a16:creationId xmlns:a16="http://schemas.microsoft.com/office/drawing/2014/main" xmlns="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Freeform: Shape 75">
              <a:extLst>
                <a:ext uri="{FF2B5EF4-FFF2-40B4-BE49-F238E27FC236}">
                  <a16:creationId xmlns:a16="http://schemas.microsoft.com/office/drawing/2014/main" xmlns="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Freeform: Shape 76">
              <a:extLst>
                <a:ext uri="{FF2B5EF4-FFF2-40B4-BE49-F238E27FC236}">
                  <a16:creationId xmlns:a16="http://schemas.microsoft.com/office/drawing/2014/main" xmlns="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Freeform: Shape 77">
              <a:extLst>
                <a:ext uri="{FF2B5EF4-FFF2-40B4-BE49-F238E27FC236}">
                  <a16:creationId xmlns:a16="http://schemas.microsoft.com/office/drawing/2014/main" xmlns="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Freeform: Shape 78">
              <a:extLst>
                <a:ext uri="{FF2B5EF4-FFF2-40B4-BE49-F238E27FC236}">
                  <a16:creationId xmlns:a16="http://schemas.microsoft.com/office/drawing/2014/main" xmlns="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Freeform: Shape 79">
              <a:extLst>
                <a:ext uri="{FF2B5EF4-FFF2-40B4-BE49-F238E27FC236}">
                  <a16:creationId xmlns:a16="http://schemas.microsoft.com/office/drawing/2014/main" xmlns="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Freeform: Shape 80">
              <a:extLst>
                <a:ext uri="{FF2B5EF4-FFF2-40B4-BE49-F238E27FC236}">
                  <a16:creationId xmlns:a16="http://schemas.microsoft.com/office/drawing/2014/main" xmlns="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Freeform: Shape 81">
              <a:extLst>
                <a:ext uri="{FF2B5EF4-FFF2-40B4-BE49-F238E27FC236}">
                  <a16:creationId xmlns:a16="http://schemas.microsoft.com/office/drawing/2014/main" xmlns="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Freeform: Shape 82">
              <a:extLst>
                <a:ext uri="{FF2B5EF4-FFF2-40B4-BE49-F238E27FC236}">
                  <a16:creationId xmlns:a16="http://schemas.microsoft.com/office/drawing/2014/main" xmlns="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Freeform: Shape 83">
              <a:extLst>
                <a:ext uri="{FF2B5EF4-FFF2-40B4-BE49-F238E27FC236}">
                  <a16:creationId xmlns:a16="http://schemas.microsoft.com/office/drawing/2014/main" xmlns="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Freeform: Shape 84">
              <a:extLst>
                <a:ext uri="{FF2B5EF4-FFF2-40B4-BE49-F238E27FC236}">
                  <a16:creationId xmlns:a16="http://schemas.microsoft.com/office/drawing/2014/main" xmlns="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Freeform: Shape 85">
              <a:extLst>
                <a:ext uri="{FF2B5EF4-FFF2-40B4-BE49-F238E27FC236}">
                  <a16:creationId xmlns:a16="http://schemas.microsoft.com/office/drawing/2014/main" xmlns="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Freeform: Shape 86">
              <a:extLst>
                <a:ext uri="{FF2B5EF4-FFF2-40B4-BE49-F238E27FC236}">
                  <a16:creationId xmlns:a16="http://schemas.microsoft.com/office/drawing/2014/main" xmlns="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Freeform: Shape 87">
              <a:extLst>
                <a:ext uri="{FF2B5EF4-FFF2-40B4-BE49-F238E27FC236}">
                  <a16:creationId xmlns:a16="http://schemas.microsoft.com/office/drawing/2014/main" xmlns="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Freeform: Shape 88">
              <a:extLst>
                <a:ext uri="{FF2B5EF4-FFF2-40B4-BE49-F238E27FC236}">
                  <a16:creationId xmlns:a16="http://schemas.microsoft.com/office/drawing/2014/main" xmlns="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Freeform: Shape 89">
              <a:extLst>
                <a:ext uri="{FF2B5EF4-FFF2-40B4-BE49-F238E27FC236}">
                  <a16:creationId xmlns:a16="http://schemas.microsoft.com/office/drawing/2014/main" xmlns="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Freeform: Shape 90">
              <a:extLst>
                <a:ext uri="{FF2B5EF4-FFF2-40B4-BE49-F238E27FC236}">
                  <a16:creationId xmlns:a16="http://schemas.microsoft.com/office/drawing/2014/main" xmlns="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Freeform: Shape 91">
              <a:extLst>
                <a:ext uri="{FF2B5EF4-FFF2-40B4-BE49-F238E27FC236}">
                  <a16:creationId xmlns:a16="http://schemas.microsoft.com/office/drawing/2014/main" xmlns="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Freeform: Shape 92">
              <a:extLst>
                <a:ext uri="{FF2B5EF4-FFF2-40B4-BE49-F238E27FC236}">
                  <a16:creationId xmlns:a16="http://schemas.microsoft.com/office/drawing/2014/main" xmlns="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Freeform: Shape 93">
              <a:extLst>
                <a:ext uri="{FF2B5EF4-FFF2-40B4-BE49-F238E27FC236}">
                  <a16:creationId xmlns:a16="http://schemas.microsoft.com/office/drawing/2014/main" xmlns="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Freeform: Shape 94">
              <a:extLst>
                <a:ext uri="{FF2B5EF4-FFF2-40B4-BE49-F238E27FC236}">
                  <a16:creationId xmlns:a16="http://schemas.microsoft.com/office/drawing/2014/main" xmlns="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Freeform: Shape 95">
              <a:extLst>
                <a:ext uri="{FF2B5EF4-FFF2-40B4-BE49-F238E27FC236}">
                  <a16:creationId xmlns:a16="http://schemas.microsoft.com/office/drawing/2014/main" xmlns="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Freeform: Shape 96">
              <a:extLst>
                <a:ext uri="{FF2B5EF4-FFF2-40B4-BE49-F238E27FC236}">
                  <a16:creationId xmlns:a16="http://schemas.microsoft.com/office/drawing/2014/main" xmlns="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Freeform: Shape 97">
              <a:extLst>
                <a:ext uri="{FF2B5EF4-FFF2-40B4-BE49-F238E27FC236}">
                  <a16:creationId xmlns:a16="http://schemas.microsoft.com/office/drawing/2014/main" xmlns="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Freeform: Shape 98">
              <a:extLst>
                <a:ext uri="{FF2B5EF4-FFF2-40B4-BE49-F238E27FC236}">
                  <a16:creationId xmlns:a16="http://schemas.microsoft.com/office/drawing/2014/main" xmlns="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3" name="Freeform: Shape 99">
              <a:extLst>
                <a:ext uri="{FF2B5EF4-FFF2-40B4-BE49-F238E27FC236}">
                  <a16:creationId xmlns:a16="http://schemas.microsoft.com/office/drawing/2014/main" xmlns="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4" name="Freeform: Shape 100">
              <a:extLst>
                <a:ext uri="{FF2B5EF4-FFF2-40B4-BE49-F238E27FC236}">
                  <a16:creationId xmlns:a16="http://schemas.microsoft.com/office/drawing/2014/main" xmlns="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5" name="Freeform: Shape 101">
              <a:extLst>
                <a:ext uri="{FF2B5EF4-FFF2-40B4-BE49-F238E27FC236}">
                  <a16:creationId xmlns:a16="http://schemas.microsoft.com/office/drawing/2014/main" xmlns="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6" name="Freeform: Shape 102">
              <a:extLst>
                <a:ext uri="{FF2B5EF4-FFF2-40B4-BE49-F238E27FC236}">
                  <a16:creationId xmlns:a16="http://schemas.microsoft.com/office/drawing/2014/main" xmlns="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7" name="Freeform: Shape 103">
              <a:extLst>
                <a:ext uri="{FF2B5EF4-FFF2-40B4-BE49-F238E27FC236}">
                  <a16:creationId xmlns:a16="http://schemas.microsoft.com/office/drawing/2014/main" xmlns="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8" name="Freeform: Shape 104">
              <a:extLst>
                <a:ext uri="{FF2B5EF4-FFF2-40B4-BE49-F238E27FC236}">
                  <a16:creationId xmlns:a16="http://schemas.microsoft.com/office/drawing/2014/main" xmlns="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9" name="Freeform: Shape 105">
              <a:extLst>
                <a:ext uri="{FF2B5EF4-FFF2-40B4-BE49-F238E27FC236}">
                  <a16:creationId xmlns:a16="http://schemas.microsoft.com/office/drawing/2014/main" xmlns="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0" name="Freeform: Shape 106">
              <a:extLst>
                <a:ext uri="{FF2B5EF4-FFF2-40B4-BE49-F238E27FC236}">
                  <a16:creationId xmlns:a16="http://schemas.microsoft.com/office/drawing/2014/main" xmlns="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36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11" grpId="0"/>
      <p:bldP spid="213" grpId="0"/>
      <p:bldP spid="214" grpId="0" animBg="1"/>
      <p:bldP spid="215" grpId="0"/>
      <p:bldP spid="216" grpId="0" animBg="1"/>
      <p:bldP spid="217" grpId="0"/>
      <p:bldP spid="2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779191" y="-477522"/>
            <a:ext cx="20058806" cy="4626425"/>
          </a:xfrm>
          <a:prstGeom prst="rect">
            <a:avLst/>
          </a:prstGeom>
        </p:spPr>
      </p:pic>
      <p:pic>
        <p:nvPicPr>
          <p:cNvPr id="5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1" y="-27983"/>
            <a:ext cx="1803456" cy="1696169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A9F0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869443" y="4148903"/>
            <a:ext cx="20058806" cy="4626425"/>
          </a:xfrm>
          <a:prstGeom prst="rect">
            <a:avLst/>
          </a:prstGeom>
        </p:spPr>
      </p:pic>
      <p:pic>
        <p:nvPicPr>
          <p:cNvPr id="51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014" y="1671231"/>
            <a:ext cx="3060321" cy="306032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2131305" y="365514"/>
            <a:ext cx="8482430" cy="1453243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Hoạt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động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1: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KHỞI ĐỘNG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21236" y="819011"/>
            <a:ext cx="10448114" cy="6336846"/>
            <a:chOff x="-1021236" y="819011"/>
            <a:chExt cx="10448114" cy="6336846"/>
          </a:xfrm>
        </p:grpSpPr>
        <p:pic>
          <p:nvPicPr>
            <p:cNvPr id="59" name="PA_图片 3">
              <a:extLst>
                <a:ext uri="{FF2B5EF4-FFF2-40B4-BE49-F238E27FC236}">
                  <a16:creationId xmlns:a16="http://schemas.microsoft.com/office/drawing/2014/main" xmlns="" id="{5B74BE9E-C78D-4DEC-B03F-FC27DD50910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544">
              <a:off x="-1021236" y="819011"/>
              <a:ext cx="5250572" cy="5758915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624EDCE-3164-4059-BCE9-F3CDFF074584}"/>
                </a:ext>
              </a:extLst>
            </p:cNvPr>
            <p:cNvGrpSpPr/>
            <p:nvPr/>
          </p:nvGrpSpPr>
          <p:grpSpPr>
            <a:xfrm>
              <a:off x="2357714" y="2551621"/>
              <a:ext cx="7069164" cy="4604236"/>
              <a:chOff x="676044" y="1801179"/>
              <a:chExt cx="4304284" cy="497624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493F3335-0256-4EB0-A03E-DE2E1837D263}"/>
                  </a:ext>
                </a:extLst>
              </p:cNvPr>
              <p:cNvGrpSpPr/>
              <p:nvPr/>
            </p:nvGrpSpPr>
            <p:grpSpPr>
              <a:xfrm>
                <a:off x="676044" y="1801179"/>
                <a:ext cx="4304284" cy="3684325"/>
                <a:chOff x="2398400" y="-289948"/>
                <a:chExt cx="7279940" cy="6750771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Graphic 34">
                  <a:extLst>
                    <a:ext uri="{FF2B5EF4-FFF2-40B4-BE49-F238E27FC236}">
                      <a16:creationId xmlns:a16="http://schemas.microsoft.com/office/drawing/2014/main" xmlns="" id="{00C47780-0B6D-48A8-AA40-6657DC045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prstClr val="black"/>
                    <a:srgbClr val="FFFFCC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06104" y="-289948"/>
                  <a:ext cx="7072236" cy="6750771"/>
                </a:xfrm>
                <a:prstGeom prst="rect">
                  <a:avLst/>
                </a:prstGeom>
              </p:spPr>
            </p:pic>
            <p:pic>
              <p:nvPicPr>
                <p:cNvPr id="56" name="Graphic 35">
                  <a:extLst>
                    <a:ext uri="{FF2B5EF4-FFF2-40B4-BE49-F238E27FC236}">
                      <a16:creationId xmlns:a16="http://schemas.microsoft.com/office/drawing/2014/main" xmlns="" id="{36EF21C5-6175-4100-BE19-E6F31D515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9188380">
                  <a:off x="2398400" y="348022"/>
                  <a:ext cx="673623" cy="1834123"/>
                </a:xfrm>
                <a:prstGeom prst="rect">
                  <a:avLst/>
                </a:prstGeom>
              </p:spPr>
            </p:pic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F858E2B-CBC6-411E-BB55-310082C8329D}"/>
                  </a:ext>
                </a:extLst>
              </p:cNvPr>
              <p:cNvSpPr txBox="1"/>
              <p:nvPr/>
            </p:nvSpPr>
            <p:spPr>
              <a:xfrm>
                <a:off x="1179749" y="1887559"/>
                <a:ext cx="3768960" cy="4889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en-US" sz="3600" b="1" smtClean="0">
                    <a:latin typeface="Times New Roman" panose="02020603050405020304" pitchFamily="18" charset="0"/>
                  </a:rPr>
                  <a:t>   </a:t>
                </a:r>
                <a:r>
                  <a:rPr lang="en-US" altLang="en-US" sz="3600" b="1" u="sng" smtClean="0">
                    <a:latin typeface="Times New Roman" panose="02020603050405020304" pitchFamily="18" charset="0"/>
                  </a:rPr>
                  <a:t>Câu 1</a:t>
                </a:r>
                <a:r>
                  <a:rPr lang="en-US" altLang="en-US" sz="3600" b="1" smtClean="0">
                    <a:latin typeface="Times New Roman" panose="02020603050405020304" pitchFamily="18" charset="0"/>
                  </a:rPr>
                  <a:t>: Trong 8 tuần qua, ở phân môn tập làm văn, các em đã được học những thể loại nào ?</a:t>
                </a:r>
              </a:p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3600" b="1"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4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E8FE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779191" y="-477522"/>
            <a:ext cx="20058806" cy="4626425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E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869443" y="4148903"/>
            <a:ext cx="20058806" cy="4626425"/>
          </a:xfrm>
          <a:prstGeom prst="rect">
            <a:avLst/>
          </a:prstGeom>
        </p:spPr>
      </p:pic>
      <p:grpSp>
        <p:nvGrpSpPr>
          <p:cNvPr id="69" name="组合 4"/>
          <p:cNvGrpSpPr/>
          <p:nvPr/>
        </p:nvGrpSpPr>
        <p:grpSpPr>
          <a:xfrm>
            <a:off x="438092" y="122541"/>
            <a:ext cx="7377181" cy="3904934"/>
            <a:chOff x="-588" y="0"/>
            <a:chExt cx="12192588" cy="6858000"/>
          </a:xfrm>
        </p:grpSpPr>
        <p:sp>
          <p:nvSpPr>
            <p:cNvPr id="70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8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9" name="矩形 33">
            <a:extLst>
              <a:ext uri="{FF2B5EF4-FFF2-40B4-BE49-F238E27FC236}">
                <a16:creationId xmlns:a16="http://schemas.microsoft.com/office/drawing/2014/main" xmlns="" id="{34101415-0256-41C2-A520-30876F3DBD86}"/>
              </a:ext>
            </a:extLst>
          </p:cNvPr>
          <p:cNvSpPr/>
          <p:nvPr/>
        </p:nvSpPr>
        <p:spPr>
          <a:xfrm rot="1029942">
            <a:off x="1490908" y="1065572"/>
            <a:ext cx="5380390" cy="1494820"/>
          </a:xfrm>
          <a:prstGeom prst="rect">
            <a:avLst/>
          </a:prstGeom>
        </p:spPr>
        <p:txBody>
          <a:bodyPr wrap="square" lIns="65008" tIns="32504" rIns="65008" bIns="32504">
            <a:prstTxWarp prst="textDeflateBottom">
              <a:avLst/>
            </a:prstTxWarp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altLang="zh-CN" sz="9600" dirty="0" err="1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50800">
                    <a:schemeClr val="accent2">
                      <a:satMod val="175000"/>
                      <a:alpha val="33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96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50800">
                    <a:schemeClr val="accent2">
                      <a:satMod val="175000"/>
                      <a:alpha val="33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9600" dirty="0" err="1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50800">
                    <a:schemeClr val="accent2">
                      <a:satMod val="175000"/>
                      <a:alpha val="33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rruba KT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</a:t>
            </a:r>
            <a:endParaRPr lang="en-US" altLang="zh-CN" sz="960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50800">
                  <a:schemeClr val="accent2">
                    <a:satMod val="175000"/>
                    <a:alpha val="33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rruba KT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0" name="Picture 109" descr="Shape&#10;&#10;Description automatically generated">
            <a:extLst>
              <a:ext uri="{FF2B5EF4-FFF2-40B4-BE49-F238E27FC236}">
                <a16:creationId xmlns:a16="http://schemas.microsoft.com/office/drawing/2014/main" xmlns="" id="{FAD58C65-D1AC-4A24-AC27-C83506A7E5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BBAE9F"/>
              </a:clrFrom>
              <a:clrTo>
                <a:srgbClr val="BBAE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9689" r="25387" b="10770"/>
          <a:stretch/>
        </p:blipFill>
        <p:spPr>
          <a:xfrm>
            <a:off x="6432870" y="286613"/>
            <a:ext cx="1271238" cy="1543175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0" y="839690"/>
            <a:ext cx="3045937" cy="3045937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91698468-4B7F-4F17-8A51-EFF5746A4A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644" y="-145746"/>
            <a:ext cx="3414923" cy="6933637"/>
          </a:xfrm>
          <a:prstGeom prst="rect">
            <a:avLst/>
          </a:prstGeom>
        </p:spPr>
      </p:pic>
      <p:pic>
        <p:nvPicPr>
          <p:cNvPr id="115" name="Picture 114" descr="Text&#10;&#10;Description automatically generated">
            <a:extLst>
              <a:ext uri="{FF2B5EF4-FFF2-40B4-BE49-F238E27FC236}">
                <a16:creationId xmlns:a16="http://schemas.microsoft.com/office/drawing/2014/main" xmlns="" id="{40FA1FB7-1223-456B-881D-2242ED6D5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22" y="4122196"/>
            <a:ext cx="4526556" cy="2466973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 rot="20355030">
            <a:off x="330620" y="4304270"/>
            <a:ext cx="4674947" cy="18976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Kể chuyện 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779191" y="-477522"/>
            <a:ext cx="20058806" cy="4626425"/>
          </a:xfrm>
          <a:prstGeom prst="rect">
            <a:avLst/>
          </a:prstGeom>
        </p:spPr>
      </p:pic>
      <p:pic>
        <p:nvPicPr>
          <p:cNvPr id="5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1" y="-27983"/>
            <a:ext cx="1803456" cy="1696169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A9F0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869443" y="4148903"/>
            <a:ext cx="20058806" cy="4626425"/>
          </a:xfrm>
          <a:prstGeom prst="rect">
            <a:avLst/>
          </a:prstGeom>
        </p:spPr>
      </p:pic>
      <p:pic>
        <p:nvPicPr>
          <p:cNvPr id="51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014" y="1671231"/>
            <a:ext cx="3060321" cy="306032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2131305" y="365514"/>
            <a:ext cx="8482430" cy="1453243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Hoạt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động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1: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KHỞI ĐỘNG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21236" y="819011"/>
            <a:ext cx="10448114" cy="5758915"/>
            <a:chOff x="-1021236" y="819011"/>
            <a:chExt cx="10448114" cy="5758915"/>
          </a:xfrm>
        </p:grpSpPr>
        <p:pic>
          <p:nvPicPr>
            <p:cNvPr id="59" name="PA_图片 3">
              <a:extLst>
                <a:ext uri="{FF2B5EF4-FFF2-40B4-BE49-F238E27FC236}">
                  <a16:creationId xmlns:a16="http://schemas.microsoft.com/office/drawing/2014/main" xmlns="" id="{5B74BE9E-C78D-4DEC-B03F-FC27DD50910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544">
              <a:off x="-1021236" y="819011"/>
              <a:ext cx="5250572" cy="5758915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624EDCE-3164-4059-BCE9-F3CDFF074584}"/>
                </a:ext>
              </a:extLst>
            </p:cNvPr>
            <p:cNvGrpSpPr/>
            <p:nvPr/>
          </p:nvGrpSpPr>
          <p:grpSpPr>
            <a:xfrm>
              <a:off x="2357714" y="2551621"/>
              <a:ext cx="7069164" cy="3086623"/>
              <a:chOff x="676044" y="1801179"/>
              <a:chExt cx="4304284" cy="3336012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493F3335-0256-4EB0-A03E-DE2E1837D263}"/>
                  </a:ext>
                </a:extLst>
              </p:cNvPr>
              <p:cNvGrpSpPr/>
              <p:nvPr/>
            </p:nvGrpSpPr>
            <p:grpSpPr>
              <a:xfrm>
                <a:off x="676044" y="1801179"/>
                <a:ext cx="4304284" cy="2651753"/>
                <a:chOff x="2398400" y="-289948"/>
                <a:chExt cx="7279940" cy="4858794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Graphic 34">
                  <a:extLst>
                    <a:ext uri="{FF2B5EF4-FFF2-40B4-BE49-F238E27FC236}">
                      <a16:creationId xmlns:a16="http://schemas.microsoft.com/office/drawing/2014/main" xmlns="" id="{00C47780-0B6D-48A8-AA40-6657DC045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prstClr val="black"/>
                    <a:srgbClr val="FFFFCC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06104" y="-289948"/>
                  <a:ext cx="7072236" cy="4858794"/>
                </a:xfrm>
                <a:prstGeom prst="rect">
                  <a:avLst/>
                </a:prstGeom>
              </p:spPr>
            </p:pic>
            <p:pic>
              <p:nvPicPr>
                <p:cNvPr id="56" name="Graphic 35">
                  <a:extLst>
                    <a:ext uri="{FF2B5EF4-FFF2-40B4-BE49-F238E27FC236}">
                      <a16:creationId xmlns:a16="http://schemas.microsoft.com/office/drawing/2014/main" xmlns="" id="{36EF21C5-6175-4100-BE19-E6F31D515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9188380">
                  <a:off x="2398400" y="348022"/>
                  <a:ext cx="673623" cy="1834123"/>
                </a:xfrm>
                <a:prstGeom prst="rect">
                  <a:avLst/>
                </a:prstGeom>
              </p:spPr>
            </p:pic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F858E2B-CBC6-411E-BB55-310082C8329D}"/>
                  </a:ext>
                </a:extLst>
              </p:cNvPr>
              <p:cNvSpPr txBox="1"/>
              <p:nvPr/>
            </p:nvSpPr>
            <p:spPr>
              <a:xfrm>
                <a:off x="1179749" y="2043602"/>
                <a:ext cx="3768960" cy="3093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en-US" sz="3600" b="1" smtClean="0">
                    <a:latin typeface="Times New Roman" panose="02020603050405020304" pitchFamily="18" charset="0"/>
                  </a:rPr>
                  <a:t>   </a:t>
                </a:r>
                <a:r>
                  <a:rPr lang="en-US" altLang="en-US" sz="3600" b="1" u="sng" smtClean="0">
                    <a:latin typeface="Times New Roman" panose="02020603050405020304" pitchFamily="18" charset="0"/>
                  </a:rPr>
                  <a:t>Câu 2</a:t>
                </a:r>
                <a:r>
                  <a:rPr lang="en-US" altLang="en-US" sz="3600" b="1" smtClean="0">
                    <a:latin typeface="Times New Roman" panose="02020603050405020304" pitchFamily="18" charset="0"/>
                  </a:rPr>
                  <a:t>: Một bức thư thường gồm những nội dung nào ?</a:t>
                </a:r>
              </a:p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3600" b="1"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15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9794557"/>
              </p:ext>
            </p:extLst>
          </p:nvPr>
        </p:nvGraphicFramePr>
        <p:xfrm>
          <a:off x="586855" y="1064530"/>
          <a:ext cx="11149462" cy="585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895208C3-AAA1-441D-8DD1-DD07A181EF87}"/>
              </a:ext>
            </a:extLst>
          </p:cNvPr>
          <p:cNvGrpSpPr/>
          <p:nvPr/>
        </p:nvGrpSpPr>
        <p:grpSpPr>
          <a:xfrm>
            <a:off x="-2822" y="-626"/>
            <a:ext cx="12192588" cy="6858000"/>
            <a:chOff x="-588" y="0"/>
            <a:chExt cx="12192588" cy="6858000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xmlns="" id="{BBCBE8F5-E047-4150-984D-4D8B0D26F46B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xmlns="" id="{FA97DD0B-8005-4360-8B7D-7BF99E91B35F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xmlns="" id="{43D1CB46-8D20-4BA2-BA87-5A514669B52F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xmlns="" id="{0C7437D8-A937-41F3-9844-80E25DC4C170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xmlns="" id="{C4FA0F7F-3A78-4ADD-AD64-A3AF4D1FE5C2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D143CD26-A467-4BB3-A378-B95E09C1ABD0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xmlns="" id="{07E67637-54BE-4EDB-B929-D85D632D43E2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xmlns="" id="{D6321E3B-7388-4BF6-9719-D18F449818DA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xmlns="" id="{34FF0628-936F-4FFB-9204-EA96503688A3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21DD6E1C-6EFE-4504-9AD9-48F126A54407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xmlns="" id="{AAC181DA-8B48-4E2D-AC4A-BD7DD91C7949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xmlns="" id="{C0615671-5F79-4E5B-9BE4-FF819CD8CBA4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4EF3B394-285D-4449-A3E6-C60FAE80F7EE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8AD97AFE-36E0-42B9-95B7-876C509D34FD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7BF1F01C-C417-47C0-A05A-2EBF1898BC98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76FE4188-2E5A-4B92-BC99-5F63EE6B741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99C08B50-7016-4AF4-8E80-5D99DB84B218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A1E562F-ACE0-4E63-BEB7-C1AD3440A82E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39A454C3-1CC7-4BC5-8253-5936A34A18AB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FF595C12-427E-45ED-B902-437A45EE3906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xmlns="" id="{9D7E0B9B-1ADB-4BFA-AF5E-E9A9F959320D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xmlns="" id="{F0E82751-478A-406D-B657-D297E1039F2C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7">
              <a:extLst>
                <a:ext uri="{FF2B5EF4-FFF2-40B4-BE49-F238E27FC236}">
                  <a16:creationId xmlns:a16="http://schemas.microsoft.com/office/drawing/2014/main" xmlns="" id="{7A2E5D07-2909-44AD-AE2D-830FE60E43C6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xmlns="" id="{ABAFA5CD-C1CB-4080-9B4B-3281D21C33EB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xmlns="" id="{6257E69A-2144-4211-ADD7-DE0606D5F238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xmlns="" id="{9F911FB9-46B7-4C5B-B250-D54C4A2704AF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xmlns="" id="{F0A6E1A2-8C18-47A4-980D-7CF08559FB0F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xmlns="" id="{736D96FC-06D7-407B-BE48-C268826793D2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xmlns="" id="{E753AFD3-0870-4B7F-8D1B-626A4BD3A9D8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xmlns="" id="{DDC4E3DF-C107-414A-9314-779BADDA0AAC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DE042F93-45E5-4F71-AC5C-07FD5690D540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D560F948-1556-4A49-B4D2-350CDF8D4FF0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3C4F76CA-CBE1-4016-A236-BA060FCF8686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4D7BE3B7-4D23-4116-B908-F2D7F4E11FBE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xmlns="" id="{2BC58DF6-5F06-4C21-8F23-4CBB6E5F2CE2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xmlns="" id="{681CD61B-20BB-4249-8422-CCA4968128A4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直角三角形 228">
              <a:extLst>
                <a:ext uri="{FF2B5EF4-FFF2-40B4-BE49-F238E27FC236}">
                  <a16:creationId xmlns:a16="http://schemas.microsoft.com/office/drawing/2014/main" xmlns="" id="{C9CA503A-E978-47AE-93AA-C1169C4CC2E5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直角三角形 1">
              <a:extLst>
                <a:ext uri="{FF2B5EF4-FFF2-40B4-BE49-F238E27FC236}">
                  <a16:creationId xmlns:a16="http://schemas.microsoft.com/office/drawing/2014/main" xmlns="" id="{E5875D4E-4A93-429A-8687-FC9956A1CB00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矩形 2">
              <a:extLst>
                <a:ext uri="{FF2B5EF4-FFF2-40B4-BE49-F238E27FC236}">
                  <a16:creationId xmlns:a16="http://schemas.microsoft.com/office/drawing/2014/main" xmlns="" id="{7AF5641B-F192-4C6A-A54A-9A2988D1650F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561404" y="367656"/>
            <a:ext cx="1037014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Một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bức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thư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thường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gồm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những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nội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dung </a:t>
            </a:r>
            <a:r>
              <a:rPr lang="en-US" sz="4000" b="1" dirty="0" err="1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sau</a:t>
            </a:r>
            <a:r>
              <a:rPr lang="en-US" sz="4000" b="1" dirty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04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F4B7FB-08EA-428A-8BA3-74FA9CE47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97F4B7FB-08EA-428A-8BA3-74FA9CE47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7F4B7FB-08EA-428A-8BA3-74FA9CE47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97F4B7FB-08EA-428A-8BA3-74FA9CE47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13C596-B47F-46F3-B4A6-9B9DA717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4213C596-B47F-46F3-B4A6-9B9DA7176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4213C596-B47F-46F3-B4A6-9B9DA717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4213C596-B47F-46F3-B4A6-9B9DA717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070E39-FE14-480B-BD71-4D7D30392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43070E39-FE14-480B-BD71-4D7D30392E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43070E39-FE14-480B-BD71-4D7D30392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43070E39-FE14-480B-BD71-4D7D30392E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8D0D7A-879B-4296-B7E7-B4DC3D6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E88D0D7A-879B-4296-B7E7-B4DC3D695A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E88D0D7A-879B-4296-B7E7-B4DC3D6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E88D0D7A-879B-4296-B7E7-B4DC3D6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D7A759-488A-496C-ADD8-3FC885DA9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graphicEl>
                                              <a:dgm id="{B0D7A759-488A-496C-ADD8-3FC885DA91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B0D7A759-488A-496C-ADD8-3FC885DA9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B0D7A759-488A-496C-ADD8-3FC885DA9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1B7FD5-EFF8-4960-AC41-0061805C6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4F1B7FD5-EFF8-4960-AC41-0061805C6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4F1B7FD5-EFF8-4960-AC41-0061805C6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4F1B7FD5-EFF8-4960-AC41-0061805C6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779191" y="-477522"/>
            <a:ext cx="20058806" cy="4626425"/>
          </a:xfrm>
          <a:prstGeom prst="rect">
            <a:avLst/>
          </a:prstGeom>
        </p:spPr>
      </p:pic>
      <p:pic>
        <p:nvPicPr>
          <p:cNvPr id="5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1" y="-27983"/>
            <a:ext cx="1803456" cy="1696169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A9F0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869443" y="4148903"/>
            <a:ext cx="20058806" cy="4626425"/>
          </a:xfrm>
          <a:prstGeom prst="rect">
            <a:avLst/>
          </a:prstGeom>
        </p:spPr>
      </p:pic>
      <p:pic>
        <p:nvPicPr>
          <p:cNvPr id="51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014" y="1671231"/>
            <a:ext cx="3060321" cy="306032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2131305" y="365514"/>
            <a:ext cx="8482430" cy="1453243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Hoạt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động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1: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KHỞI ĐỘNG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21236" y="819011"/>
            <a:ext cx="10448114" cy="5758915"/>
            <a:chOff x="-1021236" y="819011"/>
            <a:chExt cx="10448114" cy="5758915"/>
          </a:xfrm>
        </p:grpSpPr>
        <p:pic>
          <p:nvPicPr>
            <p:cNvPr id="59" name="PA_图片 3">
              <a:extLst>
                <a:ext uri="{FF2B5EF4-FFF2-40B4-BE49-F238E27FC236}">
                  <a16:creationId xmlns:a16="http://schemas.microsoft.com/office/drawing/2014/main" xmlns="" id="{5B74BE9E-C78D-4DEC-B03F-FC27DD50910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0544">
              <a:off x="-1021236" y="819011"/>
              <a:ext cx="5250572" cy="5758915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624EDCE-3164-4059-BCE9-F3CDFF074584}"/>
                </a:ext>
              </a:extLst>
            </p:cNvPr>
            <p:cNvGrpSpPr/>
            <p:nvPr/>
          </p:nvGrpSpPr>
          <p:grpSpPr>
            <a:xfrm>
              <a:off x="2357714" y="2551622"/>
              <a:ext cx="7069164" cy="2255624"/>
              <a:chOff x="676044" y="1801180"/>
              <a:chExt cx="4304284" cy="2437871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493F3335-0256-4EB0-A03E-DE2E1837D263}"/>
                  </a:ext>
                </a:extLst>
              </p:cNvPr>
              <p:cNvGrpSpPr/>
              <p:nvPr/>
            </p:nvGrpSpPr>
            <p:grpSpPr>
              <a:xfrm>
                <a:off x="676044" y="1801180"/>
                <a:ext cx="4304284" cy="1726337"/>
                <a:chOff x="2398400" y="-289946"/>
                <a:chExt cx="7279940" cy="3163159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Graphic 34">
                  <a:extLst>
                    <a:ext uri="{FF2B5EF4-FFF2-40B4-BE49-F238E27FC236}">
                      <a16:creationId xmlns:a16="http://schemas.microsoft.com/office/drawing/2014/main" xmlns="" id="{00C47780-0B6D-48A8-AA40-6657DC045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prstClr val="black"/>
                    <a:srgbClr val="FFFFCC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606104" y="-289946"/>
                  <a:ext cx="7072236" cy="3163159"/>
                </a:xfrm>
                <a:prstGeom prst="rect">
                  <a:avLst/>
                </a:prstGeom>
              </p:spPr>
            </p:pic>
            <p:pic>
              <p:nvPicPr>
                <p:cNvPr id="56" name="Graphic 35">
                  <a:extLst>
                    <a:ext uri="{FF2B5EF4-FFF2-40B4-BE49-F238E27FC236}">
                      <a16:creationId xmlns:a16="http://schemas.microsoft.com/office/drawing/2014/main" xmlns="" id="{36EF21C5-6175-4100-BE19-E6F31D515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9188380">
                  <a:off x="2398400" y="348022"/>
                  <a:ext cx="673623" cy="1834123"/>
                </a:xfrm>
                <a:prstGeom prst="rect">
                  <a:avLst/>
                </a:prstGeom>
              </p:spPr>
            </p:pic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F858E2B-CBC6-411E-BB55-310082C8329D}"/>
                  </a:ext>
                </a:extLst>
              </p:cNvPr>
              <p:cNvSpPr txBox="1"/>
              <p:nvPr/>
            </p:nvSpPr>
            <p:spPr>
              <a:xfrm>
                <a:off x="1179749" y="2043602"/>
                <a:ext cx="3768960" cy="2195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en-US" sz="3600" b="1" u="sng" smtClean="0">
                    <a:latin typeface="Times New Roman" panose="02020603050405020304" pitchFamily="18" charset="0"/>
                  </a:rPr>
                  <a:t>Câu 3</a:t>
                </a:r>
                <a:r>
                  <a:rPr lang="en-US" altLang="en-US" sz="3600" b="1" smtClean="0">
                    <a:latin typeface="Times New Roman" panose="02020603050405020304" pitchFamily="18" charset="0"/>
                  </a:rPr>
                  <a:t>: Thế nào là kể chuyện ?</a:t>
                </a:r>
              </a:p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3600" b="1"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328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779191" y="-477522"/>
            <a:ext cx="20058806" cy="4626425"/>
          </a:xfrm>
          <a:prstGeom prst="rect">
            <a:avLst/>
          </a:prstGeom>
        </p:spPr>
      </p:pic>
      <p:pic>
        <p:nvPicPr>
          <p:cNvPr id="5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1" y="-27983"/>
            <a:ext cx="1803456" cy="1696169"/>
          </a:xfrm>
          <a:prstGeom prst="rect">
            <a:avLst/>
          </a:prstGeom>
        </p:spPr>
      </p:pic>
      <p:pic>
        <p:nvPicPr>
          <p:cNvPr id="49" name="图片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A9F0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869443" y="4148903"/>
            <a:ext cx="20058806" cy="4626425"/>
          </a:xfrm>
          <a:prstGeom prst="rect">
            <a:avLst/>
          </a:prstGeom>
        </p:spPr>
      </p:pic>
      <p:pic>
        <p:nvPicPr>
          <p:cNvPr id="51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014" y="1671231"/>
            <a:ext cx="3060321" cy="306032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4213E3D-ACB9-4E85-8123-590D4CC7F9A2}"/>
              </a:ext>
            </a:extLst>
          </p:cNvPr>
          <p:cNvSpPr/>
          <p:nvPr/>
        </p:nvSpPr>
        <p:spPr>
          <a:xfrm>
            <a:off x="2131305" y="365514"/>
            <a:ext cx="8482430" cy="1453243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Hoạt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động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 1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charset="0"/>
              </a:rPr>
              <a:t>: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021236" y="819011"/>
            <a:ext cx="10448114" cy="5758915"/>
            <a:chOff x="-1021236" y="819011"/>
            <a:chExt cx="10448114" cy="5758915"/>
          </a:xfrm>
        </p:grpSpPr>
        <p:grpSp>
          <p:nvGrpSpPr>
            <p:cNvPr id="2" name="Group 1"/>
            <p:cNvGrpSpPr/>
            <p:nvPr/>
          </p:nvGrpSpPr>
          <p:grpSpPr>
            <a:xfrm>
              <a:off x="-1021236" y="819011"/>
              <a:ext cx="10448114" cy="5758915"/>
              <a:chOff x="-1021236" y="819011"/>
              <a:chExt cx="10448114" cy="5758915"/>
            </a:xfrm>
          </p:grpSpPr>
          <p:pic>
            <p:nvPicPr>
              <p:cNvPr id="59" name="PA_图片 3">
                <a:extLst>
                  <a:ext uri="{FF2B5EF4-FFF2-40B4-BE49-F238E27FC236}">
                    <a16:creationId xmlns:a16="http://schemas.microsoft.com/office/drawing/2014/main" xmlns="" id="{5B74BE9E-C78D-4DEC-B03F-FC27DD50910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0544">
                <a:off x="-1021236" y="819011"/>
                <a:ext cx="5250572" cy="5758915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0624EDCE-3164-4059-BCE9-F3CDFF074584}"/>
                  </a:ext>
                </a:extLst>
              </p:cNvPr>
              <p:cNvGrpSpPr/>
              <p:nvPr/>
            </p:nvGrpSpPr>
            <p:grpSpPr>
              <a:xfrm>
                <a:off x="2357714" y="2117559"/>
                <a:ext cx="7069164" cy="4066674"/>
                <a:chOff x="676044" y="1332046"/>
                <a:chExt cx="4304284" cy="4395248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xmlns="" id="{493F3335-0256-4EB0-A03E-DE2E1837D263}"/>
                    </a:ext>
                  </a:extLst>
                </p:cNvPr>
                <p:cNvGrpSpPr/>
                <p:nvPr/>
              </p:nvGrpSpPr>
              <p:grpSpPr>
                <a:xfrm>
                  <a:off x="676044" y="1332046"/>
                  <a:ext cx="4304284" cy="4395248"/>
                  <a:chOff x="2398400" y="-1149538"/>
                  <a:chExt cx="7279940" cy="8053391"/>
                </a:xfr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grpSpPr>
              <p:pic>
                <p:nvPicPr>
                  <p:cNvPr id="55" name="Graphic 34">
                    <a:extLst>
                      <a:ext uri="{FF2B5EF4-FFF2-40B4-BE49-F238E27FC236}">
                        <a16:creationId xmlns:a16="http://schemas.microsoft.com/office/drawing/2014/main" xmlns="" id="{00C47780-0B6D-48A8-AA40-6657DC0450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duotone>
                      <a:prstClr val="black"/>
                      <a:srgbClr val="FFFFCC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colorTemperature colorTemp="47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606104" y="-1149538"/>
                    <a:ext cx="7072236" cy="8053391"/>
                  </a:xfrm>
                  <a:prstGeom prst="rect">
                    <a:avLst/>
                  </a:prstGeom>
                </p:spPr>
              </p:pic>
              <p:pic>
                <p:nvPicPr>
                  <p:cNvPr id="56" name="Graphic 35">
                    <a:extLst>
                      <a:ext uri="{FF2B5EF4-FFF2-40B4-BE49-F238E27FC236}">
                        <a16:creationId xmlns:a16="http://schemas.microsoft.com/office/drawing/2014/main" xmlns="" id="{36EF21C5-6175-4100-BE19-E6F31D5155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9188380">
                    <a:off x="2398400" y="348022"/>
                    <a:ext cx="673623" cy="183412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9F858E2B-CBC6-411E-BB55-310082C8329D}"/>
                    </a:ext>
                  </a:extLst>
                </p:cNvPr>
                <p:cNvSpPr txBox="1"/>
                <p:nvPr/>
              </p:nvSpPr>
              <p:spPr>
                <a:xfrm>
                  <a:off x="1179749" y="2043602"/>
                  <a:ext cx="3768960" cy="21954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ct val="50000"/>
                    </a:spcBef>
                  </a:pPr>
                  <a:endParaRPr lang="en-US" altLang="en-US" sz="3600" b="1" smtClean="0">
                    <a:latin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ct val="50000"/>
                    </a:spcBef>
                  </a:pPr>
                  <a:endParaRPr lang="en-US" altLang="en-US" sz="3600" b="1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3048000" y="2234812"/>
              <a:ext cx="6096000" cy="37548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3800" b="1" smtClean="0">
                  <a:latin typeface="Times New Roman" panose="02020603050405020304" pitchFamily="18" charset="0"/>
                </a:rPr>
                <a:t>    Kể chuyện là kể lại một chuỗi sự việc có đầu có cuối, liên quan đến một hay một số nhân vật.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3800" b="1" baseline="-25000" smtClean="0"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800" b="1" smtClean="0">
                  <a:latin typeface="Times New Roman" panose="02020603050405020304" pitchFamily="18" charset="0"/>
                  <a:cs typeface="Times New Roman" pitchFamily="18" charset="0"/>
                </a:rPr>
                <a:t> Mỗi câu chuyên cần nói lên được một điều có ý nghĩa.</a:t>
              </a:r>
              <a:endParaRPr lang="en-US" sz="38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411</Words>
  <Application>Microsoft Office PowerPoint</Application>
  <PresentationFormat>Widescreen</PresentationFormat>
  <Paragraphs>81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Arial Unicode MS</vt:lpstr>
      <vt:lpstr>Calibri</vt:lpstr>
      <vt:lpstr>Microsoft YaHei</vt:lpstr>
      <vt:lpstr>方正卡通简体</vt:lpstr>
      <vt:lpstr>Times New Roman</vt:lpstr>
      <vt:lpstr>宋体</vt:lpstr>
      <vt:lpstr>Bodoni MT</vt:lpstr>
      <vt:lpstr>UTM Zirkon</vt:lpstr>
      <vt:lpstr>Microsoft YaHei</vt:lpstr>
      <vt:lpstr>Impact</vt:lpstr>
      <vt:lpstr>UTM Arruba KT</vt:lpstr>
      <vt:lpstr>方正胖娃简体</vt:lpstr>
      <vt:lpstr>UVN Bai Sau</vt:lpstr>
      <vt:lpstr>SimHei</vt:lpstr>
      <vt:lpstr>汉仪跳跳体简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</dc:title>
  <dc:creator>HTH</dc:creator>
  <cp:keywords>http:/www.ypppt.com</cp:keywords>
  <dc:description>http://www.ypppt.com/</dc:description>
  <cp:lastModifiedBy>B85</cp:lastModifiedBy>
  <cp:revision>60</cp:revision>
  <dcterms:created xsi:type="dcterms:W3CDTF">2016-02-25T11:28:42Z</dcterms:created>
  <dcterms:modified xsi:type="dcterms:W3CDTF">2021-10-31T00:31:18Z</dcterms:modified>
</cp:coreProperties>
</file>