
<file path=[Content_Types].xml><?xml version="1.0" encoding="utf-8"?>
<Types xmlns="http://schemas.openxmlformats.org/package/2006/content-types">
  <Default Extension="mp3" ContentType="audio/unknown"/>
  <Default Extension="png" ContentType="image/png"/>
  <Default Extension="jpeg" ContentType="image/jpeg"/>
  <Default Extension="wma" ContentType="audio/x-ms-wma"/>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56" r:id="rId3"/>
  </p:sldMasterIdLst>
  <p:notesMasterIdLst>
    <p:notesMasterId r:id="rId37"/>
  </p:notesMasterIdLst>
  <p:sldIdLst>
    <p:sldId id="262" r:id="rId4"/>
    <p:sldId id="317" r:id="rId5"/>
    <p:sldId id="318" r:id="rId6"/>
    <p:sldId id="313" r:id="rId7"/>
    <p:sldId id="315" r:id="rId8"/>
    <p:sldId id="316" r:id="rId9"/>
    <p:sldId id="261" r:id="rId10"/>
    <p:sldId id="308" r:id="rId11"/>
    <p:sldId id="297" r:id="rId12"/>
    <p:sldId id="303" r:id="rId13"/>
    <p:sldId id="266" r:id="rId14"/>
    <p:sldId id="267" r:id="rId15"/>
    <p:sldId id="268" r:id="rId16"/>
    <p:sldId id="270" r:id="rId17"/>
    <p:sldId id="298" r:id="rId18"/>
    <p:sldId id="271" r:id="rId19"/>
    <p:sldId id="272" r:id="rId20"/>
    <p:sldId id="273" r:id="rId21"/>
    <p:sldId id="274" r:id="rId22"/>
    <p:sldId id="275" r:id="rId23"/>
    <p:sldId id="291" r:id="rId24"/>
    <p:sldId id="277" r:id="rId25"/>
    <p:sldId id="290" r:id="rId26"/>
    <p:sldId id="292" r:id="rId27"/>
    <p:sldId id="294" r:id="rId28"/>
    <p:sldId id="293" r:id="rId29"/>
    <p:sldId id="295" r:id="rId30"/>
    <p:sldId id="302" r:id="rId31"/>
    <p:sldId id="283" r:id="rId32"/>
    <p:sldId id="284" r:id="rId33"/>
    <p:sldId id="285" r:id="rId34"/>
    <p:sldId id="299" r:id="rId35"/>
    <p:sldId id="300"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0E0"/>
    <a:srgbClr val="080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90" d="100"/>
          <a:sy n="90" d="100"/>
        </p:scale>
        <p:origin x="-942" y="-96"/>
      </p:cViewPr>
      <p:guideLst>
        <p:guide orient="horz" pos="2160"/>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8B8B3E-4B32-4EB0-92F0-D588FB36BC4D}" type="datetimeFigureOut">
              <a:rPr lang="en-US" smtClean="0"/>
              <a:pPr/>
              <a:t>11/20/2022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4E6200-E232-4CD7-BF50-74ADE41C74AB}" type="slidenum">
              <a:rPr lang="en-US" smtClean="0"/>
              <a:pPr/>
              <a:t>‹#›</a:t>
            </a:fld>
            <a:endParaRPr lang="en-US"/>
          </a:p>
        </p:txBody>
      </p:sp>
    </p:spTree>
    <p:extLst>
      <p:ext uri="{BB962C8B-B14F-4D97-AF65-F5344CB8AC3E}">
        <p14:creationId xmlns:p14="http://schemas.microsoft.com/office/powerpoint/2010/main" val="156043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8CDAADD-3B5D-4B80-B3CE-3730323EE3F5}"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a:extLst>
              <a:ext uri="{FF2B5EF4-FFF2-40B4-BE49-F238E27FC236}">
                <a16:creationId xmlns:a16="http://schemas.microsoft.com/office/drawing/2014/main" xmlns="" id="{AC5FEDC0-23EC-4CC4-BC02-A97931AFBCE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a:extLst>
              <a:ext uri="{FF2B5EF4-FFF2-40B4-BE49-F238E27FC236}">
                <a16:creationId xmlns:a16="http://schemas.microsoft.com/office/drawing/2014/main" xmlns="" id="{797B01C7-7586-4EEF-A3D9-3E1BDADBA8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62468" name="灯片编号占位符 3">
            <a:extLst>
              <a:ext uri="{FF2B5EF4-FFF2-40B4-BE49-F238E27FC236}">
                <a16:creationId xmlns:a16="http://schemas.microsoft.com/office/drawing/2014/main" xmlns="" id="{61943F8A-C574-4745-ACDE-5FE248678B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878C1A-922C-4E6D-BE39-5F64C9B4F8E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等线" panose="02010600030101010101" pitchFamily="2" charset="-122"/>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等线" panose="02010600030101010101" pitchFamily="2" charset="-122"/>
            </a:endParaRPr>
          </a:p>
        </p:txBody>
      </p:sp>
    </p:spTree>
    <p:extLst>
      <p:ext uri="{BB962C8B-B14F-4D97-AF65-F5344CB8AC3E}">
        <p14:creationId xmlns:p14="http://schemas.microsoft.com/office/powerpoint/2010/main" val="2222389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808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49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460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65045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68537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26178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9097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39930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3037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6545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2590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23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63126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3482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5"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61890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46170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78412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5321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26503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8118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8174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0817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927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65065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55665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10344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309C3A-FBA4-4684-B69A-6375F40D084F}" type="datetimeFigureOut">
              <a:rPr lang="vi-VN" smtClean="0">
                <a:solidFill>
                  <a:prstClr val="black">
                    <a:tint val="75000"/>
                  </a:prstClr>
                </a:solidFill>
              </a:rPr>
              <a:pPr/>
              <a:t>20/11/2022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55F1FA2-502E-4C75-A072-59281040665F}"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1089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768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178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775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683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481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289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CDE154A-2389-4E91-BFEF-570708726CB2}" type="datetimeFigureOut">
              <a:rPr lang="en-US" smtClean="0">
                <a:solidFill>
                  <a:prstClr val="black">
                    <a:tint val="75000"/>
                  </a:prstClr>
                </a:solidFill>
              </a:rPr>
              <a:pPr/>
              <a:t>11/20/2022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B432C2-B9E0-4B01-BB1A-6DC4596513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9434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2309C3A-FBA4-4684-B69A-6375F40D084F}" type="datetimeFigureOut">
              <a:rPr lang="vi-VN" smtClean="0">
                <a:solidFill>
                  <a:prstClr val="black">
                    <a:tint val="75000"/>
                  </a:prstClr>
                </a:solidFill>
              </a:rPr>
              <a:pPr defTabSz="457200"/>
              <a:t>20/11/2022</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55F1FA2-502E-4C75-A072-59281040665F}" type="slidenum">
              <a:rPr lang="vi-VN" smtClean="0">
                <a:solidFill>
                  <a:prstClr val="black">
                    <a:tint val="75000"/>
                  </a:prstClr>
                </a:solidFill>
              </a:rPr>
              <a:pPr defTabSz="457200"/>
              <a:t>‹#›</a:t>
            </a:fld>
            <a:endParaRPr lang="vi-VN">
              <a:solidFill>
                <a:prstClr val="black">
                  <a:tint val="75000"/>
                </a:prstClr>
              </a:solidFill>
            </a:endParaRPr>
          </a:p>
        </p:txBody>
      </p:sp>
    </p:spTree>
    <p:extLst>
      <p:ext uri="{BB962C8B-B14F-4D97-AF65-F5344CB8AC3E}">
        <p14:creationId xmlns:p14="http://schemas.microsoft.com/office/powerpoint/2010/main" val="115810983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2309C3A-FBA4-4684-B69A-6375F40D084F}" type="datetimeFigureOut">
              <a:rPr lang="vi-VN" smtClean="0">
                <a:solidFill>
                  <a:prstClr val="black">
                    <a:tint val="75000"/>
                  </a:prstClr>
                </a:solidFill>
              </a:rPr>
              <a:pPr defTabSz="457200"/>
              <a:t>20/11/2022</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55F1FA2-502E-4C75-A072-59281040665F}" type="slidenum">
              <a:rPr lang="vi-VN" smtClean="0">
                <a:solidFill>
                  <a:prstClr val="black">
                    <a:tint val="75000"/>
                  </a:prstClr>
                </a:solidFill>
              </a:rPr>
              <a:pPr defTabSz="457200"/>
              <a:t>‹#›</a:t>
            </a:fld>
            <a:endParaRPr lang="vi-VN">
              <a:solidFill>
                <a:prstClr val="black">
                  <a:tint val="75000"/>
                </a:prstClr>
              </a:solidFill>
            </a:endParaRPr>
          </a:p>
        </p:txBody>
      </p:sp>
    </p:spTree>
    <p:extLst>
      <p:ext uri="{BB962C8B-B14F-4D97-AF65-F5344CB8AC3E}">
        <p14:creationId xmlns:p14="http://schemas.microsoft.com/office/powerpoint/2010/main" val="175717672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wmf"/><Relationship Id="rId1" Type="http://schemas.openxmlformats.org/officeDocument/2006/relationships/slideLayout" Target="../slideLayouts/slideLayout2.xml"/><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3.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1.xml"/><Relationship Id="rId4" Type="http://schemas.openxmlformats.org/officeDocument/2006/relationships/image" Target="../media/image26.gif"/></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9.xml"/><Relationship Id="rId5" Type="http://schemas.openxmlformats.org/officeDocument/2006/relationships/image" Target="../media/image8.gif"/><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image" Target="../media/image2.png"/><Relationship Id="rId3" Type="http://schemas.microsoft.com/office/2007/relationships/media" Target="../media/media3.WAV"/><Relationship Id="rId7" Type="http://schemas.openxmlformats.org/officeDocument/2006/relationships/slideLayout" Target="../slideLayouts/slideLayout12.xml"/><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audio" Target="../media/media2.wma"/><Relationship Id="rId16" Type="http://schemas.openxmlformats.org/officeDocument/2006/relationships/image" Target="../media/image14.png"/><Relationship Id="rId1" Type="http://schemas.microsoft.com/office/2007/relationships/media" Target="../media/media2.wma"/><Relationship Id="rId6" Type="http://schemas.openxmlformats.org/officeDocument/2006/relationships/audio" Target="../media/media4.mp3"/><Relationship Id="rId11" Type="http://schemas.openxmlformats.org/officeDocument/2006/relationships/image" Target="../media/image11.png"/><Relationship Id="rId5" Type="http://schemas.microsoft.com/office/2007/relationships/media" Target="../media/media4.mp3"/><Relationship Id="rId15" Type="http://schemas.microsoft.com/office/2007/relationships/hdphoto" Target="../media/hdphoto6.wdp"/><Relationship Id="rId10" Type="http://schemas.microsoft.com/office/2007/relationships/hdphoto" Target="../media/hdphoto4.wdp"/><Relationship Id="rId19" Type="http://schemas.openxmlformats.org/officeDocument/2006/relationships/image" Target="../media/image15.png"/><Relationship Id="rId4" Type="http://schemas.openxmlformats.org/officeDocument/2006/relationships/audio" Target="../media/media3.WAV"/><Relationship Id="rId9" Type="http://schemas.openxmlformats.org/officeDocument/2006/relationships/image" Target="../media/image10.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image" Target="../media/image2.png"/><Relationship Id="rId3" Type="http://schemas.microsoft.com/office/2007/relationships/media" Target="../media/media3.WAV"/><Relationship Id="rId7" Type="http://schemas.openxmlformats.org/officeDocument/2006/relationships/slideLayout" Target="../slideLayouts/slideLayout12.xml"/><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audio" Target="../media/media2.wma"/><Relationship Id="rId16" Type="http://schemas.openxmlformats.org/officeDocument/2006/relationships/image" Target="../media/image14.png"/><Relationship Id="rId1" Type="http://schemas.microsoft.com/office/2007/relationships/media" Target="../media/media2.wma"/><Relationship Id="rId6" Type="http://schemas.openxmlformats.org/officeDocument/2006/relationships/audio" Target="../media/media4.mp3"/><Relationship Id="rId11" Type="http://schemas.openxmlformats.org/officeDocument/2006/relationships/image" Target="../media/image11.png"/><Relationship Id="rId5" Type="http://schemas.microsoft.com/office/2007/relationships/media" Target="../media/media4.mp3"/><Relationship Id="rId15" Type="http://schemas.microsoft.com/office/2007/relationships/hdphoto" Target="../media/hdphoto6.wdp"/><Relationship Id="rId10" Type="http://schemas.microsoft.com/office/2007/relationships/hdphoto" Target="../media/hdphoto4.wdp"/><Relationship Id="rId19" Type="http://schemas.openxmlformats.org/officeDocument/2006/relationships/image" Target="../media/image15.png"/><Relationship Id="rId4" Type="http://schemas.openxmlformats.org/officeDocument/2006/relationships/audio" Target="../media/media3.WAV"/><Relationship Id="rId9" Type="http://schemas.openxmlformats.org/officeDocument/2006/relationships/image" Target="../media/image10.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openxmlformats.org/officeDocument/2006/relationships/image" Target="../media/image2.png"/><Relationship Id="rId3" Type="http://schemas.microsoft.com/office/2007/relationships/media" Target="../media/media3.WAV"/><Relationship Id="rId7" Type="http://schemas.openxmlformats.org/officeDocument/2006/relationships/slideLayout" Target="../slideLayouts/slideLayout12.xml"/><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audio" Target="../media/media2.wma"/><Relationship Id="rId16" Type="http://schemas.openxmlformats.org/officeDocument/2006/relationships/image" Target="../media/image14.png"/><Relationship Id="rId1" Type="http://schemas.microsoft.com/office/2007/relationships/media" Target="../media/media2.wma"/><Relationship Id="rId6" Type="http://schemas.openxmlformats.org/officeDocument/2006/relationships/audio" Target="../media/media4.mp3"/><Relationship Id="rId11" Type="http://schemas.openxmlformats.org/officeDocument/2006/relationships/image" Target="../media/image11.png"/><Relationship Id="rId5" Type="http://schemas.microsoft.com/office/2007/relationships/media" Target="../media/media4.mp3"/><Relationship Id="rId15" Type="http://schemas.microsoft.com/office/2007/relationships/hdphoto" Target="../media/hdphoto6.wdp"/><Relationship Id="rId10" Type="http://schemas.microsoft.com/office/2007/relationships/hdphoto" Target="../media/hdphoto4.wdp"/><Relationship Id="rId19" Type="http://schemas.openxmlformats.org/officeDocument/2006/relationships/image" Target="../media/image15.png"/><Relationship Id="rId4" Type="http://schemas.openxmlformats.org/officeDocument/2006/relationships/audio" Target="../media/media3.WAV"/><Relationship Id="rId9" Type="http://schemas.openxmlformats.org/officeDocument/2006/relationships/image" Target="../media/image10.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2.xml"/><Relationship Id="rId7" Type="http://schemas.openxmlformats.org/officeDocument/2006/relationships/image" Target="../media/image19.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990172"/>
            <a:ext cx="5791200" cy="584775"/>
          </a:xfrm>
          <a:prstGeom prst="rect">
            <a:avLst/>
          </a:prstGeom>
          <a:noFill/>
        </p:spPr>
        <p:txBody>
          <a:bodyPr wrap="square" rtlCol="0">
            <a:spAutoFit/>
          </a:bodyPr>
          <a:lstStyle/>
          <a:p>
            <a:pPr algn="ctr"/>
            <a:r>
              <a:rPr lang="en-US" sz="3200" b="1" dirty="0">
                <a:solidFill>
                  <a:srgbClr val="0070C0"/>
                </a:solidFill>
                <a:latin typeface="Times New Roman" pitchFamily="18" charset="0"/>
                <a:cs typeface="Times New Roman" pitchFamily="18" charset="0"/>
              </a:rPr>
              <a:t>Môn: </a:t>
            </a:r>
            <a:r>
              <a:rPr lang="en-US" sz="3200" b="1" dirty="0" err="1">
                <a:solidFill>
                  <a:srgbClr val="0070C0"/>
                </a:solidFill>
                <a:latin typeface="Times New Roman" pitchFamily="18" charset="0"/>
                <a:cs typeface="Times New Roman" pitchFamily="18" charset="0"/>
              </a:rPr>
              <a:t>Đạo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đức</a:t>
            </a:r>
            <a:endParaRPr lang="en-US" sz="3200" b="1" dirty="0">
              <a:solidFill>
                <a:srgbClr val="0070C0"/>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912" y="2190752"/>
            <a:ext cx="3732756" cy="2113767"/>
          </a:xfrm>
          <a:prstGeom prst="rect">
            <a:avLst/>
          </a:prstGeom>
          <a:ln>
            <a:noFill/>
          </a:ln>
          <a:effectLst>
            <a:softEdge rad="112500"/>
          </a:effectLst>
        </p:spPr>
      </p:pic>
      <p:sp>
        <p:nvSpPr>
          <p:cNvPr id="2" name="Rectangle 1"/>
          <p:cNvSpPr/>
          <p:nvPr/>
        </p:nvSpPr>
        <p:spPr>
          <a:xfrm>
            <a:off x="1273700" y="334403"/>
            <a:ext cx="6505178" cy="523220"/>
          </a:xfrm>
          <a:prstGeom prst="rect">
            <a:avLst/>
          </a:prstGeom>
          <a:noFill/>
        </p:spPr>
        <p:txBody>
          <a:bodyPr wrap="none" lIns="91440" tIns="45720" rIns="91440" bIns="45720">
            <a:spAutoFit/>
          </a:bodyPr>
          <a:lstStyle/>
          <a:p>
            <a:pPr algn="ctr"/>
            <a:r>
              <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CHÀO MỪNG CÁC EM ĐẾN VỚI TIẾT </a:t>
            </a:r>
            <a:r>
              <a:rPr 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HỌC </a:t>
            </a:r>
            <a:endPar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23042998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29782"/>
            <a:ext cx="4495800" cy="460771"/>
          </a:xfrm>
          <a:solidFill>
            <a:schemeClr val="accent1">
              <a:lumMod val="20000"/>
              <a:lumOff val="80000"/>
            </a:schemeClr>
          </a:solidFill>
          <a:ln>
            <a:solidFill>
              <a:srgbClr val="0070C0"/>
            </a:solidFill>
          </a:ln>
        </p:spPr>
        <p:txBody>
          <a:bodyPr>
            <a:noAutofit/>
          </a:bodyPr>
          <a:lstStyle/>
          <a:p>
            <a:r>
              <a:rPr lang="vi-VN" sz="3200" dirty="0">
                <a:latin typeface="Times New Roman" pitchFamily="18" charset="0"/>
                <a:cs typeface="Times New Roman" pitchFamily="18" charset="0"/>
              </a:rPr>
              <a:t>Truyện  Phần thưởng </a:t>
            </a:r>
          </a:p>
        </p:txBody>
      </p:sp>
      <p:sp>
        <p:nvSpPr>
          <p:cNvPr id="3" name="Content Placeholder 2"/>
          <p:cNvSpPr>
            <a:spLocks noGrp="1"/>
          </p:cNvSpPr>
          <p:nvPr>
            <p:ph idx="1"/>
          </p:nvPr>
        </p:nvSpPr>
        <p:spPr>
          <a:xfrm>
            <a:off x="457200" y="666750"/>
            <a:ext cx="8229600" cy="4400550"/>
          </a:xfrm>
          <a:solidFill>
            <a:schemeClr val="accent6">
              <a:lumMod val="20000"/>
              <a:lumOff val="80000"/>
            </a:schemeClr>
          </a:solidFill>
          <a:ln>
            <a:solidFill>
              <a:srgbClr val="FF0000"/>
            </a:solidFill>
          </a:ln>
        </p:spPr>
        <p:txBody>
          <a:bodyPr>
            <a:noAutofit/>
          </a:bodyPr>
          <a:lstStyle/>
          <a:p>
            <a:pPr marL="182880" indent="0" algn="just" defTabSz="640080">
              <a:buNone/>
              <a:tabLst>
                <a:tab pos="640080" algn="l"/>
              </a:tabLst>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Từ khi ông mất, bà của Hưng buồn lắm. Năm nay</a:t>
            </a: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bà hơn tám mươi tuổi rồi, miệng bà đã móm mém, tai bà nghe không rõ.</a:t>
            </a:r>
          </a:p>
          <a:p>
            <a:pPr marL="182880" indent="0" algn="just" defTabSz="640080">
              <a:buNone/>
              <a:tabLst>
                <a:tab pos="640080" algn="l"/>
              </a:tabLst>
            </a:pPr>
            <a:r>
              <a:rPr lang="vi-VN" sz="1800" dirty="0">
                <a:latin typeface="Times New Roman" pitchFamily="18" charset="0"/>
                <a:cs typeface="Times New Roman" pitchFamily="18" charset="0"/>
              </a:rPr>
              <a:t>	Hôm nay họp lớp, cô giáo tuyên dương các bạn tháng vừa qua đã cố gắng học tập tiến bộ.  Hưng cũng được nêu tên. Cô còn tặng mỗi bạn một món quà nhỏ, bọc giấy hoa cẩn thận. Phần thưởng của Hưng là một gói bánh và chiếc bút xinh xắn.</a:t>
            </a:r>
          </a:p>
          <a:p>
            <a:pPr marL="182880" indent="0" defTabSz="640080">
              <a:buNone/>
              <a:tabLst>
                <a:tab pos="640080" algn="l"/>
              </a:tabLst>
            </a:pPr>
            <a:r>
              <a:rPr lang="vi-VN" sz="1800" dirty="0">
                <a:latin typeface="Times New Roman" pitchFamily="18" charset="0"/>
                <a:cs typeface="Times New Roman" pitchFamily="18" charset="0"/>
              </a:rPr>
              <a:t>	Tan học, vừa về đến nhà, thấy bà đang ngồi một mình, Hưng chạy đến sà vào lòng bà khoe:</a:t>
            </a:r>
          </a:p>
          <a:p>
            <a:pPr marL="182880" indent="0" algn="just" defTabSz="640080">
              <a:spcBef>
                <a:spcPts val="0"/>
              </a:spcBef>
              <a:buNone/>
              <a:tabLst>
                <a:tab pos="640080" algn="l"/>
              </a:tabLst>
            </a:pPr>
            <a:r>
              <a:rPr lang="vi-VN" sz="1800" dirty="0">
                <a:latin typeface="Times New Roman" pitchFamily="18" charset="0"/>
                <a:cs typeface="Times New Roman" pitchFamily="18" charset="0"/>
              </a:rPr>
              <a:t>	- Bà ơi ! Hôm nay cháu được cô giáo khen đấy bà ạ!</a:t>
            </a:r>
          </a:p>
          <a:p>
            <a:pPr marL="182880" indent="0" algn="just" defTabSz="640080">
              <a:spcBef>
                <a:spcPts val="0"/>
              </a:spcBef>
              <a:buNone/>
              <a:tabLst>
                <a:tab pos="640080" algn="l"/>
              </a:tabLst>
            </a:pPr>
            <a:r>
              <a:rPr lang="vi-VN" sz="1800" dirty="0">
                <a:latin typeface="Times New Roman" pitchFamily="18" charset="0"/>
                <a:cs typeface="Times New Roman" pitchFamily="18" charset="0"/>
              </a:rPr>
              <a:t>	Bà nghiêng đầu, như để cố gắng nghe. Hưng ghé sát tai bà, nói chậm từng tiếng:</a:t>
            </a:r>
          </a:p>
          <a:p>
            <a:pPr marL="182880" indent="0" algn="just" defTabSz="640080">
              <a:spcBef>
                <a:spcPts val="0"/>
              </a:spcBef>
              <a:buNone/>
              <a:tabLst>
                <a:tab pos="640080" algn="l"/>
              </a:tabLst>
            </a:pPr>
            <a:r>
              <a:rPr lang="vi-VN" sz="1800" dirty="0">
                <a:latin typeface="Times New Roman" pitchFamily="18" charset="0"/>
                <a:cs typeface="Times New Roman" pitchFamily="18" charset="0"/>
              </a:rPr>
              <a:t>	- Cháu còn được thưởng gói bánh xốp mềm và thơm lắm. Cháu biếu bà ạ!</a:t>
            </a:r>
          </a:p>
          <a:p>
            <a:pPr marL="182880" indent="0" algn="just" defTabSz="640080">
              <a:spcBef>
                <a:spcPts val="0"/>
              </a:spcBef>
              <a:buNone/>
              <a:tabLst>
                <a:tab pos="640080" algn="l"/>
              </a:tabLst>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Bà cười, đưa tay đón gói bánh rồi xoa đầu Hưng:</a:t>
            </a:r>
          </a:p>
          <a:p>
            <a:pPr marL="182880" indent="0" algn="just" defTabSz="640080">
              <a:spcBef>
                <a:spcPts val="0"/>
              </a:spcBef>
              <a:buNone/>
              <a:tabLst>
                <a:tab pos="640080" algn="l"/>
              </a:tabLst>
            </a:pPr>
            <a:r>
              <a:rPr lang="vi-VN" sz="1800" dirty="0">
                <a:latin typeface="Times New Roman" pitchFamily="18" charset="0"/>
                <a:cs typeface="Times New Roman" pitchFamily="18" charset="0"/>
              </a:rPr>
              <a:t>	- Bà nghe rõ rồi. Cháu bà ngoan quá! Nếu ông còn sống, chắc ông cũng rất vui vì tấm lòng thơm thảo của cháu.</a:t>
            </a:r>
            <a:r>
              <a:rPr lang="en-US" sz="1800" dirty="0">
                <a:latin typeface="Times New Roman" pitchFamily="18" charset="0"/>
                <a:cs typeface="Times New Roman" pitchFamily="18" charset="0"/>
              </a:rPr>
              <a:t> </a:t>
            </a:r>
          </a:p>
          <a:p>
            <a:pPr marL="0" indent="0" algn="just">
              <a:buNone/>
            </a:pPr>
            <a:r>
              <a:rPr lang="en-US" sz="1800" dirty="0">
                <a:latin typeface="Times New Roman" pitchFamily="18" charset="0"/>
                <a:cs typeface="Times New Roman" pitchFamily="18" charset="0"/>
              </a:rPr>
              <a:t>                                                                        </a:t>
            </a:r>
            <a:r>
              <a:rPr lang="en-US" sz="1800" i="1" dirty="0">
                <a:latin typeface="Times New Roman" pitchFamily="18" charset="0"/>
                <a:cs typeface="Times New Roman" pitchFamily="18" charset="0"/>
              </a:rPr>
              <a:t>Theo</a:t>
            </a:r>
            <a:r>
              <a:rPr lang="en-US" sz="1800" dirty="0">
                <a:latin typeface="Times New Roman" pitchFamily="18" charset="0"/>
                <a:cs typeface="Times New Roman" pitchFamily="18" charset="0"/>
              </a:rPr>
              <a:t>  NGUYỄN THỊ CẦU</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linds(horizont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linds(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linds(horizontal)">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blinds(horizontal)">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blinds(horizontal)">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blinds(horizontal)">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46705" y="712377"/>
            <a:ext cx="7467600" cy="643804"/>
          </a:xfrm>
        </p:spPr>
        <p:txBody>
          <a:bodyPr>
            <a:noAutofit/>
          </a:bodyPr>
          <a:lstStyle/>
          <a:p>
            <a:pPr marL="0" indent="0" algn="just">
              <a:buNone/>
            </a:pPr>
            <a:r>
              <a:rPr lang="en-US" sz="2800" dirty="0">
                <a:solidFill>
                  <a:srgbClr val="002060"/>
                </a:solidFill>
                <a:latin typeface="Times New Roman" pitchFamily="18" charset="0"/>
                <a:cs typeface="Times New Roman" pitchFamily="18" charset="0"/>
              </a:rPr>
              <a:t>1. </a:t>
            </a:r>
            <a:r>
              <a:rPr lang="en-US" sz="2800" dirty="0" err="1">
                <a:solidFill>
                  <a:srgbClr val="002060"/>
                </a:solidFill>
                <a:latin typeface="Times New Roman" pitchFamily="18" charset="0"/>
                <a:cs typeface="Times New Roman" pitchFamily="18" charset="0"/>
              </a:rPr>
              <a:t>Em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có</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xét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về</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việc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Hưng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trong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câu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chuyện</a:t>
            </a:r>
            <a:r>
              <a:rPr lang="en-US" sz="2800" dirty="0">
                <a:solidFill>
                  <a:srgbClr val="002060"/>
                </a:solidFill>
                <a:latin typeface="Times New Roman" pitchFamily="18" charset="0"/>
                <a:cs typeface="Times New Roman" pitchFamily="18" charset="0"/>
              </a:rPr>
              <a:t>?</a:t>
            </a:r>
          </a:p>
        </p:txBody>
      </p:sp>
      <p:sp>
        <p:nvSpPr>
          <p:cNvPr id="7" name="Content Placeholder 2"/>
          <p:cNvSpPr txBox="1">
            <a:spLocks/>
          </p:cNvSpPr>
          <p:nvPr/>
        </p:nvSpPr>
        <p:spPr>
          <a:xfrm>
            <a:off x="846705" y="1581150"/>
            <a:ext cx="7239000" cy="8572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2800" dirty="0">
                <a:solidFill>
                  <a:srgbClr val="002060"/>
                </a:solidFill>
                <a:latin typeface="Times New Roman" pitchFamily="18" charset="0"/>
                <a:cs typeface="Times New Roman" pitchFamily="18" charset="0"/>
              </a:rPr>
              <a:t>2. Theo </a:t>
            </a:r>
            <a:r>
              <a:rPr lang="en-US" sz="2800" dirty="0" err="1">
                <a:solidFill>
                  <a:srgbClr val="002060"/>
                </a:solidFill>
                <a:latin typeface="Times New Roman" pitchFamily="18" charset="0"/>
                <a:cs typeface="Times New Roman" pitchFamily="18" charset="0"/>
              </a:rPr>
              <a:t>em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Hưng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sẽ</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cảm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như</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thế</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nào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trước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việc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Hưng</a:t>
            </a:r>
            <a:r>
              <a:rPr lang="en-US" sz="2800" dirty="0">
                <a:solidFill>
                  <a:srgbClr val="002060"/>
                </a:solidFill>
                <a:latin typeface="Times New Roman" pitchFamily="18" charset="0"/>
                <a:cs typeface="Times New Roman"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032" y="3293272"/>
            <a:ext cx="2314575" cy="1735931"/>
          </a:xfrm>
          <a:prstGeom prst="rect">
            <a:avLst/>
          </a:prstGeom>
        </p:spPr>
      </p:pic>
      <p:sp>
        <p:nvSpPr>
          <p:cNvPr id="2" name="TextBox 1"/>
          <p:cNvSpPr txBox="1"/>
          <p:nvPr/>
        </p:nvSpPr>
        <p:spPr>
          <a:xfrm>
            <a:off x="2381359" y="281262"/>
            <a:ext cx="4876800" cy="523220"/>
          </a:xfrm>
          <a:prstGeom prst="rect">
            <a:avLst/>
          </a:prstGeom>
          <a:noFill/>
        </p:spPr>
        <p:txBody>
          <a:bodyPr wrap="square" rtlCol="0">
            <a:spAutoFit/>
          </a:bodyPr>
          <a:lstStyle/>
          <a:p>
            <a:pPr algn="ctr"/>
            <a:r>
              <a:rPr lang="en-US" sz="2800" b="1" dirty="0" err="1">
                <a:solidFill>
                  <a:srgbClr val="C00000"/>
                </a:solidFill>
                <a:latin typeface="Times New Roman" pitchFamily="18" charset="0"/>
                <a:cs typeface="Times New Roman" pitchFamily="18" charset="0"/>
              </a:rPr>
              <a:t>Thảo</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luận</a:t>
            </a:r>
            <a:endParaRPr lang="en-US" sz="2800" b="1" dirty="0">
              <a:solidFill>
                <a:srgbClr val="C00000"/>
              </a:solidFill>
              <a:latin typeface="Times New Roman" pitchFamily="18" charset="0"/>
              <a:cs typeface="Times New Roman" pitchFamily="18" charset="0"/>
            </a:endParaRPr>
          </a:p>
        </p:txBody>
      </p:sp>
      <p:grpSp>
        <p:nvGrpSpPr>
          <p:cNvPr id="9" name="Group 8"/>
          <p:cNvGrpSpPr/>
          <p:nvPr/>
        </p:nvGrpSpPr>
        <p:grpSpPr>
          <a:xfrm>
            <a:off x="12327" y="84409"/>
            <a:ext cx="1664079" cy="1344344"/>
            <a:chOff x="40066" y="61911"/>
            <a:chExt cx="2533650" cy="2547939"/>
          </a:xfrm>
        </p:grpSpPr>
        <p:pic>
          <p:nvPicPr>
            <p:cNvPr id="10" name="Picture 9" descr="C:\Users\Public\Pictures\Sample Pictures\878031oq6iuoirb6.gif"/>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11" name="Picture 10" descr="C:\Users\Public\Pictures\Sample Pictures\878031oq6iuoirb6.gif"/>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grpSp>
        <p:nvGrpSpPr>
          <p:cNvPr id="12" name="Group 11"/>
          <p:cNvGrpSpPr/>
          <p:nvPr/>
        </p:nvGrpSpPr>
        <p:grpSpPr>
          <a:xfrm>
            <a:off x="-19050" y="42863"/>
            <a:ext cx="2000250" cy="1614489"/>
            <a:chOff x="40066" y="61911"/>
            <a:chExt cx="2533650" cy="2547939"/>
          </a:xfrm>
        </p:grpSpPr>
        <p:pic>
          <p:nvPicPr>
            <p:cNvPr id="13" name="Picture 12" descr="C:\Users\Public\Pictures\Sample Pictures\878031oq6iuoirb6.gif"/>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14" name="Picture 13" descr="C:\Users\Public\Pictures\Sample Pictures\878031oq6iuoirb6.gif"/>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grpSp>
        <p:nvGrpSpPr>
          <p:cNvPr id="15" name="Group 14"/>
          <p:cNvGrpSpPr/>
          <p:nvPr/>
        </p:nvGrpSpPr>
        <p:grpSpPr>
          <a:xfrm rot="10800000">
            <a:off x="7772400" y="3638552"/>
            <a:ext cx="1371600" cy="1504949"/>
            <a:chOff x="40066" y="61911"/>
            <a:chExt cx="2533650" cy="2547939"/>
          </a:xfrm>
        </p:grpSpPr>
        <p:pic>
          <p:nvPicPr>
            <p:cNvPr id="16" name="Picture 15" descr="C:\Users\Public\Pictures\Sample Pictures\878031oq6iuoirb6.gif"/>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17" name="Picture 16" descr="C:\Users\Public\Pictures\Sample Pictures\878031oq6iuoirb6.gif"/>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sp>
        <p:nvSpPr>
          <p:cNvPr id="18" name="Text Box 4"/>
          <p:cNvSpPr txBox="1">
            <a:spLocks noChangeArrowheads="1"/>
          </p:cNvSpPr>
          <p:nvPr/>
        </p:nvSpPr>
        <p:spPr bwMode="auto">
          <a:xfrm>
            <a:off x="861945" y="2532065"/>
            <a:ext cx="7696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fr-LU" sz="2800" dirty="0">
                <a:solidFill>
                  <a:srgbClr val="0000FF"/>
                </a:solidFill>
                <a:latin typeface="Times New Roman" pitchFamily="18" charset="0"/>
              </a:rPr>
              <a:t>3. </a:t>
            </a:r>
            <a:r>
              <a:rPr lang="fr-LU" sz="2800" dirty="0" err="1">
                <a:solidFill>
                  <a:srgbClr val="0000FF"/>
                </a:solidFill>
                <a:latin typeface="Times New Roman" pitchFamily="18" charset="0"/>
              </a:rPr>
              <a:t>Chúng</a:t>
            </a:r>
            <a:r>
              <a:rPr lang="fr-LU" sz="2800" dirty="0">
                <a:solidFill>
                  <a:srgbClr val="0000FF"/>
                </a:solidFill>
                <a:latin typeface="Times New Roman" pitchFamily="18" charset="0"/>
              </a:rPr>
              <a:t> ta </a:t>
            </a:r>
            <a:r>
              <a:rPr lang="fr-LU" sz="2800" dirty="0" err="1">
                <a:solidFill>
                  <a:srgbClr val="0000FF"/>
                </a:solidFill>
                <a:latin typeface="Times New Roman" pitchFamily="18" charset="0"/>
              </a:rPr>
              <a:t>phải</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đối</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xử</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với</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ông</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bà</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cha</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mẹ</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như</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thế</a:t>
            </a:r>
            <a:r>
              <a:rPr lang="fr-LU" sz="2800" dirty="0">
                <a:solidFill>
                  <a:srgbClr val="0000FF"/>
                </a:solidFill>
                <a:latin typeface="Times New Roman" pitchFamily="18" charset="0"/>
              </a:rPr>
              <a:t> </a:t>
            </a:r>
            <a:r>
              <a:rPr lang="fr-LU" sz="2800" dirty="0" err="1">
                <a:solidFill>
                  <a:srgbClr val="0000FF"/>
                </a:solidFill>
                <a:latin typeface="Times New Roman" pitchFamily="18" charset="0"/>
              </a:rPr>
              <a:t>nào</a:t>
            </a:r>
            <a:r>
              <a:rPr lang="fr-LU" sz="2800" dirty="0">
                <a:solidFill>
                  <a:srgbClr val="0000FF"/>
                </a:solidFill>
                <a:latin typeface="Times New Roman" pitchFamily="18" charset="0"/>
              </a:rPr>
              <a:t>?</a:t>
            </a:r>
          </a:p>
        </p:txBody>
      </p:sp>
      <p:sp>
        <p:nvSpPr>
          <p:cNvPr id="19" name="Rectangle 3"/>
          <p:cNvSpPr txBox="1">
            <a:spLocks noChangeArrowheads="1"/>
          </p:cNvSpPr>
          <p:nvPr/>
        </p:nvSpPr>
        <p:spPr bwMode="auto">
          <a:xfrm>
            <a:off x="530272" y="709646"/>
            <a:ext cx="864848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tâm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sóc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a:t>
            </a:r>
            <a:r>
              <a:rPr lang="en-US" sz="4000" b="1" dirty="0">
                <a:latin typeface="Times New Roman" pitchFamily="18" charset="0"/>
                <a:cs typeface="Times New Roman" pitchFamily="18" charset="0"/>
              </a:rPr>
              <a:t>.</a:t>
            </a:r>
            <a:endParaRPr lang="en-US" sz="4000" b="1" dirty="0">
              <a:solidFill>
                <a:schemeClr val="accent2"/>
              </a:solidFill>
              <a:latin typeface="Times New Roman" pitchFamily="18" charset="0"/>
              <a:cs typeface="Times New Roman" pitchFamily="18" charset="0"/>
            </a:endParaRPr>
          </a:p>
        </p:txBody>
      </p:sp>
      <p:sp>
        <p:nvSpPr>
          <p:cNvPr id="20" name="Rectangle 3"/>
          <p:cNvSpPr txBox="1">
            <a:spLocks noChangeArrowheads="1"/>
          </p:cNvSpPr>
          <p:nvPr/>
        </p:nvSpPr>
        <p:spPr bwMode="auto">
          <a:xfrm>
            <a:off x="573056" y="1428754"/>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US" sz="2800" b="1" dirty="0" err="1">
                <a:latin typeface="Times New Roman" pitchFamily="18" charset="0"/>
                <a:cs typeface="Times New Roman" pitchFamily="18" charset="0"/>
              </a:rPr>
              <a:t>Bà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vui</a:t>
            </a:r>
            <a:r>
              <a:rPr lang="en-US" sz="4000" b="1" dirty="0">
                <a:latin typeface="Times New Roman" pitchFamily="18" charset="0"/>
                <a:cs typeface="Times New Roman" pitchFamily="18" charset="0"/>
              </a:rPr>
              <a:t>.</a:t>
            </a:r>
            <a:endParaRPr lang="en-US" sz="4000" b="1" dirty="0">
              <a:solidFill>
                <a:schemeClr val="accent2"/>
              </a:solidFill>
              <a:latin typeface="Times New Roman" pitchFamily="18" charset="0"/>
              <a:cs typeface="Times New Roman" pitchFamily="18" charset="0"/>
            </a:endParaRPr>
          </a:p>
        </p:txBody>
      </p:sp>
      <p:sp>
        <p:nvSpPr>
          <p:cNvPr id="22" name="Rectangle 3"/>
          <p:cNvSpPr txBox="1">
            <a:spLocks noChangeArrowheads="1"/>
          </p:cNvSpPr>
          <p:nvPr/>
        </p:nvSpPr>
        <p:spPr bwMode="auto">
          <a:xfrm>
            <a:off x="549832" y="2168525"/>
            <a:ext cx="859416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US" sz="2800" b="1" dirty="0" err="1">
                <a:latin typeface="Times New Roman" pitchFamily="18" charset="0"/>
                <a:cs typeface="Times New Roman" pitchFamily="18" charset="0"/>
              </a:rPr>
              <a:t>Chúng</a:t>
            </a:r>
            <a:r>
              <a:rPr lang="en-US" sz="2800" b="1" dirty="0">
                <a:latin typeface="Times New Roman" pitchFamily="18" charset="0"/>
                <a:cs typeface="Times New Roman" pitchFamily="18" charset="0"/>
              </a:rPr>
              <a:t> ta </a:t>
            </a:r>
            <a:r>
              <a:rPr lang="en-US" sz="2800" b="1" dirty="0" err="1">
                <a:latin typeface="Times New Roman" pitchFamily="18" charset="0"/>
                <a:cs typeface="Times New Roman" pitchFamily="18" charset="0"/>
              </a:rPr>
              <a:t>phải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trọng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tâm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sóc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thảo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a:t>
            </a:r>
            <a:r>
              <a:rPr lang="en-US" sz="2800" b="1" dirty="0">
                <a:latin typeface="Times New Roman" pitchFamily="18" charset="0"/>
                <a:cs typeface="Times New Roman" pitchFamily="18" charset="0"/>
              </a:rPr>
              <a:t>, cha </a:t>
            </a:r>
            <a:r>
              <a:rPr lang="en-US" sz="2800" b="1" dirty="0" err="1">
                <a:latin typeface="Times New Roman" pitchFamily="18" charset="0"/>
                <a:cs typeface="Times New Roman" pitchFamily="18" charset="0"/>
              </a:rPr>
              <a:t>mẹ</a:t>
            </a:r>
            <a:r>
              <a:rPr lang="en-US" sz="2800" b="1" dirty="0">
                <a:latin typeface="Times New Roman" pitchFamily="18" charset="0"/>
                <a:cs typeface="Times New Roman" pitchFamily="18" charset="0"/>
              </a:rPr>
              <a:t>.</a:t>
            </a:r>
            <a:endParaRPr lang="en-US" sz="2800" b="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27845059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18" grpId="0"/>
      <p:bldP spid="19" grpId="0"/>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1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752600" cy="124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391400" y="3982643"/>
            <a:ext cx="1752600" cy="116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7"/>
          <p:cNvSpPr>
            <a:spLocks noChangeArrowheads="1"/>
          </p:cNvSpPr>
          <p:nvPr/>
        </p:nvSpPr>
        <p:spPr bwMode="auto">
          <a:xfrm>
            <a:off x="1333500" y="53633"/>
            <a:ext cx="7391400" cy="2057400"/>
          </a:xfrm>
          <a:prstGeom prst="cloudCallout">
            <a:avLst>
              <a:gd name="adj1" fmla="val -33607"/>
              <a:gd name="adj2" fmla="val 111659"/>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pt-BR" sz="3600" dirty="0">
                <a:solidFill>
                  <a:srgbClr val="C00000"/>
                </a:solidFill>
                <a:latin typeface="Times New Roman" pitchFamily="18" charset="0"/>
                <a:cs typeface="Times New Roman" pitchFamily="18" charset="0"/>
              </a:rPr>
              <a:t>Vì sao chúng ta phải hiếu thảo với ông bà,</a:t>
            </a:r>
          </a:p>
          <a:p>
            <a:pPr algn="ctr"/>
            <a:r>
              <a:rPr lang="pt-BR" sz="3600" dirty="0">
                <a:solidFill>
                  <a:srgbClr val="C00000"/>
                </a:solidFill>
                <a:latin typeface="Times New Roman" pitchFamily="18" charset="0"/>
                <a:cs typeface="Times New Roman" pitchFamily="18" charset="0"/>
              </a:rPr>
              <a:t>     cha mẹ?</a:t>
            </a:r>
            <a:endParaRPr lang="en-US" sz="3600" dirty="0">
              <a:solidFill>
                <a:srgbClr val="C00000"/>
              </a:solidFill>
              <a:latin typeface="Times New Roman" pitchFamily="18" charset="0"/>
              <a:cs typeface="Times New Roman" pitchFamily="18" charset="0"/>
            </a:endParaRPr>
          </a:p>
        </p:txBody>
      </p:sp>
      <p:pic>
        <p:nvPicPr>
          <p:cNvPr id="7" name="Picture 11" descr="ag00317_">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2205" y="2463468"/>
            <a:ext cx="265588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eft Arrow 7">
            <a:hlinkClick r:id="rId4" action="ppaction://hlinksldjump"/>
          </p:cNvPr>
          <p:cNvSpPr/>
          <p:nvPr/>
        </p:nvSpPr>
        <p:spPr>
          <a:xfrm>
            <a:off x="8458200" y="4400550"/>
            <a:ext cx="533400" cy="285750"/>
          </a:xfrm>
          <a:prstGeom prst="lef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9" name="AutoShape 7"/>
          <p:cNvSpPr>
            <a:spLocks noChangeArrowheads="1"/>
          </p:cNvSpPr>
          <p:nvPr/>
        </p:nvSpPr>
        <p:spPr bwMode="auto">
          <a:xfrm>
            <a:off x="1765495" y="-46434"/>
            <a:ext cx="7391400" cy="2590800"/>
          </a:xfrm>
          <a:prstGeom prst="cloudCallout">
            <a:avLst>
              <a:gd name="adj1" fmla="val -36082"/>
              <a:gd name="adj2" fmla="val 78395"/>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pt-BR" sz="3600" dirty="0">
                <a:solidFill>
                  <a:srgbClr val="C00000"/>
                </a:solidFill>
                <a:latin typeface="Times New Roman" pitchFamily="18" charset="0"/>
                <a:cs typeface="Times New Roman" pitchFamily="18" charset="0"/>
              </a:rPr>
              <a:t>Vì ông bà, cha mẹ là người sinh ra, nuôi nấng và yêu thương chúng ta.</a:t>
            </a:r>
            <a:endParaRPr lang="en-US" sz="36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03347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437402" y="209553"/>
            <a:ext cx="20481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pPr>
            <a:r>
              <a:rPr lang="fr-LU" sz="3600" b="1" u="sng" dirty="0" err="1">
                <a:solidFill>
                  <a:srgbClr val="FF0000"/>
                </a:solidFill>
                <a:latin typeface="Times New Roman" pitchFamily="18" charset="0"/>
                <a:cs typeface="Times New Roman" pitchFamily="18" charset="0"/>
              </a:rPr>
              <a:t>Ghi</a:t>
            </a:r>
            <a:r>
              <a:rPr lang="fr-LU" sz="3600" b="1" u="sng" dirty="0">
                <a:solidFill>
                  <a:srgbClr val="FF0000"/>
                </a:solidFill>
                <a:latin typeface="Times New Roman" pitchFamily="18" charset="0"/>
                <a:cs typeface="Times New Roman" pitchFamily="18" charset="0"/>
              </a:rPr>
              <a:t> </a:t>
            </a:r>
            <a:r>
              <a:rPr lang="fr-LU" sz="3600" b="1" u="sng" dirty="0" err="1">
                <a:solidFill>
                  <a:srgbClr val="FF0000"/>
                </a:solidFill>
                <a:latin typeface="Times New Roman" pitchFamily="18" charset="0"/>
                <a:cs typeface="Times New Roman" pitchFamily="18" charset="0"/>
              </a:rPr>
              <a:t>nhớ</a:t>
            </a:r>
            <a:endParaRPr lang="fr-LU" sz="3600" b="1" u="sng" dirty="0">
              <a:solidFill>
                <a:srgbClr val="FF0000"/>
              </a:solidFill>
              <a:latin typeface="Times New Roman" pitchFamily="18" charset="0"/>
              <a:cs typeface="Times New Roman" pitchFamily="18" charset="0"/>
            </a:endParaRPr>
          </a:p>
        </p:txBody>
      </p:sp>
      <p:sp>
        <p:nvSpPr>
          <p:cNvPr id="5" name="Rectangle 4"/>
          <p:cNvSpPr>
            <a:spLocks noChangeArrowheads="1"/>
          </p:cNvSpPr>
          <p:nvPr/>
        </p:nvSpPr>
        <p:spPr bwMode="auto">
          <a:xfrm>
            <a:off x="720281" y="951267"/>
            <a:ext cx="7993487" cy="1384995"/>
          </a:xfrm>
          <a:prstGeom prst="rect">
            <a:avLst/>
          </a:prstGeom>
          <a:solidFill>
            <a:schemeClr val="accent5">
              <a:lumMod val="40000"/>
              <a:lumOff val="60000"/>
            </a:schemeClr>
          </a:solidFill>
          <a:ln>
            <a:solidFill>
              <a:schemeClr val="accent2">
                <a:lumMod val="75000"/>
              </a:schemeClr>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eaLnBrk="1" hangingPunct="1"/>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Ông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a:t>
            </a:r>
            <a:r>
              <a:rPr lang="en-US" sz="2800" dirty="0">
                <a:solidFill>
                  <a:srgbClr val="002060"/>
                </a:solidFill>
                <a:latin typeface="Times New Roman" pitchFamily="18" charset="0"/>
                <a:cs typeface="Times New Roman" pitchFamily="18" charset="0"/>
              </a:rPr>
              <a:t>, cha </a:t>
            </a:r>
            <a:r>
              <a:rPr lang="en-US" sz="2800" dirty="0" err="1">
                <a:solidFill>
                  <a:srgbClr val="002060"/>
                </a:solidFill>
                <a:latin typeface="Times New Roman" pitchFamily="18" charset="0"/>
                <a:cs typeface="Times New Roman" pitchFamily="18" charset="0"/>
              </a:rPr>
              <a:t>mẹ</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những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đã</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sinh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thành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nuôi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dưỡng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chúng</a:t>
            </a:r>
            <a:r>
              <a:rPr lang="en-US" sz="2800" dirty="0">
                <a:solidFill>
                  <a:srgbClr val="002060"/>
                </a:solidFill>
                <a:latin typeface="Times New Roman" pitchFamily="18" charset="0"/>
                <a:cs typeface="Times New Roman" pitchFamily="18" charset="0"/>
              </a:rPr>
              <a:t> ta </a:t>
            </a:r>
            <a:r>
              <a:rPr lang="en-US" sz="2800" dirty="0" err="1">
                <a:solidFill>
                  <a:srgbClr val="002060"/>
                </a:solidFill>
                <a:latin typeface="Times New Roman" pitchFamily="18" charset="0"/>
                <a:cs typeface="Times New Roman" pitchFamily="18" charset="0"/>
              </a:rPr>
              <a:t>nên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chúng</a:t>
            </a:r>
            <a:r>
              <a:rPr lang="en-US" sz="2800" dirty="0">
                <a:solidFill>
                  <a:srgbClr val="002060"/>
                </a:solidFill>
                <a:latin typeface="Times New Roman" pitchFamily="18" charset="0"/>
                <a:cs typeface="Times New Roman" pitchFamily="18" charset="0"/>
              </a:rPr>
              <a:t> ta </a:t>
            </a:r>
            <a:r>
              <a:rPr lang="en-US" sz="2800" dirty="0" err="1">
                <a:solidFill>
                  <a:srgbClr val="002060"/>
                </a:solidFill>
                <a:latin typeface="Times New Roman" pitchFamily="18" charset="0"/>
                <a:cs typeface="Times New Roman" pitchFamily="18" charset="0"/>
              </a:rPr>
              <a:t>phải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hiếu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thảo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ông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a:t>
            </a:r>
            <a:r>
              <a:rPr lang="en-US" sz="2800" dirty="0">
                <a:solidFill>
                  <a:srgbClr val="002060"/>
                </a:solidFill>
                <a:latin typeface="Times New Roman" pitchFamily="18" charset="0"/>
                <a:cs typeface="Times New Roman" pitchFamily="18" charset="0"/>
              </a:rPr>
              <a:t>, cha </a:t>
            </a:r>
            <a:r>
              <a:rPr lang="en-US" sz="2800" dirty="0" err="1">
                <a:solidFill>
                  <a:srgbClr val="002060"/>
                </a:solidFill>
                <a:latin typeface="Times New Roman" pitchFamily="18" charset="0"/>
                <a:cs typeface="Times New Roman" pitchFamily="18" charset="0"/>
              </a:rPr>
              <a:t>mẹ</a:t>
            </a:r>
            <a:r>
              <a:rPr lang="en-US" sz="2800" dirty="0">
                <a:solidFill>
                  <a:srgbClr val="002060"/>
                </a:solidFill>
                <a:latin typeface="Times New Roman" pitchFamily="18" charset="0"/>
                <a:cs typeface="Times New Roman" pitchFamily="18" charset="0"/>
              </a:rPr>
              <a:t>.</a:t>
            </a:r>
          </a:p>
        </p:txBody>
      </p:sp>
      <p:sp>
        <p:nvSpPr>
          <p:cNvPr id="6" name="Rectangle 5"/>
          <p:cNvSpPr>
            <a:spLocks noChangeArrowheads="1"/>
          </p:cNvSpPr>
          <p:nvPr/>
        </p:nvSpPr>
        <p:spPr bwMode="auto">
          <a:xfrm>
            <a:off x="2375413" y="2409935"/>
            <a:ext cx="6768588" cy="1938992"/>
          </a:xfrm>
          <a:prstGeom prst="rect">
            <a:avLst/>
          </a:prstGeom>
          <a:solidFill>
            <a:schemeClr val="bg1"/>
          </a:solidFill>
          <a:ln w="9525">
            <a:solidFill>
              <a:schemeClr val="bg1"/>
            </a:solidFill>
            <a:miter lim="800000"/>
            <a:headEnd/>
            <a:tailEnd/>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cha </a:t>
            </a:r>
            <a:r>
              <a:rPr lang="en-US" sz="2400" b="1" dirty="0" err="1">
                <a:solidFill>
                  <a:srgbClr val="C00000"/>
                </a:solidFill>
                <a:latin typeface="Times New Roman" pitchFamily="18" charset="0"/>
                <a:cs typeface="Times New Roman" pitchFamily="18" charset="0"/>
              </a:rPr>
              <a:t>như</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núi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Thái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Sơn</a:t>
            </a:r>
            <a:endParaRPr lang="en-US" sz="2400" b="1" dirty="0">
              <a:solidFill>
                <a:srgbClr val="C00000"/>
              </a:solidFill>
              <a:latin typeface="Times New Roman" pitchFamily="18" charset="0"/>
              <a:cs typeface="Times New Roman" pitchFamily="18" charset="0"/>
            </a:endParaRPr>
          </a:p>
          <a:p>
            <a:pPr eaLnBrk="1" hangingPunct="1"/>
            <a:r>
              <a:rPr lang="en-US" sz="2400" b="1" dirty="0" err="1">
                <a:solidFill>
                  <a:srgbClr val="C00000"/>
                </a:solidFill>
                <a:latin typeface="Times New Roman" pitchFamily="18" charset="0"/>
                <a:cs typeface="Times New Roman" pitchFamily="18" charset="0"/>
              </a:rPr>
              <a:t>Nghĩa</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mẹ</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như</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nước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trong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nguồn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chảy</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ra.</a:t>
            </a:r>
            <a:r>
              <a:rPr lang="en-US" sz="2400" b="1" dirty="0">
                <a:solidFill>
                  <a:srgbClr val="C00000"/>
                </a:solidFill>
                <a:latin typeface="Times New Roman" pitchFamily="18" charset="0"/>
                <a:cs typeface="Times New Roman" pitchFamily="18" charset="0"/>
              </a:rPr>
              <a:t> </a:t>
            </a:r>
          </a:p>
          <a:p>
            <a:pPr eaLnBrk="1" hangingPunct="1"/>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Một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lòng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thờ</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mẹ</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kính</a:t>
            </a:r>
            <a:r>
              <a:rPr lang="en-US" sz="2400" b="1" dirty="0">
                <a:solidFill>
                  <a:srgbClr val="C00000"/>
                </a:solidFill>
                <a:latin typeface="Times New Roman" pitchFamily="18" charset="0"/>
                <a:cs typeface="Times New Roman" pitchFamily="18" charset="0"/>
              </a:rPr>
              <a:t> cha</a:t>
            </a:r>
          </a:p>
          <a:p>
            <a:pPr eaLnBrk="1" hangingPunct="1"/>
            <a:r>
              <a:rPr lang="en-US" sz="2400" b="1" dirty="0">
                <a:solidFill>
                  <a:srgbClr val="C00000"/>
                </a:solidFill>
                <a:latin typeface="Times New Roman" pitchFamily="18" charset="0"/>
                <a:cs typeface="Times New Roman" pitchFamily="18" charset="0"/>
              </a:rPr>
              <a:t>Cho </a:t>
            </a:r>
            <a:r>
              <a:rPr lang="en-US" sz="2400" b="1" dirty="0" err="1">
                <a:solidFill>
                  <a:srgbClr val="C00000"/>
                </a:solidFill>
                <a:latin typeface="Times New Roman" pitchFamily="18" charset="0"/>
                <a:cs typeface="Times New Roman" pitchFamily="18" charset="0"/>
              </a:rPr>
              <a:t>tròn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chữ</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hiếu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mới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là</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đạo</a:t>
            </a:r>
            <a:r>
              <a:rPr lang="en-US" sz="2400" b="1" dirty="0">
                <a:solidFill>
                  <a:srgbClr val="C00000"/>
                </a:solidFill>
                <a:latin typeface="Times New Roman" pitchFamily="18" charset="0"/>
                <a:cs typeface="Times New Roman" pitchFamily="18" charset="0"/>
              </a:rPr>
              <a:t> con.</a:t>
            </a:r>
          </a:p>
          <a:p>
            <a:pPr eaLnBrk="1" hangingPunct="1"/>
            <a:r>
              <a:rPr lang="en-US" sz="2400" b="1" dirty="0">
                <a:solidFill>
                  <a:srgbClr val="C0000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Ca</a:t>
            </a:r>
            <a:r>
              <a:rPr lang="en-US" sz="2400" b="1" i="1" dirty="0">
                <a:solidFill>
                  <a:srgbClr val="00B050"/>
                </a:solidFill>
                <a:latin typeface="Times New Roman" pitchFamily="18" charset="0"/>
                <a:cs typeface="Times New Roman" pitchFamily="18" charset="0"/>
              </a:rPr>
              <a:t> </a:t>
            </a:r>
            <a:r>
              <a:rPr lang="en-US" sz="2400" b="1" i="1" dirty="0" err="1">
                <a:solidFill>
                  <a:srgbClr val="00B050"/>
                </a:solidFill>
                <a:latin typeface="Times New Roman" pitchFamily="18" charset="0"/>
                <a:cs typeface="Times New Roman" pitchFamily="18" charset="0"/>
              </a:rPr>
              <a:t>dao</a:t>
            </a:r>
            <a:endParaRPr lang="en-US" sz="2400" b="1" i="1" dirty="0">
              <a:solidFill>
                <a:srgbClr val="00B050"/>
              </a:solidFill>
              <a:latin typeface="Times New Roman" pitchFamily="18" charset="0"/>
              <a:cs typeface="Times New Roman" pitchFamily="18" charset="0"/>
            </a:endParaRPr>
          </a:p>
        </p:txBody>
      </p:sp>
      <p:grpSp>
        <p:nvGrpSpPr>
          <p:cNvPr id="7" name="Group 6"/>
          <p:cNvGrpSpPr/>
          <p:nvPr/>
        </p:nvGrpSpPr>
        <p:grpSpPr>
          <a:xfrm>
            <a:off x="1" y="31361"/>
            <a:ext cx="1981200" cy="2083191"/>
            <a:chOff x="40066" y="61911"/>
            <a:chExt cx="2533650" cy="2547939"/>
          </a:xfrm>
        </p:grpSpPr>
        <p:pic>
          <p:nvPicPr>
            <p:cNvPr id="8" name="Picture 7"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9" name="Picture 8"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grpSp>
        <p:nvGrpSpPr>
          <p:cNvPr id="10" name="Group 9"/>
          <p:cNvGrpSpPr/>
          <p:nvPr/>
        </p:nvGrpSpPr>
        <p:grpSpPr>
          <a:xfrm rot="10800000">
            <a:off x="7848600" y="3562352"/>
            <a:ext cx="1295400" cy="1582027"/>
            <a:chOff x="40066" y="61911"/>
            <a:chExt cx="2533650" cy="2547939"/>
          </a:xfrm>
        </p:grpSpPr>
        <p:pic>
          <p:nvPicPr>
            <p:cNvPr id="11" name="Picture 10"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12" name="Picture 11"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spTree>
    <p:extLst>
      <p:ext uri="{BB962C8B-B14F-4D97-AF65-F5344CB8AC3E}">
        <p14:creationId xmlns:p14="http://schemas.microsoft.com/office/powerpoint/2010/main" val="1977790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5127" y="499337"/>
            <a:ext cx="8229600" cy="928687"/>
          </a:xfrm>
        </p:spPr>
        <p:txBody>
          <a:bodyPr>
            <a:noAutofit/>
          </a:bodyPr>
          <a:lstStyle/>
          <a:p>
            <a:r>
              <a:rPr lang="en-US" sz="3400" b="1" dirty="0">
                <a:solidFill>
                  <a:srgbClr val="0070C0"/>
                </a:solidFill>
                <a:effectLst/>
                <a:latin typeface="Times New Roman" pitchFamily="18" charset="0"/>
                <a:cs typeface="Times New Roman" pitchFamily="18" charset="0"/>
              </a:rPr>
              <a:t>BÀI TẬP 1</a:t>
            </a:r>
            <a:br>
              <a:rPr lang="en-US" sz="3400" b="1" dirty="0">
                <a:solidFill>
                  <a:srgbClr val="0070C0"/>
                </a:solidFill>
                <a:effectLst/>
                <a:latin typeface="Times New Roman" pitchFamily="18" charset="0"/>
                <a:cs typeface="Times New Roman" pitchFamily="18" charset="0"/>
              </a:rPr>
            </a:br>
            <a:endParaRPr lang="en-US" sz="3400" b="1" dirty="0">
              <a:solidFill>
                <a:srgbClr val="0070C0"/>
              </a:solidFill>
              <a:effectLst/>
              <a:latin typeface="Times New Roman" pitchFamily="18" charset="0"/>
              <a:cs typeface="Times New Roman" pitchFamily="18" charset="0"/>
            </a:endParaRPr>
          </a:p>
        </p:txBody>
      </p:sp>
      <p:sp>
        <p:nvSpPr>
          <p:cNvPr id="8" name="Rectangle 7"/>
          <p:cNvSpPr/>
          <p:nvPr/>
        </p:nvSpPr>
        <p:spPr>
          <a:xfrm>
            <a:off x="1382151" y="1574410"/>
            <a:ext cx="6400800" cy="1569660"/>
          </a:xfrm>
          <a:prstGeom prst="rect">
            <a:avLst/>
          </a:prstGeom>
        </p:spPr>
        <p:txBody>
          <a:bodyPr wrap="square">
            <a:spAutoFit/>
          </a:bodyPr>
          <a:lstStyle/>
          <a:p>
            <a:pPr algn="just"/>
            <a:r>
              <a:rPr lang="en-US" altLang="vi-VN" sz="3200" b="1" dirty="0" err="1">
                <a:solidFill>
                  <a:srgbClr val="C00000"/>
                </a:solidFill>
                <a:latin typeface="Times New Roman" pitchFamily="18" charset="0"/>
                <a:cs typeface="Times New Roman" pitchFamily="18" charset="0"/>
              </a:rPr>
              <a:t>Cách</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ứng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xử</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của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các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trong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tình</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huống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dưới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đây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là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đúng</a:t>
            </a:r>
            <a:r>
              <a:rPr lang="en-US" altLang="vi-VN" sz="3200" b="1" dirty="0">
                <a:solidFill>
                  <a:srgbClr val="C00000"/>
                </a:solidFill>
                <a:latin typeface="Times New Roman" pitchFamily="18" charset="0"/>
                <a:cs typeface="Times New Roman" pitchFamily="18" charset="0"/>
              </a:rPr>
              <a:t> hay </a:t>
            </a:r>
            <a:r>
              <a:rPr lang="en-US" altLang="vi-VN" sz="3200" b="1" dirty="0" err="1">
                <a:solidFill>
                  <a:srgbClr val="C00000"/>
                </a:solidFill>
                <a:latin typeface="Times New Roman" pitchFamily="18" charset="0"/>
                <a:cs typeface="Times New Roman" pitchFamily="18" charset="0"/>
              </a:rPr>
              <a:t>sai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Vì</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sao</a:t>
            </a:r>
            <a:r>
              <a:rPr lang="en-US" altLang="vi-VN" sz="3200" b="1" dirty="0">
                <a:solidFill>
                  <a:srgbClr val="C00000"/>
                </a:solidFill>
                <a:latin typeface="Times New Roman" pitchFamily="18" charset="0"/>
                <a:cs typeface="Times New Roman" pitchFamily="18" charset="0"/>
              </a:rPr>
              <a:t>?</a:t>
            </a:r>
          </a:p>
        </p:txBody>
      </p:sp>
      <p:grpSp>
        <p:nvGrpSpPr>
          <p:cNvPr id="6" name="Group 5"/>
          <p:cNvGrpSpPr/>
          <p:nvPr/>
        </p:nvGrpSpPr>
        <p:grpSpPr>
          <a:xfrm>
            <a:off x="0" y="61915"/>
            <a:ext cx="2590800" cy="1481138"/>
            <a:chOff x="40066" y="61911"/>
            <a:chExt cx="2533650" cy="2547939"/>
          </a:xfrm>
        </p:grpSpPr>
        <p:pic>
          <p:nvPicPr>
            <p:cNvPr id="7" name="Picture 6"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9" name="Picture 8"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grpSp>
        <p:nvGrpSpPr>
          <p:cNvPr id="10" name="Group 9"/>
          <p:cNvGrpSpPr/>
          <p:nvPr/>
        </p:nvGrpSpPr>
        <p:grpSpPr>
          <a:xfrm rot="10800000">
            <a:off x="6629399" y="3714752"/>
            <a:ext cx="2514600" cy="1419883"/>
            <a:chOff x="40066" y="61911"/>
            <a:chExt cx="2533650" cy="2547939"/>
          </a:xfrm>
        </p:grpSpPr>
        <p:pic>
          <p:nvPicPr>
            <p:cNvPr id="11" name="Picture 10"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12" name="Picture 11"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spTree>
    <p:extLst>
      <p:ext uri="{BB962C8B-B14F-4D97-AF65-F5344CB8AC3E}">
        <p14:creationId xmlns:p14="http://schemas.microsoft.com/office/powerpoint/2010/main" val="39652154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457200" y="86859"/>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just"/>
            <a:r>
              <a:rPr lang="en-US" sz="2400" b="0" dirty="0">
                <a:solidFill>
                  <a:srgbClr val="0070C0"/>
                </a:solidFill>
                <a:latin typeface="Times New Roman" pitchFamily="18" charset="0"/>
                <a:cs typeface="Times New Roman" pitchFamily="18" charset="0"/>
              </a:rPr>
              <a:t>   a. </a:t>
            </a:r>
            <a:r>
              <a:rPr lang="en-US" sz="2400" b="0" dirty="0" err="1">
                <a:solidFill>
                  <a:srgbClr val="C00000"/>
                </a:solidFill>
                <a:latin typeface="Times New Roman" pitchFamily="18" charset="0"/>
                <a:cs typeface="Times New Roman" pitchFamily="18" charset="0"/>
              </a:rPr>
              <a:t>Mẹ</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mệt</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bố</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đi</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làm</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mãi</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chưa</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về</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Sinh</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vùng</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vằng</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bực</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bội</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vì</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chẳng</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có</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ai</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đưa</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Sinh</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đến</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nhà</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bạn</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dự</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sinh</a:t>
            </a:r>
            <a:r>
              <a:rPr lang="en-US" sz="2400" b="0" dirty="0">
                <a:solidFill>
                  <a:srgbClr val="C00000"/>
                </a:solidFill>
                <a:latin typeface="Times New Roman" pitchFamily="18" charset="0"/>
                <a:cs typeface="Times New Roman" pitchFamily="18" charset="0"/>
              </a:rPr>
              <a:t> </a:t>
            </a:r>
            <a:r>
              <a:rPr lang="en-US" sz="2400" b="0" dirty="0" err="1">
                <a:solidFill>
                  <a:srgbClr val="C00000"/>
                </a:solidFill>
                <a:latin typeface="Times New Roman" pitchFamily="18" charset="0"/>
                <a:cs typeface="Times New Roman" pitchFamily="18" charset="0"/>
              </a:rPr>
              <a:t>nhật</a:t>
            </a:r>
            <a:r>
              <a:rPr lang="en-US" sz="2400" b="0" dirty="0">
                <a:solidFill>
                  <a:srgbClr val="C00000"/>
                </a:solidFill>
                <a:latin typeface="Times New Roman" pitchFamily="18" charset="0"/>
                <a:cs typeface="Times New Roman" pitchFamily="18" charset="0"/>
              </a:rPr>
              <a:t>. </a:t>
            </a:r>
          </a:p>
        </p:txBody>
      </p:sp>
      <p:sp>
        <p:nvSpPr>
          <p:cNvPr id="18" name="Rectangle 17"/>
          <p:cNvSpPr/>
          <p:nvPr/>
        </p:nvSpPr>
        <p:spPr>
          <a:xfrm>
            <a:off x="533401" y="777331"/>
            <a:ext cx="8305800" cy="1200329"/>
          </a:xfrm>
          <a:prstGeom prst="rect">
            <a:avLst/>
          </a:prstGeom>
        </p:spPr>
        <p:txBody>
          <a:bodyPr wrap="square">
            <a:spAutoFit/>
          </a:bodyPr>
          <a:lstStyle/>
          <a:p>
            <a:pPr algn="just"/>
            <a:r>
              <a:rPr lang="en-US" sz="2400" dirty="0">
                <a:solidFill>
                  <a:schemeClr val="accent5">
                    <a:lumMod val="50000"/>
                  </a:schemeClr>
                </a:solidFill>
                <a:latin typeface="Times New Roman" pitchFamily="18" charset="0"/>
                <a:cs typeface="Times New Roman" pitchFamily="18" charset="0"/>
              </a:rPr>
              <a:t>   b. </a:t>
            </a:r>
            <a:r>
              <a:rPr lang="en-US" sz="2400" dirty="0" err="1">
                <a:solidFill>
                  <a:schemeClr val="accent5">
                    <a:lumMod val="50000"/>
                  </a:schemeClr>
                </a:solidFill>
                <a:latin typeface="Times New Roman" pitchFamily="18" charset="0"/>
                <a:cs typeface="Times New Roman" pitchFamily="18" charset="0"/>
              </a:rPr>
              <a:t>Hôm</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nào</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đi</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làm</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về</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mẹ</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cũng</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thấy</a:t>
            </a:r>
            <a:r>
              <a:rPr lang="en-US" sz="2400" dirty="0">
                <a:solidFill>
                  <a:schemeClr val="accent5">
                    <a:lumMod val="50000"/>
                  </a:schemeClr>
                </a:solidFill>
                <a:latin typeface="Times New Roman" pitchFamily="18" charset="0"/>
                <a:cs typeface="Times New Roman" pitchFamily="18" charset="0"/>
              </a:rPr>
              <a:t> Loan </a:t>
            </a:r>
            <a:r>
              <a:rPr lang="en-US" sz="2400" dirty="0" err="1">
                <a:solidFill>
                  <a:schemeClr val="accent5">
                    <a:lumMod val="50000"/>
                  </a:schemeClr>
                </a:solidFill>
                <a:latin typeface="Times New Roman" pitchFamily="18" charset="0"/>
                <a:cs typeface="Times New Roman" pitchFamily="18" charset="0"/>
              </a:rPr>
              <a:t>đã</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chuẩn</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bị</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sẵn</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chậu</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nước</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khăn</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mặt</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để</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mẹ</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rửa</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cho</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mát</a:t>
            </a:r>
            <a:r>
              <a:rPr lang="en-US" sz="2400" dirty="0">
                <a:solidFill>
                  <a:schemeClr val="accent5">
                    <a:lumMod val="50000"/>
                  </a:schemeClr>
                </a:solidFill>
                <a:latin typeface="Times New Roman" pitchFamily="18" charset="0"/>
                <a:cs typeface="Times New Roman" pitchFamily="18" charset="0"/>
              </a:rPr>
              <a:t>. Loan </a:t>
            </a:r>
            <a:r>
              <a:rPr lang="en-US" sz="2400" dirty="0" err="1">
                <a:solidFill>
                  <a:schemeClr val="accent5">
                    <a:lumMod val="50000"/>
                  </a:schemeClr>
                </a:solidFill>
                <a:latin typeface="Times New Roman" pitchFamily="18" charset="0"/>
                <a:cs typeface="Times New Roman" pitchFamily="18" charset="0"/>
              </a:rPr>
              <a:t>còn</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nhanh</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nhảu</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giúp</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mẹ</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mang</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túi</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vào</a:t>
            </a:r>
            <a:r>
              <a:rPr lang="en-US" sz="2400" dirty="0">
                <a:solidFill>
                  <a:schemeClr val="accent5">
                    <a:lumMod val="50000"/>
                  </a:schemeClr>
                </a:solidFill>
                <a:latin typeface="Times New Roman" pitchFamily="18" charset="0"/>
                <a:cs typeface="Times New Roman" pitchFamily="18" charset="0"/>
              </a:rPr>
              <a:t> </a:t>
            </a:r>
            <a:r>
              <a:rPr lang="en-US" sz="2400" dirty="0" err="1">
                <a:solidFill>
                  <a:schemeClr val="accent5">
                    <a:lumMod val="50000"/>
                  </a:schemeClr>
                </a:solidFill>
                <a:latin typeface="Times New Roman" pitchFamily="18" charset="0"/>
                <a:cs typeface="Times New Roman" pitchFamily="18" charset="0"/>
              </a:rPr>
              <a:t>nhà</a:t>
            </a:r>
            <a:r>
              <a:rPr lang="en-US" sz="2400" dirty="0">
                <a:solidFill>
                  <a:schemeClr val="accent5">
                    <a:lumMod val="50000"/>
                  </a:schemeClr>
                </a:solidFill>
                <a:latin typeface="Times New Roman" pitchFamily="18" charset="0"/>
                <a:cs typeface="Times New Roman" pitchFamily="18" charset="0"/>
              </a:rPr>
              <a:t>.</a:t>
            </a:r>
          </a:p>
        </p:txBody>
      </p:sp>
      <p:sp>
        <p:nvSpPr>
          <p:cNvPr id="19" name="Rectangle 18"/>
          <p:cNvSpPr/>
          <p:nvPr/>
        </p:nvSpPr>
        <p:spPr>
          <a:xfrm>
            <a:off x="685800" y="1885953"/>
            <a:ext cx="8153400" cy="830997"/>
          </a:xfrm>
          <a:prstGeom prst="rect">
            <a:avLst/>
          </a:prstGeom>
        </p:spPr>
        <p:txBody>
          <a:bodyPr wrap="square">
            <a:spAutoFit/>
          </a:bodyPr>
          <a:lstStyle/>
          <a:p>
            <a:pPr algn="just"/>
            <a:r>
              <a:rPr lang="en-US" sz="2400" dirty="0">
                <a:solidFill>
                  <a:srgbClr val="FF0000"/>
                </a:solidFill>
                <a:latin typeface="Times New Roman" pitchFamily="18" charset="0"/>
                <a:cs typeface="Times New Roman" pitchFamily="18" charset="0"/>
              </a:rPr>
              <a:t> c. </a:t>
            </a:r>
            <a:r>
              <a:rPr lang="en-US" sz="2400" dirty="0" err="1">
                <a:solidFill>
                  <a:srgbClr val="FF0000"/>
                </a:solidFill>
                <a:latin typeface="Times New Roman" pitchFamily="18" charset="0"/>
                <a:cs typeface="Times New Roman" pitchFamily="18" charset="0"/>
              </a:rPr>
              <a:t>Bố</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Hoàng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vừa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rất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Hoàng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chạy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tận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cửa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đón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hỏi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ngay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Bố</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nhớ</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mua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truyện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tranh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cho</a:t>
            </a:r>
            <a:r>
              <a:rPr lang="en-US" sz="2400" dirty="0">
                <a:solidFill>
                  <a:srgbClr val="FF0000"/>
                </a:solidFill>
                <a:latin typeface="Times New Roman" pitchFamily="18" charset="0"/>
                <a:cs typeface="Times New Roman" pitchFamily="18" charset="0"/>
              </a:rPr>
              <a:t> con </a:t>
            </a:r>
            <a:r>
              <a:rPr lang="en-US" sz="2400" dirty="0" err="1">
                <a:solidFill>
                  <a:srgbClr val="FF0000"/>
                </a:solidFill>
                <a:latin typeface="Times New Roman" pitchFamily="18" charset="0"/>
                <a:cs typeface="Times New Roman" pitchFamily="18" charset="0"/>
              </a:rPr>
              <a:t>không</a:t>
            </a:r>
            <a:r>
              <a:rPr lang="en-US" sz="2400" dirty="0">
                <a:solidFill>
                  <a:srgbClr val="FF0000"/>
                </a:solidFill>
                <a:latin typeface="Times New Roman" pitchFamily="18" charset="0"/>
                <a:cs typeface="Times New Roman" pitchFamily="18" charset="0"/>
              </a:rPr>
              <a:t>?”.</a:t>
            </a:r>
          </a:p>
        </p:txBody>
      </p:sp>
      <p:sp>
        <p:nvSpPr>
          <p:cNvPr id="20" name="Rectangle 19"/>
          <p:cNvSpPr/>
          <p:nvPr/>
        </p:nvSpPr>
        <p:spPr>
          <a:xfrm>
            <a:off x="685800" y="2724153"/>
            <a:ext cx="8156916" cy="1200329"/>
          </a:xfrm>
          <a:prstGeom prst="rect">
            <a:avLst/>
          </a:prstGeom>
        </p:spPr>
        <p:txBody>
          <a:bodyPr wrap="square">
            <a:spAutoFit/>
          </a:bodyPr>
          <a:lstStyle/>
          <a:p>
            <a:pPr algn="just"/>
            <a:r>
              <a:rPr lang="en-US" sz="2400" dirty="0">
                <a:solidFill>
                  <a:srgbClr val="0070C0"/>
                </a:solidFill>
                <a:latin typeface="Times New Roman" pitchFamily="18" charset="0"/>
                <a:cs typeface="Times New Roman" pitchFamily="18" charset="0"/>
              </a:rPr>
              <a:t>  d. </a:t>
            </a:r>
            <a:r>
              <a:rPr lang="en-US" sz="2400" dirty="0" err="1">
                <a:solidFill>
                  <a:srgbClr val="0070C0"/>
                </a:solidFill>
                <a:latin typeface="Times New Roman" pitchFamily="18" charset="0"/>
                <a:cs typeface="Times New Roman" pitchFamily="18" charset="0"/>
              </a:rPr>
              <a:t>Ông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nội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của</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Hoài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rất</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thích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chơi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cây</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cảnh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Hoài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đến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nhà</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bạn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mượn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sách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thấy</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ngoài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vườn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nhà</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bạn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có</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khóm</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hoa</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lạ</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liền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xin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bạn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một</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nhánh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mang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về</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cho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ông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trồng</a:t>
            </a:r>
            <a:r>
              <a:rPr lang="en-US" sz="2400" dirty="0">
                <a:solidFill>
                  <a:srgbClr val="0070C0"/>
                </a:solidFill>
                <a:latin typeface="Times New Roman" pitchFamily="18" charset="0"/>
                <a:cs typeface="Times New Roman" pitchFamily="18" charset="0"/>
              </a:rPr>
              <a:t>.</a:t>
            </a:r>
          </a:p>
        </p:txBody>
      </p:sp>
      <p:sp>
        <p:nvSpPr>
          <p:cNvPr id="21" name="Rectangle 20"/>
          <p:cNvSpPr/>
          <p:nvPr/>
        </p:nvSpPr>
        <p:spPr>
          <a:xfrm>
            <a:off x="762006" y="3873612"/>
            <a:ext cx="8129953" cy="1200329"/>
          </a:xfrm>
          <a:prstGeom prst="rect">
            <a:avLst/>
          </a:prstGeom>
        </p:spPr>
        <p:txBody>
          <a:bodyPr wrap="square">
            <a:spAutoFit/>
          </a:bodyPr>
          <a:lstStyle/>
          <a:p>
            <a:pPr algn="just"/>
            <a:r>
              <a:rPr lang="en-US" sz="2400" dirty="0">
                <a:solidFill>
                  <a:srgbClr val="00B050"/>
                </a:solidFill>
                <a:latin typeface="Times New Roman" pitchFamily="18" charset="0"/>
                <a:cs typeface="Times New Roman" pitchFamily="18" charset="0"/>
              </a:rPr>
              <a:t> đ. </a:t>
            </a:r>
            <a:r>
              <a:rPr lang="en-US" sz="2400" dirty="0" err="1">
                <a:solidFill>
                  <a:srgbClr val="00B050"/>
                </a:solidFill>
                <a:latin typeface="Times New Roman" pitchFamily="18" charset="0"/>
                <a:cs typeface="Times New Roman" pitchFamily="18" charset="0"/>
              </a:rPr>
              <a:t>Sau</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giờ</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học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nhóm</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Nhâm</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và</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bạn</a:t>
            </a:r>
            <a:r>
              <a:rPr lang="en-US" sz="2400" dirty="0">
                <a:solidFill>
                  <a:srgbClr val="00B050"/>
                </a:solidFill>
                <a:latin typeface="Times New Roman" pitchFamily="18" charset="0"/>
                <a:cs typeface="Times New Roman" pitchFamily="18" charset="0"/>
              </a:rPr>
              <a:t> Minh </a:t>
            </a:r>
            <a:r>
              <a:rPr lang="en-US" sz="2400" dirty="0" err="1">
                <a:solidFill>
                  <a:srgbClr val="00B050"/>
                </a:solidFill>
                <a:latin typeface="Times New Roman" pitchFamily="18" charset="0"/>
                <a:cs typeface="Times New Roman" pitchFamily="18" charset="0"/>
              </a:rPr>
              <a:t>đang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đùa</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với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nhau</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Chợt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nghe</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tiếng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bà</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ngoại</a:t>
            </a:r>
            <a:r>
              <a:rPr lang="en-US" sz="2400" dirty="0">
                <a:solidFill>
                  <a:srgbClr val="00B050"/>
                </a:solidFill>
                <a:latin typeface="Times New Roman" pitchFamily="18" charset="0"/>
                <a:cs typeface="Times New Roman" pitchFamily="18" charset="0"/>
              </a:rPr>
              <a:t> ho ở </a:t>
            </a:r>
            <a:r>
              <a:rPr lang="en-US" sz="2400" dirty="0" err="1">
                <a:solidFill>
                  <a:srgbClr val="00B050"/>
                </a:solidFill>
                <a:latin typeface="Times New Roman" pitchFamily="18" charset="0"/>
                <a:cs typeface="Times New Roman" pitchFamily="18" charset="0"/>
              </a:rPr>
              <a:t>phòng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bên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Nhâm</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vội</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chạy</a:t>
            </a:r>
            <a:r>
              <a:rPr lang="en-US" sz="2400" dirty="0">
                <a:solidFill>
                  <a:srgbClr val="00B050"/>
                </a:solidFill>
                <a:latin typeface="Times New Roman" pitchFamily="18" charset="0"/>
                <a:cs typeface="Times New Roman" pitchFamily="18" charset="0"/>
              </a:rPr>
              <a:t> sang </a:t>
            </a:r>
            <a:r>
              <a:rPr lang="en-US" sz="2400" dirty="0" err="1">
                <a:solidFill>
                  <a:srgbClr val="00B050"/>
                </a:solidFill>
                <a:latin typeface="Times New Roman" pitchFamily="18" charset="0"/>
                <a:cs typeface="Times New Roman" pitchFamily="18" charset="0"/>
              </a:rPr>
              <a:t>vuốt</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ngực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cho</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bà</a:t>
            </a:r>
            <a:r>
              <a:rPr lang="en-US" sz="2400" dirty="0">
                <a:solidFill>
                  <a:srgbClr val="00B050"/>
                </a:solidFill>
                <a:latin typeface="Times New Roman" pitchFamily="18" charset="0"/>
                <a:cs typeface="Times New Roman" pitchFamily="18" charset="0"/>
              </a:rPr>
              <a:t>.</a:t>
            </a:r>
          </a:p>
        </p:txBody>
      </p:sp>
    </p:spTree>
    <p:extLst>
      <p:ext uri="{BB962C8B-B14F-4D97-AF65-F5344CB8AC3E}">
        <p14:creationId xmlns:p14="http://schemas.microsoft.com/office/powerpoint/2010/main" val="3232156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280160" y="433217"/>
            <a:ext cx="70404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just">
              <a:lnSpc>
                <a:spcPct val="150000"/>
              </a:lnSpc>
            </a:pPr>
            <a:r>
              <a:rPr lang="en-US" sz="3200" b="0" dirty="0">
                <a:solidFill>
                  <a:srgbClr val="0070C0"/>
                </a:solidFill>
                <a:latin typeface="Times New Roman" pitchFamily="18" charset="0"/>
                <a:cs typeface="Times New Roman" pitchFamily="18" charset="0"/>
              </a:rPr>
              <a:t>a.  </a:t>
            </a:r>
            <a:r>
              <a:rPr lang="en-US" sz="3200" b="0" dirty="0" err="1">
                <a:solidFill>
                  <a:srgbClr val="C00000"/>
                </a:solidFill>
                <a:latin typeface="Times New Roman" pitchFamily="18" charset="0"/>
                <a:cs typeface="Times New Roman" pitchFamily="18" charset="0"/>
              </a:rPr>
              <a:t>Mẹ</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Sinh</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bị</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mệt</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bố</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đi</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làm</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mãi</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chưa</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về</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Sinh</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vùng</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vằng</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bực</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bội</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vì</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chẳng</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có</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ai</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đưa</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Sinh</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đến</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nhà</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bạn</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dự</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sinh</a:t>
            </a:r>
            <a:r>
              <a:rPr lang="en-US" sz="3200" b="0" dirty="0">
                <a:solidFill>
                  <a:srgbClr val="C00000"/>
                </a:solidFill>
                <a:latin typeface="Times New Roman" pitchFamily="18" charset="0"/>
                <a:cs typeface="Times New Roman" pitchFamily="18" charset="0"/>
              </a:rPr>
              <a:t> </a:t>
            </a:r>
            <a:r>
              <a:rPr lang="en-US" sz="3200" b="0" dirty="0" err="1">
                <a:solidFill>
                  <a:srgbClr val="C00000"/>
                </a:solidFill>
                <a:latin typeface="Times New Roman" pitchFamily="18" charset="0"/>
                <a:cs typeface="Times New Roman" pitchFamily="18" charset="0"/>
              </a:rPr>
              <a:t>nhật</a:t>
            </a:r>
            <a:r>
              <a:rPr lang="en-US" sz="3200" b="0" dirty="0">
                <a:solidFill>
                  <a:srgbClr val="C00000"/>
                </a:solidFill>
                <a:latin typeface="Times New Roman" pitchFamily="18" charset="0"/>
                <a:cs typeface="Times New Roman" pitchFamily="18" charset="0"/>
              </a:rPr>
              <a:t>.</a:t>
            </a:r>
          </a:p>
        </p:txBody>
      </p:sp>
      <p:grpSp>
        <p:nvGrpSpPr>
          <p:cNvPr id="4" name="Group 3"/>
          <p:cNvGrpSpPr/>
          <p:nvPr/>
        </p:nvGrpSpPr>
        <p:grpSpPr>
          <a:xfrm>
            <a:off x="6" y="54868"/>
            <a:ext cx="1906475" cy="1281114"/>
            <a:chOff x="40066" y="61911"/>
            <a:chExt cx="2533650" cy="2547939"/>
          </a:xfrm>
        </p:grpSpPr>
        <p:pic>
          <p:nvPicPr>
            <p:cNvPr id="5" name="Picture 4"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6" name="Picture 5"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grpSp>
        <p:nvGrpSpPr>
          <p:cNvPr id="7" name="Group 6"/>
          <p:cNvGrpSpPr/>
          <p:nvPr/>
        </p:nvGrpSpPr>
        <p:grpSpPr>
          <a:xfrm rot="10800000">
            <a:off x="7056059" y="3381611"/>
            <a:ext cx="2087941" cy="1709739"/>
            <a:chOff x="40066" y="61911"/>
            <a:chExt cx="2533650" cy="2547939"/>
          </a:xfrm>
        </p:grpSpPr>
        <p:pic>
          <p:nvPicPr>
            <p:cNvPr id="8" name="Picture 7"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9" name="Picture 8"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741541"/>
            <a:ext cx="1789964" cy="188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ubtitle 10"/>
          <p:cNvSpPr>
            <a:spLocks noGrp="1"/>
          </p:cNvSpPr>
          <p:nvPr>
            <p:ph type="subTitle" idx="1"/>
          </p:nvPr>
        </p:nvSpPr>
        <p:spPr>
          <a:xfrm>
            <a:off x="2375018" y="3360789"/>
            <a:ext cx="6400800" cy="1034830"/>
          </a:xfrm>
        </p:spPr>
        <p:txBody>
          <a:bodyPr>
            <a:normAutofit/>
          </a:bodyPr>
          <a:lstStyle/>
          <a:p>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biết</a:t>
            </a:r>
            <a:r>
              <a:rPr lang="en-US" sz="2800" dirty="0">
                <a:solidFill>
                  <a:schemeClr val="tx1"/>
                </a:solidFill>
              </a:rPr>
              <a:t> </a:t>
            </a:r>
            <a:r>
              <a:rPr lang="en-US" sz="2800" dirty="0" err="1">
                <a:solidFill>
                  <a:schemeClr val="tx1"/>
                </a:solidFill>
              </a:rPr>
              <a:t>quan</a:t>
            </a:r>
            <a:r>
              <a:rPr lang="en-US" sz="2800" dirty="0">
                <a:solidFill>
                  <a:schemeClr val="tx1"/>
                </a:solidFill>
              </a:rPr>
              <a:t> </a:t>
            </a:r>
            <a:r>
              <a:rPr lang="en-US" sz="2800" dirty="0" err="1">
                <a:solidFill>
                  <a:schemeClr val="tx1"/>
                </a:solidFill>
              </a:rPr>
              <a:t>tâm</a:t>
            </a:r>
            <a:r>
              <a:rPr lang="en-US" sz="2800" dirty="0">
                <a:solidFill>
                  <a:schemeClr val="tx1"/>
                </a:solidFill>
              </a:rPr>
              <a:t>, </a:t>
            </a:r>
            <a:r>
              <a:rPr lang="en-US" sz="2800" dirty="0" err="1">
                <a:solidFill>
                  <a:schemeClr val="tx1"/>
                </a:solidFill>
              </a:rPr>
              <a:t>chăm</a:t>
            </a:r>
            <a:r>
              <a:rPr lang="en-US" sz="2800" dirty="0">
                <a:solidFill>
                  <a:schemeClr val="tx1"/>
                </a:solidFill>
              </a:rPr>
              <a:t> </a:t>
            </a:r>
            <a:r>
              <a:rPr lang="en-US" sz="2800" dirty="0" err="1">
                <a:solidFill>
                  <a:schemeClr val="tx1"/>
                </a:solidFill>
              </a:rPr>
              <a:t>sóc</a:t>
            </a:r>
            <a:r>
              <a:rPr lang="en-US" sz="2800" dirty="0">
                <a:solidFill>
                  <a:schemeClr val="tx1"/>
                </a:solidFill>
              </a:rPr>
              <a:t> </a:t>
            </a:r>
            <a:r>
              <a:rPr lang="en-US" sz="2800" dirty="0" err="1">
                <a:solidFill>
                  <a:schemeClr val="tx1"/>
                </a:solidFill>
              </a:rPr>
              <a:t>mẹ</a:t>
            </a:r>
            <a:r>
              <a:rPr lang="en-US" sz="2800" dirty="0">
                <a:solidFill>
                  <a:schemeClr val="tx1"/>
                </a:solidFill>
              </a:rPr>
              <a:t>.</a:t>
            </a:r>
          </a:p>
        </p:txBody>
      </p:sp>
    </p:spTree>
    <p:extLst>
      <p:ext uri="{BB962C8B-B14F-4D97-AF65-F5344CB8AC3E}">
        <p14:creationId xmlns:p14="http://schemas.microsoft.com/office/powerpoint/2010/main" val="954735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321309"/>
            <a:ext cx="7848600" cy="3046988"/>
          </a:xfrm>
          <a:prstGeom prst="rect">
            <a:avLst/>
          </a:prstGeom>
        </p:spPr>
        <p:txBody>
          <a:bodyPr wrap="square">
            <a:spAutoFit/>
          </a:bodyPr>
          <a:lstStyle/>
          <a:p>
            <a:pPr algn="just">
              <a:lnSpc>
                <a:spcPct val="150000"/>
              </a:lnSpc>
            </a:pPr>
            <a:r>
              <a:rPr lang="en-US" sz="3200" dirty="0">
                <a:solidFill>
                  <a:srgbClr val="00B050"/>
                </a:solidFill>
                <a:latin typeface="Times New Roman" pitchFamily="18" charset="0"/>
                <a:cs typeface="Times New Roman" pitchFamily="18" charset="0"/>
              </a:rPr>
              <a:t>   b. </a:t>
            </a:r>
            <a:r>
              <a:rPr lang="en-US" sz="3200" dirty="0" err="1">
                <a:solidFill>
                  <a:srgbClr val="C00000"/>
                </a:solidFill>
                <a:latin typeface="Times New Roman" pitchFamily="18" charset="0"/>
                <a:cs typeface="Times New Roman" pitchFamily="18" charset="0"/>
              </a:rPr>
              <a:t>Hôm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nào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làm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về</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mẹ</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cũng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thấy</a:t>
            </a:r>
            <a:r>
              <a:rPr lang="en-US" sz="3200" dirty="0">
                <a:solidFill>
                  <a:srgbClr val="C00000"/>
                </a:solidFill>
                <a:latin typeface="Times New Roman" pitchFamily="18" charset="0"/>
                <a:cs typeface="Times New Roman" pitchFamily="18" charset="0"/>
              </a:rPr>
              <a:t> Loan </a:t>
            </a:r>
            <a:r>
              <a:rPr lang="en-US" sz="3200" dirty="0" err="1">
                <a:solidFill>
                  <a:srgbClr val="C00000"/>
                </a:solidFill>
                <a:latin typeface="Times New Roman" pitchFamily="18" charset="0"/>
                <a:cs typeface="Times New Roman" pitchFamily="18" charset="0"/>
              </a:rPr>
              <a:t>đã</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chuẩn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bị</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sẵn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chậu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nước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khăn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mặt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để</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mẹ</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rửa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mát</a:t>
            </a:r>
            <a:r>
              <a:rPr lang="en-US" sz="3200" dirty="0">
                <a:solidFill>
                  <a:srgbClr val="C00000"/>
                </a:solidFill>
                <a:latin typeface="Times New Roman" pitchFamily="18" charset="0"/>
                <a:cs typeface="Times New Roman" pitchFamily="18" charset="0"/>
              </a:rPr>
              <a:t>. Loan </a:t>
            </a:r>
            <a:r>
              <a:rPr lang="en-US" sz="3200" dirty="0" err="1">
                <a:solidFill>
                  <a:srgbClr val="C00000"/>
                </a:solidFill>
                <a:latin typeface="Times New Roman" pitchFamily="18" charset="0"/>
                <a:cs typeface="Times New Roman" pitchFamily="18" charset="0"/>
              </a:rPr>
              <a:t>còn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nhanh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nhảu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giúp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mẹ</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mang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túi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vào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nhà</a:t>
            </a:r>
            <a:r>
              <a:rPr lang="en-US" sz="3200" dirty="0">
                <a:solidFill>
                  <a:srgbClr val="C00000"/>
                </a:solidFill>
                <a:latin typeface="Times New Roman" pitchFamily="18" charset="0"/>
                <a:cs typeface="Times New Roman" pitchFamily="18" charset="0"/>
              </a:rPr>
              <a:t>.</a:t>
            </a:r>
          </a:p>
        </p:txBody>
      </p:sp>
      <p:grpSp>
        <p:nvGrpSpPr>
          <p:cNvPr id="4" name="Group 3"/>
          <p:cNvGrpSpPr/>
          <p:nvPr/>
        </p:nvGrpSpPr>
        <p:grpSpPr>
          <a:xfrm>
            <a:off x="0" y="57879"/>
            <a:ext cx="1981200" cy="1599472"/>
            <a:chOff x="40066" y="61911"/>
            <a:chExt cx="2533650" cy="2547939"/>
          </a:xfrm>
        </p:grpSpPr>
        <p:pic>
          <p:nvPicPr>
            <p:cNvPr id="5" name="Picture 4"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6" name="Picture 5"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grpSp>
        <p:nvGrpSpPr>
          <p:cNvPr id="7" name="Group 6"/>
          <p:cNvGrpSpPr/>
          <p:nvPr/>
        </p:nvGrpSpPr>
        <p:grpSpPr>
          <a:xfrm rot="10800000">
            <a:off x="6934200" y="2876549"/>
            <a:ext cx="2209800" cy="2266950"/>
            <a:chOff x="40066" y="61911"/>
            <a:chExt cx="2533650" cy="2547939"/>
          </a:xfrm>
        </p:grpSpPr>
        <p:pic>
          <p:nvPicPr>
            <p:cNvPr id="8" name="Picture 7"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9" name="Picture 8"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4119" y="3182502"/>
            <a:ext cx="1657281" cy="144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124200" y="3477201"/>
            <a:ext cx="4927600" cy="857250"/>
          </a:xfrm>
        </p:spPr>
        <p:txBody>
          <a:bodyPr>
            <a:normAutofit/>
          </a:bodyPr>
          <a:lstStyle/>
          <a:p>
            <a:r>
              <a:rPr lang="en-US" sz="2800" dirty="0">
                <a:latin typeface="Times New Roman" pitchFamily="18" charset="0"/>
                <a:cs typeface="Times New Roman" pitchFamily="18" charset="0"/>
              </a:rPr>
              <a:t>- Loan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174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562599"/>
            <a:ext cx="8229600" cy="2308324"/>
          </a:xfrm>
          <a:prstGeom prst="rect">
            <a:avLst/>
          </a:prstGeom>
        </p:spPr>
        <p:txBody>
          <a:bodyPr wrap="square">
            <a:spAutoFit/>
          </a:bodyPr>
          <a:lstStyle/>
          <a:p>
            <a:pPr algn="just">
              <a:lnSpc>
                <a:spcPct val="150000"/>
              </a:lnSpc>
            </a:pPr>
            <a:r>
              <a:rPr lang="en-US" sz="3200" dirty="0">
                <a:solidFill>
                  <a:srgbClr val="C00000"/>
                </a:solidFill>
                <a:latin typeface="Times New Roman" pitchFamily="18" charset="0"/>
                <a:cs typeface="Times New Roman" pitchFamily="18" charset="0"/>
              </a:rPr>
              <a:t>    </a:t>
            </a:r>
            <a:r>
              <a:rPr lang="en-US" sz="3200" dirty="0">
                <a:solidFill>
                  <a:schemeClr val="accent5">
                    <a:lumMod val="50000"/>
                  </a:schemeClr>
                </a:solidFill>
                <a:latin typeface="Times New Roman" pitchFamily="18" charset="0"/>
                <a:cs typeface="Times New Roman" pitchFamily="18" charset="0"/>
              </a:rPr>
              <a:t>c. </a:t>
            </a:r>
            <a:r>
              <a:rPr lang="en-US" sz="3200" dirty="0" err="1">
                <a:solidFill>
                  <a:srgbClr val="C00000"/>
                </a:solidFill>
                <a:latin typeface="Times New Roman" pitchFamily="18" charset="0"/>
                <a:cs typeface="Times New Roman" pitchFamily="18" charset="0"/>
              </a:rPr>
              <a:t>Bố</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Hoàng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vừa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làm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về</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rất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mệt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Hoàng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chạy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ra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tận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cửa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đón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hỏi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ngay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Bố</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nhớ</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mua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truyện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tranh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cho</a:t>
            </a:r>
            <a:r>
              <a:rPr lang="en-US" sz="3200" dirty="0">
                <a:solidFill>
                  <a:srgbClr val="C00000"/>
                </a:solidFill>
                <a:latin typeface="Times New Roman" pitchFamily="18" charset="0"/>
                <a:cs typeface="Times New Roman" pitchFamily="18" charset="0"/>
              </a:rPr>
              <a:t> con </a:t>
            </a:r>
            <a:r>
              <a:rPr lang="en-US" sz="3200" dirty="0" err="1">
                <a:solidFill>
                  <a:srgbClr val="C00000"/>
                </a:solidFill>
                <a:latin typeface="Times New Roman" pitchFamily="18" charset="0"/>
                <a:cs typeface="Times New Roman" pitchFamily="18" charset="0"/>
              </a:rPr>
              <a:t>không</a:t>
            </a:r>
            <a:r>
              <a:rPr lang="en-US" sz="3200" dirty="0">
                <a:solidFill>
                  <a:srgbClr val="C00000"/>
                </a:solidFill>
                <a:latin typeface="Times New Roman" pitchFamily="18" charset="0"/>
                <a:cs typeface="Times New Roman" pitchFamily="18" charset="0"/>
              </a:rPr>
              <a:t>?”.</a:t>
            </a:r>
          </a:p>
        </p:txBody>
      </p:sp>
      <p:grpSp>
        <p:nvGrpSpPr>
          <p:cNvPr id="4" name="Group 3"/>
          <p:cNvGrpSpPr/>
          <p:nvPr/>
        </p:nvGrpSpPr>
        <p:grpSpPr>
          <a:xfrm>
            <a:off x="-33997" y="1"/>
            <a:ext cx="1862797" cy="1581150"/>
            <a:chOff x="40066" y="61911"/>
            <a:chExt cx="2533650" cy="2547939"/>
          </a:xfrm>
        </p:grpSpPr>
        <p:pic>
          <p:nvPicPr>
            <p:cNvPr id="5" name="Picture 4"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6" name="Picture 5"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grpSp>
        <p:nvGrpSpPr>
          <p:cNvPr id="7" name="Group 6"/>
          <p:cNvGrpSpPr/>
          <p:nvPr/>
        </p:nvGrpSpPr>
        <p:grpSpPr>
          <a:xfrm rot="10800000">
            <a:off x="7391400" y="3181353"/>
            <a:ext cx="1752600" cy="1962149"/>
            <a:chOff x="40066" y="61911"/>
            <a:chExt cx="2533650" cy="2547939"/>
          </a:xfrm>
        </p:grpSpPr>
        <p:pic>
          <p:nvPicPr>
            <p:cNvPr id="8" name="Picture 7"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9" name="Picture 8"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952753"/>
            <a:ext cx="1752600" cy="161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19400" y="3299675"/>
            <a:ext cx="5791201" cy="857250"/>
          </a:xfrm>
        </p:spPr>
        <p:txBody>
          <a:bodyPr>
            <a:norm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49209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138" y="459303"/>
            <a:ext cx="8305800" cy="3046988"/>
          </a:xfrm>
          <a:prstGeom prst="rect">
            <a:avLst/>
          </a:prstGeom>
        </p:spPr>
        <p:txBody>
          <a:bodyPr wrap="square">
            <a:spAutoFit/>
          </a:bodyPr>
          <a:lstStyle/>
          <a:p>
            <a:pPr algn="just">
              <a:lnSpc>
                <a:spcPct val="150000"/>
              </a:lnSpc>
            </a:pPr>
            <a:r>
              <a:rPr lang="en-US" sz="3200" dirty="0">
                <a:solidFill>
                  <a:srgbClr val="C00000"/>
                </a:solidFill>
                <a:latin typeface="Times New Roman" pitchFamily="18" charset="0"/>
                <a:cs typeface="Times New Roman" pitchFamily="18" charset="0"/>
              </a:rPr>
              <a:t>   </a:t>
            </a:r>
            <a:r>
              <a:rPr lang="en-US" sz="3200" dirty="0">
                <a:solidFill>
                  <a:schemeClr val="accent5">
                    <a:lumMod val="50000"/>
                  </a:schemeClr>
                </a:solidFill>
                <a:latin typeface="Times New Roman" pitchFamily="18" charset="0"/>
                <a:cs typeface="Times New Roman" pitchFamily="18" charset="0"/>
              </a:rPr>
              <a:t>d</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Ông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nội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của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Hoài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rất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thích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chơi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cây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cảnh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Hoài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đến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bạn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mượn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sách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thấy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ngoài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vườn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bạn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khóm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hoa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lạ</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liền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xin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bạn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một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nhánh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mang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về</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ông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trồng</a:t>
            </a:r>
            <a:r>
              <a:rPr lang="en-US" sz="3200" dirty="0">
                <a:solidFill>
                  <a:srgbClr val="C00000"/>
                </a:solidFill>
                <a:latin typeface="Times New Roman" pitchFamily="18" charset="0"/>
                <a:cs typeface="Times New Roman" pitchFamily="18" charset="0"/>
              </a:rPr>
              <a:t>.</a:t>
            </a:r>
          </a:p>
        </p:txBody>
      </p:sp>
      <p:grpSp>
        <p:nvGrpSpPr>
          <p:cNvPr id="4" name="Group 3"/>
          <p:cNvGrpSpPr/>
          <p:nvPr/>
        </p:nvGrpSpPr>
        <p:grpSpPr>
          <a:xfrm>
            <a:off x="-19050" y="42863"/>
            <a:ext cx="1924050" cy="1690689"/>
            <a:chOff x="40066" y="61911"/>
            <a:chExt cx="2533650" cy="2547939"/>
          </a:xfrm>
        </p:grpSpPr>
        <p:pic>
          <p:nvPicPr>
            <p:cNvPr id="5" name="Picture 4"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6" name="Picture 5"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grpSp>
        <p:nvGrpSpPr>
          <p:cNvPr id="7" name="Group 6"/>
          <p:cNvGrpSpPr/>
          <p:nvPr/>
        </p:nvGrpSpPr>
        <p:grpSpPr>
          <a:xfrm rot="10800000">
            <a:off x="7543806" y="3028952"/>
            <a:ext cx="1603813" cy="2090745"/>
            <a:chOff x="40066" y="61911"/>
            <a:chExt cx="2533650" cy="2547939"/>
          </a:xfrm>
        </p:grpSpPr>
        <p:pic>
          <p:nvPicPr>
            <p:cNvPr id="8" name="Picture 7"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9" name="Picture 8"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09950"/>
            <a:ext cx="1752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38399" y="3695700"/>
            <a:ext cx="6210027" cy="857250"/>
          </a:xfrm>
        </p:spPr>
        <p:txBody>
          <a:bodyPr>
            <a:normAutofit fontScale="90000"/>
          </a:bodyPr>
          <a:lstStyle/>
          <a:p>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Hoài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916336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2988131" y="1160797"/>
            <a:ext cx="3167743" cy="257544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509873" y="315159"/>
            <a:ext cx="2428934" cy="692497"/>
          </a:xfrm>
          <a:prstGeom prst="rect">
            <a:avLst/>
          </a:prstGeom>
          <a:noFill/>
        </p:spPr>
        <p:txBody>
          <a:bodyPr wrap="none" lIns="68580" tIns="34290" rIns="68580" bIns="34290">
            <a:spAutoFit/>
          </a:bodyPr>
          <a:lstStyle/>
          <a:p>
            <a:pPr algn="ctr" defTabSz="457200"/>
            <a:r>
              <a:rPr lang="en-US" sz="4050" b="1" dirty="0">
                <a:ln w="6600">
                  <a:solidFill>
                    <a:srgbClr val="ED7D31"/>
                  </a:solidFill>
                  <a:prstDash val="solid"/>
                </a:ln>
                <a:solidFill>
                  <a:srgbClr val="FFFFFF"/>
                </a:solidFill>
                <a:effectLst>
                  <a:outerShdw dist="38100" dir="2700000" algn="tl" rotWithShape="0">
                    <a:srgbClr val="ED7D31"/>
                  </a:outerShdw>
                </a:effectLst>
              </a:rPr>
              <a:t>TRÒ CHƠI:</a:t>
            </a:r>
          </a:p>
        </p:txBody>
      </p:sp>
      <p:pic>
        <p:nvPicPr>
          <p:cNvPr id="11" name="Crystal">
            <a:hlinkClick r:id="" action="ppaction://media"/>
            <a:extLst>
              <a:ext uri="{FF2B5EF4-FFF2-40B4-BE49-F238E27FC236}">
                <a16:creationId xmlns:a16="http://schemas.microsoft.com/office/drawing/2014/main" xmlns="" id="{F17243AC-922B-42FE-B1BA-1DBD71D041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94371" y="1402215"/>
            <a:ext cx="457200" cy="342900"/>
          </a:xfrm>
          <a:prstGeom prst="rect">
            <a:avLst/>
          </a:prstGeom>
        </p:spPr>
      </p:pic>
      <p:pic>
        <p:nvPicPr>
          <p:cNvPr id="13" name="Picture 12">
            <a:extLst>
              <a:ext uri="{FF2B5EF4-FFF2-40B4-BE49-F238E27FC236}">
                <a16:creationId xmlns:a16="http://schemas.microsoft.com/office/drawing/2014/main" xmlns="" id="{971AB153-E932-4E4F-A79D-63DB8B2AC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266" y="2448522"/>
            <a:ext cx="371475" cy="246460"/>
          </a:xfrm>
          <a:prstGeom prst="rect">
            <a:avLst/>
          </a:prstGeom>
        </p:spPr>
      </p:pic>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137" y="2067645"/>
            <a:ext cx="371475" cy="246460"/>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222" y="1498656"/>
            <a:ext cx="371475" cy="246460"/>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5279" y="1278987"/>
            <a:ext cx="371475" cy="246460"/>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768" y="1745115"/>
            <a:ext cx="371475" cy="246460"/>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799" y="2112765"/>
            <a:ext cx="371475" cy="246460"/>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777" y="1989534"/>
            <a:ext cx="371475" cy="246460"/>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182775" y="2480413"/>
            <a:ext cx="2742277" cy="2767640"/>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5089056" y="3178048"/>
            <a:ext cx="4054947" cy="1965452"/>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1703114" y="2552305"/>
            <a:ext cx="6428105" cy="746358"/>
          </a:xfrm>
          <a:prstGeom prst="rect">
            <a:avLst/>
          </a:prstGeom>
          <a:noFill/>
        </p:spPr>
        <p:txBody>
          <a:bodyPr wrap="none" lIns="68580" tIns="34290" rIns="68580" bIns="34290">
            <a:spAutoFit/>
          </a:bodyPr>
          <a:lstStyle/>
          <a:p>
            <a:pPr algn="ctr" defTabSz="457200"/>
            <a:r>
              <a:rPr lang="en-US" sz="4400" b="1"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394456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5"/>
                                        </p:tgtEl>
                                        <p:attrNameLst>
                                          <p:attrName>style.color</p:attrName>
                                        </p:attrNameLst>
                                      </p:cBhvr>
                                      <p:to>
                                        <a:srgbClr val="FFFFFF"/>
                                      </p:to>
                                    </p:animClr>
                                    <p:animClr clrSpc="rgb" dir="cw">
                                      <p:cBhvr>
                                        <p:cTn id="7" dur="500" fill="hold"/>
                                        <p:tgtEl>
                                          <p:spTgt spid="5"/>
                                        </p:tgtEl>
                                        <p:attrNameLst>
                                          <p:attrName>fillcolor</p:attrName>
                                        </p:attrNameLst>
                                      </p:cBhvr>
                                      <p:to>
                                        <a:srgbClr val="FFFFFF"/>
                                      </p:to>
                                    </p:animClr>
                                    <p:set>
                                      <p:cBhvr>
                                        <p:cTn id="8" dur="500" fill="hold"/>
                                        <p:tgtEl>
                                          <p:spTgt spid="5"/>
                                        </p:tgtEl>
                                        <p:attrNameLst>
                                          <p:attrName>fill.type</p:attrName>
                                        </p:attrNameLst>
                                      </p:cBhvr>
                                      <p:to>
                                        <p:strVal val="solid"/>
                                      </p:to>
                                    </p:set>
                                    <p:anim to="1.5" calcmode="lin" valueType="num">
                                      <p:cBhvr override="childStyle">
                                        <p:cTn id="9" dur="500" fill="hold"/>
                                        <p:tgtEl>
                                          <p:spTgt spid="5"/>
                                        </p:tgtEl>
                                        <p:attrNameLst>
                                          <p:attrName>style.fontSize</p:attrName>
                                        </p:attrNameLst>
                                      </p:cBhvr>
                                    </p:anim>
                                  </p:childTnLst>
                                </p:cTn>
                              </p:par>
                              <p:par>
                                <p:cTn id="10" presetID="1" presetClass="mediacall" presetSubtype="0" fill="hold" nodeType="withEffect">
                                  <p:stCondLst>
                                    <p:cond delay="0"/>
                                  </p:stCondLst>
                                  <p:childTnLst>
                                    <p:cmd type="call" cmd="playFrom(0.0)">
                                      <p:cBhvr>
                                        <p:cTn id="11" dur="223921" fill="hold"/>
                                        <p:tgtEl>
                                          <p:spTgt spid="11"/>
                                        </p:tgtEl>
                                      </p:cBhvr>
                                    </p:cmd>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36" presetClass="emph" presetSubtype="0" repeatCount="indefinite" fill="hold" nodeType="withEffect">
                                  <p:stCondLst>
                                    <p:cond delay="0"/>
                                  </p:stCondLst>
                                  <p:iterate type="lt">
                                    <p:tmPct val="10000"/>
                                  </p:iterate>
                                  <p:childTnLst>
                                    <p:animScale>
                                      <p:cBhvr>
                                        <p:cTn id="18" dur="250" autoRev="1" fill="hold">
                                          <p:stCondLst>
                                            <p:cond delay="0"/>
                                          </p:stCondLst>
                                        </p:cTn>
                                        <p:tgtEl>
                                          <p:spTgt spid="23">
                                            <p:txEl>
                                              <p:pRg st="0" end="0"/>
                                            </p:txEl>
                                          </p:spTgt>
                                        </p:tgtEl>
                                      </p:cBhvr>
                                      <p:to x="80000" y="100000"/>
                                    </p:animScale>
                                    <p:anim by="(#ppt_w*0.10)" calcmode="lin" valueType="num">
                                      <p:cBhvr>
                                        <p:cTn id="19" dur="250" autoRev="1" fill="hold">
                                          <p:stCondLst>
                                            <p:cond delay="0"/>
                                          </p:stCondLst>
                                        </p:cTn>
                                        <p:tgtEl>
                                          <p:spTgt spid="23">
                                            <p:txEl>
                                              <p:pRg st="0" end="0"/>
                                            </p:txEl>
                                          </p:spTgt>
                                        </p:tgtEl>
                                        <p:attrNameLst>
                                          <p:attrName>ppt_x</p:attrName>
                                        </p:attrNameLst>
                                      </p:cBhvr>
                                    </p:anim>
                                    <p:anim by="(-#ppt_w*0.10)" calcmode="lin" valueType="num">
                                      <p:cBhvr>
                                        <p:cTn id="20" dur="250" autoRev="1" fill="hold">
                                          <p:stCondLst>
                                            <p:cond delay="0"/>
                                          </p:stCondLst>
                                        </p:cTn>
                                        <p:tgtEl>
                                          <p:spTgt spid="23">
                                            <p:txEl>
                                              <p:pRg st="0" end="0"/>
                                            </p:txEl>
                                          </p:spTgt>
                                        </p:tgtEl>
                                        <p:attrNameLst>
                                          <p:attrName>ppt_y</p:attrName>
                                        </p:attrNameLst>
                                      </p:cBhvr>
                                    </p:anim>
                                    <p:animRot by="-480000">
                                      <p:cBhvr>
                                        <p:cTn id="21"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7399" y="524916"/>
            <a:ext cx="8001000" cy="3046988"/>
          </a:xfrm>
          <a:prstGeom prst="rect">
            <a:avLst/>
          </a:prstGeom>
        </p:spPr>
        <p:txBody>
          <a:bodyPr wrap="square">
            <a:spAutoFit/>
          </a:bodyPr>
          <a:lstStyle/>
          <a:p>
            <a:pPr algn="just">
              <a:lnSpc>
                <a:spcPct val="150000"/>
              </a:lnSpc>
            </a:pPr>
            <a:r>
              <a:rPr lang="en-US" sz="3200" dirty="0">
                <a:solidFill>
                  <a:schemeClr val="accent5">
                    <a:lumMod val="50000"/>
                  </a:schemeClr>
                </a:solidFill>
                <a:latin typeface="Times New Roman" pitchFamily="18" charset="0"/>
                <a:cs typeface="Times New Roman" pitchFamily="18" charset="0"/>
              </a:rPr>
              <a:t>đ</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Sau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giờ</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học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nhóm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Nhâm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bạn</a:t>
            </a:r>
            <a:r>
              <a:rPr lang="en-US" sz="3200" dirty="0">
                <a:solidFill>
                  <a:srgbClr val="C00000"/>
                </a:solidFill>
                <a:latin typeface="Times New Roman" pitchFamily="18" charset="0"/>
                <a:cs typeface="Times New Roman" pitchFamily="18" charset="0"/>
              </a:rPr>
              <a:t> Minh </a:t>
            </a:r>
            <a:r>
              <a:rPr lang="en-US" sz="3200" dirty="0" err="1">
                <a:solidFill>
                  <a:srgbClr val="C00000"/>
                </a:solidFill>
                <a:latin typeface="Times New Roman" pitchFamily="18" charset="0"/>
                <a:cs typeface="Times New Roman" pitchFamily="18" charset="0"/>
              </a:rPr>
              <a:t>đang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đùa</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với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nhau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Chợt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nghe</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tiếng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ngoại</a:t>
            </a:r>
            <a:r>
              <a:rPr lang="en-US" sz="3200" dirty="0">
                <a:solidFill>
                  <a:srgbClr val="C00000"/>
                </a:solidFill>
                <a:latin typeface="Times New Roman" pitchFamily="18" charset="0"/>
                <a:cs typeface="Times New Roman" pitchFamily="18" charset="0"/>
              </a:rPr>
              <a:t> ho ở </a:t>
            </a:r>
            <a:r>
              <a:rPr lang="en-US" sz="3200" dirty="0" err="1">
                <a:solidFill>
                  <a:srgbClr val="C00000"/>
                </a:solidFill>
                <a:latin typeface="Times New Roman" pitchFamily="18" charset="0"/>
                <a:cs typeface="Times New Roman" pitchFamily="18" charset="0"/>
              </a:rPr>
              <a:t>phòng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Nhâm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vội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chạy</a:t>
            </a:r>
            <a:r>
              <a:rPr lang="en-US" sz="3200" dirty="0">
                <a:solidFill>
                  <a:srgbClr val="C00000"/>
                </a:solidFill>
                <a:latin typeface="Times New Roman" pitchFamily="18" charset="0"/>
                <a:cs typeface="Times New Roman" pitchFamily="18" charset="0"/>
              </a:rPr>
              <a:t> sang </a:t>
            </a:r>
            <a:r>
              <a:rPr lang="en-US" sz="3200" dirty="0" err="1">
                <a:solidFill>
                  <a:srgbClr val="C00000"/>
                </a:solidFill>
                <a:latin typeface="Times New Roman" pitchFamily="18" charset="0"/>
                <a:cs typeface="Times New Roman" pitchFamily="18" charset="0"/>
              </a:rPr>
              <a:t>vuốt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ngực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bà</a:t>
            </a:r>
            <a:r>
              <a:rPr lang="en-US" sz="3200" dirty="0">
                <a:solidFill>
                  <a:srgbClr val="C00000"/>
                </a:solidFill>
                <a:latin typeface="Times New Roman" pitchFamily="18" charset="0"/>
                <a:cs typeface="Times New Roman" pitchFamily="18" charset="0"/>
              </a:rPr>
              <a:t>.</a:t>
            </a:r>
          </a:p>
        </p:txBody>
      </p:sp>
      <p:grpSp>
        <p:nvGrpSpPr>
          <p:cNvPr id="4" name="Group 3"/>
          <p:cNvGrpSpPr/>
          <p:nvPr/>
        </p:nvGrpSpPr>
        <p:grpSpPr>
          <a:xfrm>
            <a:off x="0" y="1"/>
            <a:ext cx="1905000" cy="1657350"/>
            <a:chOff x="40066" y="61911"/>
            <a:chExt cx="2533650" cy="2547939"/>
          </a:xfrm>
        </p:grpSpPr>
        <p:pic>
          <p:nvPicPr>
            <p:cNvPr id="5" name="Picture 4"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6" name="Picture 5"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grpSp>
        <p:nvGrpSpPr>
          <p:cNvPr id="7" name="Group 6"/>
          <p:cNvGrpSpPr/>
          <p:nvPr/>
        </p:nvGrpSpPr>
        <p:grpSpPr>
          <a:xfrm rot="10800000">
            <a:off x="7355938" y="3257552"/>
            <a:ext cx="1788062" cy="1839479"/>
            <a:chOff x="40066" y="61911"/>
            <a:chExt cx="2533650" cy="2547939"/>
          </a:xfrm>
        </p:grpSpPr>
        <p:pic>
          <p:nvPicPr>
            <p:cNvPr id="8" name="Picture 7"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52475" cy="2533650"/>
            </a:xfrm>
            <a:prstGeom prst="rect">
              <a:avLst/>
            </a:prstGeom>
            <a:noFill/>
            <a:ln>
              <a:noFill/>
            </a:ln>
          </p:spPr>
        </p:pic>
        <p:pic>
          <p:nvPicPr>
            <p:cNvPr id="9" name="Picture 8" descr="C:\Users\Public\Pictures\Sample Pictures\878031oq6iuoirb6.gif"/>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30653" y="-828676"/>
              <a:ext cx="752475" cy="2533650"/>
            </a:xfrm>
            <a:prstGeom prst="rect">
              <a:avLst/>
            </a:prstGeom>
            <a:noFill/>
            <a:ln>
              <a:noFill/>
            </a:ln>
          </p:spPr>
        </p:pic>
      </p:grpSp>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28951"/>
            <a:ext cx="1752600" cy="179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38400" y="3390900"/>
            <a:ext cx="6149058" cy="857250"/>
          </a:xfrm>
        </p:spPr>
        <p:txBody>
          <a:bodyPr>
            <a:normAutofit fontScale="90000"/>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207040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52600" cy="124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391400" y="3982643"/>
            <a:ext cx="1752600" cy="116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7"/>
          <p:cNvSpPr>
            <a:spLocks noChangeArrowheads="1"/>
          </p:cNvSpPr>
          <p:nvPr/>
        </p:nvSpPr>
        <p:spPr bwMode="auto">
          <a:xfrm>
            <a:off x="1524006" y="3"/>
            <a:ext cx="7200899" cy="1985375"/>
          </a:xfrm>
          <a:prstGeom prst="cloudCallout">
            <a:avLst>
              <a:gd name="adj1" fmla="val -58938"/>
              <a:gd name="adj2" fmla="val 15245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pt-BR" sz="3200" dirty="0">
                <a:solidFill>
                  <a:srgbClr val="C00000"/>
                </a:solidFill>
                <a:latin typeface="Times New Roman" pitchFamily="18" charset="0"/>
                <a:cs typeface="Times New Roman" pitchFamily="18" charset="0"/>
              </a:rPr>
              <a:t>Qua bài tập 1, chúng ta cần học tập cách ứng xử của  các bạn nào?</a:t>
            </a:r>
          </a:p>
        </p:txBody>
      </p:sp>
      <p:pic>
        <p:nvPicPr>
          <p:cNvPr id="5" name="Picture 11" descr="ag00317_">
            <a:hlinkClick r:id="" action="ppaction://noaction"/>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649" y="3257552"/>
            <a:ext cx="1877557" cy="188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 Arrow 5">
            <a:hlinkClick r:id="rId5" action="ppaction://hlinksldjump"/>
          </p:cNvPr>
          <p:cNvSpPr/>
          <p:nvPr/>
        </p:nvSpPr>
        <p:spPr>
          <a:xfrm>
            <a:off x="8458200" y="4400550"/>
            <a:ext cx="533400" cy="285750"/>
          </a:xfrm>
          <a:prstGeom prst="lef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7" name="Text Box 2"/>
          <p:cNvSpPr txBox="1">
            <a:spLocks noChangeArrowheads="1"/>
          </p:cNvSpPr>
          <p:nvPr/>
        </p:nvSpPr>
        <p:spPr bwMode="auto">
          <a:xfrm rot="10800000" flipV="1">
            <a:off x="762000" y="1985377"/>
            <a:ext cx="83714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dirty="0">
                <a:solidFill>
                  <a:srgbClr val="0808A8"/>
                </a:solidFill>
                <a:latin typeface=".VnTime" pitchFamily="34" charset="0"/>
              </a:rPr>
              <a:t>      </a:t>
            </a:r>
            <a:r>
              <a:rPr lang="en-US" sz="3200" b="1" dirty="0" err="1">
                <a:solidFill>
                  <a:srgbClr val="0808A8"/>
                </a:solidFill>
                <a:latin typeface="Times New Roman" pitchFamily="18" charset="0"/>
                <a:cs typeface="Times New Roman" pitchFamily="18" charset="0"/>
              </a:rPr>
              <a:t>Việc</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làm</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của</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bạn</a:t>
            </a:r>
            <a:r>
              <a:rPr lang="en-US" sz="3200" b="1" dirty="0">
                <a:solidFill>
                  <a:srgbClr val="0808A8"/>
                </a:solidFill>
                <a:latin typeface="Times New Roman" pitchFamily="18" charset="0"/>
                <a:cs typeface="Times New Roman" pitchFamily="18" charset="0"/>
              </a:rPr>
              <a:t> </a:t>
            </a:r>
            <a:r>
              <a:rPr lang="en-US" sz="3200" b="1" dirty="0">
                <a:solidFill>
                  <a:srgbClr val="C00000"/>
                </a:solidFill>
                <a:latin typeface="Times New Roman" pitchFamily="18" charset="0"/>
                <a:cs typeface="Times New Roman" pitchFamily="18" charset="0"/>
              </a:rPr>
              <a:t>Loan</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bạn</a:t>
            </a:r>
            <a:r>
              <a:rPr lang="en-US" sz="3200" b="1" dirty="0">
                <a:solidFill>
                  <a:srgbClr val="0808A8"/>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Hoài</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và</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bạn</a:t>
            </a:r>
            <a:r>
              <a:rPr lang="en-US" sz="3200" b="1" dirty="0">
                <a:solidFill>
                  <a:srgbClr val="0808A8"/>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Nhâm</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đã</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thể</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hiện</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lòng</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hiếu</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thảo</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với</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ông</a:t>
            </a:r>
            <a:r>
              <a:rPr lang="en-US" sz="3200" b="1" dirty="0">
                <a:solidFill>
                  <a:srgbClr val="0808A8"/>
                </a:solidFill>
                <a:latin typeface="Times New Roman" pitchFamily="18" charset="0"/>
                <a:cs typeface="Times New Roman" pitchFamily="18" charset="0"/>
              </a:rPr>
              <a:t> </a:t>
            </a:r>
            <a:r>
              <a:rPr lang="en-US" sz="3200" b="1" dirty="0" err="1">
                <a:solidFill>
                  <a:srgbClr val="0808A8"/>
                </a:solidFill>
                <a:latin typeface="Times New Roman" pitchFamily="18" charset="0"/>
                <a:cs typeface="Times New Roman" pitchFamily="18" charset="0"/>
              </a:rPr>
              <a:t>bà</a:t>
            </a:r>
            <a:r>
              <a:rPr lang="en-US" sz="3200" b="1" dirty="0">
                <a:solidFill>
                  <a:srgbClr val="0808A8"/>
                </a:solidFill>
                <a:latin typeface="Times New Roman" pitchFamily="18" charset="0"/>
                <a:cs typeface="Times New Roman" pitchFamily="18" charset="0"/>
              </a:rPr>
              <a:t>, cha </a:t>
            </a:r>
            <a:r>
              <a:rPr lang="en-US" sz="3200" b="1" dirty="0" err="1">
                <a:solidFill>
                  <a:srgbClr val="0808A8"/>
                </a:solidFill>
                <a:latin typeface="Times New Roman" pitchFamily="18" charset="0"/>
                <a:cs typeface="Times New Roman" pitchFamily="18" charset="0"/>
              </a:rPr>
              <a:t>mẹ</a:t>
            </a:r>
            <a:r>
              <a:rPr lang="en-US" sz="3200" b="1" dirty="0">
                <a:solidFill>
                  <a:srgbClr val="0808A8"/>
                </a:solidFill>
                <a:latin typeface="Times New Roman" pitchFamily="18" charset="0"/>
                <a:cs typeface="Times New Roman" pitchFamily="18" charset="0"/>
              </a:rPr>
              <a:t>. </a:t>
            </a:r>
          </a:p>
        </p:txBody>
      </p:sp>
    </p:spTree>
    <p:extLst>
      <p:ext uri="{BB962C8B-B14F-4D97-AF65-F5344CB8AC3E}">
        <p14:creationId xmlns:p14="http://schemas.microsoft.com/office/powerpoint/2010/main" val="785194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209553"/>
            <a:ext cx="7848600" cy="954107"/>
          </a:xfrm>
          <a:prstGeom prst="rect">
            <a:avLst/>
          </a:prstGeom>
        </p:spPr>
        <p:txBody>
          <a:bodyPr wrap="square">
            <a:spAutoFit/>
          </a:bodyPr>
          <a:lstStyle/>
          <a:p>
            <a:pPr lvl="0" algn="just"/>
            <a:r>
              <a:rPr lang="en-US" sz="2800" dirty="0">
                <a:solidFill>
                  <a:srgbClr val="002060"/>
                </a:solidFill>
                <a:latin typeface="Times New Roman" pitchFamily="18" charset="0"/>
                <a:cs typeface="Times New Roman" pitchFamily="18" charset="0"/>
              </a:rPr>
              <a:t>        Theo </a:t>
            </a:r>
            <a:r>
              <a:rPr lang="en-US" sz="2800" dirty="0" err="1">
                <a:solidFill>
                  <a:srgbClr val="002060"/>
                </a:solidFill>
                <a:latin typeface="Times New Roman" pitchFamily="18" charset="0"/>
                <a:cs typeface="Times New Roman" pitchFamily="18" charset="0"/>
              </a:rPr>
              <a:t>em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chúng</a:t>
            </a:r>
            <a:r>
              <a:rPr lang="en-US" sz="2800" dirty="0">
                <a:solidFill>
                  <a:srgbClr val="002060"/>
                </a:solidFill>
                <a:latin typeface="Times New Roman" pitchFamily="18" charset="0"/>
                <a:cs typeface="Times New Roman" pitchFamily="18" charset="0"/>
              </a:rPr>
              <a:t> ta </a:t>
            </a:r>
            <a:r>
              <a:rPr lang="en-US" sz="2800" dirty="0" err="1">
                <a:solidFill>
                  <a:srgbClr val="002060"/>
                </a:solidFill>
                <a:latin typeface="Times New Roman" pitchFamily="18" charset="0"/>
                <a:cs typeface="Times New Roman" pitchFamily="18" charset="0"/>
              </a:rPr>
              <a:t>cần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gì</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hiện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lòng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hiếu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thảo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ông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a:t>
            </a:r>
            <a:r>
              <a:rPr lang="en-US" sz="2800" dirty="0">
                <a:solidFill>
                  <a:srgbClr val="002060"/>
                </a:solidFill>
                <a:latin typeface="Times New Roman" pitchFamily="18" charset="0"/>
                <a:cs typeface="Times New Roman" pitchFamily="18" charset="0"/>
              </a:rPr>
              <a:t>, cha </a:t>
            </a:r>
            <a:r>
              <a:rPr lang="en-US" sz="2800" dirty="0" err="1">
                <a:solidFill>
                  <a:srgbClr val="002060"/>
                </a:solidFill>
                <a:latin typeface="Times New Roman" pitchFamily="18" charset="0"/>
                <a:cs typeface="Times New Roman" pitchFamily="18" charset="0"/>
              </a:rPr>
              <a:t>mẹ</a:t>
            </a:r>
            <a:r>
              <a:rPr lang="en-US" sz="2800" dirty="0">
                <a:solidFill>
                  <a:srgbClr val="002060"/>
                </a:solidFill>
                <a:latin typeface="Times New Roman" pitchFamily="18" charset="0"/>
                <a:cs typeface="Times New Roman"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557" y="1657353"/>
            <a:ext cx="4272897" cy="2134313"/>
          </a:xfrm>
          <a:prstGeom prst="rect">
            <a:avLst/>
          </a:prstGeom>
        </p:spPr>
      </p:pic>
      <p:sp>
        <p:nvSpPr>
          <p:cNvPr id="4" name="Text Box 23"/>
          <p:cNvSpPr txBox="1">
            <a:spLocks noChangeArrowheads="1"/>
          </p:cNvSpPr>
          <p:nvPr/>
        </p:nvSpPr>
        <p:spPr bwMode="auto">
          <a:xfrm>
            <a:off x="342899" y="1101083"/>
            <a:ext cx="84582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50000"/>
              </a:lnSpc>
              <a:spcBef>
                <a:spcPct val="50000"/>
              </a:spcBef>
            </a:pPr>
            <a:r>
              <a:rPr lang="en-US" altLang="vi-VN" sz="2800">
                <a:solidFill>
                  <a:srgbClr val="C00000"/>
                </a:solidFill>
                <a:latin typeface=".VnTime" pitchFamily="34" charset="0"/>
              </a:rPr>
              <a:t>         </a:t>
            </a:r>
            <a:endParaRPr lang="en-US" altLang="vi-VN" sz="2800" dirty="0">
              <a:solidFill>
                <a:srgbClr val="C00000"/>
              </a:solidFill>
              <a:latin typeface=".VnTime" pitchFamily="34" charset="0"/>
            </a:endParaRPr>
          </a:p>
        </p:txBody>
      </p:sp>
    </p:spTree>
    <p:extLst>
      <p:ext uri="{BB962C8B-B14F-4D97-AF65-F5344CB8AC3E}">
        <p14:creationId xmlns:p14="http://schemas.microsoft.com/office/powerpoint/2010/main" val="26109576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
                                        </p:tgtEl>
                                        <p:attrNameLst>
                                          <p:attrName>ppt_x</p:attrName>
                                        </p:attrNameLst>
                                      </p:cBhvr>
                                      <p:tavLst>
                                        <p:tav tm="0">
                                          <p:val>
                                            <p:strVal val="ppt_x"/>
                                          </p:val>
                                        </p:tav>
                                        <p:tav tm="100000">
                                          <p:val>
                                            <p:strVal val="ppt_x"/>
                                          </p:val>
                                        </p:tav>
                                      </p:tavLst>
                                    </p:anim>
                                    <p:anim calcmode="lin" valueType="num">
                                      <p:cBhvr additive="base">
                                        <p:cTn id="16" dur="500"/>
                                        <p:tgtEl>
                                          <p:spTgt spid="2"/>
                                        </p:tgtEl>
                                        <p:attrNameLst>
                                          <p:attrName>ppt_y</p:attrName>
                                        </p:attrNameLst>
                                      </p:cBhvr>
                                      <p:tavLst>
                                        <p:tav tm="0">
                                          <p:val>
                                            <p:strVal val="ppt_y"/>
                                          </p:val>
                                        </p:tav>
                                        <p:tav tm="100000">
                                          <p:val>
                                            <p:strVal val="1+ppt_h/2"/>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52400" y="209553"/>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pPr>
            <a:r>
              <a:rPr lang="en-US" sz="2800" i="1"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Bài</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tập</a:t>
            </a:r>
            <a:r>
              <a:rPr lang="en-US" sz="2800" b="1" u="sng" dirty="0">
                <a:solidFill>
                  <a:srgbClr val="C00000"/>
                </a:solidFill>
                <a:latin typeface="Times New Roman" pitchFamily="18" charset="0"/>
                <a:cs typeface="Times New Roman" pitchFamily="18" charset="0"/>
              </a:rPr>
              <a:t> 2:</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Em</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hãy</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quan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sát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mỗi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tranh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dưới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đây</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nhận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xét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về</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việc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làm</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của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bạn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nhỏ</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trong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tranh</a:t>
            </a:r>
            <a:r>
              <a:rPr lang="en-US" sz="2800" b="1" dirty="0">
                <a:solidFill>
                  <a:srgbClr val="C00000"/>
                </a:solidFill>
                <a:latin typeface="Times New Roman" pitchFamily="18" charset="0"/>
                <a:cs typeface="Times New Roman" pitchFamily="18" charset="0"/>
              </a:rPr>
              <a:t>.</a:t>
            </a:r>
          </a:p>
        </p:txBody>
      </p:sp>
      <p:pic>
        <p:nvPicPr>
          <p:cNvPr id="3" name="Picture 2" descr="C:\Users\Welcome\Desktop\ánh dao duc\WP_20161125_11_03_33_P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728" y="1409017"/>
            <a:ext cx="4019472" cy="286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Welcome\Desktop\ánh dao duc\WP_20161125_11_03_21_P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996" y="1428751"/>
            <a:ext cx="4143011" cy="285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95400" y="4351035"/>
            <a:ext cx="1569102" cy="523220"/>
          </a:xfrm>
          <a:prstGeom prst="rect">
            <a:avLst/>
          </a:prstGeom>
          <a:noFill/>
        </p:spPr>
        <p:txBody>
          <a:bodyPr wrap="square" rtlCol="0">
            <a:spAutoFit/>
          </a:bodyPr>
          <a:lstStyle/>
          <a:p>
            <a:r>
              <a:rPr lang="vi-VN" sz="2800" b="1" dirty="0">
                <a:solidFill>
                  <a:schemeClr val="accent1">
                    <a:lumMod val="75000"/>
                  </a:schemeClr>
                </a:solidFill>
                <a:latin typeface="Times New Roman" pitchFamily="18" charset="0"/>
                <a:cs typeface="Times New Roman" pitchFamily="18" charset="0"/>
              </a:rPr>
              <a:t>Tranh 1</a:t>
            </a:r>
            <a:endParaRPr lang="en-US" sz="2800" b="1" dirty="0">
              <a:solidFill>
                <a:schemeClr val="accent1">
                  <a:lumMod val="75000"/>
                </a:schemeClr>
              </a:solidFill>
              <a:latin typeface="Times New Roman" pitchFamily="18" charset="0"/>
              <a:cs typeface="Times New Roman" pitchFamily="18" charset="0"/>
            </a:endParaRPr>
          </a:p>
        </p:txBody>
      </p:sp>
      <p:sp>
        <p:nvSpPr>
          <p:cNvPr id="6" name="TextBox 5"/>
          <p:cNvSpPr txBox="1"/>
          <p:nvPr/>
        </p:nvSpPr>
        <p:spPr>
          <a:xfrm>
            <a:off x="6096000" y="4351035"/>
            <a:ext cx="1905000" cy="523220"/>
          </a:xfrm>
          <a:prstGeom prst="rect">
            <a:avLst/>
          </a:prstGeom>
          <a:noFill/>
        </p:spPr>
        <p:txBody>
          <a:bodyPr wrap="square" rtlCol="0">
            <a:spAutoFit/>
          </a:bodyPr>
          <a:lstStyle/>
          <a:p>
            <a:r>
              <a:rPr lang="vi-VN" sz="2800" b="1" dirty="0">
                <a:solidFill>
                  <a:schemeClr val="accent1">
                    <a:lumMod val="75000"/>
                  </a:schemeClr>
                </a:solidFill>
                <a:latin typeface="Times New Roman" pitchFamily="18" charset="0"/>
                <a:cs typeface="Times New Roman" pitchFamily="18" charset="0"/>
              </a:rPr>
              <a:t>Tranh 2</a:t>
            </a:r>
            <a:endParaRPr lang="en-US" sz="28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6830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80">
                                          <p:stCondLst>
                                            <p:cond delay="0"/>
                                          </p:stCondLst>
                                        </p:cTn>
                                        <p:tgtEl>
                                          <p:spTgt spid="6"/>
                                        </p:tgtEl>
                                      </p:cBhvr>
                                    </p:animEffect>
                                    <p:anim calcmode="lin" valueType="num">
                                      <p:cBhvr>
                                        <p:cTn id="4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0" dur="26">
                                          <p:stCondLst>
                                            <p:cond delay="650"/>
                                          </p:stCondLst>
                                        </p:cTn>
                                        <p:tgtEl>
                                          <p:spTgt spid="6"/>
                                        </p:tgtEl>
                                      </p:cBhvr>
                                      <p:to x="100000" y="60000"/>
                                    </p:animScale>
                                    <p:animScale>
                                      <p:cBhvr>
                                        <p:cTn id="51" dur="166" decel="50000">
                                          <p:stCondLst>
                                            <p:cond delay="676"/>
                                          </p:stCondLst>
                                        </p:cTn>
                                        <p:tgtEl>
                                          <p:spTgt spid="6"/>
                                        </p:tgtEl>
                                      </p:cBhvr>
                                      <p:to x="100000" y="100000"/>
                                    </p:animScale>
                                    <p:animScale>
                                      <p:cBhvr>
                                        <p:cTn id="52" dur="26">
                                          <p:stCondLst>
                                            <p:cond delay="1312"/>
                                          </p:stCondLst>
                                        </p:cTn>
                                        <p:tgtEl>
                                          <p:spTgt spid="6"/>
                                        </p:tgtEl>
                                      </p:cBhvr>
                                      <p:to x="100000" y="80000"/>
                                    </p:animScale>
                                    <p:animScale>
                                      <p:cBhvr>
                                        <p:cTn id="53" dur="166" decel="50000">
                                          <p:stCondLst>
                                            <p:cond delay="1338"/>
                                          </p:stCondLst>
                                        </p:cTn>
                                        <p:tgtEl>
                                          <p:spTgt spid="6"/>
                                        </p:tgtEl>
                                      </p:cBhvr>
                                      <p:to x="100000" y="100000"/>
                                    </p:animScale>
                                    <p:animScale>
                                      <p:cBhvr>
                                        <p:cTn id="54" dur="26">
                                          <p:stCondLst>
                                            <p:cond delay="1642"/>
                                          </p:stCondLst>
                                        </p:cTn>
                                        <p:tgtEl>
                                          <p:spTgt spid="6"/>
                                        </p:tgtEl>
                                      </p:cBhvr>
                                      <p:to x="100000" y="90000"/>
                                    </p:animScale>
                                    <p:animScale>
                                      <p:cBhvr>
                                        <p:cTn id="55" dur="166" decel="50000">
                                          <p:stCondLst>
                                            <p:cond delay="1668"/>
                                          </p:stCondLst>
                                        </p:cTn>
                                        <p:tgtEl>
                                          <p:spTgt spid="6"/>
                                        </p:tgtEl>
                                      </p:cBhvr>
                                      <p:to x="100000" y="100000"/>
                                    </p:animScale>
                                    <p:animScale>
                                      <p:cBhvr>
                                        <p:cTn id="56" dur="26">
                                          <p:stCondLst>
                                            <p:cond delay="1808"/>
                                          </p:stCondLst>
                                        </p:cTn>
                                        <p:tgtEl>
                                          <p:spTgt spid="6"/>
                                        </p:tgtEl>
                                      </p:cBhvr>
                                      <p:to x="100000" y="95000"/>
                                    </p:animScale>
                                    <p:animScale>
                                      <p:cBhvr>
                                        <p:cTn id="5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285750"/>
            <a:ext cx="8229600" cy="523220"/>
          </a:xfrm>
          <a:prstGeom prst="rect">
            <a:avLst/>
          </a:prstGeom>
        </p:spPr>
        <p:txBody>
          <a:bodyPr wrap="square">
            <a:spAutoFit/>
          </a:bodyPr>
          <a:lstStyle/>
          <a:p>
            <a:pPr algn="just"/>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Em</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có</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nhận</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xét</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gì</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về</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việc</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làm</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của</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bạn</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trong</a:t>
            </a:r>
            <a:r>
              <a:rPr lang="en-US" altLang="vi-VN" sz="2800" dirty="0">
                <a:solidFill>
                  <a:srgbClr val="0000FF"/>
                </a:solidFill>
                <a:latin typeface="Times New Roman" pitchFamily="18" charset="0"/>
                <a:cs typeface="Times New Roman" pitchFamily="18" charset="0"/>
              </a:rPr>
              <a:t> </a:t>
            </a:r>
            <a:r>
              <a:rPr lang="en-US" altLang="vi-VN" sz="2800" dirty="0" err="1">
                <a:solidFill>
                  <a:srgbClr val="0000FF"/>
                </a:solidFill>
                <a:latin typeface="Times New Roman" pitchFamily="18" charset="0"/>
                <a:cs typeface="Times New Roman" pitchFamily="18" charset="0"/>
              </a:rPr>
              <a:t>tranh</a:t>
            </a:r>
            <a:r>
              <a:rPr lang="en-US" altLang="vi-VN" sz="2800" dirty="0">
                <a:solidFill>
                  <a:srgbClr val="0000FF"/>
                </a:solidFill>
                <a:latin typeface="Times New Roman" pitchFamily="18" charset="0"/>
                <a:cs typeface="Times New Roman" pitchFamily="18" charset="0"/>
              </a:rPr>
              <a:t>? </a:t>
            </a:r>
          </a:p>
        </p:txBody>
      </p:sp>
      <p:pic>
        <p:nvPicPr>
          <p:cNvPr id="5" name="Picture 4" descr="C:\Users\Welcome\Desktop\ánh dao duc\WP_20161125_11_03_33_P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134" y="1276351"/>
            <a:ext cx="3329513" cy="215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Welcome\Desktop\ánh dao duc\WP_20161125_11_03_21_P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2" y="1276351"/>
            <a:ext cx="3443641" cy="215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95400" y="3486150"/>
            <a:ext cx="1569102" cy="523220"/>
          </a:xfrm>
          <a:prstGeom prst="rect">
            <a:avLst/>
          </a:prstGeom>
          <a:noFill/>
        </p:spPr>
        <p:txBody>
          <a:bodyPr wrap="square" rtlCol="0">
            <a:spAutoFit/>
          </a:bodyPr>
          <a:lstStyle/>
          <a:p>
            <a:r>
              <a:rPr lang="vi-VN" sz="2800" b="1" dirty="0">
                <a:solidFill>
                  <a:schemeClr val="accent1">
                    <a:lumMod val="75000"/>
                  </a:schemeClr>
                </a:solidFill>
                <a:latin typeface="Times New Roman" pitchFamily="18" charset="0"/>
                <a:cs typeface="Times New Roman" pitchFamily="18" charset="0"/>
              </a:rPr>
              <a:t>Tranh 1</a:t>
            </a:r>
            <a:endParaRPr lang="en-US" sz="2800" b="1" dirty="0">
              <a:solidFill>
                <a:schemeClr val="accent1">
                  <a:lumMod val="75000"/>
                </a:schemeClr>
              </a:solidFill>
              <a:latin typeface="Times New Roman" pitchFamily="18" charset="0"/>
              <a:cs typeface="Times New Roman" pitchFamily="18" charset="0"/>
            </a:endParaRPr>
          </a:p>
        </p:txBody>
      </p:sp>
      <p:sp>
        <p:nvSpPr>
          <p:cNvPr id="8" name="TextBox 7"/>
          <p:cNvSpPr txBox="1"/>
          <p:nvPr/>
        </p:nvSpPr>
        <p:spPr>
          <a:xfrm>
            <a:off x="5562600" y="3486150"/>
            <a:ext cx="1905000" cy="523220"/>
          </a:xfrm>
          <a:prstGeom prst="rect">
            <a:avLst/>
          </a:prstGeom>
          <a:noFill/>
        </p:spPr>
        <p:txBody>
          <a:bodyPr wrap="square" rtlCol="0">
            <a:spAutoFit/>
          </a:bodyPr>
          <a:lstStyle/>
          <a:p>
            <a:r>
              <a:rPr lang="vi-VN" sz="2800" b="1" dirty="0">
                <a:solidFill>
                  <a:schemeClr val="accent1">
                    <a:lumMod val="75000"/>
                  </a:schemeClr>
                </a:solidFill>
                <a:latin typeface="Times New Roman" pitchFamily="18" charset="0"/>
                <a:cs typeface="Times New Roman" pitchFamily="18" charset="0"/>
              </a:rPr>
              <a:t>Tranh 2</a:t>
            </a:r>
            <a:endParaRPr lang="en-US" sz="28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54496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80">
                                          <p:stCondLst>
                                            <p:cond delay="0"/>
                                          </p:stCondLst>
                                        </p:cTn>
                                        <p:tgtEl>
                                          <p:spTgt spid="8"/>
                                        </p:tgtEl>
                                      </p:cBhvr>
                                    </p:animEffect>
                                    <p:anim calcmode="lin" valueType="num">
                                      <p:cBhvr>
                                        <p:cTn id="4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1" dur="26">
                                          <p:stCondLst>
                                            <p:cond delay="650"/>
                                          </p:stCondLst>
                                        </p:cTn>
                                        <p:tgtEl>
                                          <p:spTgt spid="8"/>
                                        </p:tgtEl>
                                      </p:cBhvr>
                                      <p:to x="100000" y="60000"/>
                                    </p:animScale>
                                    <p:animScale>
                                      <p:cBhvr>
                                        <p:cTn id="52" dur="166" decel="50000">
                                          <p:stCondLst>
                                            <p:cond delay="676"/>
                                          </p:stCondLst>
                                        </p:cTn>
                                        <p:tgtEl>
                                          <p:spTgt spid="8"/>
                                        </p:tgtEl>
                                      </p:cBhvr>
                                      <p:to x="100000" y="100000"/>
                                    </p:animScale>
                                    <p:animScale>
                                      <p:cBhvr>
                                        <p:cTn id="53" dur="26">
                                          <p:stCondLst>
                                            <p:cond delay="1312"/>
                                          </p:stCondLst>
                                        </p:cTn>
                                        <p:tgtEl>
                                          <p:spTgt spid="8"/>
                                        </p:tgtEl>
                                      </p:cBhvr>
                                      <p:to x="100000" y="80000"/>
                                    </p:animScale>
                                    <p:animScale>
                                      <p:cBhvr>
                                        <p:cTn id="54" dur="166" decel="50000">
                                          <p:stCondLst>
                                            <p:cond delay="1338"/>
                                          </p:stCondLst>
                                        </p:cTn>
                                        <p:tgtEl>
                                          <p:spTgt spid="8"/>
                                        </p:tgtEl>
                                      </p:cBhvr>
                                      <p:to x="100000" y="100000"/>
                                    </p:animScale>
                                    <p:animScale>
                                      <p:cBhvr>
                                        <p:cTn id="55" dur="26">
                                          <p:stCondLst>
                                            <p:cond delay="1642"/>
                                          </p:stCondLst>
                                        </p:cTn>
                                        <p:tgtEl>
                                          <p:spTgt spid="8"/>
                                        </p:tgtEl>
                                      </p:cBhvr>
                                      <p:to x="100000" y="90000"/>
                                    </p:animScale>
                                    <p:animScale>
                                      <p:cBhvr>
                                        <p:cTn id="56" dur="166" decel="50000">
                                          <p:stCondLst>
                                            <p:cond delay="1668"/>
                                          </p:stCondLst>
                                        </p:cTn>
                                        <p:tgtEl>
                                          <p:spTgt spid="8"/>
                                        </p:tgtEl>
                                      </p:cBhvr>
                                      <p:to x="100000" y="100000"/>
                                    </p:animScale>
                                    <p:animScale>
                                      <p:cBhvr>
                                        <p:cTn id="57" dur="26">
                                          <p:stCondLst>
                                            <p:cond delay="1808"/>
                                          </p:stCondLst>
                                        </p:cTn>
                                        <p:tgtEl>
                                          <p:spTgt spid="8"/>
                                        </p:tgtEl>
                                      </p:cBhvr>
                                      <p:to x="100000" y="95000"/>
                                    </p:animScale>
                                    <p:animScale>
                                      <p:cBhvr>
                                        <p:cTn id="5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Welcome\Desktop\ánh dao duc\WP_20161125_11_03_33_Pr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6" y="-9672"/>
            <a:ext cx="8686801" cy="402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28600" y="4018485"/>
            <a:ext cx="8763000"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3200" b="1" dirty="0" err="1">
                <a:solidFill>
                  <a:srgbClr val="0000CC"/>
                </a:solidFill>
              </a:rPr>
              <a:t>Hành</a:t>
            </a:r>
            <a:r>
              <a:rPr lang="en-US" sz="3200" b="1" dirty="0">
                <a:solidFill>
                  <a:srgbClr val="0000CC"/>
                </a:solidFill>
              </a:rPr>
              <a:t> </a:t>
            </a:r>
            <a:r>
              <a:rPr lang="en-US" sz="3200" b="1" dirty="0" err="1">
                <a:solidFill>
                  <a:srgbClr val="0000CC"/>
                </a:solidFill>
              </a:rPr>
              <a:t>động</a:t>
            </a:r>
            <a:r>
              <a:rPr lang="en-US" sz="3200" b="1" dirty="0">
                <a:solidFill>
                  <a:srgbClr val="0000CC"/>
                </a:solidFill>
              </a:rPr>
              <a:t> </a:t>
            </a:r>
            <a:r>
              <a:rPr lang="en-US" sz="3200" b="1" dirty="0" err="1">
                <a:solidFill>
                  <a:srgbClr val="0000CC"/>
                </a:solidFill>
              </a:rPr>
              <a:t>của</a:t>
            </a:r>
            <a:r>
              <a:rPr lang="en-US" sz="3200" b="1" dirty="0">
                <a:solidFill>
                  <a:srgbClr val="0000CC"/>
                </a:solidFill>
              </a:rPr>
              <a:t> </a:t>
            </a:r>
            <a:r>
              <a:rPr lang="en-US" sz="3200" b="1" dirty="0" err="1">
                <a:solidFill>
                  <a:srgbClr val="0000CC"/>
                </a:solidFill>
              </a:rPr>
              <a:t>bạn</a:t>
            </a:r>
            <a:r>
              <a:rPr lang="en-US" sz="3200" b="1" dirty="0">
                <a:solidFill>
                  <a:srgbClr val="0000CC"/>
                </a:solidFill>
              </a:rPr>
              <a:t> </a:t>
            </a:r>
            <a:r>
              <a:rPr lang="en-US" sz="3200" b="1" dirty="0" err="1">
                <a:solidFill>
                  <a:srgbClr val="0000CC"/>
                </a:solidFill>
              </a:rPr>
              <a:t>nhỏ</a:t>
            </a:r>
            <a:r>
              <a:rPr lang="en-US" sz="3200" b="1" dirty="0">
                <a:solidFill>
                  <a:srgbClr val="0000CC"/>
                </a:solidFill>
              </a:rPr>
              <a:t> </a:t>
            </a:r>
            <a:r>
              <a:rPr lang="en-US" sz="3200" b="1" dirty="0" err="1">
                <a:solidFill>
                  <a:srgbClr val="0000CC"/>
                </a:solidFill>
              </a:rPr>
              <a:t>chưa</a:t>
            </a:r>
            <a:r>
              <a:rPr lang="en-US" sz="3200" b="1" dirty="0">
                <a:solidFill>
                  <a:srgbClr val="0000CC"/>
                </a:solidFill>
              </a:rPr>
              <a:t> </a:t>
            </a:r>
            <a:r>
              <a:rPr lang="en-US" sz="3200" b="1" dirty="0" err="1">
                <a:solidFill>
                  <a:srgbClr val="0000CC"/>
                </a:solidFill>
              </a:rPr>
              <a:t>đúng</a:t>
            </a:r>
            <a:r>
              <a:rPr lang="en-US" sz="3200" b="1" dirty="0">
                <a:solidFill>
                  <a:srgbClr val="0000CC"/>
                </a:solidFill>
              </a:rPr>
              <a:t> </a:t>
            </a:r>
            <a:r>
              <a:rPr lang="en-US" sz="3200" b="1" dirty="0" err="1">
                <a:solidFill>
                  <a:srgbClr val="0000CC"/>
                </a:solidFill>
              </a:rPr>
              <a:t>vì</a:t>
            </a:r>
            <a:r>
              <a:rPr lang="en-US" sz="3200" b="1" dirty="0">
                <a:solidFill>
                  <a:srgbClr val="0000CC"/>
                </a:solidFill>
              </a:rPr>
              <a:t> </a:t>
            </a:r>
            <a:r>
              <a:rPr lang="en-US" sz="3200" b="1" dirty="0" err="1">
                <a:solidFill>
                  <a:srgbClr val="0000CC"/>
                </a:solidFill>
              </a:rPr>
              <a:t>chưa</a:t>
            </a:r>
            <a:r>
              <a:rPr lang="en-US" sz="3200" b="1" dirty="0">
                <a:solidFill>
                  <a:srgbClr val="0000CC"/>
                </a:solidFill>
              </a:rPr>
              <a:t> </a:t>
            </a:r>
            <a:r>
              <a:rPr lang="en-US" sz="3200" b="1" dirty="0" err="1">
                <a:solidFill>
                  <a:srgbClr val="0000CC"/>
                </a:solidFill>
              </a:rPr>
              <a:t>tôn</a:t>
            </a:r>
            <a:r>
              <a:rPr lang="en-US" sz="3200" b="1" dirty="0">
                <a:solidFill>
                  <a:srgbClr val="0000CC"/>
                </a:solidFill>
              </a:rPr>
              <a:t> </a:t>
            </a:r>
            <a:r>
              <a:rPr lang="en-US" sz="3200" b="1" dirty="0" err="1">
                <a:solidFill>
                  <a:srgbClr val="0000CC"/>
                </a:solidFill>
              </a:rPr>
              <a:t>trọng</a:t>
            </a:r>
            <a:r>
              <a:rPr lang="en-US" sz="3200" b="1" dirty="0">
                <a:solidFill>
                  <a:srgbClr val="0000CC"/>
                </a:solidFill>
              </a:rPr>
              <a:t> </a:t>
            </a:r>
            <a:r>
              <a:rPr lang="en-US" sz="3200" b="1" dirty="0" err="1">
                <a:solidFill>
                  <a:srgbClr val="0000CC"/>
                </a:solidFill>
              </a:rPr>
              <a:t>và</a:t>
            </a:r>
            <a:r>
              <a:rPr lang="en-US" sz="3200" b="1" dirty="0">
                <a:solidFill>
                  <a:srgbClr val="0000CC"/>
                </a:solidFill>
              </a:rPr>
              <a:t> </a:t>
            </a:r>
            <a:r>
              <a:rPr lang="en-US" sz="3200" b="1" dirty="0" err="1">
                <a:solidFill>
                  <a:srgbClr val="0000CC"/>
                </a:solidFill>
              </a:rPr>
              <a:t>quan</a:t>
            </a:r>
            <a:r>
              <a:rPr lang="en-US" sz="3200" b="1" dirty="0">
                <a:solidFill>
                  <a:srgbClr val="0000CC"/>
                </a:solidFill>
              </a:rPr>
              <a:t> </a:t>
            </a:r>
            <a:r>
              <a:rPr lang="en-US" sz="3200" b="1" dirty="0" err="1">
                <a:solidFill>
                  <a:srgbClr val="0000CC"/>
                </a:solidFill>
              </a:rPr>
              <a:t>tâm</a:t>
            </a:r>
            <a:r>
              <a:rPr lang="en-US" sz="3200" b="1" dirty="0">
                <a:solidFill>
                  <a:srgbClr val="0000CC"/>
                </a:solidFill>
              </a:rPr>
              <a:t> </a:t>
            </a:r>
            <a:r>
              <a:rPr lang="en-US" sz="3200" b="1" dirty="0" err="1">
                <a:solidFill>
                  <a:srgbClr val="0000CC"/>
                </a:solidFill>
              </a:rPr>
              <a:t>tới</a:t>
            </a:r>
            <a:r>
              <a:rPr lang="en-US" sz="3200" b="1" dirty="0">
                <a:solidFill>
                  <a:srgbClr val="0000CC"/>
                </a:solidFill>
              </a:rPr>
              <a:t> </a:t>
            </a:r>
            <a:r>
              <a:rPr lang="en-US" sz="3200" b="1" dirty="0" err="1">
                <a:solidFill>
                  <a:srgbClr val="0000CC"/>
                </a:solidFill>
              </a:rPr>
              <a:t>ông</a:t>
            </a:r>
            <a:r>
              <a:rPr lang="en-US" sz="3200" b="1" dirty="0">
                <a:solidFill>
                  <a:srgbClr val="0000CC"/>
                </a:solidFill>
              </a:rPr>
              <a:t> </a:t>
            </a:r>
            <a:r>
              <a:rPr lang="en-US" sz="3200" b="1" dirty="0" err="1">
                <a:solidFill>
                  <a:srgbClr val="0000CC"/>
                </a:solidFill>
              </a:rPr>
              <a:t>bà</a:t>
            </a:r>
            <a:r>
              <a:rPr lang="en-US" sz="3200" b="1" dirty="0">
                <a:solidFill>
                  <a:srgbClr val="0000CC"/>
                </a:solidFill>
              </a:rPr>
              <a:t>, </a:t>
            </a:r>
            <a:r>
              <a:rPr lang="en-US" sz="3200" b="1" dirty="0" err="1">
                <a:solidFill>
                  <a:srgbClr val="0000CC"/>
                </a:solidFill>
              </a:rPr>
              <a:t>bố</a:t>
            </a:r>
            <a:r>
              <a:rPr lang="en-US" sz="3200" b="1" dirty="0">
                <a:solidFill>
                  <a:srgbClr val="0000CC"/>
                </a:solidFill>
              </a:rPr>
              <a:t> </a:t>
            </a:r>
            <a:r>
              <a:rPr lang="en-US" sz="3200" b="1" dirty="0" err="1">
                <a:solidFill>
                  <a:srgbClr val="0000CC"/>
                </a:solidFill>
              </a:rPr>
              <a:t>mẹ</a:t>
            </a:r>
            <a:r>
              <a:rPr lang="en-US" sz="3200" b="1" dirty="0">
                <a:solidFill>
                  <a:srgbClr val="0000CC"/>
                </a:solidFill>
              </a:rPr>
              <a:t>. </a:t>
            </a:r>
            <a:endParaRPr lang="en-US" sz="3200" dirty="0">
              <a:solidFill>
                <a:srgbClr val="0000CC"/>
              </a:solidFill>
            </a:endParaRPr>
          </a:p>
        </p:txBody>
      </p:sp>
      <p:sp>
        <p:nvSpPr>
          <p:cNvPr id="7" name="TextBox 6"/>
          <p:cNvSpPr txBox="1"/>
          <p:nvPr/>
        </p:nvSpPr>
        <p:spPr>
          <a:xfrm>
            <a:off x="3621258" y="4048086"/>
            <a:ext cx="1569102" cy="523220"/>
          </a:xfrm>
          <a:prstGeom prst="rect">
            <a:avLst/>
          </a:prstGeom>
          <a:noFill/>
        </p:spPr>
        <p:txBody>
          <a:bodyPr wrap="square" rtlCol="0">
            <a:spAutoFit/>
          </a:bodyPr>
          <a:lstStyle/>
          <a:p>
            <a:r>
              <a:rPr lang="vi-VN" sz="2800" b="1" dirty="0">
                <a:solidFill>
                  <a:schemeClr val="accent1">
                    <a:lumMod val="75000"/>
                  </a:schemeClr>
                </a:solidFill>
                <a:latin typeface="Times New Roman" pitchFamily="18" charset="0"/>
                <a:cs typeface="Times New Roman" pitchFamily="18" charset="0"/>
              </a:rPr>
              <a:t>Tranh 1</a:t>
            </a:r>
            <a:endParaRPr lang="en-US" sz="28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29634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DELL Latitude E6520\Pictures\dao d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2" y="285750"/>
            <a:ext cx="8761233" cy="388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14578" y="4155245"/>
            <a:ext cx="1569102" cy="523220"/>
          </a:xfrm>
          <a:prstGeom prst="rect">
            <a:avLst/>
          </a:prstGeom>
          <a:noFill/>
        </p:spPr>
        <p:txBody>
          <a:bodyPr wrap="square" rtlCol="0">
            <a:spAutoFit/>
          </a:bodyPr>
          <a:lstStyle/>
          <a:p>
            <a:r>
              <a:rPr lang="vi-VN" sz="2800" b="1" dirty="0">
                <a:solidFill>
                  <a:schemeClr val="accent1">
                    <a:lumMod val="75000"/>
                  </a:schemeClr>
                </a:solidFill>
                <a:latin typeface="Times New Roman" pitchFamily="18" charset="0"/>
                <a:cs typeface="Times New Roman" pitchFamily="18" charset="0"/>
              </a:rPr>
              <a:t>Tranh </a:t>
            </a:r>
            <a:r>
              <a:rPr lang="en-US" sz="2800" b="1" dirty="0">
                <a:solidFill>
                  <a:schemeClr val="accent1">
                    <a:lumMod val="75000"/>
                  </a:schemeClr>
                </a:solidFill>
                <a:latin typeface="Times New Roman" pitchFamily="18" charset="0"/>
                <a:cs typeface="Times New Roman" pitchFamily="18" charset="0"/>
              </a:rPr>
              <a:t>2</a:t>
            </a:r>
          </a:p>
        </p:txBody>
      </p:sp>
      <p:sp>
        <p:nvSpPr>
          <p:cNvPr id="4" name="Rectangle 5"/>
          <p:cNvSpPr>
            <a:spLocks noChangeArrowheads="1"/>
          </p:cNvSpPr>
          <p:nvPr/>
        </p:nvSpPr>
        <p:spPr bwMode="auto">
          <a:xfrm>
            <a:off x="458966" y="4186996"/>
            <a:ext cx="8685034"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3600" b="1" dirty="0" err="1">
                <a:solidFill>
                  <a:srgbClr val="0000CC"/>
                </a:solidFill>
              </a:rPr>
              <a:t>Cô</a:t>
            </a:r>
            <a:r>
              <a:rPr lang="en-US" sz="3600" b="1" dirty="0">
                <a:solidFill>
                  <a:srgbClr val="0000CC"/>
                </a:solidFill>
              </a:rPr>
              <a:t> </a:t>
            </a:r>
            <a:r>
              <a:rPr lang="en-US" sz="3600" b="1" dirty="0" err="1">
                <a:solidFill>
                  <a:srgbClr val="0000CC"/>
                </a:solidFill>
              </a:rPr>
              <a:t>bé</a:t>
            </a:r>
            <a:r>
              <a:rPr lang="en-US" sz="3600" b="1" dirty="0">
                <a:solidFill>
                  <a:srgbClr val="0000CC"/>
                </a:solidFill>
              </a:rPr>
              <a:t> </a:t>
            </a:r>
            <a:r>
              <a:rPr lang="en-US" sz="3600" b="1" dirty="0" err="1">
                <a:solidFill>
                  <a:srgbClr val="0000CC"/>
                </a:solidFill>
              </a:rPr>
              <a:t>rất</a:t>
            </a:r>
            <a:r>
              <a:rPr lang="en-US" sz="3600" b="1" dirty="0">
                <a:solidFill>
                  <a:srgbClr val="0000CC"/>
                </a:solidFill>
              </a:rPr>
              <a:t> </a:t>
            </a:r>
            <a:r>
              <a:rPr lang="en-US" sz="3600" b="1" dirty="0" err="1">
                <a:solidFill>
                  <a:srgbClr val="0000CC"/>
                </a:solidFill>
              </a:rPr>
              <a:t>ngoan</a:t>
            </a:r>
            <a:r>
              <a:rPr lang="en-US" sz="3600" b="1" dirty="0">
                <a:solidFill>
                  <a:srgbClr val="0000CC"/>
                </a:solidFill>
              </a:rPr>
              <a:t>, </a:t>
            </a:r>
            <a:r>
              <a:rPr lang="en-US" sz="3600" b="1" dirty="0" err="1">
                <a:solidFill>
                  <a:srgbClr val="0000CC"/>
                </a:solidFill>
              </a:rPr>
              <a:t>biết</a:t>
            </a:r>
            <a:r>
              <a:rPr lang="en-US" sz="3600" b="1" dirty="0">
                <a:solidFill>
                  <a:srgbClr val="0000CC"/>
                </a:solidFill>
              </a:rPr>
              <a:t> </a:t>
            </a:r>
            <a:r>
              <a:rPr lang="en-US" sz="3600" b="1" dirty="0" err="1">
                <a:solidFill>
                  <a:srgbClr val="0000CC"/>
                </a:solidFill>
              </a:rPr>
              <a:t>chăm</a:t>
            </a:r>
            <a:r>
              <a:rPr lang="en-US" sz="3600" b="1" dirty="0">
                <a:solidFill>
                  <a:srgbClr val="0000CC"/>
                </a:solidFill>
              </a:rPr>
              <a:t> </a:t>
            </a:r>
            <a:r>
              <a:rPr lang="en-US" sz="3600" b="1" dirty="0" err="1">
                <a:solidFill>
                  <a:srgbClr val="0000CC"/>
                </a:solidFill>
              </a:rPr>
              <a:t>sóc</a:t>
            </a:r>
            <a:r>
              <a:rPr lang="en-US" sz="3600" b="1" dirty="0">
                <a:solidFill>
                  <a:srgbClr val="0000CC"/>
                </a:solidFill>
              </a:rPr>
              <a:t> </a:t>
            </a:r>
            <a:r>
              <a:rPr lang="en-US" sz="3600" b="1" dirty="0" err="1">
                <a:solidFill>
                  <a:srgbClr val="0000CC"/>
                </a:solidFill>
              </a:rPr>
              <a:t>khi</a:t>
            </a:r>
            <a:r>
              <a:rPr lang="en-US" sz="3600" b="1" dirty="0">
                <a:solidFill>
                  <a:srgbClr val="0000CC"/>
                </a:solidFill>
              </a:rPr>
              <a:t> </a:t>
            </a:r>
            <a:r>
              <a:rPr lang="en-US" sz="3600" b="1" dirty="0" err="1">
                <a:solidFill>
                  <a:srgbClr val="0000CC"/>
                </a:solidFill>
              </a:rPr>
              <a:t>mẹ</a:t>
            </a:r>
            <a:r>
              <a:rPr lang="en-US" sz="3600" b="1" dirty="0">
                <a:solidFill>
                  <a:srgbClr val="0000CC"/>
                </a:solidFill>
              </a:rPr>
              <a:t> </a:t>
            </a:r>
            <a:r>
              <a:rPr lang="en-US" sz="3600" b="1" dirty="0" err="1">
                <a:solidFill>
                  <a:srgbClr val="0000CC"/>
                </a:solidFill>
              </a:rPr>
              <a:t>ốm</a:t>
            </a:r>
            <a:r>
              <a:rPr lang="en-US" sz="3600" b="1" dirty="0">
                <a:solidFill>
                  <a:srgbClr val="0000CC"/>
                </a:solidFill>
              </a:rPr>
              <a:t>. </a:t>
            </a:r>
            <a:endParaRPr lang="en-US" sz="3600" dirty="0">
              <a:solidFill>
                <a:srgbClr val="0000CC"/>
              </a:solidFill>
            </a:endParaRPr>
          </a:p>
        </p:txBody>
      </p:sp>
    </p:spTree>
    <p:extLst>
      <p:ext uri="{BB962C8B-B14F-4D97-AF65-F5344CB8AC3E}">
        <p14:creationId xmlns:p14="http://schemas.microsoft.com/office/powerpoint/2010/main" val="331276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cậu bé 10 tuổi bán bánh xè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51" y="171453"/>
            <a:ext cx="3892550" cy="22260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media.baotintuc.vn/2017/11/21/22/17/co-cu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97506"/>
            <a:ext cx="4419600" cy="24055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
            <a:ext cx="4419600" cy="239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66953"/>
            <a:ext cx="5029201" cy="287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894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 3">
            <a:extLst>
              <a:ext uri="{FF2B5EF4-FFF2-40B4-BE49-F238E27FC236}">
                <a16:creationId xmlns:a16="http://schemas.microsoft.com/office/drawing/2014/main" xmlns="" id="{F4F0663C-B654-46BA-82A9-2ADA13F8E7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图片 4">
            <a:extLst>
              <a:ext uri="{FF2B5EF4-FFF2-40B4-BE49-F238E27FC236}">
                <a16:creationId xmlns:a16="http://schemas.microsoft.com/office/drawing/2014/main" xmlns="" id="{62852C25-9B1F-4214-BFF5-C8D9FF29D1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7" y="138112"/>
            <a:ext cx="1724025" cy="154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5">
            <a:extLst>
              <a:ext uri="{FF2B5EF4-FFF2-40B4-BE49-F238E27FC236}">
                <a16:creationId xmlns:a16="http://schemas.microsoft.com/office/drawing/2014/main" xmlns="" id="{99B6F2DB-F18C-42A0-88E7-849FEDE8FF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19944" y="-285750"/>
            <a:ext cx="2081213" cy="273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Callout 6">
            <a:extLst>
              <a:ext uri="{FF2B5EF4-FFF2-40B4-BE49-F238E27FC236}">
                <a16:creationId xmlns:a16="http://schemas.microsoft.com/office/drawing/2014/main" xmlns="" id="{964D52D0-C882-4E00-85FD-FDFA38D43286}"/>
              </a:ext>
            </a:extLst>
          </p:cNvPr>
          <p:cNvSpPr/>
          <p:nvPr/>
        </p:nvSpPr>
        <p:spPr>
          <a:xfrm>
            <a:off x="596510" y="611982"/>
            <a:ext cx="7823597" cy="2426494"/>
          </a:xfrm>
          <a:prstGeom prst="cloudCallout">
            <a:avLst>
              <a:gd name="adj1" fmla="val -35115"/>
              <a:gd name="adj2" fmla="val 87694"/>
            </a:avLst>
          </a:prstGeom>
        </p:spPr>
        <p:style>
          <a:lnRef idx="2">
            <a:schemeClr val="accent2"/>
          </a:lnRef>
          <a:fillRef idx="1">
            <a:schemeClr val="lt1"/>
          </a:fillRef>
          <a:effectRef idx="0">
            <a:schemeClr val="accent2"/>
          </a:effectRef>
          <a:fontRef idx="minor">
            <a:schemeClr val="dk1"/>
          </a:fontRef>
        </p:style>
        <p:txBody>
          <a:bodyPr lIns="68580" tIns="34290" rIns="68580" bIns="34290" anchor="ctr"/>
          <a:lstStyle/>
          <a:p>
            <a:pPr algn="ctr" defTabSz="685783">
              <a:defRPr/>
            </a:pPr>
            <a:endParaRPr lang="en-US" sz="5000" b="1" i="1" dirty="0">
              <a:solidFill>
                <a:srgbClr val="2B05CD"/>
              </a:solidFill>
              <a:latin typeface="Calibri" panose="020F0502020204030204"/>
              <a:cs typeface="Times New Roman" pitchFamily="18" charset="0"/>
            </a:endParaRPr>
          </a:p>
        </p:txBody>
      </p:sp>
      <p:pic>
        <p:nvPicPr>
          <p:cNvPr id="61447" name="Audio 1">
            <a:hlinkClick r:id="" action="ppaction://media"/>
            <a:extLst>
              <a:ext uri="{FF2B5EF4-FFF2-40B4-BE49-F238E27FC236}">
                <a16:creationId xmlns:a16="http://schemas.microsoft.com/office/drawing/2014/main" xmlns="" id="{AB309AD1-A0CF-4155-821C-7F21A7EAF0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0100" y="4419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3">
            <a:extLst>
              <a:ext uri="{FF2B5EF4-FFF2-40B4-BE49-F238E27FC236}">
                <a16:creationId xmlns:a16="http://schemas.microsoft.com/office/drawing/2014/main" xmlns="" id="{E68DA818-8B46-4EBA-83F6-45A21967A390}"/>
              </a:ext>
            </a:extLst>
          </p:cNvPr>
          <p:cNvSpPr>
            <a:spLocks noChangeArrowheads="1" noChangeShapeType="1" noTextEdit="1"/>
          </p:cNvSpPr>
          <p:nvPr/>
        </p:nvSpPr>
        <p:spPr bwMode="auto">
          <a:xfrm>
            <a:off x="2456073" y="1082877"/>
            <a:ext cx="4104456" cy="1114897"/>
          </a:xfrm>
          <a:prstGeom prst="rect">
            <a:avLst/>
          </a:prstGeom>
        </p:spPr>
        <p:txBody>
          <a:bodyPr wrap="none" lIns="68580" tIns="34290" rIns="68580" bIns="34290" fromWordArt="1">
            <a:prstTxWarp prst="textPlain">
              <a:avLst>
                <a:gd name="adj" fmla="val 50000"/>
              </a:avLst>
            </a:prstTxWarp>
          </a:bodyPr>
          <a:lstStyle/>
          <a:p>
            <a:pPr algn="ctr" defTabSz="685783" eaLnBrk="0" fontAlgn="base" hangingPunct="0">
              <a:spcBef>
                <a:spcPct val="0"/>
              </a:spcBef>
              <a:spcAft>
                <a:spcPct val="0"/>
              </a:spcAft>
            </a:pPr>
            <a:r>
              <a:rPr lang="en-GB" sz="2700" b="1" i="1" kern="10" dirty="0" err="1">
                <a:ln w="22225">
                  <a:solidFill>
                    <a:schemeClr val="accent2"/>
                  </a:solidFill>
                  <a:prstDash val="solid"/>
                </a:ln>
                <a:solidFill>
                  <a:schemeClr val="accent2">
                    <a:lumMod val="40000"/>
                    <a:lumOff val="60000"/>
                  </a:schemeClr>
                </a:solidFill>
                <a:latin typeface="Calibri" panose="020F0502020204030204"/>
                <a:ea typeface="+mn-lt"/>
                <a:cs typeface="Calibri" panose="020F0502020204030204"/>
              </a:rPr>
              <a:t>Liên</a:t>
            </a:r>
            <a:r>
              <a:rPr lang="en-GB" sz="2700" b="1" i="1" kern="10" dirty="0">
                <a:ln w="22225">
                  <a:solidFill>
                    <a:schemeClr val="accent2"/>
                  </a:solidFill>
                  <a:prstDash val="solid"/>
                </a:ln>
                <a:solidFill>
                  <a:schemeClr val="accent2">
                    <a:lumMod val="40000"/>
                    <a:lumOff val="60000"/>
                  </a:schemeClr>
                </a:solidFill>
                <a:latin typeface="Calibri" panose="020F0502020204030204"/>
                <a:ea typeface="+mn-lt"/>
                <a:cs typeface="Calibri" panose="020F0502020204030204"/>
              </a:rPr>
              <a:t> </a:t>
            </a:r>
            <a:r>
              <a:rPr lang="en-GB" sz="2700" b="1" i="1" kern="10" dirty="0" err="1">
                <a:ln w="22225">
                  <a:solidFill>
                    <a:schemeClr val="accent2"/>
                  </a:solidFill>
                  <a:prstDash val="solid"/>
                </a:ln>
                <a:solidFill>
                  <a:schemeClr val="accent2">
                    <a:lumMod val="40000"/>
                    <a:lumOff val="60000"/>
                  </a:schemeClr>
                </a:solidFill>
                <a:latin typeface="Calibri" panose="020F0502020204030204"/>
                <a:ea typeface="+mn-lt"/>
                <a:cs typeface="Calibri" panose="020F0502020204030204"/>
              </a:rPr>
              <a:t>hệ</a:t>
            </a:r>
            <a:r>
              <a:rPr lang="en-GB" sz="2700" b="1" i="1" kern="10" dirty="0">
                <a:ln w="22225">
                  <a:solidFill>
                    <a:schemeClr val="accent2"/>
                  </a:solidFill>
                  <a:prstDash val="solid"/>
                </a:ln>
                <a:solidFill>
                  <a:schemeClr val="accent2">
                    <a:lumMod val="40000"/>
                    <a:lumOff val="60000"/>
                  </a:schemeClr>
                </a:solidFill>
                <a:latin typeface="Calibri" panose="020F0502020204030204"/>
                <a:ea typeface="+mn-lt"/>
                <a:cs typeface="Calibri" panose="020F0502020204030204"/>
              </a:rPr>
              <a:t> </a:t>
            </a:r>
            <a:r>
              <a:rPr lang="en-GB" sz="2700" b="1" i="1" kern="10" dirty="0" err="1">
                <a:ln w="22225">
                  <a:solidFill>
                    <a:schemeClr val="accent2"/>
                  </a:solidFill>
                  <a:prstDash val="solid"/>
                </a:ln>
                <a:solidFill>
                  <a:schemeClr val="accent2">
                    <a:lumMod val="40000"/>
                    <a:lumOff val="60000"/>
                  </a:schemeClr>
                </a:solidFill>
                <a:latin typeface="Calibri" panose="020F0502020204030204"/>
                <a:ea typeface="+mn-lt"/>
                <a:cs typeface="Calibri" panose="020F0502020204030204"/>
              </a:rPr>
              <a:t>bản</a:t>
            </a:r>
            <a:r>
              <a:rPr lang="en-GB" sz="2700" b="1" i="1" kern="10" dirty="0">
                <a:ln w="22225">
                  <a:solidFill>
                    <a:schemeClr val="accent2"/>
                  </a:solidFill>
                  <a:prstDash val="solid"/>
                </a:ln>
                <a:solidFill>
                  <a:schemeClr val="accent2">
                    <a:lumMod val="40000"/>
                    <a:lumOff val="60000"/>
                  </a:schemeClr>
                </a:solidFill>
                <a:latin typeface="Calibri" panose="020F0502020204030204"/>
                <a:ea typeface="+mn-lt"/>
                <a:cs typeface="Calibri" panose="020F0502020204030204"/>
              </a:rPr>
              <a:t> </a:t>
            </a:r>
            <a:r>
              <a:rPr lang="en-GB" sz="2700" b="1" i="1" kern="10" dirty="0" err="1">
                <a:ln w="22225">
                  <a:solidFill>
                    <a:schemeClr val="accent2"/>
                  </a:solidFill>
                  <a:prstDash val="solid"/>
                </a:ln>
                <a:solidFill>
                  <a:schemeClr val="accent2">
                    <a:lumMod val="40000"/>
                    <a:lumOff val="60000"/>
                  </a:schemeClr>
                </a:solidFill>
                <a:latin typeface="Calibri" panose="020F0502020204030204"/>
                <a:ea typeface="+mn-lt"/>
                <a:cs typeface="Calibri" panose="020F0502020204030204"/>
              </a:rPr>
              <a:t>thân</a:t>
            </a:r>
            <a:endParaRPr lang="en-GB" sz="2700" b="1" i="1" kern="10" dirty="0">
              <a:ln w="22225">
                <a:solidFill>
                  <a:schemeClr val="accent2"/>
                </a:solidFill>
                <a:prstDash val="solid"/>
              </a:ln>
              <a:solidFill>
                <a:schemeClr val="accent2">
                  <a:lumMod val="40000"/>
                  <a:lumOff val="60000"/>
                </a:schemeClr>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42031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3050"/>
            <a:ext cx="8229600" cy="1085850"/>
          </a:xfrm>
        </p:spPr>
        <p:txBody>
          <a:bodyPr>
            <a:noAutofit/>
          </a:bodyPr>
          <a:lstStyle/>
          <a:p>
            <a:r>
              <a:rPr lang="en-US" sz="7000" b="1" dirty="0">
                <a:solidFill>
                  <a:srgbClr val="002060"/>
                </a:solidFill>
                <a:latin typeface="Arial" pitchFamily="34" charset="0"/>
                <a:cs typeface="Arial" pitchFamily="34" charset="0"/>
              </a:rPr>
              <a:t/>
            </a:r>
            <a:br>
              <a:rPr lang="en-US" sz="7000" b="1" dirty="0">
                <a:solidFill>
                  <a:srgbClr val="002060"/>
                </a:solidFill>
                <a:latin typeface="Arial" pitchFamily="34" charset="0"/>
                <a:cs typeface="Arial" pitchFamily="34" charset="0"/>
              </a:rPr>
            </a:br>
            <a:r>
              <a:rPr lang="en-US" sz="7000" b="1" dirty="0">
                <a:solidFill>
                  <a:srgbClr val="002060"/>
                </a:solidFill>
                <a:latin typeface="Arial" pitchFamily="34" charset="0"/>
                <a:cs typeface="Arial" pitchFamily="34" charset="0"/>
              </a:rPr>
              <a:t>AI NHANH NHẤT?</a:t>
            </a:r>
          </a:p>
        </p:txBody>
      </p:sp>
      <p:sp>
        <p:nvSpPr>
          <p:cNvPr id="5" name="TextBox 4"/>
          <p:cNvSpPr txBox="1"/>
          <p:nvPr/>
        </p:nvSpPr>
        <p:spPr>
          <a:xfrm>
            <a:off x="2057400" y="1294541"/>
            <a:ext cx="5257800" cy="1169551"/>
          </a:xfrm>
          <a:prstGeom prst="rect">
            <a:avLst/>
          </a:prstGeom>
          <a:noFill/>
        </p:spPr>
        <p:txBody>
          <a:bodyPr wrap="square" rtlCol="0">
            <a:spAutoFit/>
            <a:scene3d>
              <a:camera prst="perspectiveContrastingRightFacing"/>
              <a:lightRig rig="soft" dir="tl">
                <a:rot lat="0" lon="0" rev="0"/>
              </a:lightRig>
            </a:scene3d>
            <a:sp3d contourW="25400" prstMaterial="matte">
              <a:bevelT w="25400" h="55880" prst="artDeco"/>
              <a:contourClr>
                <a:schemeClr val="accent2">
                  <a:tint val="20000"/>
                </a:schemeClr>
              </a:contourClr>
            </a:sp3d>
          </a:bodyPr>
          <a:lstStyle/>
          <a:p>
            <a:r>
              <a:rPr lang="en-US" sz="7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TRÒ CHƠI</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pic>
        <p:nvPicPr>
          <p:cNvPr id="1026" name="Picture 2" descr="E:\Hình nền làm slide\school_boy_reading_book_h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9" y="3086103"/>
            <a:ext cx="1694689" cy="1985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Hình nền làm slide\hinh-nen-anh-nen-tho-con-de-thuong.689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91295"/>
            <a:ext cx="23622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ThanhTuyen\Pictures\004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78479" y="114302"/>
            <a:ext cx="2450668" cy="183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004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70B1386-5B22-4414-A5AD-1E3DC8B1635F}"/>
              </a:ext>
            </a:extLst>
          </p:cNvPr>
          <p:cNvSpPr/>
          <p:nvPr/>
        </p:nvSpPr>
        <p:spPr>
          <a:xfrm>
            <a:off x="3140041" y="206181"/>
            <a:ext cx="3042820" cy="923330"/>
          </a:xfrm>
          <a:prstGeom prst="rect">
            <a:avLst/>
          </a:prstGeom>
          <a:ln>
            <a:solidFill>
              <a:schemeClr val="accent4">
                <a:lumMod val="60000"/>
                <a:lumOff val="40000"/>
              </a:schemeClr>
            </a:solid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457200"/>
            <a:r>
              <a:rPr lang="en-US" sz="5400" b="1" dirty="0" err="1">
                <a:ln/>
                <a:solidFill>
                  <a:srgbClr val="FFC000"/>
                </a:solidFill>
              </a:rPr>
              <a:t>Luật</a:t>
            </a:r>
            <a:r>
              <a:rPr lang="en-US" sz="5400" b="1" dirty="0">
                <a:ln/>
                <a:solidFill>
                  <a:srgbClr val="FFC000"/>
                </a:solidFill>
              </a:rPr>
              <a:t> </a:t>
            </a:r>
            <a:r>
              <a:rPr lang="en-US" sz="5400" b="1" dirty="0" err="1">
                <a:ln/>
                <a:solidFill>
                  <a:srgbClr val="FFC000"/>
                </a:solidFill>
              </a:rPr>
              <a:t>chơi</a:t>
            </a:r>
            <a:r>
              <a:rPr lang="en-US" sz="5400" b="1" dirty="0">
                <a:ln/>
                <a:solidFill>
                  <a:srgbClr val="FFC000"/>
                </a:solidFill>
              </a:rPr>
              <a:t>:</a:t>
            </a:r>
          </a:p>
        </p:txBody>
      </p:sp>
      <p:sp>
        <p:nvSpPr>
          <p:cNvPr id="2" name="TextBox 1">
            <a:extLst>
              <a:ext uri="{FF2B5EF4-FFF2-40B4-BE49-F238E27FC236}">
                <a16:creationId xmlns:a16="http://schemas.microsoft.com/office/drawing/2014/main" xmlns="" id="{A7D81739-D637-4104-8EA3-9D061AF89B65}"/>
              </a:ext>
            </a:extLst>
          </p:cNvPr>
          <p:cNvSpPr txBox="1"/>
          <p:nvPr/>
        </p:nvSpPr>
        <p:spPr>
          <a:xfrm>
            <a:off x="1221302" y="2074126"/>
            <a:ext cx="6880301" cy="2062103"/>
          </a:xfrm>
          <a:prstGeom prst="rect">
            <a:avLst/>
          </a:prstGeom>
          <a:noFill/>
        </p:spPr>
        <p:txBody>
          <a:bodyPr wrap="square" rtlCol="0">
            <a:spAutoFit/>
          </a:bodyPr>
          <a:lstStyle/>
          <a:p>
            <a:pPr algn="just" defTabSz="457200"/>
            <a:r>
              <a:rPr lang="en-US" sz="3200" b="1" i="1" dirty="0" err="1">
                <a:solidFill>
                  <a:prstClr val="black"/>
                </a:solidFill>
                <a:latin typeface="Times New Roman" panose="02020603050405020304" pitchFamily="18" charset="0"/>
                <a:cs typeface="Times New Roman" panose="02020603050405020304" pitchFamily="18" charset="0"/>
              </a:rPr>
              <a:t>Mỗi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bạn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sẽ</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đóng</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vai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là</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một</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thủ</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môn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Mỗi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lần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trả</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lời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đúng</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được</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một</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câu</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hỏi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nghĩa</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là</a:t>
            </a:r>
            <a:r>
              <a:rPr lang="en-US" sz="3200" b="1" i="1" dirty="0">
                <a:solidFill>
                  <a:prstClr val="black"/>
                </a:solidFill>
                <a:latin typeface="Times New Roman" panose="02020603050405020304" pitchFamily="18" charset="0"/>
                <a:cs typeface="Times New Roman" panose="02020603050405020304" pitchFamily="18" charset="0"/>
              </a:rPr>
              <a:t> con </a:t>
            </a:r>
            <a:r>
              <a:rPr lang="en-US" sz="3200" b="1" i="1" dirty="0" err="1">
                <a:solidFill>
                  <a:prstClr val="black"/>
                </a:solidFill>
                <a:latin typeface="Times New Roman" panose="02020603050405020304" pitchFamily="18" charset="0"/>
                <a:cs typeface="Times New Roman" panose="02020603050405020304" pitchFamily="18" charset="0"/>
              </a:rPr>
              <a:t>đã</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bắt</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được</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quả</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bóng</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giúp</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đội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nhà</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chiến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thắng</a:t>
            </a:r>
            <a:r>
              <a:rPr lang="en-US" sz="3200" b="1" i="1" dirty="0">
                <a:solidFill>
                  <a:prstClr val="black"/>
                </a:solidFill>
                <a:latin typeface="Times New Roman" panose="02020603050405020304" pitchFamily="18" charset="0"/>
                <a:cs typeface="Times New Roman" panose="02020603050405020304" pitchFamily="18" charset="0"/>
              </a:rPr>
              <a:t>.</a:t>
            </a:r>
            <a:endParaRPr lang="vi-VN" sz="3200" b="1" i="1" dirty="0">
              <a:solidFill>
                <a:prstClr val="black"/>
              </a:solidFill>
              <a:latin typeface="Times New Roman" panose="02020603050405020304" pitchFamily="18" charset="0"/>
              <a:cs typeface="Times New Roman" panose="02020603050405020304" pitchFamily="18" charset="0"/>
            </a:endParaRPr>
          </a:p>
        </p:txBody>
      </p:sp>
      <p:pic>
        <p:nvPicPr>
          <p:cNvPr id="3074" name="Picture 2" descr="ผู้รักษาประตู ดาวน์โหลดรูปภาพ (รหัส) 401385230_ขนาด 2.3 MB_รูปแบบรูปภาพ PSD  _th.lovepik.com">
            <a:extLst>
              <a:ext uri="{FF2B5EF4-FFF2-40B4-BE49-F238E27FC236}">
                <a16:creationId xmlns:a16="http://schemas.microsoft.com/office/drawing/2014/main" xmlns="" id="{28E7A603-8391-4528-9439-8B576975E55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6047" b="95000" l="0" r="90000">
                        <a14:foregroundMark x1="13605" y1="44070" x2="24651" y2="52326"/>
                        <a14:foregroundMark x1="20233" y1="45814" x2="20233" y2="45814"/>
                        <a14:foregroundMark x1="19884" y1="45581" x2="19884" y2="45581"/>
                        <a14:foregroundMark x1="23140" y1="40814" x2="26628" y2="47442"/>
                        <a14:foregroundMark x1="16512" y1="53837" x2="21744" y2="54651"/>
                      </a14:backgroundRemoval>
                    </a14:imgEffect>
                  </a14:imgLayer>
                </a14:imgProps>
              </a:ext>
              <a:ext uri="{28A0092B-C50C-407E-A947-70E740481C1C}">
                <a14:useLocalDpi xmlns:a14="http://schemas.microsoft.com/office/drawing/2010/main" val="0"/>
              </a:ext>
            </a:extLst>
          </a:blip>
          <a:srcRect l="8211" t="8780" r="11626" b="9756"/>
          <a:stretch/>
        </p:blipFill>
        <p:spPr bwMode="auto">
          <a:xfrm flipH="1">
            <a:off x="129359" y="313619"/>
            <a:ext cx="1826087" cy="188595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xercise Four - Học toán với OnlineMath">
            <a:extLst>
              <a:ext uri="{FF2B5EF4-FFF2-40B4-BE49-F238E27FC236}">
                <a16:creationId xmlns:a16="http://schemas.microsoft.com/office/drawing/2014/main" xmlns="" id="{A9AD634D-7D27-48BD-B339-88ACB29A5EA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62253" y="3219085"/>
            <a:ext cx="2793621" cy="216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591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0" y="1143000"/>
            <a:ext cx="6705600" cy="685800"/>
            <a:chOff x="1676400" y="1524000"/>
            <a:chExt cx="6705600" cy="914400"/>
          </a:xfrm>
        </p:grpSpPr>
        <p:sp>
          <p:nvSpPr>
            <p:cNvPr id="4" name="Title 1"/>
            <p:cNvSpPr txBox="1">
              <a:spLocks/>
            </p:cNvSpPr>
            <p:nvPr/>
          </p:nvSpPr>
          <p:spPr>
            <a:xfrm>
              <a:off x="1676400" y="1524000"/>
              <a:ext cx="6705600" cy="914400"/>
            </a:xfrm>
            <a:prstGeom prst="rect">
              <a:avLst/>
            </a:prstGeom>
          </p:spPr>
          <p:style>
            <a:lnRef idx="0">
              <a:schemeClr val="accent5"/>
            </a:lnRef>
            <a:fillRef idx="1002">
              <a:schemeClr val="dk2"/>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Arial" pitchFamily="34" charset="0"/>
                  <a:cs typeface="Arial" pitchFamily="34" charset="0"/>
                </a:rPr>
                <a:t>Quan tâm tới Ông bà, Cha mẹ</a:t>
              </a:r>
            </a:p>
          </p:txBody>
        </p:sp>
        <p:sp>
          <p:nvSpPr>
            <p:cNvPr id="8" name="Rounded Rectangle 7"/>
            <p:cNvSpPr/>
            <p:nvPr/>
          </p:nvSpPr>
          <p:spPr>
            <a:xfrm>
              <a:off x="1855763" y="17526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A</a:t>
              </a:r>
            </a:p>
          </p:txBody>
        </p:sp>
      </p:grpSp>
      <p:sp>
        <p:nvSpPr>
          <p:cNvPr id="2" name="Title 1"/>
          <p:cNvSpPr>
            <a:spLocks noGrp="1"/>
          </p:cNvSpPr>
          <p:nvPr>
            <p:ph type="title"/>
          </p:nvPr>
        </p:nvSpPr>
        <p:spPr>
          <a:xfrm>
            <a:off x="533400" y="228600"/>
            <a:ext cx="8229600" cy="857250"/>
          </a:xfrm>
        </p:spPr>
        <p:style>
          <a:lnRef idx="0">
            <a:schemeClr val="accent3"/>
          </a:lnRef>
          <a:fillRef idx="3">
            <a:schemeClr val="accent3"/>
          </a:fillRef>
          <a:effectRef idx="3">
            <a:schemeClr val="accent3"/>
          </a:effectRef>
          <a:fontRef idx="minor">
            <a:schemeClr val="lt1"/>
          </a:fontRef>
        </p:style>
        <p:txBody>
          <a:bodyPr>
            <a:normAutofit/>
          </a:bodyPr>
          <a:lstStyle/>
          <a:p>
            <a:r>
              <a:rPr lang="en-US" sz="2800" b="1">
                <a:latin typeface="Arial" pitchFamily="34" charset="0"/>
                <a:cs typeface="Arial" pitchFamily="34" charset="0"/>
              </a:rPr>
              <a:t>Thế nào là hiếu thảo với Ông bà, Cha mẹ?</a:t>
            </a:r>
          </a:p>
        </p:txBody>
      </p:sp>
      <p:grpSp>
        <p:nvGrpSpPr>
          <p:cNvPr id="12" name="Group 11"/>
          <p:cNvGrpSpPr/>
          <p:nvPr/>
        </p:nvGrpSpPr>
        <p:grpSpPr>
          <a:xfrm>
            <a:off x="1295400" y="1885950"/>
            <a:ext cx="6705600" cy="571500"/>
            <a:chOff x="1676400" y="2514600"/>
            <a:chExt cx="6705600" cy="762000"/>
          </a:xfrm>
        </p:grpSpPr>
        <p:sp>
          <p:nvSpPr>
            <p:cNvPr id="5" name="Title 1"/>
            <p:cNvSpPr txBox="1">
              <a:spLocks/>
            </p:cNvSpPr>
            <p:nvPr/>
          </p:nvSpPr>
          <p:spPr>
            <a:xfrm>
              <a:off x="1676400" y="2514600"/>
              <a:ext cx="6705600" cy="762000"/>
            </a:xfrm>
            <a:prstGeom prst="rect">
              <a:avLst/>
            </a:prstGeom>
          </p:spPr>
          <p:style>
            <a:lnRef idx="0">
              <a:schemeClr val="accent5"/>
            </a:lnRef>
            <a:fillRef idx="1002">
              <a:schemeClr val="dk2"/>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Arial" pitchFamily="34" charset="0"/>
                  <a:cs typeface="Arial" pitchFamily="34" charset="0"/>
                </a:rPr>
                <a:t>Nghe lời  Ông bà, Cha mẹ</a:t>
              </a:r>
            </a:p>
          </p:txBody>
        </p:sp>
        <p:sp>
          <p:nvSpPr>
            <p:cNvPr id="9" name="Rounded Rectangle 8"/>
            <p:cNvSpPr/>
            <p:nvPr/>
          </p:nvSpPr>
          <p:spPr>
            <a:xfrm>
              <a:off x="1863969" y="25908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B</a:t>
              </a:r>
            </a:p>
          </p:txBody>
        </p:sp>
      </p:grpSp>
      <p:grpSp>
        <p:nvGrpSpPr>
          <p:cNvPr id="13" name="Group 12"/>
          <p:cNvGrpSpPr/>
          <p:nvPr/>
        </p:nvGrpSpPr>
        <p:grpSpPr>
          <a:xfrm>
            <a:off x="1295400" y="2514601"/>
            <a:ext cx="6705600" cy="612824"/>
            <a:chOff x="1676400" y="3429000"/>
            <a:chExt cx="6705600" cy="817098"/>
          </a:xfrm>
        </p:grpSpPr>
        <p:sp>
          <p:nvSpPr>
            <p:cNvPr id="6" name="Title 1"/>
            <p:cNvSpPr txBox="1">
              <a:spLocks/>
            </p:cNvSpPr>
            <p:nvPr/>
          </p:nvSpPr>
          <p:spPr>
            <a:xfrm>
              <a:off x="1676400" y="3429000"/>
              <a:ext cx="6705600" cy="817098"/>
            </a:xfrm>
            <a:prstGeom prst="rect">
              <a:avLst/>
            </a:prstGeom>
          </p:spPr>
          <p:style>
            <a:lnRef idx="0">
              <a:scrgbClr r="0" g="0" b="0"/>
            </a:lnRef>
            <a:fillRef idx="1002">
              <a:schemeClr val="dk2"/>
            </a:fillRef>
            <a:effectRef idx="0">
              <a:scrgbClr r="0" g="0" b="0"/>
            </a:effectRef>
            <a:fontRef idx="major"/>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Arial" pitchFamily="34" charset="0"/>
                  <a:cs typeface="Arial" pitchFamily="34" charset="0"/>
                </a:rPr>
                <a:t>Giúp đỡ Ông bà, Cha mẹ</a:t>
              </a:r>
            </a:p>
          </p:txBody>
        </p:sp>
        <p:sp>
          <p:nvSpPr>
            <p:cNvPr id="10" name="Rounded Rectangle 9"/>
            <p:cNvSpPr/>
            <p:nvPr/>
          </p:nvSpPr>
          <p:spPr>
            <a:xfrm>
              <a:off x="1863969" y="35814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C</a:t>
              </a:r>
            </a:p>
          </p:txBody>
        </p:sp>
      </p:grpSp>
      <p:grpSp>
        <p:nvGrpSpPr>
          <p:cNvPr id="18" name="Group 17"/>
          <p:cNvGrpSpPr/>
          <p:nvPr/>
        </p:nvGrpSpPr>
        <p:grpSpPr>
          <a:xfrm>
            <a:off x="1295400" y="3159076"/>
            <a:ext cx="6705600" cy="612824"/>
            <a:chOff x="1676400" y="3429000"/>
            <a:chExt cx="6705600" cy="817098"/>
          </a:xfrm>
        </p:grpSpPr>
        <p:sp>
          <p:nvSpPr>
            <p:cNvPr id="19" name="Title 1"/>
            <p:cNvSpPr txBox="1">
              <a:spLocks/>
            </p:cNvSpPr>
            <p:nvPr/>
          </p:nvSpPr>
          <p:spPr>
            <a:xfrm>
              <a:off x="1676400" y="3429000"/>
              <a:ext cx="6705600" cy="817098"/>
            </a:xfrm>
            <a:prstGeom prst="rect">
              <a:avLst/>
            </a:prstGeom>
          </p:spPr>
          <p:style>
            <a:lnRef idx="0">
              <a:scrgbClr r="0" g="0" b="0"/>
            </a:lnRef>
            <a:fillRef idx="1002">
              <a:schemeClr val="dk2"/>
            </a:fillRef>
            <a:effectRef idx="0">
              <a:scrgbClr r="0" g="0" b="0"/>
            </a:effectRef>
            <a:fontRef idx="major"/>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Arial" pitchFamily="34" charset="0"/>
                  <a:cs typeface="Arial" pitchFamily="34" charset="0"/>
                </a:rPr>
                <a:t>Tất cả đều đúng</a:t>
              </a:r>
            </a:p>
          </p:txBody>
        </p:sp>
        <p:sp>
          <p:nvSpPr>
            <p:cNvPr id="23" name="Rounded Rectangle 22"/>
            <p:cNvSpPr/>
            <p:nvPr/>
          </p:nvSpPr>
          <p:spPr>
            <a:xfrm>
              <a:off x="1863969" y="35814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D</a:t>
              </a:r>
            </a:p>
          </p:txBody>
        </p:sp>
      </p:grpSp>
      <p:grpSp>
        <p:nvGrpSpPr>
          <p:cNvPr id="24" name="Group 23"/>
          <p:cNvGrpSpPr/>
          <p:nvPr/>
        </p:nvGrpSpPr>
        <p:grpSpPr>
          <a:xfrm>
            <a:off x="1295400" y="3159076"/>
            <a:ext cx="6705600" cy="612824"/>
            <a:chOff x="1676400" y="3429000"/>
            <a:chExt cx="6705600" cy="817098"/>
          </a:xfrm>
        </p:grpSpPr>
        <p:sp>
          <p:nvSpPr>
            <p:cNvPr id="25" name="Title 1"/>
            <p:cNvSpPr txBox="1">
              <a:spLocks/>
            </p:cNvSpPr>
            <p:nvPr/>
          </p:nvSpPr>
          <p:spPr>
            <a:xfrm>
              <a:off x="1676400" y="3429000"/>
              <a:ext cx="6705600" cy="817098"/>
            </a:xfrm>
            <a:prstGeom prst="rect">
              <a:avLst/>
            </a:prstGeom>
            <a:solidFill>
              <a:srgbClr val="C00000"/>
            </a:solidFill>
          </p:spPr>
          <p:style>
            <a:lnRef idx="0">
              <a:scrgbClr r="0" g="0" b="0"/>
            </a:lnRef>
            <a:fillRef idx="1002">
              <a:schemeClr val="dk2"/>
            </a:fillRef>
            <a:effectRef idx="0">
              <a:scrgbClr r="0" g="0" b="0"/>
            </a:effectRef>
            <a:fontRef idx="major"/>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itchFamily="34" charset="0"/>
                  <a:cs typeface="Arial" pitchFamily="34" charset="0"/>
                </a:rPr>
                <a:t>Tất</a:t>
              </a:r>
              <a:r>
                <a:rPr lang="en-US" sz="2800" b="1" dirty="0">
                  <a:latin typeface="Arial" pitchFamily="34" charset="0"/>
                  <a:cs typeface="Arial" pitchFamily="34" charset="0"/>
                </a:rPr>
                <a:t> </a:t>
              </a:r>
              <a:r>
                <a:rPr lang="en-US" sz="2800" b="1" dirty="0" err="1">
                  <a:latin typeface="Arial" pitchFamily="34" charset="0"/>
                  <a:cs typeface="Arial" pitchFamily="34" charset="0"/>
                </a:rPr>
                <a:t>cả</a:t>
              </a:r>
              <a:r>
                <a:rPr lang="en-US" sz="2800" b="1" dirty="0">
                  <a:latin typeface="Arial" pitchFamily="34" charset="0"/>
                  <a:cs typeface="Arial" pitchFamily="34" charset="0"/>
                </a:rPr>
                <a:t> </a:t>
              </a:r>
              <a:r>
                <a:rPr lang="en-US" sz="2800" b="1" dirty="0" err="1">
                  <a:latin typeface="Arial" pitchFamily="34" charset="0"/>
                  <a:cs typeface="Arial" pitchFamily="34" charset="0"/>
                </a:rPr>
                <a:t>đều</a:t>
              </a:r>
              <a:r>
                <a:rPr lang="en-US" sz="2800" b="1" dirty="0">
                  <a:latin typeface="Arial" pitchFamily="34" charset="0"/>
                  <a:cs typeface="Arial" pitchFamily="34" charset="0"/>
                </a:rPr>
                <a:t> </a:t>
              </a:r>
              <a:r>
                <a:rPr lang="en-US" sz="2800" b="1" dirty="0" err="1">
                  <a:latin typeface="Arial" pitchFamily="34" charset="0"/>
                  <a:cs typeface="Arial" pitchFamily="34" charset="0"/>
                </a:rPr>
                <a:t>đúng</a:t>
              </a:r>
              <a:endParaRPr lang="en-US" sz="2800" b="1" dirty="0">
                <a:latin typeface="Arial" pitchFamily="34" charset="0"/>
                <a:cs typeface="Arial" pitchFamily="34" charset="0"/>
              </a:endParaRPr>
            </a:p>
          </p:txBody>
        </p:sp>
        <p:sp>
          <p:nvSpPr>
            <p:cNvPr id="26" name="Rounded Rectangle 25"/>
            <p:cNvSpPr/>
            <p:nvPr/>
          </p:nvSpPr>
          <p:spPr>
            <a:xfrm>
              <a:off x="1863969" y="35814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D</a:t>
              </a:r>
            </a:p>
          </p:txBody>
        </p:sp>
      </p:grpSp>
    </p:spTree>
    <p:extLst>
      <p:ext uri="{BB962C8B-B14F-4D97-AF65-F5344CB8AC3E}">
        <p14:creationId xmlns:p14="http://schemas.microsoft.com/office/powerpoint/2010/main" val="36907885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75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750"/>
                                        <p:tgtEl>
                                          <p:spTgt spid="13"/>
                                        </p:tgtEl>
                                      </p:cBhvr>
                                    </p:animEffect>
                                    <p:anim calcmode="lin" valueType="num">
                                      <p:cBhvr>
                                        <p:cTn id="26" dur="750" fill="hold"/>
                                        <p:tgtEl>
                                          <p:spTgt spid="13"/>
                                        </p:tgtEl>
                                        <p:attrNameLst>
                                          <p:attrName>ppt_x</p:attrName>
                                        </p:attrNameLst>
                                      </p:cBhvr>
                                      <p:tavLst>
                                        <p:tav tm="0">
                                          <p:val>
                                            <p:strVal val="#ppt_x"/>
                                          </p:val>
                                        </p:tav>
                                        <p:tav tm="100000">
                                          <p:val>
                                            <p:strVal val="#ppt_x"/>
                                          </p:val>
                                        </p:tav>
                                      </p:tavLst>
                                    </p:anim>
                                    <p:anim calcmode="lin" valueType="num">
                                      <p:cBhvr>
                                        <p:cTn id="27" dur="75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750"/>
                                        <p:tgtEl>
                                          <p:spTgt spid="18"/>
                                        </p:tgtEl>
                                      </p:cBhvr>
                                    </p:animEffect>
                                    <p:anim calcmode="lin" valueType="num">
                                      <p:cBhvr>
                                        <p:cTn id="32" dur="750" fill="hold"/>
                                        <p:tgtEl>
                                          <p:spTgt spid="18"/>
                                        </p:tgtEl>
                                        <p:attrNameLst>
                                          <p:attrName>ppt_x</p:attrName>
                                        </p:attrNameLst>
                                      </p:cBhvr>
                                      <p:tavLst>
                                        <p:tav tm="0">
                                          <p:val>
                                            <p:strVal val="#ppt_x"/>
                                          </p:val>
                                        </p:tav>
                                        <p:tav tm="100000">
                                          <p:val>
                                            <p:strVal val="#ppt_x"/>
                                          </p:val>
                                        </p:tav>
                                      </p:tavLst>
                                    </p:anim>
                                    <p:anim calcmode="lin" valueType="num">
                                      <p:cBhvr>
                                        <p:cTn id="33"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0" y="1112227"/>
            <a:ext cx="6705600" cy="685800"/>
            <a:chOff x="1676400" y="1524000"/>
            <a:chExt cx="6705600" cy="914400"/>
          </a:xfrm>
        </p:grpSpPr>
        <p:sp>
          <p:nvSpPr>
            <p:cNvPr id="4" name="Title 1"/>
            <p:cNvSpPr txBox="1">
              <a:spLocks/>
            </p:cNvSpPr>
            <p:nvPr/>
          </p:nvSpPr>
          <p:spPr>
            <a:xfrm>
              <a:off x="1676400" y="1524000"/>
              <a:ext cx="6705600" cy="914400"/>
            </a:xfrm>
            <a:prstGeom prst="rect">
              <a:avLst/>
            </a:prstGeom>
          </p:spPr>
          <p:style>
            <a:lnRef idx="0">
              <a:schemeClr val="accent5"/>
            </a:lnRef>
            <a:fillRef idx="1002">
              <a:schemeClr val="dk2"/>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Arial" pitchFamily="34" charset="0"/>
                  <a:cs typeface="Arial" pitchFamily="34" charset="0"/>
                </a:rPr>
                <a:t>Ham chơi</a:t>
              </a:r>
            </a:p>
          </p:txBody>
        </p:sp>
        <p:sp>
          <p:nvSpPr>
            <p:cNvPr id="8" name="Rounded Rectangle 7"/>
            <p:cNvSpPr/>
            <p:nvPr/>
          </p:nvSpPr>
          <p:spPr>
            <a:xfrm>
              <a:off x="1855763" y="17526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A</a:t>
              </a:r>
            </a:p>
          </p:txBody>
        </p:sp>
      </p:grpSp>
      <p:sp>
        <p:nvSpPr>
          <p:cNvPr id="2" name="Title 1"/>
          <p:cNvSpPr>
            <a:spLocks noGrp="1"/>
          </p:cNvSpPr>
          <p:nvPr>
            <p:ph type="title"/>
          </p:nvPr>
        </p:nvSpPr>
        <p:spPr>
          <a:xfrm>
            <a:off x="152400" y="83527"/>
            <a:ext cx="8991600" cy="85725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n-US" sz="2800" b="1" dirty="0" err="1">
                <a:latin typeface="Arial" pitchFamily="34" charset="0"/>
                <a:cs typeface="Arial" pitchFamily="34" charset="0"/>
              </a:rPr>
              <a:t>Việc</a:t>
            </a:r>
            <a:r>
              <a:rPr lang="en-US" sz="2800" b="1" dirty="0">
                <a:latin typeface="Arial" pitchFamily="34" charset="0"/>
                <a:cs typeface="Arial" pitchFamily="34" charset="0"/>
              </a:rPr>
              <a:t> </a:t>
            </a:r>
            <a:r>
              <a:rPr lang="en-US" sz="2800" b="1" dirty="0" err="1">
                <a:latin typeface="Arial" pitchFamily="34" charset="0"/>
                <a:cs typeface="Arial" pitchFamily="34" charset="0"/>
              </a:rPr>
              <a:t>làm</a:t>
            </a:r>
            <a:r>
              <a:rPr lang="en-US" sz="2800" b="1" dirty="0">
                <a:latin typeface="Arial" pitchFamily="34" charset="0"/>
                <a:cs typeface="Arial" pitchFamily="34" charset="0"/>
              </a:rPr>
              <a:t> </a:t>
            </a:r>
            <a:r>
              <a:rPr lang="en-US" sz="2800" b="1" dirty="0" err="1">
                <a:latin typeface="Arial" pitchFamily="34" charset="0"/>
                <a:cs typeface="Arial" pitchFamily="34" charset="0"/>
              </a:rPr>
              <a:t>nào</a:t>
            </a:r>
            <a:r>
              <a:rPr lang="en-US" sz="2800" b="1" dirty="0">
                <a:latin typeface="Arial" pitchFamily="34" charset="0"/>
                <a:cs typeface="Arial" pitchFamily="34" charset="0"/>
              </a:rPr>
              <a:t> </a:t>
            </a:r>
            <a:r>
              <a:rPr lang="en-US" sz="2800" b="1" dirty="0" err="1">
                <a:latin typeface="Arial" pitchFamily="34" charset="0"/>
                <a:cs typeface="Arial" pitchFamily="34" charset="0"/>
              </a:rPr>
              <a:t>sau</a:t>
            </a:r>
            <a:r>
              <a:rPr lang="en-US" sz="2800" b="1" dirty="0">
                <a:latin typeface="Arial" pitchFamily="34" charset="0"/>
                <a:cs typeface="Arial" pitchFamily="34" charset="0"/>
              </a:rPr>
              <a:t> </a:t>
            </a:r>
            <a:r>
              <a:rPr lang="en-US" sz="2800" b="1" dirty="0" err="1">
                <a:latin typeface="Arial" pitchFamily="34" charset="0"/>
                <a:cs typeface="Arial" pitchFamily="34" charset="0"/>
              </a:rPr>
              <a:t>đây</a:t>
            </a:r>
            <a:r>
              <a:rPr lang="en-US" sz="2800" b="1" dirty="0">
                <a:latin typeface="Arial" pitchFamily="34" charset="0"/>
                <a:cs typeface="Arial" pitchFamily="34" charset="0"/>
              </a:rPr>
              <a:t> </a:t>
            </a:r>
            <a:r>
              <a:rPr lang="en-US" sz="2800" b="1" dirty="0" err="1">
                <a:solidFill>
                  <a:srgbClr val="C00000"/>
                </a:solidFill>
                <a:latin typeface="Arial" pitchFamily="34" charset="0"/>
                <a:cs typeface="Arial" pitchFamily="34" charset="0"/>
              </a:rPr>
              <a:t>không</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phải</a:t>
            </a:r>
            <a:r>
              <a:rPr lang="en-US" sz="2800" b="1" dirty="0">
                <a:solidFill>
                  <a:srgbClr val="C00000"/>
                </a:solidFill>
                <a:latin typeface="Arial" pitchFamily="34" charset="0"/>
                <a:cs typeface="Arial" pitchFamily="34" charset="0"/>
              </a:rPr>
              <a:t> </a:t>
            </a:r>
            <a:r>
              <a:rPr lang="en-US" sz="2800" b="1" dirty="0" err="1">
                <a:latin typeface="Arial" pitchFamily="34" charset="0"/>
                <a:cs typeface="Arial" pitchFamily="34" charset="0"/>
              </a:rPr>
              <a:t>là</a:t>
            </a:r>
            <a:r>
              <a:rPr lang="en-US" sz="2800" b="1" dirty="0">
                <a:latin typeface="Arial" pitchFamily="34" charset="0"/>
                <a:cs typeface="Arial" pitchFamily="34" charset="0"/>
              </a:rPr>
              <a:t> </a:t>
            </a:r>
            <a:r>
              <a:rPr lang="en-US" sz="2800" b="1" dirty="0" err="1">
                <a:latin typeface="Arial" pitchFamily="34" charset="0"/>
                <a:cs typeface="Arial" pitchFamily="34" charset="0"/>
              </a:rPr>
              <a:t>hiếu</a:t>
            </a:r>
            <a:r>
              <a:rPr lang="en-US" sz="2800" b="1" dirty="0">
                <a:latin typeface="Arial" pitchFamily="34" charset="0"/>
                <a:cs typeface="Arial" pitchFamily="34" charset="0"/>
              </a:rPr>
              <a:t> </a:t>
            </a:r>
            <a:r>
              <a:rPr lang="en-US" sz="2800" b="1" dirty="0" err="1">
                <a:latin typeface="Arial" pitchFamily="34" charset="0"/>
                <a:cs typeface="Arial" pitchFamily="34" charset="0"/>
              </a:rPr>
              <a:t>thảo</a:t>
            </a:r>
            <a:r>
              <a:rPr lang="en-US" sz="2800" b="1" dirty="0">
                <a:latin typeface="Arial" pitchFamily="34" charset="0"/>
                <a:cs typeface="Arial" pitchFamily="34" charset="0"/>
              </a:rPr>
              <a:t> </a:t>
            </a:r>
            <a:r>
              <a:rPr lang="en-US" sz="2800" b="1" dirty="0" err="1">
                <a:latin typeface="Arial" pitchFamily="34" charset="0"/>
                <a:cs typeface="Arial" pitchFamily="34" charset="0"/>
              </a:rPr>
              <a:t>với</a:t>
            </a:r>
            <a:r>
              <a:rPr lang="en-US" sz="2800" b="1" dirty="0">
                <a:latin typeface="Arial" pitchFamily="34" charset="0"/>
                <a:cs typeface="Arial" pitchFamily="34" charset="0"/>
              </a:rPr>
              <a:t> </a:t>
            </a:r>
            <a:r>
              <a:rPr lang="en-US" sz="2800" b="1" dirty="0" err="1">
                <a:latin typeface="Arial" pitchFamily="34" charset="0"/>
                <a:cs typeface="Arial" pitchFamily="34" charset="0"/>
              </a:rPr>
              <a:t>ông</a:t>
            </a:r>
            <a:r>
              <a:rPr lang="en-US" sz="2800" b="1" dirty="0">
                <a:latin typeface="Arial" pitchFamily="34" charset="0"/>
                <a:cs typeface="Arial" pitchFamily="34" charset="0"/>
              </a:rPr>
              <a:t> </a:t>
            </a:r>
            <a:r>
              <a:rPr lang="en-US" sz="2800" b="1" dirty="0" err="1">
                <a:latin typeface="Arial" pitchFamily="34" charset="0"/>
                <a:cs typeface="Arial" pitchFamily="34" charset="0"/>
              </a:rPr>
              <a:t>bà</a:t>
            </a:r>
            <a:r>
              <a:rPr lang="en-US" sz="2800" b="1" dirty="0">
                <a:latin typeface="Arial" pitchFamily="34" charset="0"/>
                <a:cs typeface="Arial" pitchFamily="34" charset="0"/>
              </a:rPr>
              <a:t> cha </a:t>
            </a:r>
            <a:r>
              <a:rPr lang="en-US" sz="2800" b="1" dirty="0" err="1">
                <a:latin typeface="Arial" pitchFamily="34" charset="0"/>
                <a:cs typeface="Arial" pitchFamily="34" charset="0"/>
              </a:rPr>
              <a:t>mẹ</a:t>
            </a:r>
            <a:r>
              <a:rPr lang="en-US" sz="2800" b="1" dirty="0">
                <a:latin typeface="Arial" pitchFamily="34" charset="0"/>
                <a:cs typeface="Arial" pitchFamily="34" charset="0"/>
              </a:rPr>
              <a:t>? </a:t>
            </a:r>
          </a:p>
        </p:txBody>
      </p:sp>
      <p:grpSp>
        <p:nvGrpSpPr>
          <p:cNvPr id="12" name="Group 11"/>
          <p:cNvGrpSpPr/>
          <p:nvPr/>
        </p:nvGrpSpPr>
        <p:grpSpPr>
          <a:xfrm>
            <a:off x="1295400" y="1828800"/>
            <a:ext cx="6705600" cy="571500"/>
            <a:chOff x="1676400" y="2514600"/>
            <a:chExt cx="6705600" cy="762000"/>
          </a:xfrm>
        </p:grpSpPr>
        <p:sp>
          <p:nvSpPr>
            <p:cNvPr id="5" name="Title 1"/>
            <p:cNvSpPr txBox="1">
              <a:spLocks/>
            </p:cNvSpPr>
            <p:nvPr/>
          </p:nvSpPr>
          <p:spPr>
            <a:xfrm>
              <a:off x="1676400" y="2514600"/>
              <a:ext cx="6705600" cy="762000"/>
            </a:xfrm>
            <a:prstGeom prst="rect">
              <a:avLst/>
            </a:prstGeom>
          </p:spPr>
          <p:style>
            <a:lnRef idx="0">
              <a:schemeClr val="accent5"/>
            </a:lnRef>
            <a:fillRef idx="1002">
              <a:schemeClr val="dk2"/>
            </a:fillRef>
            <a:effectRef idx="3">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Arial" pitchFamily="34" charset="0"/>
                  <a:cs typeface="Arial" pitchFamily="34" charset="0"/>
                </a:rPr>
                <a:t>Giúp mẹ làm việc nhà</a:t>
              </a:r>
            </a:p>
          </p:txBody>
        </p:sp>
        <p:sp>
          <p:nvSpPr>
            <p:cNvPr id="9" name="Rounded Rectangle 8"/>
            <p:cNvSpPr/>
            <p:nvPr/>
          </p:nvSpPr>
          <p:spPr>
            <a:xfrm>
              <a:off x="1863969" y="25908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B</a:t>
              </a:r>
            </a:p>
          </p:txBody>
        </p:sp>
      </p:grpSp>
      <p:grpSp>
        <p:nvGrpSpPr>
          <p:cNvPr id="13" name="Group 12"/>
          <p:cNvGrpSpPr/>
          <p:nvPr/>
        </p:nvGrpSpPr>
        <p:grpSpPr>
          <a:xfrm>
            <a:off x="1295400" y="2426677"/>
            <a:ext cx="6705600" cy="612824"/>
            <a:chOff x="1676400" y="3429000"/>
            <a:chExt cx="6705600" cy="817098"/>
          </a:xfrm>
        </p:grpSpPr>
        <p:sp>
          <p:nvSpPr>
            <p:cNvPr id="6" name="Title 1"/>
            <p:cNvSpPr txBox="1">
              <a:spLocks/>
            </p:cNvSpPr>
            <p:nvPr/>
          </p:nvSpPr>
          <p:spPr>
            <a:xfrm>
              <a:off x="1676400" y="3429000"/>
              <a:ext cx="6705600" cy="817098"/>
            </a:xfrm>
            <a:prstGeom prst="rect">
              <a:avLst/>
            </a:prstGeom>
          </p:spPr>
          <p:style>
            <a:lnRef idx="0">
              <a:scrgbClr r="0" g="0" b="0"/>
            </a:lnRef>
            <a:fillRef idx="1002">
              <a:schemeClr val="dk2"/>
            </a:fillRef>
            <a:effectRef idx="0">
              <a:scrgbClr r="0" g="0" b="0"/>
            </a:effectRef>
            <a:fontRef idx="major"/>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itchFamily="34" charset="0"/>
                  <a:cs typeface="Arial" pitchFamily="34" charset="0"/>
                </a:rPr>
                <a:t>Lấy</a:t>
              </a:r>
              <a:r>
                <a:rPr lang="en-US" sz="2800" b="1" dirty="0">
                  <a:latin typeface="Arial" pitchFamily="34" charset="0"/>
                  <a:cs typeface="Arial" pitchFamily="34" charset="0"/>
                </a:rPr>
                <a:t> </a:t>
              </a:r>
              <a:r>
                <a:rPr lang="en-US" sz="2800" b="1" dirty="0" err="1">
                  <a:latin typeface="Arial" pitchFamily="34" charset="0"/>
                  <a:cs typeface="Arial" pitchFamily="34" charset="0"/>
                </a:rPr>
                <a:t>nước</a:t>
              </a:r>
              <a:r>
                <a:rPr lang="en-US" sz="2800" b="1" dirty="0">
                  <a:latin typeface="Arial" pitchFamily="34" charset="0"/>
                  <a:cs typeface="Arial" pitchFamily="34" charset="0"/>
                </a:rPr>
                <a:t> </a:t>
              </a:r>
              <a:r>
                <a:rPr lang="en-US" sz="2800" b="1" dirty="0" err="1">
                  <a:latin typeface="Arial" pitchFamily="34" charset="0"/>
                  <a:cs typeface="Arial" pitchFamily="34" charset="0"/>
                </a:rPr>
                <a:t>cho</a:t>
              </a:r>
              <a:r>
                <a:rPr lang="en-US" sz="2800" b="1" dirty="0">
                  <a:latin typeface="Arial" pitchFamily="34" charset="0"/>
                  <a:cs typeface="Arial" pitchFamily="34" charset="0"/>
                </a:rPr>
                <a:t> </a:t>
              </a:r>
              <a:r>
                <a:rPr lang="en-US" sz="2800" b="1" dirty="0" err="1">
                  <a:latin typeface="Arial" pitchFamily="34" charset="0"/>
                  <a:cs typeface="Arial" pitchFamily="34" charset="0"/>
                </a:rPr>
                <a:t>Bà</a:t>
              </a:r>
              <a:r>
                <a:rPr lang="en-US" sz="2800" b="1" dirty="0">
                  <a:latin typeface="Arial" pitchFamily="34" charset="0"/>
                  <a:cs typeface="Arial" pitchFamily="34" charset="0"/>
                </a:rPr>
                <a:t> </a:t>
              </a:r>
              <a:r>
                <a:rPr lang="en-US" sz="2800" b="1" dirty="0" err="1">
                  <a:latin typeface="Arial" pitchFamily="34" charset="0"/>
                  <a:cs typeface="Arial" pitchFamily="34" charset="0"/>
                </a:rPr>
                <a:t>uống</a:t>
              </a:r>
              <a:endParaRPr lang="en-US" sz="2800" b="1" dirty="0">
                <a:latin typeface="Arial" pitchFamily="34" charset="0"/>
                <a:cs typeface="Arial" pitchFamily="34" charset="0"/>
              </a:endParaRPr>
            </a:p>
          </p:txBody>
        </p:sp>
        <p:sp>
          <p:nvSpPr>
            <p:cNvPr id="10" name="Rounded Rectangle 9"/>
            <p:cNvSpPr/>
            <p:nvPr/>
          </p:nvSpPr>
          <p:spPr>
            <a:xfrm>
              <a:off x="1863969" y="35814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C</a:t>
              </a:r>
            </a:p>
          </p:txBody>
        </p:sp>
      </p:grpSp>
      <p:grpSp>
        <p:nvGrpSpPr>
          <p:cNvPr id="14" name="Group 13"/>
          <p:cNvGrpSpPr/>
          <p:nvPr/>
        </p:nvGrpSpPr>
        <p:grpSpPr>
          <a:xfrm>
            <a:off x="1295400" y="3071155"/>
            <a:ext cx="6705600" cy="612824"/>
            <a:chOff x="2209800" y="4288302"/>
            <a:chExt cx="6705600" cy="817098"/>
          </a:xfrm>
        </p:grpSpPr>
        <p:sp>
          <p:nvSpPr>
            <p:cNvPr id="17" name="Title 1"/>
            <p:cNvSpPr txBox="1">
              <a:spLocks/>
            </p:cNvSpPr>
            <p:nvPr/>
          </p:nvSpPr>
          <p:spPr>
            <a:xfrm>
              <a:off x="2209800" y="4288302"/>
              <a:ext cx="6705600" cy="817098"/>
            </a:xfrm>
            <a:prstGeom prst="rect">
              <a:avLst/>
            </a:prstGeom>
          </p:spPr>
          <p:style>
            <a:lnRef idx="0">
              <a:scrgbClr r="0" g="0" b="0"/>
            </a:lnRef>
            <a:fillRef idx="1002">
              <a:schemeClr val="dk2"/>
            </a:fillRef>
            <a:effectRef idx="0">
              <a:scrgbClr r="0" g="0" b="0"/>
            </a:effectRef>
            <a:fontRef idx="major"/>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Arial" pitchFamily="34" charset="0"/>
                  <a:cs typeface="Arial" pitchFamily="34" charset="0"/>
                </a:rPr>
                <a:t>Học tập thật tốt</a:t>
              </a:r>
            </a:p>
          </p:txBody>
        </p:sp>
        <p:sp>
          <p:nvSpPr>
            <p:cNvPr id="18" name="Rounded Rectangle 17"/>
            <p:cNvSpPr/>
            <p:nvPr/>
          </p:nvSpPr>
          <p:spPr>
            <a:xfrm>
              <a:off x="2362200" y="44958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D</a:t>
              </a:r>
            </a:p>
          </p:txBody>
        </p:sp>
      </p:grpSp>
      <p:grpSp>
        <p:nvGrpSpPr>
          <p:cNvPr id="31" name="Group 30"/>
          <p:cNvGrpSpPr/>
          <p:nvPr/>
        </p:nvGrpSpPr>
        <p:grpSpPr>
          <a:xfrm>
            <a:off x="1295400" y="1085850"/>
            <a:ext cx="6705600" cy="685800"/>
            <a:chOff x="1676400" y="1524000"/>
            <a:chExt cx="6705600" cy="914400"/>
          </a:xfrm>
        </p:grpSpPr>
        <p:sp>
          <p:nvSpPr>
            <p:cNvPr id="32" name="Title 1"/>
            <p:cNvSpPr txBox="1">
              <a:spLocks/>
            </p:cNvSpPr>
            <p:nvPr/>
          </p:nvSpPr>
          <p:spPr>
            <a:xfrm>
              <a:off x="1676400" y="1524000"/>
              <a:ext cx="6705600" cy="91440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a:latin typeface="Arial" pitchFamily="34" charset="0"/>
                  <a:cs typeface="Arial" pitchFamily="34" charset="0"/>
                </a:rPr>
                <a:t>Ham chơi</a:t>
              </a:r>
            </a:p>
          </p:txBody>
        </p:sp>
        <p:sp>
          <p:nvSpPr>
            <p:cNvPr id="33" name="Rounded Rectangle 32"/>
            <p:cNvSpPr/>
            <p:nvPr/>
          </p:nvSpPr>
          <p:spPr>
            <a:xfrm>
              <a:off x="1855763" y="1752600"/>
              <a:ext cx="457200" cy="533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a:solidFill>
                    <a:schemeClr val="tx1"/>
                  </a:solidFill>
                  <a:latin typeface="Arial" pitchFamily="34" charset="0"/>
                  <a:cs typeface="Arial" pitchFamily="34" charset="0"/>
                </a:rPr>
                <a:t>A</a:t>
              </a:r>
            </a:p>
          </p:txBody>
        </p:sp>
      </p:grpSp>
    </p:spTree>
    <p:extLst>
      <p:ext uri="{BB962C8B-B14F-4D97-AF65-F5344CB8AC3E}">
        <p14:creationId xmlns:p14="http://schemas.microsoft.com/office/powerpoint/2010/main" val="24657179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3350"/>
            <a:ext cx="8915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46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573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D6A9AF83-E759-4661-8F42-DBBC94F92754}"/>
              </a:ext>
            </a:extLst>
          </p:cNvPr>
          <p:cNvSpPr/>
          <p:nvPr/>
        </p:nvSpPr>
        <p:spPr>
          <a:xfrm>
            <a:off x="0" y="2014391"/>
            <a:ext cx="9144000" cy="51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41" name="Rectangle 40">
            <a:extLst>
              <a:ext uri="{FF2B5EF4-FFF2-40B4-BE49-F238E27FC236}">
                <a16:creationId xmlns:a16="http://schemas.microsoft.com/office/drawing/2014/main" xmlns="" id="{FB862C0F-CC9C-4C39-B3A8-F396CB0BF118}"/>
              </a:ext>
            </a:extLst>
          </p:cNvPr>
          <p:cNvSpPr/>
          <p:nvPr/>
        </p:nvSpPr>
        <p:spPr>
          <a:xfrm>
            <a:off x="0" y="642938"/>
            <a:ext cx="9144000" cy="3935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40" name="Rectangle 39">
            <a:extLst>
              <a:ext uri="{FF2B5EF4-FFF2-40B4-BE49-F238E27FC236}">
                <a16:creationId xmlns:a16="http://schemas.microsoft.com/office/drawing/2014/main" xmlns="" id="{D12B0EA7-893C-47BB-A159-7BBAE4D9E03F}"/>
              </a:ext>
            </a:extLst>
          </p:cNvPr>
          <p:cNvSpPr/>
          <p:nvPr/>
        </p:nvSpPr>
        <p:spPr>
          <a:xfrm>
            <a:off x="0" y="955885"/>
            <a:ext cx="9144000" cy="52168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700" b="1" dirty="0">
              <a:solidFill>
                <a:prstClr val="white">
                  <a:lumMod val="95000"/>
                </a:prstClr>
              </a:solidFill>
              <a:latin typeface="Times New Roman" panose="02020603050405020304" pitchFamily="18" charset="0"/>
              <a:cs typeface="Times New Roman" panose="02020603050405020304" pitchFamily="18" charset="0"/>
            </a:endParaRPr>
          </a:p>
        </p:txBody>
      </p:sp>
      <p:sp>
        <p:nvSpPr>
          <p:cNvPr id="34" name="Trapezoid 33">
            <a:extLst>
              <a:ext uri="{FF2B5EF4-FFF2-40B4-BE49-F238E27FC236}">
                <a16:creationId xmlns:a16="http://schemas.microsoft.com/office/drawing/2014/main" xmlns="" id="{61A8B587-1253-4A9C-ABB9-C09E27EB15A4}"/>
              </a:ext>
            </a:extLst>
          </p:cNvPr>
          <p:cNvSpPr/>
          <p:nvPr/>
        </p:nvSpPr>
        <p:spPr>
          <a:xfrm>
            <a:off x="79787" y="2034526"/>
            <a:ext cx="8981003" cy="1394474"/>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9" name="Oval 18">
            <a:extLst>
              <a:ext uri="{FF2B5EF4-FFF2-40B4-BE49-F238E27FC236}">
                <a16:creationId xmlns:a16="http://schemas.microsoft.com/office/drawing/2014/main" xmlns="" id="{C7FBA35E-4957-4116-B49B-049A2FA3DD14}"/>
              </a:ext>
            </a:extLst>
          </p:cNvPr>
          <p:cNvSpPr/>
          <p:nvPr/>
        </p:nvSpPr>
        <p:spPr>
          <a:xfrm>
            <a:off x="4593897" y="3190261"/>
            <a:ext cx="313407" cy="58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pic>
        <p:nvPicPr>
          <p:cNvPr id="45" name="Picture 44">
            <a:extLst>
              <a:ext uri="{FF2B5EF4-FFF2-40B4-BE49-F238E27FC236}">
                <a16:creationId xmlns:a16="http://schemas.microsoft.com/office/drawing/2014/main" xmlns=""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976" y="771138"/>
            <a:ext cx="4302625" cy="1327138"/>
          </a:xfrm>
          <a:prstGeom prst="rect">
            <a:avLst/>
          </a:prstGeom>
        </p:spPr>
      </p:pic>
      <p:sp>
        <p:nvSpPr>
          <p:cNvPr id="48" name="Rectangle: Diagonal Corners Snipped 47">
            <a:extLst>
              <a:ext uri="{FF2B5EF4-FFF2-40B4-BE49-F238E27FC236}">
                <a16:creationId xmlns:a16="http://schemas.microsoft.com/office/drawing/2014/main" xmlns="" id="{1BAB9FC1-6344-4332-9C92-BB881858EAD3}"/>
              </a:ext>
            </a:extLst>
          </p:cNvPr>
          <p:cNvSpPr/>
          <p:nvPr/>
        </p:nvSpPr>
        <p:spPr>
          <a:xfrm>
            <a:off x="1500188" y="3348715"/>
            <a:ext cx="7286460" cy="942848"/>
          </a:xfrm>
          <a:prstGeom prst="snip2DiagRect">
            <a:avLst/>
          </a:prstGeom>
          <a:gradFill>
            <a:gsLst>
              <a:gs pos="0">
                <a:srgbClr val="7030A0">
                  <a:tint val="66000"/>
                  <a:satMod val="160000"/>
                </a:srgbClr>
              </a:gs>
              <a:gs pos="50000">
                <a:srgbClr val="7030A0">
                  <a:tint val="44500"/>
                  <a:satMod val="160000"/>
                </a:srgbClr>
              </a:gs>
              <a:gs pos="100000">
                <a:srgbClr val="7030A0">
                  <a:tint val="23500"/>
                  <a:satMod val="160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nl-NL" sz="2800" b="1" dirty="0">
                <a:solidFill>
                  <a:prstClr val="black"/>
                </a:solidFill>
                <a:latin typeface="Times New Roman" panose="02020603050405020304" pitchFamily="18" charset="0"/>
                <a:cs typeface="Times New Roman" panose="02020603050405020304" pitchFamily="18" charset="0"/>
              </a:rPr>
              <a:t>Thời giờ là thứ ai cũng có, chẳng mất tiền mua nên không cần tiết kiệm. </a:t>
            </a:r>
            <a:endParaRPr lang="en-US" altLang="vi-VN" sz="28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xmlns="" id="{CFD0B7EB-87B7-4BDA-86C3-01F1BD1A380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164807" y="3008995"/>
            <a:ext cx="1664995" cy="1550135"/>
          </a:xfrm>
          <a:prstGeom prst="rect">
            <a:avLst/>
          </a:prstGeom>
        </p:spPr>
      </p:pic>
      <p:sp>
        <p:nvSpPr>
          <p:cNvPr id="49" name="Rectangle 48">
            <a:extLst>
              <a:ext uri="{FF2B5EF4-FFF2-40B4-BE49-F238E27FC236}">
                <a16:creationId xmlns:a16="http://schemas.microsoft.com/office/drawing/2014/main" xmlns="" id="{2EB8284A-4D28-49B2-A303-3B1FF507BC37}"/>
              </a:ext>
            </a:extLst>
          </p:cNvPr>
          <p:cNvSpPr/>
          <p:nvPr/>
        </p:nvSpPr>
        <p:spPr>
          <a:xfrm>
            <a:off x="5086046" y="4411133"/>
            <a:ext cx="3400425" cy="5088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Tán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thành</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xmlns="" id="{120F417C-22B5-41CB-9376-E9C0C14AEF57}"/>
              </a:ext>
            </a:extLst>
          </p:cNvPr>
          <p:cNvSpPr/>
          <p:nvPr/>
        </p:nvSpPr>
        <p:spPr>
          <a:xfrm>
            <a:off x="1495071" y="4410562"/>
            <a:ext cx="3400425" cy="50886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thành</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8036AD6F-2336-469C-87BA-1A8DEACB1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4138301" y="1243876"/>
            <a:ext cx="947738" cy="942848"/>
          </a:xfrm>
          <a:prstGeom prst="rect">
            <a:avLst/>
          </a:prstGeom>
        </p:spPr>
      </p:pic>
      <p:pic>
        <p:nvPicPr>
          <p:cNvPr id="6" name="Picture 5">
            <a:extLst>
              <a:ext uri="{FF2B5EF4-FFF2-40B4-BE49-F238E27FC236}">
                <a16:creationId xmlns:a16="http://schemas.microsoft.com/office/drawing/2014/main" xmlns="" id="{7CC4A505-5F6C-4DDC-AED4-B45E449545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144" y="2901441"/>
            <a:ext cx="442913" cy="332185"/>
          </a:xfrm>
          <a:prstGeom prst="rect">
            <a:avLst/>
          </a:prstGeom>
        </p:spPr>
      </p:pic>
      <p:pic>
        <p:nvPicPr>
          <p:cNvPr id="61" name="Picture 60">
            <a:extLst>
              <a:ext uri="{FF2B5EF4-FFF2-40B4-BE49-F238E27FC236}">
                <a16:creationId xmlns:a16="http://schemas.microsoft.com/office/drawing/2014/main" xmlns="" id="{004BB906-C97F-466F-957E-98E55AF8749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5376952" y="1379260"/>
            <a:ext cx="585788" cy="798116"/>
          </a:xfrm>
          <a:prstGeom prst="rect">
            <a:avLst/>
          </a:prstGeom>
        </p:spPr>
      </p:pic>
      <p:pic>
        <p:nvPicPr>
          <p:cNvPr id="67" name="Picture 66">
            <a:extLst>
              <a:ext uri="{FF2B5EF4-FFF2-40B4-BE49-F238E27FC236}">
                <a16:creationId xmlns:a16="http://schemas.microsoft.com/office/drawing/2014/main" xmlns="" id="{C1209640-D20E-4B86-B18B-E282281BF1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2608688" y="1080694"/>
            <a:ext cx="947738" cy="1105998"/>
          </a:xfrm>
          <a:prstGeom prst="rect">
            <a:avLst/>
          </a:prstGeom>
        </p:spPr>
      </p:pic>
      <p:pic>
        <p:nvPicPr>
          <p:cNvPr id="72" name="chon sai">
            <a:hlinkClick r:id="" action="ppaction://media"/>
            <a:extLst>
              <a:ext uri="{FF2B5EF4-FFF2-40B4-BE49-F238E27FC236}">
                <a16:creationId xmlns:a16="http://schemas.microsoft.com/office/drawing/2014/main" xmlns=""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39943" y="1638130"/>
            <a:ext cx="457200" cy="342900"/>
          </a:xfrm>
          <a:prstGeom prst="rect">
            <a:avLst/>
          </a:prstGeom>
        </p:spPr>
      </p:pic>
      <p:pic>
        <p:nvPicPr>
          <p:cNvPr id="73" name="F_YEAH">
            <a:hlinkClick r:id="" action="ppaction://media"/>
            <a:extLst>
              <a:ext uri="{FF2B5EF4-FFF2-40B4-BE49-F238E27FC236}">
                <a16:creationId xmlns:a16="http://schemas.microsoft.com/office/drawing/2014/main" xmlns=""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275977" y="873825"/>
            <a:ext cx="457200" cy="342900"/>
          </a:xfrm>
          <a:prstGeom prst="rect">
            <a:avLst/>
          </a:prstGeom>
        </p:spPr>
      </p:pic>
      <p:pic>
        <p:nvPicPr>
          <p:cNvPr id="74" name="soccer-ball-kick_zy1CD24_">
            <a:hlinkClick r:id="" action="ppaction://media"/>
            <a:extLst>
              <a:ext uri="{FF2B5EF4-FFF2-40B4-BE49-F238E27FC236}">
                <a16:creationId xmlns:a16="http://schemas.microsoft.com/office/drawing/2014/main" xmlns=""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339943" y="2279877"/>
            <a:ext cx="457200" cy="342900"/>
          </a:xfrm>
          <a:prstGeom prst="rect">
            <a:avLst/>
          </a:prstGeom>
        </p:spPr>
      </p:pic>
      <p:pic>
        <p:nvPicPr>
          <p:cNvPr id="77" name="Picture 76">
            <a:extLst>
              <a:ext uri="{FF2B5EF4-FFF2-40B4-BE49-F238E27FC236}">
                <a16:creationId xmlns:a16="http://schemas.microsoft.com/office/drawing/2014/main" xmlns="" id="{68822157-54C2-4D61-A534-99A04F077B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28875" y="1784155"/>
            <a:ext cx="4286250" cy="1575197"/>
          </a:xfrm>
          <a:prstGeom prst="rect">
            <a:avLst/>
          </a:prstGeom>
        </p:spPr>
      </p:pic>
    </p:spTree>
    <p:extLst>
      <p:ext uri="{BB962C8B-B14F-4D97-AF65-F5344CB8AC3E}">
        <p14:creationId xmlns:p14="http://schemas.microsoft.com/office/powerpoint/2010/main" val="49365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nodePh="1">
                                  <p:stCondLst>
                                    <p:cond delay="0"/>
                                  </p:stCondLst>
                                  <p:endCondLst>
                                    <p:cond evt="begin" delay="0">
                                      <p:tn val="5"/>
                                    </p:cond>
                                  </p:endCondLst>
                                  <p:iterate type="lt">
                                    <p:tmPct val="4000"/>
                                  </p:iterate>
                                  <p:childTnLst>
                                    <p:set>
                                      <p:cBhvr override="childStyle">
                                        <p:cTn id="6" dur="1000" fill="hold"/>
                                        <p:tgtEl>
                                          <p:spTgt spid="40">
                                            <p:txEl>
                                              <p:pRg st="0" end="0"/>
                                            </p:txEl>
                                          </p:spTgt>
                                        </p:tgtEl>
                                        <p:attrNameLst>
                                          <p:attrName>style.color</p:attrName>
                                        </p:attrNameLst>
                                      </p:cBhvr>
                                      <p:to>
                                        <p:clrVal>
                                          <a:schemeClr val="accent2"/>
                                        </p:clrVal>
                                      </p:to>
                                    </p:set>
                                    <p:set>
                                      <p:cBhvr>
                                        <p:cTn id="7" dur="1000" fill="hold"/>
                                        <p:tgtEl>
                                          <p:spTgt spid="40">
                                            <p:txEl>
                                              <p:pRg st="0" end="0"/>
                                            </p:txEl>
                                          </p:spTgt>
                                        </p:tgtEl>
                                        <p:attrNameLst>
                                          <p:attrName>fillcolor</p:attrName>
                                        </p:attrNameLst>
                                      </p:cBhvr>
                                      <p:to>
                                        <p:clrVal>
                                          <a:schemeClr val="accent2"/>
                                        </p:clrVal>
                                      </p:to>
                                    </p:set>
                                    <p:set>
                                      <p:cBhvr>
                                        <p:cTn id="8" dur="1000" fill="hold"/>
                                        <p:tgtEl>
                                          <p:spTgt spid="40">
                                            <p:txEl>
                                              <p:pRg st="0" end="0"/>
                                            </p:txEl>
                                          </p:spTgt>
                                        </p:tgtEl>
                                        <p:attrNameLst>
                                          <p:attrName>fill.type</p:attrName>
                                        </p:attrNameLst>
                                      </p:cBhvr>
                                      <p:to>
                                        <p:strVal val="solid"/>
                                      </p:to>
                                    </p:set>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9"/>
                                        </p:tgtEl>
                                        <p:attrNameLst>
                                          <p:attrName>fillcolor</p:attrName>
                                        </p:attrNameLst>
                                      </p:cBhvr>
                                      <p:to>
                                        <a:srgbClr val="FF0000"/>
                                      </p:to>
                                    </p:animClr>
                                    <p:set>
                                      <p:cBhvr>
                                        <p:cTn id="34" dur="500" fill="hold"/>
                                        <p:tgtEl>
                                          <p:spTgt spid="49"/>
                                        </p:tgtEl>
                                        <p:attrNameLst>
                                          <p:attrName>fill.type</p:attrName>
                                        </p:attrNameLst>
                                      </p:cBhvr>
                                      <p:to>
                                        <p:strVal val="solid"/>
                                      </p:to>
                                    </p:set>
                                    <p:set>
                                      <p:cBhvr>
                                        <p:cTn id="35" dur="500" fill="hold"/>
                                        <p:tgtEl>
                                          <p:spTgt spid="49"/>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391" fill="hold"/>
                                        <p:tgtEl>
                                          <p:spTgt spid="74"/>
                                        </p:tgtEl>
                                      </p:cBhvr>
                                    </p:cmd>
                                  </p:childTnLst>
                                </p:cTn>
                              </p:par>
                              <p:par>
                                <p:cTn id="38" presetID="42" presetClass="path" presetSubtype="0" accel="50000" decel="50000" fill="hold" nodeType="withEffect">
                                  <p:stCondLst>
                                    <p:cond delay="0"/>
                                  </p:stCondLst>
                                  <p:childTnLst>
                                    <p:animMotion origin="layout" path="M -1.25E-6 -2.22222E-6 L -0.18203 -0.33102 " pathEditMode="relative" rAng="0" ptsTypes="AA">
                                      <p:cBhvr>
                                        <p:cTn id="39" dur="500" fill="hold"/>
                                        <p:tgtEl>
                                          <p:spTgt spid="6"/>
                                        </p:tgtEl>
                                        <p:attrNameLst>
                                          <p:attrName>ppt_x</p:attrName>
                                          <p:attrName>ppt_y</p:attrName>
                                        </p:attrNameLst>
                                      </p:cBhvr>
                                      <p:rCtr x="-9102" y="-16551"/>
                                    </p:animMotion>
                                  </p:childTnLst>
                                </p:cTn>
                              </p:par>
                              <p:par>
                                <p:cTn id="40" presetID="6" presetClass="emph" presetSubtype="0" fill="hold" nodeType="withEffect">
                                  <p:stCondLst>
                                    <p:cond delay="0"/>
                                  </p:stCondLst>
                                  <p:childTnLst>
                                    <p:animScale>
                                      <p:cBhvr>
                                        <p:cTn id="41" dur="500" fill="hold"/>
                                        <p:tgtEl>
                                          <p:spTgt spid="6"/>
                                        </p:tgtEl>
                                      </p:cBhvr>
                                      <p:by x="50000" y="50000"/>
                                    </p:animScale>
                                  </p:childTnLst>
                                </p:cTn>
                              </p:par>
                              <p:par>
                                <p:cTn id="42" presetID="63" presetClass="path" presetSubtype="0" accel="50000" decel="50000" fill="hold" nodeType="withEffect">
                                  <p:stCondLst>
                                    <p:cond delay="0"/>
                                  </p:stCondLst>
                                  <p:childTnLst>
                                    <p:animMotion origin="layout" path="M 2.91667E-6 7.40741E-7 L 0.11797 0.00278 " pathEditMode="relative" rAng="0" ptsTypes="AA">
                                      <p:cBhvr>
                                        <p:cTn id="43" dur="500" fill="hold"/>
                                        <p:tgtEl>
                                          <p:spTgt spid="31"/>
                                        </p:tgtEl>
                                        <p:attrNameLst>
                                          <p:attrName>ppt_x</p:attrName>
                                          <p:attrName>ppt_y</p:attrName>
                                        </p:attrNameLst>
                                      </p:cBhvr>
                                      <p:rCtr x="5898" y="139"/>
                                    </p:animMotion>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 presetClass="mediacall" presetSubtype="0" fill="hold" nodeType="withEffect">
                                  <p:stCondLst>
                                    <p:cond delay="0"/>
                                  </p:stCondLst>
                                  <p:childTnLst>
                                    <p:cmd type="call" cmd="playFrom(0.0)">
                                      <p:cBhvr>
                                        <p:cTn id="52" dur="4063" fill="hold"/>
                                        <p:tgtEl>
                                          <p:spTgt spid="72"/>
                                        </p:tgtEl>
                                      </p:cBhvr>
                                    </p:cmd>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1"/>
                                        </p:tgtEl>
                                        <p:attrNameLst>
                                          <p:attrName>fillcolor</p:attrName>
                                        </p:attrNameLst>
                                      </p:cBhvr>
                                      <p:to>
                                        <a:srgbClr val="00B0F0"/>
                                      </p:to>
                                    </p:animClr>
                                    <p:set>
                                      <p:cBhvr>
                                        <p:cTn id="58" dur="500" fill="hold"/>
                                        <p:tgtEl>
                                          <p:spTgt spid="51"/>
                                        </p:tgtEl>
                                        <p:attrNameLst>
                                          <p:attrName>fill.type</p:attrName>
                                        </p:attrNameLst>
                                      </p:cBhvr>
                                      <p:to>
                                        <p:strVal val="solid"/>
                                      </p:to>
                                    </p:set>
                                    <p:set>
                                      <p:cBhvr>
                                        <p:cTn id="59" dur="500" fill="hold"/>
                                        <p:tgtEl>
                                          <p:spTgt spid="5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391" fill="hold"/>
                                        <p:tgtEl>
                                          <p:spTgt spid="74"/>
                                        </p:tgtEl>
                                      </p:cBhvr>
                                    </p:cmd>
                                  </p:childTnLst>
                                </p:cTn>
                              </p:par>
                              <p:par>
                                <p:cTn id="62" presetID="42" presetClass="path" presetSubtype="0" accel="50000" decel="50000" fill="hold" nodeType="withEffect">
                                  <p:stCondLst>
                                    <p:cond delay="0"/>
                                  </p:stCondLst>
                                  <p:childTnLst>
                                    <p:animMotion origin="layout" path="M -1.25E-6 -2.22222E-6 L -0.20312 -0.36412 " pathEditMode="relative" rAng="0" ptsTypes="AA">
                                      <p:cBhvr>
                                        <p:cTn id="63" dur="500" fill="hold"/>
                                        <p:tgtEl>
                                          <p:spTgt spid="6"/>
                                        </p:tgtEl>
                                        <p:attrNameLst>
                                          <p:attrName>ppt_x</p:attrName>
                                          <p:attrName>ppt_y</p:attrName>
                                        </p:attrNameLst>
                                      </p:cBhvr>
                                      <p:rCtr x="-10156" y="-18218"/>
                                    </p:animMotion>
                                  </p:childTnLst>
                                </p:cTn>
                              </p:par>
                              <p:par>
                                <p:cTn id="64" presetID="35" presetClass="path" presetSubtype="0" accel="50000" decel="50000" fill="hold" nodeType="withEffect">
                                  <p:stCondLst>
                                    <p:cond delay="0"/>
                                  </p:stCondLst>
                                  <p:childTnLst>
                                    <p:animMotion origin="layout" path="M 2.91667E-6 7.40741E-7 L -0.1349 0.00278 " pathEditMode="relative" rAng="0" ptsTypes="AA">
                                      <p:cBhvr>
                                        <p:cTn id="65" dur="500" fill="hold"/>
                                        <p:tgtEl>
                                          <p:spTgt spid="31"/>
                                        </p:tgtEl>
                                        <p:attrNameLst>
                                          <p:attrName>ppt_x</p:attrName>
                                          <p:attrName>ppt_y</p:attrName>
                                        </p:attrNameLst>
                                      </p:cBhvr>
                                      <p:rCtr x="-6745" y="139"/>
                                    </p:animMotion>
                                  </p:childTnLst>
                                </p:cTn>
                              </p:par>
                            </p:childTnLst>
                          </p:cTn>
                        </p:par>
                        <p:par>
                          <p:cTn id="66" fill="hold">
                            <p:stCondLst>
                              <p:cond delay="500"/>
                            </p:stCondLst>
                            <p:childTnLst>
                              <p:par>
                                <p:cTn id="67" presetID="10" presetClass="exit" presetSubtype="0" fill="hold" nodeType="after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par>
                                <p:cTn id="82" presetID="1" presetClass="mediacall" presetSubtype="0" fill="hold" nodeType="withEffect">
                                  <p:stCondLst>
                                    <p:cond delay="0"/>
                                  </p:stCondLst>
                                  <p:childTnLst>
                                    <p:cmd type="call" cmd="playFrom(0.0)">
                                      <p:cBhvr>
                                        <p:cTn id="83" dur="589" fill="hold"/>
                                        <p:tgtEl>
                                          <p:spTgt spid="73"/>
                                        </p:tgtEl>
                                      </p:cBhvr>
                                    </p:cmd>
                                  </p:childTnLst>
                                </p:cTn>
                              </p:par>
                            </p:childTnLst>
                          </p:cTn>
                        </p:par>
                      </p:childTnLst>
                    </p:cTn>
                  </p:par>
                </p:childTnLst>
              </p:cTn>
              <p:nextCondLst>
                <p:cond evt="onClick" delay="0">
                  <p:tgtEl>
                    <p:spTgt spid="51"/>
                  </p:tgtEl>
                </p:cond>
              </p:nextCondLst>
            </p:seq>
            <p:audio>
              <p:cMediaNode vol="80000">
                <p:cTn id="84" fill="hold" display="0">
                  <p:stCondLst>
                    <p:cond delay="indefinite"/>
                  </p:stCondLst>
                  <p:endCondLst>
                    <p:cond evt="onStopAudio" delay="0">
                      <p:tgtEl>
                        <p:sldTgt/>
                      </p:tgtEl>
                    </p:cond>
                  </p:endCondLst>
                </p:cTn>
                <p:tgtEl>
                  <p:spTgt spid="72"/>
                </p:tgtEl>
              </p:cMediaNode>
            </p:audio>
            <p:audio>
              <p:cMediaNode vol="80000">
                <p:cTn id="85" fill="hold" display="0">
                  <p:stCondLst>
                    <p:cond delay="indefinite"/>
                  </p:stCondLst>
                  <p:endCondLst>
                    <p:cond evt="onStopAudio" delay="0">
                      <p:tgtEl>
                        <p:sldTgt/>
                      </p:tgtEl>
                    </p:cond>
                  </p:endCondLst>
                </p:cTn>
                <p:tgtEl>
                  <p:spTgt spid="73"/>
                </p:tgtEl>
              </p:cMediaNode>
            </p:audio>
            <p:audio>
              <p:cMediaNode vol="80000">
                <p:cTn id="86"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D6A9AF83-E759-4661-8F42-DBBC94F92754}"/>
              </a:ext>
            </a:extLst>
          </p:cNvPr>
          <p:cNvSpPr/>
          <p:nvPr/>
        </p:nvSpPr>
        <p:spPr>
          <a:xfrm>
            <a:off x="0" y="2014391"/>
            <a:ext cx="9144000" cy="51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41" name="Rectangle 40">
            <a:extLst>
              <a:ext uri="{FF2B5EF4-FFF2-40B4-BE49-F238E27FC236}">
                <a16:creationId xmlns:a16="http://schemas.microsoft.com/office/drawing/2014/main" xmlns="" id="{FB862C0F-CC9C-4C39-B3A8-F396CB0BF118}"/>
              </a:ext>
            </a:extLst>
          </p:cNvPr>
          <p:cNvSpPr/>
          <p:nvPr/>
        </p:nvSpPr>
        <p:spPr>
          <a:xfrm>
            <a:off x="0" y="642938"/>
            <a:ext cx="9144000" cy="3935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40" name="Rectangle 39">
            <a:extLst>
              <a:ext uri="{FF2B5EF4-FFF2-40B4-BE49-F238E27FC236}">
                <a16:creationId xmlns:a16="http://schemas.microsoft.com/office/drawing/2014/main" xmlns="" id="{D12B0EA7-893C-47BB-A159-7BBAE4D9E03F}"/>
              </a:ext>
            </a:extLst>
          </p:cNvPr>
          <p:cNvSpPr/>
          <p:nvPr/>
        </p:nvSpPr>
        <p:spPr>
          <a:xfrm>
            <a:off x="0" y="955885"/>
            <a:ext cx="9144000" cy="52168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700" b="1" dirty="0">
              <a:solidFill>
                <a:prstClr val="white">
                  <a:lumMod val="95000"/>
                </a:prstClr>
              </a:solidFill>
              <a:latin typeface="Times New Roman" panose="02020603050405020304" pitchFamily="18" charset="0"/>
              <a:cs typeface="Times New Roman" panose="02020603050405020304" pitchFamily="18" charset="0"/>
            </a:endParaRPr>
          </a:p>
        </p:txBody>
      </p:sp>
      <p:sp>
        <p:nvSpPr>
          <p:cNvPr id="34" name="Trapezoid 33">
            <a:extLst>
              <a:ext uri="{FF2B5EF4-FFF2-40B4-BE49-F238E27FC236}">
                <a16:creationId xmlns:a16="http://schemas.microsoft.com/office/drawing/2014/main" xmlns="" id="{61A8B587-1253-4A9C-ABB9-C09E27EB15A4}"/>
              </a:ext>
            </a:extLst>
          </p:cNvPr>
          <p:cNvSpPr/>
          <p:nvPr/>
        </p:nvSpPr>
        <p:spPr>
          <a:xfrm>
            <a:off x="79787" y="2034526"/>
            <a:ext cx="8981003" cy="1394474"/>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9" name="Oval 18">
            <a:extLst>
              <a:ext uri="{FF2B5EF4-FFF2-40B4-BE49-F238E27FC236}">
                <a16:creationId xmlns:a16="http://schemas.microsoft.com/office/drawing/2014/main" xmlns="" id="{C7FBA35E-4957-4116-B49B-049A2FA3DD14}"/>
              </a:ext>
            </a:extLst>
          </p:cNvPr>
          <p:cNvSpPr/>
          <p:nvPr/>
        </p:nvSpPr>
        <p:spPr>
          <a:xfrm>
            <a:off x="4593897" y="3190261"/>
            <a:ext cx="313407" cy="58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pic>
        <p:nvPicPr>
          <p:cNvPr id="45" name="Picture 44">
            <a:extLst>
              <a:ext uri="{FF2B5EF4-FFF2-40B4-BE49-F238E27FC236}">
                <a16:creationId xmlns:a16="http://schemas.microsoft.com/office/drawing/2014/main" xmlns=""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976" y="771138"/>
            <a:ext cx="4302625" cy="1327138"/>
          </a:xfrm>
          <a:prstGeom prst="rect">
            <a:avLst/>
          </a:prstGeom>
        </p:spPr>
      </p:pic>
      <p:sp>
        <p:nvSpPr>
          <p:cNvPr id="48" name="Rectangle: Diagonal Corners Snipped 47">
            <a:extLst>
              <a:ext uri="{FF2B5EF4-FFF2-40B4-BE49-F238E27FC236}">
                <a16:creationId xmlns:a16="http://schemas.microsoft.com/office/drawing/2014/main" xmlns="" id="{1BAB9FC1-6344-4332-9C92-BB881858EAD3}"/>
              </a:ext>
            </a:extLst>
          </p:cNvPr>
          <p:cNvSpPr/>
          <p:nvPr/>
        </p:nvSpPr>
        <p:spPr>
          <a:xfrm>
            <a:off x="1500188" y="3348715"/>
            <a:ext cx="7286460" cy="942848"/>
          </a:xfrm>
          <a:prstGeom prst="snip2DiagRect">
            <a:avLst/>
          </a:prstGeom>
          <a:gradFill>
            <a:gsLst>
              <a:gs pos="0">
                <a:srgbClr val="7030A0">
                  <a:tint val="66000"/>
                  <a:satMod val="160000"/>
                </a:srgbClr>
              </a:gs>
              <a:gs pos="50000">
                <a:srgbClr val="7030A0">
                  <a:tint val="44500"/>
                  <a:satMod val="160000"/>
                </a:srgbClr>
              </a:gs>
              <a:gs pos="100000">
                <a:srgbClr val="7030A0">
                  <a:tint val="23500"/>
                  <a:satMod val="160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r>
              <a:rPr lang="nl-NL" sz="2800" b="1" dirty="0">
                <a:solidFill>
                  <a:prstClr val="black"/>
                </a:solidFill>
                <a:latin typeface="Times New Roman" panose="02020603050405020304" pitchFamily="18" charset="0"/>
                <a:cs typeface="Times New Roman" panose="02020603050405020304" pitchFamily="18" charset="0"/>
              </a:rPr>
              <a:t>Tiết kiệm thời giờ là tranh thủ làm nhiều việc trong cùng 1 lúc. </a:t>
            </a:r>
            <a:endParaRPr lang="en-US" altLang="vi-VN" sz="28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xmlns="" id="{CFD0B7EB-87B7-4BDA-86C3-01F1BD1A380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164807" y="3008995"/>
            <a:ext cx="1664995" cy="1550135"/>
          </a:xfrm>
          <a:prstGeom prst="rect">
            <a:avLst/>
          </a:prstGeom>
        </p:spPr>
      </p:pic>
      <p:sp>
        <p:nvSpPr>
          <p:cNvPr id="49" name="Rectangle 48">
            <a:extLst>
              <a:ext uri="{FF2B5EF4-FFF2-40B4-BE49-F238E27FC236}">
                <a16:creationId xmlns:a16="http://schemas.microsoft.com/office/drawing/2014/main" xmlns="" id="{2EB8284A-4D28-49B2-A303-3B1FF507BC37}"/>
              </a:ext>
            </a:extLst>
          </p:cNvPr>
          <p:cNvSpPr/>
          <p:nvPr/>
        </p:nvSpPr>
        <p:spPr>
          <a:xfrm>
            <a:off x="5086046" y="4411133"/>
            <a:ext cx="3400425" cy="5088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Tán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thành</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xmlns="" id="{120F417C-22B5-41CB-9376-E9C0C14AEF57}"/>
              </a:ext>
            </a:extLst>
          </p:cNvPr>
          <p:cNvSpPr/>
          <p:nvPr/>
        </p:nvSpPr>
        <p:spPr>
          <a:xfrm>
            <a:off x="1495071" y="4410562"/>
            <a:ext cx="3400425" cy="50886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thành</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8036AD6F-2336-469C-87BA-1A8DEACB1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4138301" y="1243876"/>
            <a:ext cx="947738" cy="942848"/>
          </a:xfrm>
          <a:prstGeom prst="rect">
            <a:avLst/>
          </a:prstGeom>
        </p:spPr>
      </p:pic>
      <p:pic>
        <p:nvPicPr>
          <p:cNvPr id="6" name="Picture 5">
            <a:extLst>
              <a:ext uri="{FF2B5EF4-FFF2-40B4-BE49-F238E27FC236}">
                <a16:creationId xmlns:a16="http://schemas.microsoft.com/office/drawing/2014/main" xmlns="" id="{7CC4A505-5F6C-4DDC-AED4-B45E449545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144" y="2901441"/>
            <a:ext cx="442913" cy="332185"/>
          </a:xfrm>
          <a:prstGeom prst="rect">
            <a:avLst/>
          </a:prstGeom>
        </p:spPr>
      </p:pic>
      <p:pic>
        <p:nvPicPr>
          <p:cNvPr id="61" name="Picture 60">
            <a:extLst>
              <a:ext uri="{FF2B5EF4-FFF2-40B4-BE49-F238E27FC236}">
                <a16:creationId xmlns:a16="http://schemas.microsoft.com/office/drawing/2014/main" xmlns="" id="{004BB906-C97F-466F-957E-98E55AF8749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5376952" y="1379260"/>
            <a:ext cx="585788" cy="798116"/>
          </a:xfrm>
          <a:prstGeom prst="rect">
            <a:avLst/>
          </a:prstGeom>
        </p:spPr>
      </p:pic>
      <p:pic>
        <p:nvPicPr>
          <p:cNvPr id="67" name="Picture 66">
            <a:extLst>
              <a:ext uri="{FF2B5EF4-FFF2-40B4-BE49-F238E27FC236}">
                <a16:creationId xmlns:a16="http://schemas.microsoft.com/office/drawing/2014/main" xmlns="" id="{C1209640-D20E-4B86-B18B-E282281BF1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2608688" y="1080694"/>
            <a:ext cx="947738" cy="1105998"/>
          </a:xfrm>
          <a:prstGeom prst="rect">
            <a:avLst/>
          </a:prstGeom>
        </p:spPr>
      </p:pic>
      <p:pic>
        <p:nvPicPr>
          <p:cNvPr id="72" name="chon sai">
            <a:hlinkClick r:id="" action="ppaction://media"/>
            <a:extLst>
              <a:ext uri="{FF2B5EF4-FFF2-40B4-BE49-F238E27FC236}">
                <a16:creationId xmlns:a16="http://schemas.microsoft.com/office/drawing/2014/main" xmlns=""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39943" y="1638130"/>
            <a:ext cx="457200" cy="342900"/>
          </a:xfrm>
          <a:prstGeom prst="rect">
            <a:avLst/>
          </a:prstGeom>
        </p:spPr>
      </p:pic>
      <p:pic>
        <p:nvPicPr>
          <p:cNvPr id="73" name="F_YEAH">
            <a:hlinkClick r:id="" action="ppaction://media"/>
            <a:extLst>
              <a:ext uri="{FF2B5EF4-FFF2-40B4-BE49-F238E27FC236}">
                <a16:creationId xmlns:a16="http://schemas.microsoft.com/office/drawing/2014/main" xmlns=""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275977" y="873825"/>
            <a:ext cx="457200" cy="342900"/>
          </a:xfrm>
          <a:prstGeom prst="rect">
            <a:avLst/>
          </a:prstGeom>
        </p:spPr>
      </p:pic>
      <p:pic>
        <p:nvPicPr>
          <p:cNvPr id="74" name="soccer-ball-kick_zy1CD24_">
            <a:hlinkClick r:id="" action="ppaction://media"/>
            <a:extLst>
              <a:ext uri="{FF2B5EF4-FFF2-40B4-BE49-F238E27FC236}">
                <a16:creationId xmlns:a16="http://schemas.microsoft.com/office/drawing/2014/main" xmlns=""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339943" y="2279877"/>
            <a:ext cx="457200" cy="342900"/>
          </a:xfrm>
          <a:prstGeom prst="rect">
            <a:avLst/>
          </a:prstGeom>
        </p:spPr>
      </p:pic>
      <p:pic>
        <p:nvPicPr>
          <p:cNvPr id="77" name="Picture 76">
            <a:extLst>
              <a:ext uri="{FF2B5EF4-FFF2-40B4-BE49-F238E27FC236}">
                <a16:creationId xmlns:a16="http://schemas.microsoft.com/office/drawing/2014/main" xmlns="" id="{68822157-54C2-4D61-A534-99A04F077B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28875" y="1784155"/>
            <a:ext cx="4286250" cy="1575197"/>
          </a:xfrm>
          <a:prstGeom prst="rect">
            <a:avLst/>
          </a:prstGeom>
        </p:spPr>
      </p:pic>
    </p:spTree>
    <p:extLst>
      <p:ext uri="{BB962C8B-B14F-4D97-AF65-F5344CB8AC3E}">
        <p14:creationId xmlns:p14="http://schemas.microsoft.com/office/powerpoint/2010/main" val="42575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nodePh="1">
                                  <p:stCondLst>
                                    <p:cond delay="0"/>
                                  </p:stCondLst>
                                  <p:endCondLst>
                                    <p:cond evt="begin" delay="0">
                                      <p:tn val="5"/>
                                    </p:cond>
                                  </p:endCondLst>
                                  <p:iterate type="lt">
                                    <p:tmPct val="4000"/>
                                  </p:iterate>
                                  <p:childTnLst>
                                    <p:set>
                                      <p:cBhvr override="childStyle">
                                        <p:cTn id="6" dur="1000" fill="hold"/>
                                        <p:tgtEl>
                                          <p:spTgt spid="40">
                                            <p:txEl>
                                              <p:pRg st="0" end="0"/>
                                            </p:txEl>
                                          </p:spTgt>
                                        </p:tgtEl>
                                        <p:attrNameLst>
                                          <p:attrName>style.color</p:attrName>
                                        </p:attrNameLst>
                                      </p:cBhvr>
                                      <p:to>
                                        <p:clrVal>
                                          <a:schemeClr val="accent2"/>
                                        </p:clrVal>
                                      </p:to>
                                    </p:set>
                                    <p:set>
                                      <p:cBhvr>
                                        <p:cTn id="7" dur="1000" fill="hold"/>
                                        <p:tgtEl>
                                          <p:spTgt spid="40">
                                            <p:txEl>
                                              <p:pRg st="0" end="0"/>
                                            </p:txEl>
                                          </p:spTgt>
                                        </p:tgtEl>
                                        <p:attrNameLst>
                                          <p:attrName>fillcolor</p:attrName>
                                        </p:attrNameLst>
                                      </p:cBhvr>
                                      <p:to>
                                        <p:clrVal>
                                          <a:schemeClr val="accent2"/>
                                        </p:clrVal>
                                      </p:to>
                                    </p:set>
                                    <p:set>
                                      <p:cBhvr>
                                        <p:cTn id="8" dur="1000" fill="hold"/>
                                        <p:tgtEl>
                                          <p:spTgt spid="40">
                                            <p:txEl>
                                              <p:pRg st="0" end="0"/>
                                            </p:txEl>
                                          </p:spTgt>
                                        </p:tgtEl>
                                        <p:attrNameLst>
                                          <p:attrName>fill.type</p:attrName>
                                        </p:attrNameLst>
                                      </p:cBhvr>
                                      <p:to>
                                        <p:strVal val="solid"/>
                                      </p:to>
                                    </p:set>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9"/>
                                        </p:tgtEl>
                                        <p:attrNameLst>
                                          <p:attrName>fillcolor</p:attrName>
                                        </p:attrNameLst>
                                      </p:cBhvr>
                                      <p:to>
                                        <a:srgbClr val="FF0000"/>
                                      </p:to>
                                    </p:animClr>
                                    <p:set>
                                      <p:cBhvr>
                                        <p:cTn id="34" dur="500" fill="hold"/>
                                        <p:tgtEl>
                                          <p:spTgt spid="49"/>
                                        </p:tgtEl>
                                        <p:attrNameLst>
                                          <p:attrName>fill.type</p:attrName>
                                        </p:attrNameLst>
                                      </p:cBhvr>
                                      <p:to>
                                        <p:strVal val="solid"/>
                                      </p:to>
                                    </p:set>
                                    <p:set>
                                      <p:cBhvr>
                                        <p:cTn id="35" dur="500" fill="hold"/>
                                        <p:tgtEl>
                                          <p:spTgt spid="49"/>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391" fill="hold"/>
                                        <p:tgtEl>
                                          <p:spTgt spid="74"/>
                                        </p:tgtEl>
                                      </p:cBhvr>
                                    </p:cmd>
                                  </p:childTnLst>
                                </p:cTn>
                              </p:par>
                              <p:par>
                                <p:cTn id="38" presetID="42" presetClass="path" presetSubtype="0" accel="50000" decel="50000" fill="hold" nodeType="withEffect">
                                  <p:stCondLst>
                                    <p:cond delay="0"/>
                                  </p:stCondLst>
                                  <p:childTnLst>
                                    <p:animMotion origin="layout" path="M -1.25E-6 -2.22222E-6 L -0.18203 -0.33102 " pathEditMode="relative" rAng="0" ptsTypes="AA">
                                      <p:cBhvr>
                                        <p:cTn id="39" dur="500" fill="hold"/>
                                        <p:tgtEl>
                                          <p:spTgt spid="6"/>
                                        </p:tgtEl>
                                        <p:attrNameLst>
                                          <p:attrName>ppt_x</p:attrName>
                                          <p:attrName>ppt_y</p:attrName>
                                        </p:attrNameLst>
                                      </p:cBhvr>
                                      <p:rCtr x="-9102" y="-16551"/>
                                    </p:animMotion>
                                  </p:childTnLst>
                                </p:cTn>
                              </p:par>
                              <p:par>
                                <p:cTn id="40" presetID="6" presetClass="emph" presetSubtype="0" fill="hold" nodeType="withEffect">
                                  <p:stCondLst>
                                    <p:cond delay="0"/>
                                  </p:stCondLst>
                                  <p:childTnLst>
                                    <p:animScale>
                                      <p:cBhvr>
                                        <p:cTn id="41" dur="500" fill="hold"/>
                                        <p:tgtEl>
                                          <p:spTgt spid="6"/>
                                        </p:tgtEl>
                                      </p:cBhvr>
                                      <p:by x="50000" y="50000"/>
                                    </p:animScale>
                                  </p:childTnLst>
                                </p:cTn>
                              </p:par>
                              <p:par>
                                <p:cTn id="42" presetID="63" presetClass="path" presetSubtype="0" accel="50000" decel="50000" fill="hold" nodeType="withEffect">
                                  <p:stCondLst>
                                    <p:cond delay="0"/>
                                  </p:stCondLst>
                                  <p:childTnLst>
                                    <p:animMotion origin="layout" path="M 2.91667E-6 7.40741E-7 L 0.11797 0.00278 " pathEditMode="relative" rAng="0" ptsTypes="AA">
                                      <p:cBhvr>
                                        <p:cTn id="43" dur="500" fill="hold"/>
                                        <p:tgtEl>
                                          <p:spTgt spid="31"/>
                                        </p:tgtEl>
                                        <p:attrNameLst>
                                          <p:attrName>ppt_x</p:attrName>
                                          <p:attrName>ppt_y</p:attrName>
                                        </p:attrNameLst>
                                      </p:cBhvr>
                                      <p:rCtr x="5898" y="139"/>
                                    </p:animMotion>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 presetClass="mediacall" presetSubtype="0" fill="hold" nodeType="withEffect">
                                  <p:stCondLst>
                                    <p:cond delay="0"/>
                                  </p:stCondLst>
                                  <p:childTnLst>
                                    <p:cmd type="call" cmd="playFrom(0.0)">
                                      <p:cBhvr>
                                        <p:cTn id="52" dur="4063" fill="hold"/>
                                        <p:tgtEl>
                                          <p:spTgt spid="72"/>
                                        </p:tgtEl>
                                      </p:cBhvr>
                                    </p:cmd>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1"/>
                                        </p:tgtEl>
                                        <p:attrNameLst>
                                          <p:attrName>fillcolor</p:attrName>
                                        </p:attrNameLst>
                                      </p:cBhvr>
                                      <p:to>
                                        <a:srgbClr val="00B0F0"/>
                                      </p:to>
                                    </p:animClr>
                                    <p:set>
                                      <p:cBhvr>
                                        <p:cTn id="58" dur="500" fill="hold"/>
                                        <p:tgtEl>
                                          <p:spTgt spid="51"/>
                                        </p:tgtEl>
                                        <p:attrNameLst>
                                          <p:attrName>fill.type</p:attrName>
                                        </p:attrNameLst>
                                      </p:cBhvr>
                                      <p:to>
                                        <p:strVal val="solid"/>
                                      </p:to>
                                    </p:set>
                                    <p:set>
                                      <p:cBhvr>
                                        <p:cTn id="59" dur="500" fill="hold"/>
                                        <p:tgtEl>
                                          <p:spTgt spid="5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391" fill="hold"/>
                                        <p:tgtEl>
                                          <p:spTgt spid="74"/>
                                        </p:tgtEl>
                                      </p:cBhvr>
                                    </p:cmd>
                                  </p:childTnLst>
                                </p:cTn>
                              </p:par>
                              <p:par>
                                <p:cTn id="62" presetID="42" presetClass="path" presetSubtype="0" accel="50000" decel="50000" fill="hold" nodeType="withEffect">
                                  <p:stCondLst>
                                    <p:cond delay="0"/>
                                  </p:stCondLst>
                                  <p:childTnLst>
                                    <p:animMotion origin="layout" path="M -1.25E-6 -2.22222E-6 L -0.20312 -0.36412 " pathEditMode="relative" rAng="0" ptsTypes="AA">
                                      <p:cBhvr>
                                        <p:cTn id="63" dur="500" fill="hold"/>
                                        <p:tgtEl>
                                          <p:spTgt spid="6"/>
                                        </p:tgtEl>
                                        <p:attrNameLst>
                                          <p:attrName>ppt_x</p:attrName>
                                          <p:attrName>ppt_y</p:attrName>
                                        </p:attrNameLst>
                                      </p:cBhvr>
                                      <p:rCtr x="-10156" y="-18218"/>
                                    </p:animMotion>
                                  </p:childTnLst>
                                </p:cTn>
                              </p:par>
                              <p:par>
                                <p:cTn id="64" presetID="35" presetClass="path" presetSubtype="0" accel="50000" decel="50000" fill="hold" nodeType="withEffect">
                                  <p:stCondLst>
                                    <p:cond delay="0"/>
                                  </p:stCondLst>
                                  <p:childTnLst>
                                    <p:animMotion origin="layout" path="M 2.91667E-6 7.40741E-7 L -0.1349 0.00278 " pathEditMode="relative" rAng="0" ptsTypes="AA">
                                      <p:cBhvr>
                                        <p:cTn id="65" dur="500" fill="hold"/>
                                        <p:tgtEl>
                                          <p:spTgt spid="31"/>
                                        </p:tgtEl>
                                        <p:attrNameLst>
                                          <p:attrName>ppt_x</p:attrName>
                                          <p:attrName>ppt_y</p:attrName>
                                        </p:attrNameLst>
                                      </p:cBhvr>
                                      <p:rCtr x="-6745" y="139"/>
                                    </p:animMotion>
                                  </p:childTnLst>
                                </p:cTn>
                              </p:par>
                            </p:childTnLst>
                          </p:cTn>
                        </p:par>
                        <p:par>
                          <p:cTn id="66" fill="hold">
                            <p:stCondLst>
                              <p:cond delay="500"/>
                            </p:stCondLst>
                            <p:childTnLst>
                              <p:par>
                                <p:cTn id="67" presetID="10" presetClass="exit" presetSubtype="0" fill="hold" nodeType="after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par>
                                <p:cTn id="82" presetID="1" presetClass="mediacall" presetSubtype="0" fill="hold" nodeType="withEffect">
                                  <p:stCondLst>
                                    <p:cond delay="0"/>
                                  </p:stCondLst>
                                  <p:childTnLst>
                                    <p:cmd type="call" cmd="playFrom(0.0)">
                                      <p:cBhvr>
                                        <p:cTn id="83" dur="589" fill="hold"/>
                                        <p:tgtEl>
                                          <p:spTgt spid="73"/>
                                        </p:tgtEl>
                                      </p:cBhvr>
                                    </p:cmd>
                                  </p:childTnLst>
                                </p:cTn>
                              </p:par>
                            </p:childTnLst>
                          </p:cTn>
                        </p:par>
                      </p:childTnLst>
                    </p:cTn>
                  </p:par>
                </p:childTnLst>
              </p:cTn>
              <p:nextCondLst>
                <p:cond evt="onClick" delay="0">
                  <p:tgtEl>
                    <p:spTgt spid="51"/>
                  </p:tgtEl>
                </p:cond>
              </p:nextCondLst>
            </p:seq>
            <p:audio>
              <p:cMediaNode vol="80000">
                <p:cTn id="84" fill="hold" display="0">
                  <p:stCondLst>
                    <p:cond delay="indefinite"/>
                  </p:stCondLst>
                  <p:endCondLst>
                    <p:cond evt="onStopAudio" delay="0">
                      <p:tgtEl>
                        <p:sldTgt/>
                      </p:tgtEl>
                    </p:cond>
                  </p:endCondLst>
                </p:cTn>
                <p:tgtEl>
                  <p:spTgt spid="72"/>
                </p:tgtEl>
              </p:cMediaNode>
            </p:audio>
            <p:audio>
              <p:cMediaNode vol="80000">
                <p:cTn id="85" fill="hold" display="0">
                  <p:stCondLst>
                    <p:cond delay="indefinite"/>
                  </p:stCondLst>
                  <p:endCondLst>
                    <p:cond evt="onStopAudio" delay="0">
                      <p:tgtEl>
                        <p:sldTgt/>
                      </p:tgtEl>
                    </p:cond>
                  </p:endCondLst>
                </p:cTn>
                <p:tgtEl>
                  <p:spTgt spid="73"/>
                </p:tgtEl>
              </p:cMediaNode>
            </p:audio>
            <p:audio>
              <p:cMediaNode vol="80000">
                <p:cTn id="86"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D6A9AF83-E759-4661-8F42-DBBC94F92754}"/>
              </a:ext>
            </a:extLst>
          </p:cNvPr>
          <p:cNvSpPr/>
          <p:nvPr/>
        </p:nvSpPr>
        <p:spPr>
          <a:xfrm>
            <a:off x="0" y="2014391"/>
            <a:ext cx="9144000" cy="51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41" name="Rectangle 40">
            <a:extLst>
              <a:ext uri="{FF2B5EF4-FFF2-40B4-BE49-F238E27FC236}">
                <a16:creationId xmlns:a16="http://schemas.microsoft.com/office/drawing/2014/main" xmlns="" id="{FB862C0F-CC9C-4C39-B3A8-F396CB0BF118}"/>
              </a:ext>
            </a:extLst>
          </p:cNvPr>
          <p:cNvSpPr/>
          <p:nvPr/>
        </p:nvSpPr>
        <p:spPr>
          <a:xfrm>
            <a:off x="0" y="642938"/>
            <a:ext cx="9144000" cy="3935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40" name="Rectangle 39">
            <a:extLst>
              <a:ext uri="{FF2B5EF4-FFF2-40B4-BE49-F238E27FC236}">
                <a16:creationId xmlns:a16="http://schemas.microsoft.com/office/drawing/2014/main" xmlns="" id="{D12B0EA7-893C-47BB-A159-7BBAE4D9E03F}"/>
              </a:ext>
            </a:extLst>
          </p:cNvPr>
          <p:cNvSpPr/>
          <p:nvPr/>
        </p:nvSpPr>
        <p:spPr>
          <a:xfrm>
            <a:off x="-42863" y="955885"/>
            <a:ext cx="9144000" cy="52168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2700" b="1" dirty="0">
              <a:solidFill>
                <a:prstClr val="white">
                  <a:lumMod val="95000"/>
                </a:prstClr>
              </a:solidFill>
              <a:latin typeface="Times New Roman" panose="02020603050405020304" pitchFamily="18" charset="0"/>
              <a:cs typeface="Times New Roman" panose="02020603050405020304" pitchFamily="18" charset="0"/>
            </a:endParaRPr>
          </a:p>
        </p:txBody>
      </p:sp>
      <p:sp>
        <p:nvSpPr>
          <p:cNvPr id="34" name="Trapezoid 33">
            <a:extLst>
              <a:ext uri="{FF2B5EF4-FFF2-40B4-BE49-F238E27FC236}">
                <a16:creationId xmlns:a16="http://schemas.microsoft.com/office/drawing/2014/main" xmlns="" id="{61A8B587-1253-4A9C-ABB9-C09E27EB15A4}"/>
              </a:ext>
            </a:extLst>
          </p:cNvPr>
          <p:cNvSpPr/>
          <p:nvPr/>
        </p:nvSpPr>
        <p:spPr>
          <a:xfrm>
            <a:off x="79787" y="2034526"/>
            <a:ext cx="8981003" cy="1394474"/>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sp>
        <p:nvSpPr>
          <p:cNvPr id="19" name="Oval 18">
            <a:extLst>
              <a:ext uri="{FF2B5EF4-FFF2-40B4-BE49-F238E27FC236}">
                <a16:creationId xmlns:a16="http://schemas.microsoft.com/office/drawing/2014/main" xmlns="" id="{C7FBA35E-4957-4116-B49B-049A2FA3DD14}"/>
              </a:ext>
            </a:extLst>
          </p:cNvPr>
          <p:cNvSpPr/>
          <p:nvPr/>
        </p:nvSpPr>
        <p:spPr>
          <a:xfrm>
            <a:off x="4593897" y="3190261"/>
            <a:ext cx="313407" cy="588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pic>
        <p:nvPicPr>
          <p:cNvPr id="45" name="Picture 44">
            <a:extLst>
              <a:ext uri="{FF2B5EF4-FFF2-40B4-BE49-F238E27FC236}">
                <a16:creationId xmlns:a16="http://schemas.microsoft.com/office/drawing/2014/main" xmlns=""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8976" y="771138"/>
            <a:ext cx="4302625" cy="1327138"/>
          </a:xfrm>
          <a:prstGeom prst="rect">
            <a:avLst/>
          </a:prstGeom>
        </p:spPr>
      </p:pic>
      <p:sp>
        <p:nvSpPr>
          <p:cNvPr id="48" name="Rectangle: Diagonal Corners Snipped 47">
            <a:extLst>
              <a:ext uri="{FF2B5EF4-FFF2-40B4-BE49-F238E27FC236}">
                <a16:creationId xmlns:a16="http://schemas.microsoft.com/office/drawing/2014/main" xmlns="" id="{1BAB9FC1-6344-4332-9C92-BB881858EAD3}"/>
              </a:ext>
            </a:extLst>
          </p:cNvPr>
          <p:cNvSpPr/>
          <p:nvPr/>
        </p:nvSpPr>
        <p:spPr>
          <a:xfrm>
            <a:off x="1579969" y="3352014"/>
            <a:ext cx="7021658" cy="973835"/>
          </a:xfrm>
          <a:prstGeom prst="snip2DiagRect">
            <a:avLst/>
          </a:prstGeom>
          <a:gradFill>
            <a:gsLst>
              <a:gs pos="0">
                <a:srgbClr val="7030A0">
                  <a:tint val="66000"/>
                  <a:satMod val="160000"/>
                </a:srgbClr>
              </a:gs>
              <a:gs pos="50000">
                <a:srgbClr val="7030A0">
                  <a:tint val="44500"/>
                  <a:satMod val="160000"/>
                </a:srgbClr>
              </a:gs>
              <a:gs pos="100000">
                <a:srgbClr val="7030A0">
                  <a:tint val="23500"/>
                  <a:satMod val="160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nl-NL" sz="2800" b="1" dirty="0">
                <a:solidFill>
                  <a:prstClr val="black"/>
                </a:solidFill>
                <a:latin typeface="Times New Roman" panose="02020603050405020304" pitchFamily="18" charset="0"/>
                <a:cs typeface="Times New Roman" panose="02020603050405020304" pitchFamily="18" charset="0"/>
              </a:rPr>
              <a:t>Tiết kiệm thời giờ là sử dụng thời giờ một cách hợp lí, có hiệu quả. </a:t>
            </a:r>
            <a:endParaRPr lang="vi-VN" altLang="vi-VN" sz="2800" b="1" dirty="0">
              <a:solidFill>
                <a:prstClr val="black"/>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xmlns="" id="{CFD0B7EB-87B7-4BDA-86C3-01F1BD1A380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164807" y="3008995"/>
            <a:ext cx="1664995" cy="1550135"/>
          </a:xfrm>
          <a:prstGeom prst="rect">
            <a:avLst/>
          </a:prstGeom>
        </p:spPr>
      </p:pic>
      <p:sp>
        <p:nvSpPr>
          <p:cNvPr id="49" name="Rectangle 48">
            <a:extLst>
              <a:ext uri="{FF2B5EF4-FFF2-40B4-BE49-F238E27FC236}">
                <a16:creationId xmlns:a16="http://schemas.microsoft.com/office/drawing/2014/main" xmlns="" id="{2EB8284A-4D28-49B2-A303-3B1FF507BC37}"/>
              </a:ext>
            </a:extLst>
          </p:cNvPr>
          <p:cNvSpPr/>
          <p:nvPr/>
        </p:nvSpPr>
        <p:spPr>
          <a:xfrm>
            <a:off x="1662820" y="4372364"/>
            <a:ext cx="3400425" cy="5088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srgbClr val="7030A0"/>
                </a:solidFill>
                <a:latin typeface="Times New Roman" panose="02020603050405020304" pitchFamily="18" charset="0"/>
                <a:cs typeface="Times New Roman" panose="02020603050405020304" pitchFamily="18" charset="0"/>
              </a:rPr>
              <a:t>A. </a:t>
            </a:r>
            <a:r>
              <a:rPr lang="en-US" sz="2400" b="1" dirty="0" err="1">
                <a:solidFill>
                  <a:srgbClr val="7030A0"/>
                </a:solidFill>
                <a:latin typeface="Times New Roman" panose="02020603050405020304" pitchFamily="18" charset="0"/>
                <a:cs typeface="Times New Roman" panose="02020603050405020304" pitchFamily="18" charset="0"/>
              </a:rPr>
              <a:t>Không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thành</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xmlns="" id="{120F417C-22B5-41CB-9376-E9C0C14AEF57}"/>
              </a:ext>
            </a:extLst>
          </p:cNvPr>
          <p:cNvSpPr/>
          <p:nvPr/>
        </p:nvSpPr>
        <p:spPr>
          <a:xfrm>
            <a:off x="5201205" y="4372366"/>
            <a:ext cx="3400425" cy="50886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a:solidFill>
                  <a:srgbClr val="7030A0"/>
                </a:solidFill>
                <a:latin typeface="Times New Roman" panose="02020603050405020304" pitchFamily="18" charset="0"/>
                <a:cs typeface="Times New Roman" panose="02020603050405020304" pitchFamily="18" charset="0"/>
              </a:rPr>
              <a:t>B. </a:t>
            </a:r>
            <a:r>
              <a:rPr lang="en-US" sz="2400" b="1" dirty="0" err="1">
                <a:solidFill>
                  <a:srgbClr val="7030A0"/>
                </a:solidFill>
                <a:latin typeface="Times New Roman" panose="02020603050405020304" pitchFamily="18" charset="0"/>
                <a:cs typeface="Times New Roman" panose="02020603050405020304" pitchFamily="18" charset="0"/>
              </a:rPr>
              <a:t>Tán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thành</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8036AD6F-2336-469C-87BA-1A8DEACB1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4138301" y="1243876"/>
            <a:ext cx="947738" cy="942848"/>
          </a:xfrm>
          <a:prstGeom prst="rect">
            <a:avLst/>
          </a:prstGeom>
        </p:spPr>
      </p:pic>
      <p:pic>
        <p:nvPicPr>
          <p:cNvPr id="6" name="Picture 5">
            <a:extLst>
              <a:ext uri="{FF2B5EF4-FFF2-40B4-BE49-F238E27FC236}">
                <a16:creationId xmlns:a16="http://schemas.microsoft.com/office/drawing/2014/main" xmlns="" id="{7CC4A505-5F6C-4DDC-AED4-B45E449545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144" y="2901441"/>
            <a:ext cx="442913" cy="332185"/>
          </a:xfrm>
          <a:prstGeom prst="rect">
            <a:avLst/>
          </a:prstGeom>
        </p:spPr>
      </p:pic>
      <p:pic>
        <p:nvPicPr>
          <p:cNvPr id="61" name="Picture 60">
            <a:extLst>
              <a:ext uri="{FF2B5EF4-FFF2-40B4-BE49-F238E27FC236}">
                <a16:creationId xmlns:a16="http://schemas.microsoft.com/office/drawing/2014/main" xmlns="" id="{004BB906-C97F-466F-957E-98E55AF8749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5376952" y="1379260"/>
            <a:ext cx="585788" cy="798116"/>
          </a:xfrm>
          <a:prstGeom prst="rect">
            <a:avLst/>
          </a:prstGeom>
        </p:spPr>
      </p:pic>
      <p:pic>
        <p:nvPicPr>
          <p:cNvPr id="67" name="Picture 66">
            <a:extLst>
              <a:ext uri="{FF2B5EF4-FFF2-40B4-BE49-F238E27FC236}">
                <a16:creationId xmlns:a16="http://schemas.microsoft.com/office/drawing/2014/main" xmlns="" id="{C1209640-D20E-4B86-B18B-E282281BF1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2608688" y="1080694"/>
            <a:ext cx="947738" cy="1105998"/>
          </a:xfrm>
          <a:prstGeom prst="rect">
            <a:avLst/>
          </a:prstGeom>
        </p:spPr>
      </p:pic>
      <p:pic>
        <p:nvPicPr>
          <p:cNvPr id="72" name="chon sai">
            <a:hlinkClick r:id="" action="ppaction://media"/>
            <a:extLst>
              <a:ext uri="{FF2B5EF4-FFF2-40B4-BE49-F238E27FC236}">
                <a16:creationId xmlns:a16="http://schemas.microsoft.com/office/drawing/2014/main" xmlns=""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39943" y="1638130"/>
            <a:ext cx="457200" cy="342900"/>
          </a:xfrm>
          <a:prstGeom prst="rect">
            <a:avLst/>
          </a:prstGeom>
        </p:spPr>
      </p:pic>
      <p:pic>
        <p:nvPicPr>
          <p:cNvPr id="73" name="F_YEAH">
            <a:hlinkClick r:id="" action="ppaction://media"/>
            <a:extLst>
              <a:ext uri="{FF2B5EF4-FFF2-40B4-BE49-F238E27FC236}">
                <a16:creationId xmlns:a16="http://schemas.microsoft.com/office/drawing/2014/main" xmlns=""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275977" y="873825"/>
            <a:ext cx="457200" cy="342900"/>
          </a:xfrm>
          <a:prstGeom prst="rect">
            <a:avLst/>
          </a:prstGeom>
        </p:spPr>
      </p:pic>
      <p:pic>
        <p:nvPicPr>
          <p:cNvPr id="74" name="soccer-ball-kick_zy1CD24_">
            <a:hlinkClick r:id="" action="ppaction://media"/>
            <a:extLst>
              <a:ext uri="{FF2B5EF4-FFF2-40B4-BE49-F238E27FC236}">
                <a16:creationId xmlns:a16="http://schemas.microsoft.com/office/drawing/2014/main" xmlns=""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9339943" y="2279877"/>
            <a:ext cx="457200" cy="342900"/>
          </a:xfrm>
          <a:prstGeom prst="rect">
            <a:avLst/>
          </a:prstGeom>
        </p:spPr>
      </p:pic>
      <p:pic>
        <p:nvPicPr>
          <p:cNvPr id="77" name="Picture 76">
            <a:extLst>
              <a:ext uri="{FF2B5EF4-FFF2-40B4-BE49-F238E27FC236}">
                <a16:creationId xmlns:a16="http://schemas.microsoft.com/office/drawing/2014/main" xmlns="" id="{68822157-54C2-4D61-A534-99A04F077B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428875" y="1784155"/>
            <a:ext cx="4286250" cy="1575197"/>
          </a:xfrm>
          <a:prstGeom prst="rect">
            <a:avLst/>
          </a:prstGeom>
        </p:spPr>
      </p:pic>
    </p:spTree>
    <p:extLst>
      <p:ext uri="{BB962C8B-B14F-4D97-AF65-F5344CB8AC3E}">
        <p14:creationId xmlns:p14="http://schemas.microsoft.com/office/powerpoint/2010/main" val="223669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nodePh="1">
                                  <p:stCondLst>
                                    <p:cond delay="0"/>
                                  </p:stCondLst>
                                  <p:endCondLst>
                                    <p:cond evt="begin" delay="0">
                                      <p:tn val="5"/>
                                    </p:cond>
                                  </p:endCondLst>
                                  <p:iterate type="lt">
                                    <p:tmPct val="4000"/>
                                  </p:iterate>
                                  <p:childTnLst>
                                    <p:set>
                                      <p:cBhvr override="childStyle">
                                        <p:cTn id="6" dur="1000" fill="hold"/>
                                        <p:tgtEl>
                                          <p:spTgt spid="40">
                                            <p:txEl>
                                              <p:pRg st="0" end="0"/>
                                            </p:txEl>
                                          </p:spTgt>
                                        </p:tgtEl>
                                        <p:attrNameLst>
                                          <p:attrName>style.color</p:attrName>
                                        </p:attrNameLst>
                                      </p:cBhvr>
                                      <p:to>
                                        <p:clrVal>
                                          <a:schemeClr val="accent2"/>
                                        </p:clrVal>
                                      </p:to>
                                    </p:set>
                                    <p:set>
                                      <p:cBhvr>
                                        <p:cTn id="7" dur="1000" fill="hold"/>
                                        <p:tgtEl>
                                          <p:spTgt spid="40">
                                            <p:txEl>
                                              <p:pRg st="0" end="0"/>
                                            </p:txEl>
                                          </p:spTgt>
                                        </p:tgtEl>
                                        <p:attrNameLst>
                                          <p:attrName>fillcolor</p:attrName>
                                        </p:attrNameLst>
                                      </p:cBhvr>
                                      <p:to>
                                        <p:clrVal>
                                          <a:schemeClr val="accent2"/>
                                        </p:clrVal>
                                      </p:to>
                                    </p:set>
                                    <p:set>
                                      <p:cBhvr>
                                        <p:cTn id="8" dur="1000" fill="hold"/>
                                        <p:tgtEl>
                                          <p:spTgt spid="40">
                                            <p:txEl>
                                              <p:pRg st="0" end="0"/>
                                            </p:txEl>
                                          </p:spTgt>
                                        </p:tgtEl>
                                        <p:attrNameLst>
                                          <p:attrName>fill.type</p:attrName>
                                        </p:attrNameLst>
                                      </p:cBhvr>
                                      <p:to>
                                        <p:strVal val="solid"/>
                                      </p:to>
                                    </p:set>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9"/>
                                        </p:tgtEl>
                                        <p:attrNameLst>
                                          <p:attrName>fillcolor</p:attrName>
                                        </p:attrNameLst>
                                      </p:cBhvr>
                                      <p:to>
                                        <a:srgbClr val="FF0000"/>
                                      </p:to>
                                    </p:animClr>
                                    <p:set>
                                      <p:cBhvr>
                                        <p:cTn id="34" dur="500" fill="hold"/>
                                        <p:tgtEl>
                                          <p:spTgt spid="49"/>
                                        </p:tgtEl>
                                        <p:attrNameLst>
                                          <p:attrName>fill.type</p:attrName>
                                        </p:attrNameLst>
                                      </p:cBhvr>
                                      <p:to>
                                        <p:strVal val="solid"/>
                                      </p:to>
                                    </p:set>
                                    <p:set>
                                      <p:cBhvr>
                                        <p:cTn id="35" dur="500" fill="hold"/>
                                        <p:tgtEl>
                                          <p:spTgt spid="49"/>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391" fill="hold"/>
                                        <p:tgtEl>
                                          <p:spTgt spid="74"/>
                                        </p:tgtEl>
                                      </p:cBhvr>
                                    </p:cmd>
                                  </p:childTnLst>
                                </p:cTn>
                              </p:par>
                              <p:par>
                                <p:cTn id="38" presetID="42" presetClass="path" presetSubtype="0" accel="50000" decel="50000" fill="hold" nodeType="withEffect">
                                  <p:stCondLst>
                                    <p:cond delay="0"/>
                                  </p:stCondLst>
                                  <p:childTnLst>
                                    <p:animMotion origin="layout" path="M -4.44444E-6 3.7037E-6 L -0.18194 -0.33102 " pathEditMode="relative" rAng="0" ptsTypes="AA">
                                      <p:cBhvr>
                                        <p:cTn id="39" dur="500" fill="hold"/>
                                        <p:tgtEl>
                                          <p:spTgt spid="6"/>
                                        </p:tgtEl>
                                        <p:attrNameLst>
                                          <p:attrName>ppt_x</p:attrName>
                                          <p:attrName>ppt_y</p:attrName>
                                        </p:attrNameLst>
                                      </p:cBhvr>
                                      <p:rCtr x="-9097" y="-16551"/>
                                    </p:animMotion>
                                  </p:childTnLst>
                                </p:cTn>
                              </p:par>
                              <p:par>
                                <p:cTn id="40" presetID="6" presetClass="emph" presetSubtype="0" fill="hold" nodeType="withEffect">
                                  <p:stCondLst>
                                    <p:cond delay="0"/>
                                  </p:stCondLst>
                                  <p:childTnLst>
                                    <p:animScale>
                                      <p:cBhvr>
                                        <p:cTn id="41" dur="500" fill="hold"/>
                                        <p:tgtEl>
                                          <p:spTgt spid="6"/>
                                        </p:tgtEl>
                                      </p:cBhvr>
                                      <p:by x="50000" y="50000"/>
                                    </p:animScale>
                                  </p:childTnLst>
                                </p:cTn>
                              </p:par>
                              <p:par>
                                <p:cTn id="42" presetID="63" presetClass="path" presetSubtype="0" accel="50000" decel="50000" fill="hold" nodeType="withEffect">
                                  <p:stCondLst>
                                    <p:cond delay="0"/>
                                  </p:stCondLst>
                                  <p:childTnLst>
                                    <p:animMotion origin="layout" path="M 2.91667E-6 7.40741E-7 L 0.11797 0.00278 " pathEditMode="relative" rAng="0" ptsTypes="AA">
                                      <p:cBhvr>
                                        <p:cTn id="43" dur="500" fill="hold"/>
                                        <p:tgtEl>
                                          <p:spTgt spid="31"/>
                                        </p:tgtEl>
                                        <p:attrNameLst>
                                          <p:attrName>ppt_x</p:attrName>
                                          <p:attrName>ppt_y</p:attrName>
                                        </p:attrNameLst>
                                      </p:cBhvr>
                                      <p:rCtr x="5898" y="139"/>
                                    </p:animMotion>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 presetClass="mediacall" presetSubtype="0" fill="hold" nodeType="withEffect">
                                  <p:stCondLst>
                                    <p:cond delay="0"/>
                                  </p:stCondLst>
                                  <p:childTnLst>
                                    <p:cmd type="call" cmd="playFrom(0.0)">
                                      <p:cBhvr>
                                        <p:cTn id="52" dur="4063" fill="hold"/>
                                        <p:tgtEl>
                                          <p:spTgt spid="72"/>
                                        </p:tgtEl>
                                      </p:cBhvr>
                                    </p:cmd>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1"/>
                                        </p:tgtEl>
                                        <p:attrNameLst>
                                          <p:attrName>fillcolor</p:attrName>
                                        </p:attrNameLst>
                                      </p:cBhvr>
                                      <p:to>
                                        <a:srgbClr val="00B0F0"/>
                                      </p:to>
                                    </p:animClr>
                                    <p:set>
                                      <p:cBhvr>
                                        <p:cTn id="58" dur="500" fill="hold"/>
                                        <p:tgtEl>
                                          <p:spTgt spid="51"/>
                                        </p:tgtEl>
                                        <p:attrNameLst>
                                          <p:attrName>fill.type</p:attrName>
                                        </p:attrNameLst>
                                      </p:cBhvr>
                                      <p:to>
                                        <p:strVal val="solid"/>
                                      </p:to>
                                    </p:set>
                                    <p:set>
                                      <p:cBhvr>
                                        <p:cTn id="59" dur="500" fill="hold"/>
                                        <p:tgtEl>
                                          <p:spTgt spid="5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391" fill="hold"/>
                                        <p:tgtEl>
                                          <p:spTgt spid="74"/>
                                        </p:tgtEl>
                                      </p:cBhvr>
                                    </p:cmd>
                                  </p:childTnLst>
                                </p:cTn>
                              </p:par>
                              <p:par>
                                <p:cTn id="62" presetID="42" presetClass="path" presetSubtype="0" accel="50000" decel="50000" fill="hold" nodeType="withEffect">
                                  <p:stCondLst>
                                    <p:cond delay="0"/>
                                  </p:stCondLst>
                                  <p:childTnLst>
                                    <p:animMotion origin="layout" path="M -4.44444E-6 3.7037E-6 L -0.20312 -0.36412 " pathEditMode="relative" rAng="0" ptsTypes="AA">
                                      <p:cBhvr>
                                        <p:cTn id="63" dur="500" fill="hold"/>
                                        <p:tgtEl>
                                          <p:spTgt spid="6"/>
                                        </p:tgtEl>
                                        <p:attrNameLst>
                                          <p:attrName>ppt_x</p:attrName>
                                          <p:attrName>ppt_y</p:attrName>
                                        </p:attrNameLst>
                                      </p:cBhvr>
                                      <p:rCtr x="-10156" y="-18218"/>
                                    </p:animMotion>
                                  </p:childTnLst>
                                </p:cTn>
                              </p:par>
                              <p:par>
                                <p:cTn id="64" presetID="35" presetClass="path" presetSubtype="0" accel="50000" decel="50000" fill="hold" nodeType="withEffect">
                                  <p:stCondLst>
                                    <p:cond delay="0"/>
                                  </p:stCondLst>
                                  <p:childTnLst>
                                    <p:animMotion origin="layout" path="M 2.91667E-6 7.40741E-7 L -0.1349 0.00278 " pathEditMode="relative" rAng="0" ptsTypes="AA">
                                      <p:cBhvr>
                                        <p:cTn id="65" dur="500" fill="hold"/>
                                        <p:tgtEl>
                                          <p:spTgt spid="31"/>
                                        </p:tgtEl>
                                        <p:attrNameLst>
                                          <p:attrName>ppt_x</p:attrName>
                                          <p:attrName>ppt_y</p:attrName>
                                        </p:attrNameLst>
                                      </p:cBhvr>
                                      <p:rCtr x="-6745" y="139"/>
                                    </p:animMotion>
                                  </p:childTnLst>
                                </p:cTn>
                              </p:par>
                            </p:childTnLst>
                          </p:cTn>
                        </p:par>
                        <p:par>
                          <p:cTn id="66" fill="hold">
                            <p:stCondLst>
                              <p:cond delay="500"/>
                            </p:stCondLst>
                            <p:childTnLst>
                              <p:par>
                                <p:cTn id="67" presetID="10" presetClass="exit" presetSubtype="0" fill="hold" nodeType="after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par>
                                <p:cTn id="82" presetID="1" presetClass="mediacall" presetSubtype="0" fill="hold" nodeType="withEffect">
                                  <p:stCondLst>
                                    <p:cond delay="0"/>
                                  </p:stCondLst>
                                  <p:childTnLst>
                                    <p:cmd type="call" cmd="playFrom(0.0)">
                                      <p:cBhvr>
                                        <p:cTn id="83" dur="589" fill="hold"/>
                                        <p:tgtEl>
                                          <p:spTgt spid="73"/>
                                        </p:tgtEl>
                                      </p:cBhvr>
                                    </p:cmd>
                                  </p:childTnLst>
                                </p:cTn>
                              </p:par>
                            </p:childTnLst>
                          </p:cTn>
                        </p:par>
                      </p:childTnLst>
                    </p:cTn>
                  </p:par>
                </p:childTnLst>
              </p:cTn>
              <p:nextCondLst>
                <p:cond evt="onClick" delay="0">
                  <p:tgtEl>
                    <p:spTgt spid="51"/>
                  </p:tgtEl>
                </p:cond>
              </p:nextCondLst>
            </p:seq>
            <p:audio>
              <p:cMediaNode vol="80000">
                <p:cTn id="84" fill="hold" display="0">
                  <p:stCondLst>
                    <p:cond delay="indefinite"/>
                  </p:stCondLst>
                  <p:endCondLst>
                    <p:cond evt="onStopAudio" delay="0">
                      <p:tgtEl>
                        <p:sldTgt/>
                      </p:tgtEl>
                    </p:cond>
                  </p:endCondLst>
                </p:cTn>
                <p:tgtEl>
                  <p:spTgt spid="72"/>
                </p:tgtEl>
              </p:cMediaNode>
            </p:audio>
            <p:audio>
              <p:cMediaNode vol="80000">
                <p:cTn id="85" fill="hold" display="0">
                  <p:stCondLst>
                    <p:cond delay="indefinite"/>
                  </p:stCondLst>
                  <p:endCondLst>
                    <p:cond evt="onStopAudio" delay="0">
                      <p:tgtEl>
                        <p:sldTgt/>
                      </p:tgtEl>
                    </p:cond>
                  </p:endCondLst>
                </p:cTn>
                <p:tgtEl>
                  <p:spTgt spid="73"/>
                </p:tgtEl>
              </p:cMediaNode>
            </p:audio>
            <p:audio>
              <p:cMediaNode vol="80000">
                <p:cTn id="86"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oCon-PhuongThao-NgocLe_8qx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334000" y="3657600"/>
            <a:ext cx="609600" cy="457200"/>
          </a:xfrm>
          <a:prstGeom prst="rect">
            <a:avLst/>
          </a:prstGeom>
        </p:spPr>
      </p:pic>
      <p:sp>
        <p:nvSpPr>
          <p:cNvPr id="8" name="Text Box 13"/>
          <p:cNvSpPr txBox="1">
            <a:spLocks noChangeArrowheads="1"/>
          </p:cNvSpPr>
          <p:nvPr/>
        </p:nvSpPr>
        <p:spPr bwMode="auto">
          <a:xfrm>
            <a:off x="990600" y="1094185"/>
            <a:ext cx="74676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vi-VN" sz="2800" dirty="0">
                <a:solidFill>
                  <a:srgbClr val="002060"/>
                </a:solidFill>
                <a:latin typeface="Times New Roman" pitchFamily="18" charset="0"/>
                <a:cs typeface="Times New Roman" pitchFamily="18" charset="0"/>
              </a:rPr>
              <a:t>Ba </a:t>
            </a:r>
            <a:r>
              <a:rPr lang="en-US" altLang="vi-VN" sz="2800" dirty="0" err="1">
                <a:solidFill>
                  <a:srgbClr val="002060"/>
                </a:solidFill>
                <a:latin typeface="Times New Roman" pitchFamily="18" charset="0"/>
                <a:cs typeface="Times New Roman" pitchFamily="18" charset="0"/>
              </a:rPr>
              <a:t>sẽ</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là</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cánh</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chim</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cho</a:t>
            </a:r>
            <a:r>
              <a:rPr lang="en-US" altLang="vi-VN" sz="2800" dirty="0">
                <a:solidFill>
                  <a:srgbClr val="002060"/>
                </a:solidFill>
                <a:latin typeface="Times New Roman" pitchFamily="18" charset="0"/>
                <a:cs typeface="Times New Roman" pitchFamily="18" charset="0"/>
              </a:rPr>
              <a:t> con bay </a:t>
            </a:r>
            <a:r>
              <a:rPr lang="en-US" altLang="vi-VN" sz="2800" dirty="0" err="1">
                <a:solidFill>
                  <a:srgbClr val="002060"/>
                </a:solidFill>
                <a:latin typeface="Times New Roman" pitchFamily="18" charset="0"/>
                <a:cs typeface="Times New Roman" pitchFamily="18" charset="0"/>
              </a:rPr>
              <a:t>thật</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xa</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Mẹ</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sẽ</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là</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cành</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hoa</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cho</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cài</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lên</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ngực</a:t>
            </a:r>
            <a:r>
              <a:rPr lang="en-US" altLang="vi-VN" sz="2800" dirty="0">
                <a:solidFill>
                  <a:srgbClr val="002060"/>
                </a:solidFill>
                <a:latin typeface="Times New Roman" pitchFamily="18" charset="0"/>
                <a:cs typeface="Times New Roman" pitchFamily="18" charset="0"/>
              </a:rPr>
              <a:t>                   Ba </a:t>
            </a:r>
            <a:r>
              <a:rPr lang="en-US" altLang="vi-VN" sz="2800" dirty="0" err="1">
                <a:solidFill>
                  <a:srgbClr val="002060"/>
                </a:solidFill>
                <a:latin typeface="Times New Roman" pitchFamily="18" charset="0"/>
                <a:cs typeface="Times New Roman" pitchFamily="18" charset="0"/>
              </a:rPr>
              <a:t>mẹ</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là</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lá</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chắn</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che</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chở</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suốt</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đời</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Khi</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là</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ba</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của</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ba</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rất</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ngoan</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Khi</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là</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mẹ</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của</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mẹ</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rất</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hiền</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Rồi</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mai</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khôn</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lớn</a:t>
            </a:r>
            <a:r>
              <a:rPr lang="en-US" altLang="vi-VN" sz="2800" dirty="0">
                <a:solidFill>
                  <a:srgbClr val="002060"/>
                </a:solidFill>
                <a:latin typeface="Times New Roman" pitchFamily="18" charset="0"/>
                <a:cs typeface="Times New Roman" pitchFamily="18" charset="0"/>
              </a:rPr>
              <a:t>, bay </a:t>
            </a:r>
            <a:r>
              <a:rPr lang="en-US" altLang="vi-VN" sz="2800" dirty="0" err="1">
                <a:solidFill>
                  <a:srgbClr val="002060"/>
                </a:solidFill>
                <a:latin typeface="Times New Roman" pitchFamily="18" charset="0"/>
                <a:cs typeface="Times New Roman" pitchFamily="18" charset="0"/>
              </a:rPr>
              <a:t>đi</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khắp</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mọi</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miền</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đừng</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quên</a:t>
            </a:r>
            <a:r>
              <a:rPr lang="en-US" altLang="vi-VN" sz="2800" dirty="0">
                <a:solidFill>
                  <a:srgbClr val="002060"/>
                </a:solidFill>
                <a:latin typeface="Times New Roman" pitchFamily="18" charset="0"/>
                <a:cs typeface="Times New Roman" pitchFamily="18" charset="0"/>
              </a:rPr>
              <a:t> con </a:t>
            </a:r>
            <a:r>
              <a:rPr lang="en-US" altLang="vi-VN" sz="2800" dirty="0" err="1">
                <a:solidFill>
                  <a:srgbClr val="002060"/>
                </a:solidFill>
                <a:latin typeface="Times New Roman" pitchFamily="18" charset="0"/>
                <a:cs typeface="Times New Roman" pitchFamily="18" charset="0"/>
              </a:rPr>
              <a:t>nhé</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ba</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mẹ</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là</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quê</a:t>
            </a:r>
            <a:r>
              <a:rPr lang="en-US" altLang="vi-VN" sz="2800" dirty="0">
                <a:solidFill>
                  <a:srgbClr val="002060"/>
                </a:solidFill>
                <a:latin typeface="Times New Roman" pitchFamily="18" charset="0"/>
                <a:cs typeface="Times New Roman" pitchFamily="18" charset="0"/>
              </a:rPr>
              <a:t> </a:t>
            </a:r>
            <a:r>
              <a:rPr lang="en-US" altLang="vi-VN" sz="2800" dirty="0" err="1">
                <a:solidFill>
                  <a:srgbClr val="002060"/>
                </a:solidFill>
                <a:latin typeface="Times New Roman" pitchFamily="18" charset="0"/>
                <a:cs typeface="Times New Roman" pitchFamily="18" charset="0"/>
              </a:rPr>
              <a:t>hương</a:t>
            </a:r>
            <a:r>
              <a:rPr lang="en-US" altLang="vi-VN" sz="2800" dirty="0">
                <a:solidFill>
                  <a:srgbClr val="002060"/>
                </a:solidFill>
                <a:latin typeface="Times New Roman" pitchFamily="18" charset="0"/>
                <a:cs typeface="Times New Roman" pitchFamily="18" charset="0"/>
              </a:rPr>
              <a:t>.</a:t>
            </a:r>
          </a:p>
          <a:p>
            <a:pPr algn="ctr" eaLnBrk="1" hangingPunct="1">
              <a:spcBef>
                <a:spcPct val="50000"/>
              </a:spcBef>
            </a:pPr>
            <a:endParaRPr lang="en-US" altLang="vi-VN" sz="2800" dirty="0">
              <a:solidFill>
                <a:srgbClr val="002060"/>
              </a:solidFill>
              <a:latin typeface="Times New Roman" pitchFamily="18" charset="0"/>
              <a:cs typeface="Times New Roman" pitchFamily="18" charset="0"/>
            </a:endParaRPr>
          </a:p>
        </p:txBody>
      </p:sp>
      <p:pic>
        <p:nvPicPr>
          <p:cNvPr id="9" name="Picture 16" descr="girl_music_trombone_hg_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105150"/>
            <a:ext cx="11668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boy_playing_saxophone_hg_cl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98145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8" descr="Picture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35052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boy_playing_violin_hg_cl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038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Picture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619" y="114300"/>
            <a:ext cx="4714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
          <p:cNvSpPr txBox="1">
            <a:spLocks noChangeArrowheads="1"/>
          </p:cNvSpPr>
          <p:nvPr/>
        </p:nvSpPr>
        <p:spPr bwMode="auto">
          <a:xfrm>
            <a:off x="4486282" y="682231"/>
            <a:ext cx="2448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vi-VN" sz="2400" b="1" dirty="0" err="1">
                <a:solidFill>
                  <a:srgbClr val="000000"/>
                </a:solidFill>
                <a:latin typeface="Times New Roman" pitchFamily="18" charset="0"/>
                <a:cs typeface="Times New Roman" pitchFamily="18" charset="0"/>
              </a:rPr>
              <a:t>Phạm</a:t>
            </a:r>
            <a:r>
              <a:rPr lang="en-US" altLang="vi-VN" sz="2400" b="1" dirty="0">
                <a:solidFill>
                  <a:srgbClr val="000000"/>
                </a:solidFill>
                <a:latin typeface="Times New Roman" pitchFamily="18" charset="0"/>
                <a:cs typeface="Times New Roman" pitchFamily="18" charset="0"/>
              </a:rPr>
              <a:t> </a:t>
            </a:r>
            <a:r>
              <a:rPr lang="en-US" altLang="vi-VN" sz="2400" b="1" dirty="0" err="1">
                <a:solidFill>
                  <a:srgbClr val="000000"/>
                </a:solidFill>
                <a:latin typeface="Times New Roman" pitchFamily="18" charset="0"/>
                <a:cs typeface="Times New Roman" pitchFamily="18" charset="0"/>
              </a:rPr>
              <a:t>Trọng</a:t>
            </a:r>
            <a:r>
              <a:rPr lang="en-US" altLang="vi-VN" sz="2400" b="1" dirty="0">
                <a:solidFill>
                  <a:srgbClr val="000000"/>
                </a:solidFill>
                <a:latin typeface="Times New Roman" pitchFamily="18" charset="0"/>
                <a:cs typeface="Times New Roman" pitchFamily="18" charset="0"/>
              </a:rPr>
              <a:t> </a:t>
            </a:r>
            <a:r>
              <a:rPr lang="en-US" altLang="vi-VN" sz="2400" b="1" dirty="0" err="1">
                <a:solidFill>
                  <a:srgbClr val="000000"/>
                </a:solidFill>
                <a:latin typeface="Times New Roman" pitchFamily="18" charset="0"/>
                <a:cs typeface="Times New Roman" pitchFamily="18" charset="0"/>
              </a:rPr>
              <a:t>Cầu</a:t>
            </a:r>
            <a:endParaRPr lang="en-US" altLang="vi-VN" sz="2400" b="1" dirty="0">
              <a:solidFill>
                <a:srgbClr val="000000"/>
              </a:solidFill>
              <a:latin typeface="Times New Roman" pitchFamily="18" charset="0"/>
              <a:cs typeface="Times New Roman" pitchFamily="18" charset="0"/>
            </a:endParaRPr>
          </a:p>
        </p:txBody>
      </p:sp>
      <p:sp>
        <p:nvSpPr>
          <p:cNvPr id="16" name="Rectangle 15"/>
          <p:cNvSpPr/>
          <p:nvPr/>
        </p:nvSpPr>
        <p:spPr>
          <a:xfrm>
            <a:off x="3017570" y="97735"/>
            <a:ext cx="2621230" cy="70788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defRPr/>
            </a:pPr>
            <a:r>
              <a:rPr lang="en-US" altLang="vi-VN"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CHO CON</a:t>
            </a:r>
            <a:endParaRPr lang="vi-VN" sz="4000" b="1" dirty="0">
              <a:ln w="22225">
                <a:solidFill>
                  <a:schemeClr val="accent2"/>
                </a:solidFill>
                <a:prstDash val="solid"/>
              </a:ln>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70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15034"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99125"/>
            <a:ext cx="5791200" cy="584775"/>
          </a:xfrm>
          <a:prstGeom prst="rect">
            <a:avLst/>
          </a:prstGeom>
          <a:noFill/>
        </p:spPr>
        <p:txBody>
          <a:bodyPr wrap="square" rtlCol="0">
            <a:spAutoFit/>
          </a:bodyPr>
          <a:lstStyle/>
          <a:p>
            <a:pPr algn="ctr"/>
            <a:r>
              <a:rPr lang="en-US" sz="3200" b="1" u="sng" dirty="0" err="1">
                <a:solidFill>
                  <a:srgbClr val="0070C0"/>
                </a:solidFill>
                <a:latin typeface="Times New Roman" pitchFamily="18" charset="0"/>
                <a:cs typeface="Times New Roman" pitchFamily="18" charset="0"/>
              </a:rPr>
              <a:t>Đạo</a:t>
            </a:r>
            <a:r>
              <a:rPr lang="en-US" sz="3200" b="1" u="sng" dirty="0">
                <a:solidFill>
                  <a:srgbClr val="0070C0"/>
                </a:solidFill>
                <a:latin typeface="Times New Roman" pitchFamily="18" charset="0"/>
                <a:cs typeface="Times New Roman" pitchFamily="18" charset="0"/>
              </a:rPr>
              <a:t> </a:t>
            </a:r>
            <a:r>
              <a:rPr lang="en-US" sz="3200" b="1" u="sng" dirty="0" err="1">
                <a:solidFill>
                  <a:srgbClr val="0070C0"/>
                </a:solidFill>
                <a:latin typeface="Times New Roman" pitchFamily="18" charset="0"/>
                <a:cs typeface="Times New Roman" pitchFamily="18" charset="0"/>
              </a:rPr>
              <a:t>đức</a:t>
            </a:r>
            <a:endParaRPr lang="en-US" sz="3200" b="1" u="sng" dirty="0">
              <a:solidFill>
                <a:srgbClr val="0070C0"/>
              </a:solidFill>
              <a:latin typeface="Times New Roman" pitchFamily="18" charset="0"/>
              <a:cs typeface="Times New Roman" pitchFamily="18" charset="0"/>
            </a:endParaRPr>
          </a:p>
        </p:txBody>
      </p:sp>
      <p:sp>
        <p:nvSpPr>
          <p:cNvPr id="5" name="TextBox 4"/>
          <p:cNvSpPr txBox="1"/>
          <p:nvPr/>
        </p:nvSpPr>
        <p:spPr>
          <a:xfrm>
            <a:off x="448340" y="1283897"/>
            <a:ext cx="8382000" cy="1077218"/>
          </a:xfrm>
          <a:prstGeom prst="rect">
            <a:avLst/>
          </a:prstGeom>
          <a:noFill/>
        </p:spPr>
        <p:txBody>
          <a:bodyPr wrap="square" rtlCol="0">
            <a:spAutoFit/>
          </a:bodyPr>
          <a:lstStyle/>
          <a:p>
            <a:pPr algn="ctr"/>
            <a:r>
              <a:rPr lang="en-US" sz="3200" b="1" u="sng" dirty="0" err="1">
                <a:solidFill>
                  <a:srgbClr val="C00000"/>
                </a:solidFill>
                <a:latin typeface="Times New Roman" pitchFamily="18" charset="0"/>
                <a:cs typeface="Times New Roman" pitchFamily="18" charset="0"/>
              </a:rPr>
              <a:t>Bài</a:t>
            </a:r>
            <a:r>
              <a:rPr lang="en-US" sz="3200" b="1" u="sng" dirty="0">
                <a:solidFill>
                  <a:srgbClr val="C00000"/>
                </a:solidFill>
                <a:latin typeface="Times New Roman" pitchFamily="18" charset="0"/>
                <a:cs typeface="Times New Roman" pitchFamily="18" charset="0"/>
              </a:rPr>
              <a:t> 6</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Hiếu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thảo</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với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ông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bà</a:t>
            </a:r>
            <a:r>
              <a:rPr lang="en-US" sz="3200" b="1" dirty="0">
                <a:solidFill>
                  <a:srgbClr val="C00000"/>
                </a:solidFill>
                <a:latin typeface="Times New Roman" pitchFamily="18" charset="0"/>
                <a:cs typeface="Times New Roman" pitchFamily="18" charset="0"/>
              </a:rPr>
              <a:t>, cha </a:t>
            </a:r>
            <a:r>
              <a:rPr lang="en-US" sz="3200" b="1" dirty="0" err="1">
                <a:solidFill>
                  <a:srgbClr val="C00000"/>
                </a:solidFill>
                <a:latin typeface="Times New Roman" pitchFamily="18" charset="0"/>
                <a:cs typeface="Times New Roman" pitchFamily="18" charset="0"/>
              </a:rPr>
              <a:t>mẹ</a:t>
            </a:r>
            <a:r>
              <a:rPr lang="en-US" sz="3200" b="1" dirty="0">
                <a:solidFill>
                  <a:srgbClr val="C00000"/>
                </a:solidFill>
                <a:latin typeface="Times New Roman" pitchFamily="18" charset="0"/>
                <a:cs typeface="Times New Roman" pitchFamily="18" charset="0"/>
              </a:rPr>
              <a:t> </a:t>
            </a:r>
          </a:p>
          <a:p>
            <a:pPr algn="ctr"/>
            <a:r>
              <a:rPr lang="en-US" sz="3200" b="1" dirty="0">
                <a:solidFill>
                  <a:srgbClr val="C00000"/>
                </a:solidFill>
                <a:latin typeface="Times New Roman" pitchFamily="18" charset="0"/>
                <a:cs typeface="Times New Roman" pitchFamily="18" charset="0"/>
              </a:rPr>
              <a:t>(</a:t>
            </a:r>
            <a:r>
              <a:rPr lang="en-US" sz="3200" b="1" dirty="0" err="1">
                <a:solidFill>
                  <a:srgbClr val="C00000"/>
                </a:solidFill>
                <a:latin typeface="Times New Roman" pitchFamily="18" charset="0"/>
                <a:cs typeface="Times New Roman" pitchFamily="18" charset="0"/>
              </a:rPr>
              <a:t>tiết</a:t>
            </a:r>
            <a:r>
              <a:rPr lang="en-US" sz="3200" b="1" dirty="0">
                <a:solidFill>
                  <a:srgbClr val="C00000"/>
                </a:solidFill>
                <a:latin typeface="Times New Roman" pitchFamily="18" charset="0"/>
                <a:cs typeface="Times New Roman" pitchFamily="18" charset="0"/>
              </a:rPr>
              <a:t> 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686051"/>
            <a:ext cx="3732756" cy="2113767"/>
          </a:xfrm>
          <a:prstGeom prst="rect">
            <a:avLst/>
          </a:prstGeom>
          <a:ln>
            <a:noFill/>
          </a:ln>
          <a:effectLst>
            <a:softEdge rad="112500"/>
          </a:effectLst>
        </p:spPr>
      </p:pic>
    </p:spTree>
    <p:extLst>
      <p:ext uri="{BB962C8B-B14F-4D97-AF65-F5344CB8AC3E}">
        <p14:creationId xmlns:p14="http://schemas.microsoft.com/office/powerpoint/2010/main" val="179335265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elcome\Desktop\ánh dao duc\WP_20161125_11_04_04_P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0550"/>
            <a:ext cx="8763000" cy="44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81000" y="15826"/>
            <a:ext cx="8153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dirty="0"/>
              <a:t>               </a:t>
            </a:r>
            <a:r>
              <a:rPr lang="en-US" sz="3200" b="1" dirty="0" err="1">
                <a:solidFill>
                  <a:srgbClr val="9900CC"/>
                </a:solidFill>
              </a:rPr>
              <a:t>Truyện</a:t>
            </a:r>
            <a:r>
              <a:rPr lang="en-US" sz="3200" b="1" dirty="0">
                <a:solidFill>
                  <a:srgbClr val="9900CC"/>
                </a:solidFill>
              </a:rPr>
              <a:t>: </a:t>
            </a:r>
            <a:r>
              <a:rPr lang="en-US" sz="3200" b="1" dirty="0" err="1">
                <a:solidFill>
                  <a:srgbClr val="9900CC"/>
                </a:solidFill>
              </a:rPr>
              <a:t>Phần</a:t>
            </a:r>
            <a:r>
              <a:rPr lang="en-US" sz="3200" b="1" dirty="0">
                <a:solidFill>
                  <a:srgbClr val="9900CC"/>
                </a:solidFill>
              </a:rPr>
              <a:t> </a:t>
            </a:r>
            <a:r>
              <a:rPr lang="en-US" sz="3200" b="1" dirty="0" err="1">
                <a:solidFill>
                  <a:srgbClr val="9900CC"/>
                </a:solidFill>
              </a:rPr>
              <a:t>thưởng</a:t>
            </a:r>
            <a:endParaRPr lang="en-US" sz="3200" b="1" dirty="0">
              <a:solidFill>
                <a:srgbClr val="9900CC"/>
              </a:solidFill>
            </a:endParaRPr>
          </a:p>
        </p:txBody>
      </p:sp>
    </p:spTree>
    <p:extLst>
      <p:ext uri="{BB962C8B-B14F-4D97-AF65-F5344CB8AC3E}">
        <p14:creationId xmlns:p14="http://schemas.microsoft.com/office/powerpoint/2010/main" val="3605246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1213</TotalTime>
  <Words>1131</Words>
  <Application>Microsoft Office PowerPoint</Application>
  <PresentationFormat>On-screen Show (16:9)</PresentationFormat>
  <Paragraphs>108</Paragraphs>
  <Slides>33</Slides>
  <Notes>2</Notes>
  <HiddenSlides>0</HiddenSlides>
  <MMClips>11</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5_Office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Truyện  Phần thưởng </vt:lpstr>
      <vt:lpstr>PowerPoint Presentation</vt:lpstr>
      <vt:lpstr>PowerPoint Presentation</vt:lpstr>
      <vt:lpstr>PowerPoint Presentation</vt:lpstr>
      <vt:lpstr>BÀI TẬP 1 </vt:lpstr>
      <vt:lpstr>PowerPoint Presentation</vt:lpstr>
      <vt:lpstr>PowerPoint Presentation</vt:lpstr>
      <vt:lpstr>- Loan rất hiếu thảo với mẹ.</vt:lpstr>
      <vt:lpstr>- Hoàng không biết quan tâm đến bố</vt:lpstr>
      <vt:lpstr>-Hoài rất yêu quý, quan tâm, hiếu thảo với ông</vt:lpstr>
      <vt:lpstr>- Nhâm hiếu thảo, biết quan tâm, chăm sóc bà.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AI NHANH NHẤT?</vt:lpstr>
      <vt:lpstr>Thế nào là hiếu thảo với Ông bà, Cha mẹ?</vt:lpstr>
      <vt:lpstr>Việc làm nào sau đây không phải là hiếu thảo với ông bà cha mẹ? </vt:lpstr>
      <vt:lpstr>PowerPoint Presentation</vt:lpstr>
      <vt:lpstr>c</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HP</cp:lastModifiedBy>
  <cp:revision>234</cp:revision>
  <dcterms:created xsi:type="dcterms:W3CDTF">2018-11-27T03:06:59Z</dcterms:created>
  <dcterms:modified xsi:type="dcterms:W3CDTF">2022-11-20T14:03:16Z</dcterms:modified>
</cp:coreProperties>
</file>