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3" r:id="rId3"/>
    <p:sldId id="354" r:id="rId4"/>
    <p:sldId id="261" r:id="rId5"/>
    <p:sldId id="334" r:id="rId6"/>
    <p:sldId id="335" r:id="rId7"/>
    <p:sldId id="336" r:id="rId8"/>
    <p:sldId id="337" r:id="rId9"/>
    <p:sldId id="338" r:id="rId10"/>
    <p:sldId id="339" r:id="rId11"/>
    <p:sldId id="370" r:id="rId12"/>
    <p:sldId id="341" r:id="rId13"/>
    <p:sldId id="342" r:id="rId14"/>
    <p:sldId id="343" r:id="rId15"/>
    <p:sldId id="344" r:id="rId16"/>
    <p:sldId id="345" r:id="rId17"/>
    <p:sldId id="371" r:id="rId18"/>
    <p:sldId id="347" r:id="rId19"/>
    <p:sldId id="350" r:id="rId20"/>
    <p:sldId id="360" r:id="rId21"/>
    <p:sldId id="368" r:id="rId22"/>
    <p:sldId id="362" r:id="rId23"/>
    <p:sldId id="363" r:id="rId24"/>
    <p:sldId id="364" r:id="rId25"/>
    <p:sldId id="365" r:id="rId26"/>
    <p:sldId id="366" r:id="rId27"/>
    <p:sldId id="367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7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0"/>
  </p:normalViewPr>
  <p:slideViewPr>
    <p:cSldViewPr>
      <p:cViewPr varScale="1">
        <p:scale>
          <a:sx n="92" d="100"/>
          <a:sy n="92" d="100"/>
        </p:scale>
        <p:origin x="-75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49D86-3337-490A-AC4D-820BD76084D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BA2E8-E030-497D-B55F-E5AAC45A0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file:///E:\ClipArt\Anhdong\Vuicuoi\HEART.GIF" TargetMode="External"/><Relationship Id="rId13" Type="http://schemas.openxmlformats.org/officeDocument/2006/relationships/slide" Target="slide24.xml"/><Relationship Id="rId18" Type="http://schemas.openxmlformats.org/officeDocument/2006/relationships/slide" Target="slide19.xml"/><Relationship Id="rId3" Type="http://schemas.openxmlformats.org/officeDocument/2006/relationships/image" Target="../media/image6.jpeg"/><Relationship Id="rId7" Type="http://schemas.openxmlformats.org/officeDocument/2006/relationships/image" Target="../media/image8.gif"/><Relationship Id="rId12" Type="http://schemas.openxmlformats.org/officeDocument/2006/relationships/image" Target="../media/image11.gif"/><Relationship Id="rId1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gif"/><Relationship Id="rId1" Type="http://schemas.openxmlformats.org/officeDocument/2006/relationships/audio" Target="file:///C:\Documents%20and%20Settings\Administrator\My%20Documents\My%20eBooks\Removable%20Disk%20(G)\Con_chim_hay_hot_(Melody).mp3" TargetMode="External"/><Relationship Id="rId6" Type="http://schemas.openxmlformats.org/officeDocument/2006/relationships/hyperlink" Target="file:///E:\ClipArt\Anhdong\kyhieu\STARS.GIF" TargetMode="External"/><Relationship Id="rId11" Type="http://schemas.openxmlformats.org/officeDocument/2006/relationships/slide" Target="slide23.xml"/><Relationship Id="rId5" Type="http://schemas.openxmlformats.org/officeDocument/2006/relationships/image" Target="../media/image7.gif"/><Relationship Id="rId15" Type="http://schemas.openxmlformats.org/officeDocument/2006/relationships/slide" Target="slide25.xml"/><Relationship Id="rId10" Type="http://schemas.openxmlformats.org/officeDocument/2006/relationships/image" Target="../media/image10.png"/><Relationship Id="rId4" Type="http://schemas.openxmlformats.org/officeDocument/2006/relationships/hyperlink" Target="file:///E:\ClipArt\Anhdong\kyhieu\BALBLINK.GIF" TargetMode="External"/><Relationship Id="rId9" Type="http://schemas.openxmlformats.org/officeDocument/2006/relationships/image" Target="../media/image9.gif"/><Relationship Id="rId14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6.wav"/><Relationship Id="rId5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audio" Target="../media/audio7.wav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10" Type="http://schemas.openxmlformats.org/officeDocument/2006/relationships/image" Target="../media/image2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180" y="1427159"/>
            <a:ext cx="5618375" cy="14522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TOÁN – LỚP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11" y="3486150"/>
            <a:ext cx="3790950" cy="188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23840"/>
            <a:ext cx="3790950" cy="1885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64" y="954732"/>
            <a:ext cx="3790950" cy="18859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361950"/>
            <a:ext cx="3429421" cy="9817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3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j-lt"/>
              </a:rPr>
              <a:t>TRƯỜNG TIỂU HỌC GIANG BIÊN</a:t>
            </a:r>
            <a:endParaRPr lang="en-US" sz="3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2138" y="-9553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4000"/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579240" y="211609"/>
            <a:ext cx="6126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 dirty="0" err="1">
                <a:latin typeface="Times New Roman" pitchFamily="18" charset="0"/>
              </a:rPr>
              <a:t>Bài</a:t>
            </a:r>
            <a:r>
              <a:rPr lang="en-US" altLang="vi-VN" b="1" u="sng" dirty="0">
                <a:latin typeface="Times New Roman" pitchFamily="18" charset="0"/>
              </a:rPr>
              <a:t> 1</a:t>
            </a:r>
            <a:r>
              <a:rPr lang="en-US" altLang="vi-VN">
                <a:latin typeface="Times New Roman" pitchFamily="18" charset="0"/>
              </a:rPr>
              <a:t>: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</a:rPr>
              <a:t>Thử lại phép cộng:</a:t>
            </a:r>
            <a:endParaRPr lang="en-US" alt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8" y="638146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38" y="63671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376" y="638146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84"/>
          <p:cNvGrpSpPr>
            <a:grpSpLocks/>
          </p:cNvGrpSpPr>
          <p:nvPr/>
        </p:nvGrpSpPr>
        <p:grpSpPr bwMode="auto">
          <a:xfrm rot="5224297">
            <a:off x="272933" y="-96332"/>
            <a:ext cx="1303337" cy="1327151"/>
            <a:chOff x="2332" y="1554"/>
            <a:chExt cx="1105" cy="1218"/>
          </a:xfrm>
          <a:noFill/>
        </p:grpSpPr>
        <p:sp>
          <p:nvSpPr>
            <p:cNvPr id="10" name="Freeform 185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" name="Freeform 186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" name="Freeform 18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" name="Freeform 188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" name="Freeform 189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5" name="Freeform 190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6" name="Freeform 191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7" name="Freeform 192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" name="Freeform 193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" name="Freeform 194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" name="Freeform 19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" name="Freeform 196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" name="Freeform 197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" name="Freeform 198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" name="Freeform 199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" name="Freeform 200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" name="Freeform 201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" name="Freeform 202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" name="Freeform 20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" name="Freeform 204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" name="Freeform 205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1" name="Freeform 206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2" name="Freeform 207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3" name="Freeform 208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4" name="Freeform 209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5" name="Freeform 210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6" name="Freeform 21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7" name="Freeform 212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8" name="Freeform 213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9" name="Freeform 214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0" name="Freeform 215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1" name="Freeform 216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2" name="Freeform 217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3" name="Freeform 218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4" name="Freeform 219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5" name="Freeform 220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6" name="Freeform 221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7" name="Freeform 222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8" name="Freeform 223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9" name="Freeform 224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0" name="Freeform 225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1" name="Freeform 226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2" name="Freeform 227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3" name="Freeform 228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4" name="Freeform 229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5" name="Freeform 230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6" name="Freeform 231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7" name="Freeform 232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8" name="Freeform 233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9" name="Freeform 234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0" name="Freeform 235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1" name="Freeform 236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2" name="Freeform 237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3" name="Freeform 238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4" name="Freeform 239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5" name="Freeform 240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6" name="Freeform 241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7" name="Freeform 242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8" name="Freeform 243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9" name="Freeform 244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0" name="Freeform 245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1" name="Freeform 246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2" name="Freeform 247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3" name="Freeform 248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4" name="Freeform 249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5" name="Freeform 250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6" name="Freeform 251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7" name="Freeform 25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8" name="Freeform 253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9" name="Freeform 254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0" name="Freeform 255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1" name="Freeform 256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2" name="Freeform 257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3" name="Freeform 258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4" name="Freeform 259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5" name="Freeform 260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6" name="Freeform 261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7" name="Freeform 262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8" name="Freeform 263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9" name="Freeform 264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0" name="Freeform 265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1" name="Freeform 266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2" name="Freeform 267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3" name="Freeform 268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4" name="Freeform 269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5" name="Freeform 270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6" name="Freeform 271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7" name="Freeform 272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8" name="Freeform 273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9" name="Freeform 274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0" name="Freeform 275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1" name="Freeform 276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2" name="Freeform 277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3" name="Freeform 278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4" name="Freeform 279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5" name="Freeform 280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6" name="Freeform 281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7" name="Freeform 282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8" name="Freeform 283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9" name="Freeform 284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0" name="Freeform 285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1" name="Freeform 286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2" name="Freeform 287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3" name="Freeform 288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4" name="Freeform 289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5" name="Freeform 290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6" name="Freeform 291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7" name="Freeform 292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8" name="Freeform 293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9" name="Freeform 294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0" name="Freeform 295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1" name="Freeform 296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2" name="Freeform 297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3" name="Freeform 298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4" name="Freeform 299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5" name="Freeform 300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6" name="Freeform 301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7" name="Freeform 302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8" name="Freeform 303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9" name="Freeform 304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0" name="Freeform 305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1" name="Freeform 306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2" name="Freeform 307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3" name="Freeform 308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4" name="Freeform 309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5" name="Freeform 310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6" name="Freeform 311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7" name="Freeform 312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8" name="Freeform 313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9" name="Freeform 314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0" name="Freeform 315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1" name="Freeform 316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2" name="Freeform 317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3" name="Freeform 318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4" name="Freeform 319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5" name="Freeform 320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6" name="Freeform 321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7" name="Freeform 322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8" name="Freeform 323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2789470" y="1040366"/>
            <a:ext cx="4087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>
                <a:latin typeface="Times New Roman" pitchFamily="18" charset="0"/>
                <a:cs typeface="Times New Roman" pitchFamily="18" charset="0"/>
              </a:rPr>
              <a:t>69108 + 2074</a:t>
            </a:r>
            <a:endParaRPr lang="en-US" alt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Text Box 6"/>
          <p:cNvSpPr txBox="1">
            <a:spLocks noChangeArrowheads="1"/>
          </p:cNvSpPr>
          <p:nvPr/>
        </p:nvSpPr>
        <p:spPr bwMode="auto">
          <a:xfrm>
            <a:off x="1370012" y="1980912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69108</a:t>
            </a:r>
          </a:p>
        </p:txBody>
      </p:sp>
      <p:sp>
        <p:nvSpPr>
          <p:cNvPr id="151" name="Text Box 7"/>
          <p:cNvSpPr txBox="1">
            <a:spLocks noChangeArrowheads="1"/>
          </p:cNvSpPr>
          <p:nvPr/>
        </p:nvSpPr>
        <p:spPr bwMode="auto">
          <a:xfrm>
            <a:off x="1649880" y="2686758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2074</a:t>
            </a:r>
            <a:r>
              <a:rPr lang="en-US" altLang="vi-VN" sz="40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Line 13"/>
          <p:cNvSpPr>
            <a:spLocks noChangeShapeType="1"/>
          </p:cNvSpPr>
          <p:nvPr/>
        </p:nvSpPr>
        <p:spPr bwMode="auto">
          <a:xfrm>
            <a:off x="1389062" y="3376391"/>
            <a:ext cx="147073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153" name="Text Box 35"/>
          <p:cNvSpPr txBox="1">
            <a:spLocks noChangeArrowheads="1"/>
          </p:cNvSpPr>
          <p:nvPr/>
        </p:nvSpPr>
        <p:spPr bwMode="auto">
          <a:xfrm>
            <a:off x="2617790" y="1828511"/>
            <a:ext cx="743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Text Box 52"/>
          <p:cNvSpPr txBox="1">
            <a:spLocks noChangeArrowheads="1"/>
          </p:cNvSpPr>
          <p:nvPr/>
        </p:nvSpPr>
        <p:spPr bwMode="auto">
          <a:xfrm>
            <a:off x="1066800" y="23431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pic>
        <p:nvPicPr>
          <p:cNvPr id="155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59988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61893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87" y="617191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" name="TextBox 157"/>
          <p:cNvSpPr txBox="1"/>
          <p:nvPr/>
        </p:nvSpPr>
        <p:spPr>
          <a:xfrm>
            <a:off x="1431418" y="3486150"/>
            <a:ext cx="1520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71182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3276600" y="1937992"/>
            <a:ext cx="1830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Thử lại:</a:t>
            </a:r>
          </a:p>
        </p:txBody>
      </p:sp>
      <p:sp>
        <p:nvSpPr>
          <p:cNvPr id="160" name="Text Box 6"/>
          <p:cNvSpPr txBox="1">
            <a:spLocks noChangeArrowheads="1"/>
          </p:cNvSpPr>
          <p:nvPr/>
        </p:nvSpPr>
        <p:spPr bwMode="auto">
          <a:xfrm>
            <a:off x="5715000" y="1962150"/>
            <a:ext cx="1905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latin typeface="Times New Roman" pitchFamily="18" charset="0"/>
                <a:cs typeface="Times New Roman" pitchFamily="18" charset="0"/>
              </a:rPr>
              <a:t>71182</a:t>
            </a:r>
          </a:p>
          <a:p>
            <a:pPr eaLnBrk="1" hangingPunct="1">
              <a:spcBef>
                <a:spcPct val="50000"/>
              </a:spcBef>
            </a:pPr>
            <a:endParaRPr lang="en-US" alt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Text Box 7"/>
          <p:cNvSpPr txBox="1">
            <a:spLocks noChangeArrowheads="1"/>
          </p:cNvSpPr>
          <p:nvPr/>
        </p:nvSpPr>
        <p:spPr bwMode="auto">
          <a:xfrm>
            <a:off x="5734050" y="2678113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69108</a:t>
            </a:r>
            <a:r>
              <a:rPr lang="en-US" altLang="vi-VN" sz="40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Line 13"/>
          <p:cNvSpPr>
            <a:spLocks noChangeShapeType="1"/>
          </p:cNvSpPr>
          <p:nvPr/>
        </p:nvSpPr>
        <p:spPr bwMode="auto">
          <a:xfrm>
            <a:off x="5795217" y="3364825"/>
            <a:ext cx="144378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163" name="Text Box 52"/>
          <p:cNvSpPr txBox="1">
            <a:spLocks noChangeArrowheads="1"/>
          </p:cNvSpPr>
          <p:nvPr/>
        </p:nvSpPr>
        <p:spPr bwMode="auto">
          <a:xfrm>
            <a:off x="5411788" y="232438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950507" y="3385999"/>
            <a:ext cx="15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2074</a:t>
            </a:r>
            <a:endParaRPr lang="en-US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8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9" grpId="0"/>
      <p:bldP spid="150" grpId="0"/>
      <p:bldP spid="151" grpId="0"/>
      <p:bldP spid="152" grpId="0" animBg="1"/>
      <p:bldP spid="154" grpId="0"/>
      <p:bldP spid="158" grpId="0"/>
      <p:bldP spid="159" grpId="0"/>
      <p:bldP spid="160" grpId="0"/>
      <p:bldP spid="161" grpId="0"/>
      <p:bldP spid="162" grpId="0" animBg="1"/>
      <p:bldP spid="163" grpId="0"/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2138" y="-9553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4000"/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579240" y="211609"/>
            <a:ext cx="6126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 dirty="0" err="1">
                <a:latin typeface="Times New Roman" pitchFamily="18" charset="0"/>
              </a:rPr>
              <a:t>Bài</a:t>
            </a:r>
            <a:r>
              <a:rPr lang="en-US" altLang="vi-VN" b="1" u="sng" dirty="0">
                <a:latin typeface="Times New Roman" pitchFamily="18" charset="0"/>
              </a:rPr>
              <a:t> 1</a:t>
            </a:r>
            <a:r>
              <a:rPr lang="en-US" altLang="vi-VN">
                <a:latin typeface="Times New Roman" pitchFamily="18" charset="0"/>
              </a:rPr>
              <a:t>: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</a:rPr>
              <a:t>Thử lại phép cộng:</a:t>
            </a:r>
            <a:endParaRPr lang="en-US" alt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8" y="638146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38" y="63671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376" y="638146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84"/>
          <p:cNvGrpSpPr>
            <a:grpSpLocks/>
          </p:cNvGrpSpPr>
          <p:nvPr/>
        </p:nvGrpSpPr>
        <p:grpSpPr bwMode="auto">
          <a:xfrm rot="5224297">
            <a:off x="272933" y="-96332"/>
            <a:ext cx="1303337" cy="1327151"/>
            <a:chOff x="2332" y="1554"/>
            <a:chExt cx="1105" cy="1218"/>
          </a:xfrm>
          <a:noFill/>
        </p:grpSpPr>
        <p:sp>
          <p:nvSpPr>
            <p:cNvPr id="10" name="Freeform 185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" name="Freeform 186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" name="Freeform 18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" name="Freeform 188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" name="Freeform 189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5" name="Freeform 190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6" name="Freeform 191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7" name="Freeform 192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" name="Freeform 193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" name="Freeform 194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" name="Freeform 19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" name="Freeform 196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" name="Freeform 197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" name="Freeform 198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" name="Freeform 199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" name="Freeform 200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" name="Freeform 201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" name="Freeform 202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" name="Freeform 20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" name="Freeform 204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" name="Freeform 205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1" name="Freeform 206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2" name="Freeform 207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3" name="Freeform 208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4" name="Freeform 209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5" name="Freeform 210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6" name="Freeform 21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7" name="Freeform 212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8" name="Freeform 213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9" name="Freeform 214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0" name="Freeform 215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1" name="Freeform 216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2" name="Freeform 217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3" name="Freeform 218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4" name="Freeform 219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5" name="Freeform 220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6" name="Freeform 221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7" name="Freeform 222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8" name="Freeform 223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49" name="Freeform 224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0" name="Freeform 225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1" name="Freeform 226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2" name="Freeform 227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3" name="Freeform 228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4" name="Freeform 229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5" name="Freeform 230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6" name="Freeform 231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7" name="Freeform 232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8" name="Freeform 233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59" name="Freeform 234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0" name="Freeform 235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1" name="Freeform 236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2" name="Freeform 237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3" name="Freeform 238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4" name="Freeform 239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5" name="Freeform 240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6" name="Freeform 241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7" name="Freeform 242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8" name="Freeform 243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69" name="Freeform 244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0" name="Freeform 245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1" name="Freeform 246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2" name="Freeform 247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3" name="Freeform 248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4" name="Freeform 249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5" name="Freeform 250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6" name="Freeform 251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7" name="Freeform 25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8" name="Freeform 253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79" name="Freeform 254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0" name="Freeform 255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1" name="Freeform 256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2" name="Freeform 257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3" name="Freeform 258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4" name="Freeform 259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5" name="Freeform 260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6" name="Freeform 261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7" name="Freeform 262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8" name="Freeform 263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89" name="Freeform 264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0" name="Freeform 265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1" name="Freeform 266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2" name="Freeform 267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3" name="Freeform 268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4" name="Freeform 269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5" name="Freeform 270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6" name="Freeform 271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7" name="Freeform 272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8" name="Freeform 273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99" name="Freeform 274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0" name="Freeform 275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1" name="Freeform 276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2" name="Freeform 277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3" name="Freeform 278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4" name="Freeform 279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5" name="Freeform 280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6" name="Freeform 281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7" name="Freeform 282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8" name="Freeform 283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09" name="Freeform 284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0" name="Freeform 285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1" name="Freeform 286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2" name="Freeform 287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3" name="Freeform 288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4" name="Freeform 289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5" name="Freeform 290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6" name="Freeform 291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7" name="Freeform 292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8" name="Freeform 293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19" name="Freeform 294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0" name="Freeform 295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1" name="Freeform 296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2" name="Freeform 297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3" name="Freeform 298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4" name="Freeform 299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5" name="Freeform 300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6" name="Freeform 301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7" name="Freeform 302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8" name="Freeform 303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29" name="Freeform 304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0" name="Freeform 305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1" name="Freeform 306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2" name="Freeform 307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3" name="Freeform 308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4" name="Freeform 309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5" name="Freeform 310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6" name="Freeform 311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7" name="Freeform 312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8" name="Freeform 313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39" name="Freeform 314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0" name="Freeform 315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1" name="Freeform 316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2" name="Freeform 317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3" name="Freeform 318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4" name="Freeform 319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5" name="Freeform 320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6" name="Freeform 321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7" name="Freeform 322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48" name="Freeform 323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2789470" y="1040366"/>
            <a:ext cx="4087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 dirty="0">
                <a:latin typeface="Times New Roman" pitchFamily="18" charset="0"/>
                <a:cs typeface="Times New Roman" pitchFamily="18" charset="0"/>
              </a:rPr>
              <a:t>267345 + 31925</a:t>
            </a:r>
            <a:endParaRPr lang="en-US" altLang="vi-VN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Text Box 6"/>
          <p:cNvSpPr txBox="1">
            <a:spLocks noChangeArrowheads="1"/>
          </p:cNvSpPr>
          <p:nvPr/>
        </p:nvSpPr>
        <p:spPr bwMode="auto">
          <a:xfrm>
            <a:off x="1370012" y="1980912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267345</a:t>
            </a:r>
          </a:p>
        </p:txBody>
      </p:sp>
      <p:sp>
        <p:nvSpPr>
          <p:cNvPr id="151" name="Text Box 7"/>
          <p:cNvSpPr txBox="1">
            <a:spLocks noChangeArrowheads="1"/>
          </p:cNvSpPr>
          <p:nvPr/>
        </p:nvSpPr>
        <p:spPr bwMode="auto">
          <a:xfrm>
            <a:off x="1649880" y="2686758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31925</a:t>
            </a:r>
            <a:r>
              <a:rPr lang="en-US" altLang="vi-VN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2" name="Line 13"/>
          <p:cNvSpPr>
            <a:spLocks noChangeShapeType="1"/>
          </p:cNvSpPr>
          <p:nvPr/>
        </p:nvSpPr>
        <p:spPr bwMode="auto">
          <a:xfrm flipV="1">
            <a:off x="1389062" y="3353669"/>
            <a:ext cx="1711324" cy="2272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153" name="Text Box 35"/>
          <p:cNvSpPr txBox="1">
            <a:spLocks noChangeArrowheads="1"/>
          </p:cNvSpPr>
          <p:nvPr/>
        </p:nvSpPr>
        <p:spPr bwMode="auto">
          <a:xfrm>
            <a:off x="2617790" y="1828511"/>
            <a:ext cx="743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Text Box 52"/>
          <p:cNvSpPr txBox="1">
            <a:spLocks noChangeArrowheads="1"/>
          </p:cNvSpPr>
          <p:nvPr/>
        </p:nvSpPr>
        <p:spPr bwMode="auto">
          <a:xfrm>
            <a:off x="1066800" y="23431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pic>
        <p:nvPicPr>
          <p:cNvPr id="155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59988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61893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87" y="617191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" name="TextBox 157"/>
          <p:cNvSpPr txBox="1"/>
          <p:nvPr/>
        </p:nvSpPr>
        <p:spPr>
          <a:xfrm>
            <a:off x="1392851" y="3486150"/>
            <a:ext cx="171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299270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3276600" y="1937992"/>
            <a:ext cx="1830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Thử lại:</a:t>
            </a:r>
          </a:p>
        </p:txBody>
      </p:sp>
      <p:sp>
        <p:nvSpPr>
          <p:cNvPr id="160" name="Text Box 6"/>
          <p:cNvSpPr txBox="1">
            <a:spLocks noChangeArrowheads="1"/>
          </p:cNvSpPr>
          <p:nvPr/>
        </p:nvSpPr>
        <p:spPr bwMode="auto">
          <a:xfrm>
            <a:off x="5715000" y="1962150"/>
            <a:ext cx="1905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299270</a:t>
            </a:r>
          </a:p>
          <a:p>
            <a:pPr eaLnBrk="1" hangingPunct="1">
              <a:spcBef>
                <a:spcPct val="50000"/>
              </a:spcBef>
            </a:pPr>
            <a:endParaRPr lang="en-US" alt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Text Box 7"/>
          <p:cNvSpPr txBox="1">
            <a:spLocks noChangeArrowheads="1"/>
          </p:cNvSpPr>
          <p:nvPr/>
        </p:nvSpPr>
        <p:spPr bwMode="auto">
          <a:xfrm>
            <a:off x="5734050" y="2678113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  31925</a:t>
            </a:r>
            <a:r>
              <a:rPr lang="en-US" altLang="vi-VN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2" name="Line 13"/>
          <p:cNvSpPr>
            <a:spLocks noChangeShapeType="1"/>
          </p:cNvSpPr>
          <p:nvPr/>
        </p:nvSpPr>
        <p:spPr bwMode="auto">
          <a:xfrm>
            <a:off x="5792788" y="3353669"/>
            <a:ext cx="17510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163" name="Text Box 52"/>
          <p:cNvSpPr txBox="1">
            <a:spLocks noChangeArrowheads="1"/>
          </p:cNvSpPr>
          <p:nvPr/>
        </p:nvSpPr>
        <p:spPr bwMode="auto">
          <a:xfrm>
            <a:off x="5411788" y="232438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715000" y="3385999"/>
            <a:ext cx="203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267345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0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9" grpId="0"/>
      <p:bldP spid="150" grpId="0"/>
      <p:bldP spid="151" grpId="0"/>
      <p:bldP spid="152" grpId="0" animBg="1"/>
      <p:bldP spid="154" grpId="0"/>
      <p:bldP spid="158" grpId="0"/>
      <p:bldP spid="159" grpId="0"/>
      <p:bldP spid="160" grpId="0"/>
      <p:bldP spid="161" grpId="0"/>
      <p:bldP spid="162" grpId="0" animBg="1"/>
      <p:bldP spid="163" grpId="0"/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2138" y="-95538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27212" y="1980912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  <a:cs typeface="Times New Roman" pitchFamily="18" charset="0"/>
              </a:rPr>
              <a:t>6839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047173" y="2638206"/>
            <a:ext cx="1711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  <a:cs typeface="Times New Roman" pitchFamily="18" charset="0"/>
              </a:rPr>
              <a:t>482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1893887" y="3276312"/>
            <a:ext cx="885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Times New Roman" pitchFamily="18" charset="0"/>
            </a:endParaRP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2617790" y="1828511"/>
            <a:ext cx="74341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2611441" y="3962114"/>
            <a:ext cx="1147057" cy="58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50"/>
          <p:cNvSpPr txBox="1">
            <a:spLocks noChangeArrowheads="1"/>
          </p:cNvSpPr>
          <p:nvPr/>
        </p:nvSpPr>
        <p:spPr bwMode="auto">
          <a:xfrm>
            <a:off x="2601912" y="4463761"/>
            <a:ext cx="1278785" cy="58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1524000" y="234315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1027" y="3377339"/>
            <a:ext cx="1054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6357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3937819" y="902940"/>
            <a:ext cx="4725988" cy="358787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+mj-lt"/>
              </a:rPr>
              <a:t>+ Bằng một phép tính khác, muốn thử lại kết quả của phép tính trừ trên đã đúng chưa, ta làm như thế nào? 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6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/>
      <p:bldP spid="14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9033" y="-353677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/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861210" y="120555"/>
            <a:ext cx="5059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 dirty="0" err="1">
                <a:latin typeface="Times New Roman" pitchFamily="18" charset="0"/>
              </a:rPr>
              <a:t>Bài</a:t>
            </a:r>
            <a:r>
              <a:rPr lang="en-US" altLang="vi-VN" b="1" u="sng" dirty="0">
                <a:latin typeface="Times New Roman" pitchFamily="18" charset="0"/>
              </a:rPr>
              <a:t> 2</a:t>
            </a:r>
            <a:r>
              <a:rPr lang="en-US" altLang="vi-VN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Thử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lại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trừ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altLang="vi-VN" b="1" dirty="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33" y="6123323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33" y="6109036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71" y="6123323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TextBox 148"/>
          <p:cNvSpPr txBox="1"/>
          <p:nvPr/>
        </p:nvSpPr>
        <p:spPr>
          <a:xfrm>
            <a:off x="1022652" y="747991"/>
            <a:ext cx="325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0" name="Text Box 6"/>
          <p:cNvSpPr txBox="1">
            <a:spLocks noChangeArrowheads="1"/>
          </p:cNvSpPr>
          <p:nvPr/>
        </p:nvSpPr>
        <p:spPr bwMode="auto">
          <a:xfrm>
            <a:off x="2144107" y="1722773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  <a:cs typeface="Times New Roman" pitchFamily="18" charset="0"/>
              </a:rPr>
              <a:t>6839</a:t>
            </a:r>
          </a:p>
        </p:txBody>
      </p:sp>
      <p:sp>
        <p:nvSpPr>
          <p:cNvPr id="151" name="Text Box 7"/>
          <p:cNvSpPr txBox="1">
            <a:spLocks noChangeArrowheads="1"/>
          </p:cNvSpPr>
          <p:nvPr/>
        </p:nvSpPr>
        <p:spPr bwMode="auto">
          <a:xfrm>
            <a:off x="2337782" y="2438736"/>
            <a:ext cx="1711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  <a:cs typeface="Times New Roman" pitchFamily="18" charset="0"/>
              </a:rPr>
              <a:t>482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Line 13"/>
          <p:cNvSpPr>
            <a:spLocks noChangeShapeType="1"/>
          </p:cNvSpPr>
          <p:nvPr/>
        </p:nvSpPr>
        <p:spPr bwMode="auto">
          <a:xfrm>
            <a:off x="2210782" y="3018173"/>
            <a:ext cx="885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Times New Roman" pitchFamily="18" charset="0"/>
            </a:endParaRPr>
          </a:p>
        </p:txBody>
      </p:sp>
      <p:sp>
        <p:nvSpPr>
          <p:cNvPr id="153" name="Text Box 35"/>
          <p:cNvSpPr txBox="1">
            <a:spLocks noChangeArrowheads="1"/>
          </p:cNvSpPr>
          <p:nvPr/>
        </p:nvSpPr>
        <p:spPr bwMode="auto">
          <a:xfrm>
            <a:off x="2934685" y="1570372"/>
            <a:ext cx="74341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Text Box 52"/>
          <p:cNvSpPr txBox="1">
            <a:spLocks noChangeArrowheads="1"/>
          </p:cNvSpPr>
          <p:nvPr/>
        </p:nvSpPr>
        <p:spPr bwMode="auto">
          <a:xfrm>
            <a:off x="1840895" y="208501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155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505" y="5740736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45" y="5931236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482" y="5913773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" name="TextBox 157"/>
          <p:cNvSpPr txBox="1"/>
          <p:nvPr/>
        </p:nvSpPr>
        <p:spPr>
          <a:xfrm>
            <a:off x="2138871" y="3209247"/>
            <a:ext cx="1054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6357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4463650" y="707615"/>
            <a:ext cx="325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Thử lại:</a:t>
            </a:r>
          </a:p>
        </p:txBody>
      </p:sp>
      <p:sp>
        <p:nvSpPr>
          <p:cNvPr id="160" name="Text Box 6"/>
          <p:cNvSpPr txBox="1">
            <a:spLocks noChangeArrowheads="1"/>
          </p:cNvSpPr>
          <p:nvPr/>
        </p:nvSpPr>
        <p:spPr bwMode="auto">
          <a:xfrm>
            <a:off x="5727095" y="1704011"/>
            <a:ext cx="1905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6357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Text Box 7"/>
          <p:cNvSpPr txBox="1">
            <a:spLocks noChangeArrowheads="1"/>
          </p:cNvSpPr>
          <p:nvPr/>
        </p:nvSpPr>
        <p:spPr bwMode="auto">
          <a:xfrm>
            <a:off x="5920770" y="2380067"/>
            <a:ext cx="1711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  <a:cs typeface="Times New Roman" pitchFamily="18" charset="0"/>
              </a:rPr>
              <a:t>482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Line 13"/>
          <p:cNvSpPr>
            <a:spLocks noChangeShapeType="1"/>
          </p:cNvSpPr>
          <p:nvPr/>
        </p:nvSpPr>
        <p:spPr bwMode="auto">
          <a:xfrm>
            <a:off x="5793770" y="2999411"/>
            <a:ext cx="885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Times New Roman" pitchFamily="18" charset="0"/>
            </a:endParaRPr>
          </a:p>
        </p:txBody>
      </p:sp>
      <p:sp>
        <p:nvSpPr>
          <p:cNvPr id="163" name="Text Box 52"/>
          <p:cNvSpPr txBox="1">
            <a:spLocks noChangeArrowheads="1"/>
          </p:cNvSpPr>
          <p:nvPr/>
        </p:nvSpPr>
        <p:spPr bwMode="auto">
          <a:xfrm>
            <a:off x="5423883" y="206624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752258" y="3209246"/>
            <a:ext cx="1054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>
                <a:latin typeface="Times New Roman" pitchFamily="18" charset="0"/>
                <a:cs typeface="Times New Roman" pitchFamily="18" charset="0"/>
              </a:rPr>
              <a:t>6839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62997" y="3806390"/>
            <a:ext cx="80222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+ Qua phép tính trên, muốn thử lại kết quả của phép trừ, ta làm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62135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9" grpId="0"/>
      <p:bldP spid="159" grpId="0"/>
      <p:bldP spid="160" grpId="0"/>
      <p:bldP spid="161" grpId="0"/>
      <p:bldP spid="162" grpId="0" animBg="1"/>
      <p:bldP spid="163" grpId="0"/>
      <p:bldP spid="164" grpId="0"/>
      <p:bldP spid="1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1200150"/>
            <a:ext cx="8153400" cy="2057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860323" y="514350"/>
            <a:ext cx="5059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 err="1">
                <a:latin typeface="Times New Roman" pitchFamily="18" charset="0"/>
              </a:rPr>
              <a:t>Kết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luận</a:t>
            </a:r>
            <a:r>
              <a:rPr lang="en-US" altLang="vi-VN" b="1" dirty="0">
                <a:latin typeface="Times New Roman" pitchFamily="18" charset="0"/>
              </a:rPr>
              <a:t>:</a:t>
            </a:r>
            <a:endParaRPr lang="en-US" alt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579240" y="211609"/>
            <a:ext cx="5059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 err="1">
                <a:latin typeface="Times New Roman" pitchFamily="18" charset="0"/>
              </a:rPr>
              <a:t>Bài</a:t>
            </a:r>
            <a:r>
              <a:rPr lang="en-US" altLang="vi-VN" b="1" u="sng">
                <a:latin typeface="Times New Roman" pitchFamily="18" charset="0"/>
              </a:rPr>
              <a:t> 2</a:t>
            </a:r>
            <a:r>
              <a:rPr lang="en-US" altLang="vi-VN">
                <a:latin typeface="Times New Roman" pitchFamily="18" charset="0"/>
              </a:rPr>
              <a:t>: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</a:rPr>
              <a:t>Thử lại phép trừ</a:t>
            </a:r>
            <a:r>
              <a:rPr lang="en-US" altLang="vi-VN" b="1">
                <a:latin typeface="Times New Roman" pitchFamily="18" charset="0"/>
              </a:rPr>
              <a:t>:</a:t>
            </a:r>
            <a:endParaRPr lang="en-US" altLang="vi-VN" b="1" dirty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757" y="1006130"/>
            <a:ext cx="5314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b. Tính rồi thử lại (theo mẫu):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685120" y="2038350"/>
            <a:ext cx="34090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latin typeface="Times New Roman" pitchFamily="18" charset="0"/>
                <a:cs typeface="Times New Roman" pitchFamily="18" charset="0"/>
              </a:rPr>
              <a:t>4025 - 312</a:t>
            </a:r>
            <a:endParaRPr lang="en-US" altLang="vi-VN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687578" y="2724149"/>
            <a:ext cx="34090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5901 - 638</a:t>
            </a:r>
            <a:endParaRPr lang="en-US" alt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FD0B1EF0-3F14-4651-B23D-541C57300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119" y="3409948"/>
            <a:ext cx="34090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7521 - 98</a:t>
            </a:r>
            <a:endParaRPr lang="en-US" alt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579240" y="211609"/>
            <a:ext cx="6126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 err="1">
                <a:latin typeface="Times New Roman" pitchFamily="18" charset="0"/>
              </a:rPr>
              <a:t>Bài</a:t>
            </a:r>
            <a:r>
              <a:rPr lang="en-US" altLang="vi-VN" b="1" u="sng">
                <a:latin typeface="Times New Roman" pitchFamily="18" charset="0"/>
              </a:rPr>
              <a:t> 2</a:t>
            </a:r>
            <a:r>
              <a:rPr lang="en-US" altLang="vi-VN">
                <a:latin typeface="Times New Roman" pitchFamily="18" charset="0"/>
              </a:rPr>
              <a:t>: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</a:rPr>
              <a:t>Thử lại phép trừ:</a:t>
            </a:r>
            <a:endParaRPr lang="en-US" alt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8" y="638146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38" y="63671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376" y="638146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TextBox 148"/>
          <p:cNvSpPr txBox="1"/>
          <p:nvPr/>
        </p:nvSpPr>
        <p:spPr>
          <a:xfrm>
            <a:off x="2617790" y="1040366"/>
            <a:ext cx="4087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>
                <a:latin typeface="Times New Roman" pitchFamily="18" charset="0"/>
                <a:cs typeface="Times New Roman" pitchFamily="18" charset="0"/>
              </a:rPr>
              <a:t>4025 - 312</a:t>
            </a:r>
            <a:endParaRPr lang="en-US" alt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Text Box 6"/>
          <p:cNvSpPr txBox="1">
            <a:spLocks noChangeArrowheads="1"/>
          </p:cNvSpPr>
          <p:nvPr/>
        </p:nvSpPr>
        <p:spPr bwMode="auto">
          <a:xfrm>
            <a:off x="1370012" y="1980912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4025</a:t>
            </a:r>
          </a:p>
        </p:txBody>
      </p:sp>
      <p:sp>
        <p:nvSpPr>
          <p:cNvPr id="151" name="Text Box 7"/>
          <p:cNvSpPr txBox="1">
            <a:spLocks noChangeArrowheads="1"/>
          </p:cNvSpPr>
          <p:nvPr/>
        </p:nvSpPr>
        <p:spPr bwMode="auto">
          <a:xfrm>
            <a:off x="1649880" y="2696875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312</a:t>
            </a:r>
            <a:r>
              <a:rPr lang="en-US" altLang="vi-VN" sz="40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Line 13"/>
          <p:cNvSpPr>
            <a:spLocks noChangeShapeType="1"/>
          </p:cNvSpPr>
          <p:nvPr/>
        </p:nvSpPr>
        <p:spPr bwMode="auto">
          <a:xfrm>
            <a:off x="1389062" y="3376391"/>
            <a:ext cx="147073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153" name="Text Box 35"/>
          <p:cNvSpPr txBox="1">
            <a:spLocks noChangeArrowheads="1"/>
          </p:cNvSpPr>
          <p:nvPr/>
        </p:nvSpPr>
        <p:spPr bwMode="auto">
          <a:xfrm>
            <a:off x="2617790" y="1828511"/>
            <a:ext cx="743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Text Box 52"/>
          <p:cNvSpPr txBox="1">
            <a:spLocks noChangeArrowheads="1"/>
          </p:cNvSpPr>
          <p:nvPr/>
        </p:nvSpPr>
        <p:spPr bwMode="auto">
          <a:xfrm>
            <a:off x="1066800" y="23431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155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59988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61893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87" y="617191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" name="TextBox 157"/>
          <p:cNvSpPr txBox="1"/>
          <p:nvPr/>
        </p:nvSpPr>
        <p:spPr>
          <a:xfrm>
            <a:off x="1383827" y="3486150"/>
            <a:ext cx="1520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3713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3276600" y="1937992"/>
            <a:ext cx="1830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Thử lại:</a:t>
            </a:r>
          </a:p>
        </p:txBody>
      </p:sp>
      <p:sp>
        <p:nvSpPr>
          <p:cNvPr id="160" name="Text Box 6"/>
          <p:cNvSpPr txBox="1">
            <a:spLocks noChangeArrowheads="1"/>
          </p:cNvSpPr>
          <p:nvPr/>
        </p:nvSpPr>
        <p:spPr bwMode="auto">
          <a:xfrm>
            <a:off x="5715000" y="1962150"/>
            <a:ext cx="1905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latin typeface="Times New Roman" pitchFamily="18" charset="0"/>
                <a:cs typeface="Times New Roman" pitchFamily="18" charset="0"/>
              </a:rPr>
              <a:t>3713</a:t>
            </a:r>
          </a:p>
          <a:p>
            <a:pPr eaLnBrk="1" hangingPunct="1">
              <a:spcBef>
                <a:spcPct val="50000"/>
              </a:spcBef>
            </a:pPr>
            <a:endParaRPr lang="en-US" alt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Text Box 7"/>
          <p:cNvSpPr txBox="1">
            <a:spLocks noChangeArrowheads="1"/>
          </p:cNvSpPr>
          <p:nvPr/>
        </p:nvSpPr>
        <p:spPr bwMode="auto">
          <a:xfrm>
            <a:off x="5997537" y="2645878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312</a:t>
            </a:r>
            <a:r>
              <a:rPr lang="en-US" altLang="vi-VN" sz="40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Line 13"/>
          <p:cNvSpPr>
            <a:spLocks noChangeShapeType="1"/>
          </p:cNvSpPr>
          <p:nvPr/>
        </p:nvSpPr>
        <p:spPr bwMode="auto">
          <a:xfrm>
            <a:off x="5795217" y="3364825"/>
            <a:ext cx="144378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163" name="Text Box 52"/>
          <p:cNvSpPr txBox="1">
            <a:spLocks noChangeArrowheads="1"/>
          </p:cNvSpPr>
          <p:nvPr/>
        </p:nvSpPr>
        <p:spPr bwMode="auto">
          <a:xfrm>
            <a:off x="5411788" y="232438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728815" y="3385999"/>
            <a:ext cx="15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4025</a:t>
            </a:r>
            <a:endParaRPr lang="en-US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1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9" grpId="0"/>
      <p:bldP spid="150" grpId="0"/>
      <p:bldP spid="151" grpId="0"/>
      <p:bldP spid="152" grpId="0" animBg="1"/>
      <p:bldP spid="154" grpId="0"/>
      <p:bldP spid="158" grpId="0"/>
      <p:bldP spid="159" grpId="0"/>
      <p:bldP spid="160" grpId="0"/>
      <p:bldP spid="161" grpId="0"/>
      <p:bldP spid="162" grpId="0" animBg="1"/>
      <p:bldP spid="163" grpId="0"/>
      <p:bldP spid="1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579240" y="211609"/>
            <a:ext cx="6126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 err="1">
                <a:latin typeface="Times New Roman" pitchFamily="18" charset="0"/>
              </a:rPr>
              <a:t>Bài</a:t>
            </a:r>
            <a:r>
              <a:rPr lang="en-US" altLang="vi-VN" b="1" u="sng">
                <a:latin typeface="Times New Roman" pitchFamily="18" charset="0"/>
              </a:rPr>
              <a:t> 2</a:t>
            </a:r>
            <a:r>
              <a:rPr lang="en-US" altLang="vi-VN">
                <a:latin typeface="Times New Roman" pitchFamily="18" charset="0"/>
              </a:rPr>
              <a:t>: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</a:rPr>
              <a:t>Thử lại phép trừ:</a:t>
            </a:r>
            <a:endParaRPr lang="en-US" alt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8" y="638146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38" y="63671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376" y="638146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TextBox 148"/>
          <p:cNvSpPr txBox="1"/>
          <p:nvPr/>
        </p:nvSpPr>
        <p:spPr>
          <a:xfrm>
            <a:off x="2617790" y="1040366"/>
            <a:ext cx="4087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 dirty="0">
                <a:latin typeface="Times New Roman" pitchFamily="18" charset="0"/>
                <a:cs typeface="Times New Roman" pitchFamily="18" charset="0"/>
              </a:rPr>
              <a:t>5901 - 638</a:t>
            </a:r>
            <a:endParaRPr lang="en-US" altLang="vi-VN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Text Box 6"/>
          <p:cNvSpPr txBox="1">
            <a:spLocks noChangeArrowheads="1"/>
          </p:cNvSpPr>
          <p:nvPr/>
        </p:nvSpPr>
        <p:spPr bwMode="auto">
          <a:xfrm>
            <a:off x="1370012" y="1980912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5901</a:t>
            </a:r>
          </a:p>
        </p:txBody>
      </p:sp>
      <p:sp>
        <p:nvSpPr>
          <p:cNvPr id="151" name="Text Box 7"/>
          <p:cNvSpPr txBox="1">
            <a:spLocks noChangeArrowheads="1"/>
          </p:cNvSpPr>
          <p:nvPr/>
        </p:nvSpPr>
        <p:spPr bwMode="auto">
          <a:xfrm>
            <a:off x="1649880" y="2696875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638</a:t>
            </a:r>
            <a:r>
              <a:rPr lang="en-US" altLang="vi-VN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2" name="Line 13"/>
          <p:cNvSpPr>
            <a:spLocks noChangeShapeType="1"/>
          </p:cNvSpPr>
          <p:nvPr/>
        </p:nvSpPr>
        <p:spPr bwMode="auto">
          <a:xfrm>
            <a:off x="1389062" y="3376391"/>
            <a:ext cx="147073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153" name="Text Box 35"/>
          <p:cNvSpPr txBox="1">
            <a:spLocks noChangeArrowheads="1"/>
          </p:cNvSpPr>
          <p:nvPr/>
        </p:nvSpPr>
        <p:spPr bwMode="auto">
          <a:xfrm>
            <a:off x="2617790" y="1828511"/>
            <a:ext cx="743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Text Box 52"/>
          <p:cNvSpPr txBox="1">
            <a:spLocks noChangeArrowheads="1"/>
          </p:cNvSpPr>
          <p:nvPr/>
        </p:nvSpPr>
        <p:spPr bwMode="auto">
          <a:xfrm>
            <a:off x="1066800" y="23431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155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59988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61893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87" y="617191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" name="TextBox 157"/>
          <p:cNvSpPr txBox="1"/>
          <p:nvPr/>
        </p:nvSpPr>
        <p:spPr>
          <a:xfrm>
            <a:off x="1383827" y="3486150"/>
            <a:ext cx="1520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5243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3276600" y="1937992"/>
            <a:ext cx="1830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Thử lại:</a:t>
            </a:r>
          </a:p>
        </p:txBody>
      </p:sp>
      <p:sp>
        <p:nvSpPr>
          <p:cNvPr id="160" name="Text Box 6"/>
          <p:cNvSpPr txBox="1">
            <a:spLocks noChangeArrowheads="1"/>
          </p:cNvSpPr>
          <p:nvPr/>
        </p:nvSpPr>
        <p:spPr bwMode="auto">
          <a:xfrm>
            <a:off x="5715000" y="1962150"/>
            <a:ext cx="1905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5243</a:t>
            </a:r>
          </a:p>
          <a:p>
            <a:pPr eaLnBrk="1" hangingPunct="1">
              <a:spcBef>
                <a:spcPct val="50000"/>
              </a:spcBef>
            </a:pPr>
            <a:endParaRPr lang="en-US" alt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Text Box 7"/>
          <p:cNvSpPr txBox="1">
            <a:spLocks noChangeArrowheads="1"/>
          </p:cNvSpPr>
          <p:nvPr/>
        </p:nvSpPr>
        <p:spPr bwMode="auto">
          <a:xfrm>
            <a:off x="5997537" y="2645878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638</a:t>
            </a:r>
            <a:r>
              <a:rPr lang="en-US" altLang="vi-VN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2" name="Line 13"/>
          <p:cNvSpPr>
            <a:spLocks noChangeShapeType="1"/>
          </p:cNvSpPr>
          <p:nvPr/>
        </p:nvSpPr>
        <p:spPr bwMode="auto">
          <a:xfrm>
            <a:off x="5795217" y="3364825"/>
            <a:ext cx="144378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163" name="Text Box 52"/>
          <p:cNvSpPr txBox="1">
            <a:spLocks noChangeArrowheads="1"/>
          </p:cNvSpPr>
          <p:nvPr/>
        </p:nvSpPr>
        <p:spPr bwMode="auto">
          <a:xfrm>
            <a:off x="5411788" y="232438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728815" y="3385999"/>
            <a:ext cx="15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5901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95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9" grpId="0"/>
      <p:bldP spid="150" grpId="0"/>
      <p:bldP spid="151" grpId="0"/>
      <p:bldP spid="152" grpId="0" animBg="1"/>
      <p:bldP spid="154" grpId="0"/>
      <p:bldP spid="158" grpId="0"/>
      <p:bldP spid="159" grpId="0"/>
      <p:bldP spid="160" grpId="0"/>
      <p:bldP spid="161" grpId="0"/>
      <p:bldP spid="162" grpId="0" animBg="1"/>
      <p:bldP spid="163" grpId="0"/>
      <p:bldP spid="1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579240" y="211609"/>
            <a:ext cx="6126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 err="1">
                <a:latin typeface="Times New Roman" pitchFamily="18" charset="0"/>
              </a:rPr>
              <a:t>Bài</a:t>
            </a:r>
            <a:r>
              <a:rPr lang="en-US" altLang="vi-VN" b="1" u="sng">
                <a:latin typeface="Times New Roman" pitchFamily="18" charset="0"/>
              </a:rPr>
              <a:t> 2</a:t>
            </a:r>
            <a:r>
              <a:rPr lang="en-US" altLang="vi-VN">
                <a:latin typeface="Times New Roman" pitchFamily="18" charset="0"/>
              </a:rPr>
              <a:t>: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</a:rPr>
              <a:t>Thử lại phép trừ:</a:t>
            </a:r>
            <a:endParaRPr lang="en-US" alt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17790" y="1040366"/>
            <a:ext cx="4087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>
                <a:latin typeface="Times New Roman" pitchFamily="18" charset="0"/>
                <a:cs typeface="Times New Roman" pitchFamily="18" charset="0"/>
              </a:rPr>
              <a:t>7521 - 98</a:t>
            </a:r>
            <a:endParaRPr lang="en-US" alt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1370012" y="1980912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7521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868809" y="2658402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98</a:t>
            </a:r>
            <a:endParaRPr lang="en-US" alt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1389062" y="3376391"/>
            <a:ext cx="147073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2617790" y="1828511"/>
            <a:ext cx="743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52"/>
          <p:cNvSpPr txBox="1">
            <a:spLocks noChangeArrowheads="1"/>
          </p:cNvSpPr>
          <p:nvPr/>
        </p:nvSpPr>
        <p:spPr bwMode="auto">
          <a:xfrm>
            <a:off x="1066800" y="23431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83827" y="3486150"/>
            <a:ext cx="1520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7423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6600" y="1937992"/>
            <a:ext cx="1830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Thử lại: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5715000" y="1962150"/>
            <a:ext cx="1905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latin typeface="Times New Roman" pitchFamily="18" charset="0"/>
                <a:cs typeface="Times New Roman" pitchFamily="18" charset="0"/>
              </a:rPr>
              <a:t>7423</a:t>
            </a:r>
          </a:p>
          <a:p>
            <a:pPr eaLnBrk="1" hangingPunct="1">
              <a:spcBef>
                <a:spcPct val="50000"/>
              </a:spcBef>
            </a:pPr>
            <a:endParaRPr lang="en-US" alt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6227131" y="2638198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98</a:t>
            </a:r>
            <a:r>
              <a:rPr lang="en-US" altLang="vi-VN" sz="40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5602288" y="3376391"/>
            <a:ext cx="144378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42" name="Text Box 52"/>
          <p:cNvSpPr txBox="1">
            <a:spLocks noChangeArrowheads="1"/>
          </p:cNvSpPr>
          <p:nvPr/>
        </p:nvSpPr>
        <p:spPr bwMode="auto">
          <a:xfrm>
            <a:off x="5411788" y="232438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792788" y="3385999"/>
            <a:ext cx="15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7521</a:t>
            </a:r>
            <a:endParaRPr lang="en-US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0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  <p:bldP spid="30" grpId="0"/>
      <p:bldP spid="31" grpId="0" animBg="1"/>
      <p:bldP spid="33" grpId="0"/>
      <p:bldP spid="37" grpId="0"/>
      <p:bldP spid="38" grpId="0"/>
      <p:bldP spid="39" grpId="0"/>
      <p:bldP spid="40" grpId="0"/>
      <p:bldP spid="41" grpId="0" animBg="1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609600" y="285750"/>
            <a:ext cx="6704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 dirty="0" err="1">
                <a:latin typeface="Times New Roman" pitchFamily="18" charset="0"/>
              </a:rPr>
              <a:t>Bài</a:t>
            </a:r>
            <a:r>
              <a:rPr lang="en-US" altLang="vi-VN" b="1" u="sng" dirty="0">
                <a:latin typeface="Times New Roman" pitchFamily="18" charset="0"/>
              </a:rPr>
              <a:t> 3</a:t>
            </a:r>
            <a:r>
              <a:rPr lang="en-US" altLang="vi-VN" dirty="0">
                <a:latin typeface="Times New Roman" pitchFamily="18" charset="0"/>
              </a:rPr>
              <a:t>: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x: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048856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 x + 262 = 4848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1060162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x - 707  = 3535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633631"/>
            <a:ext cx="473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           = 4848 - 262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2248517"/>
            <a:ext cx="4825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           = 4586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1633629"/>
            <a:ext cx="5056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          = 3535 - 707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7300" y="2207096"/>
            <a:ext cx="5132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          = 4242</a:t>
            </a:r>
          </a:p>
        </p:txBody>
      </p:sp>
    </p:spTree>
    <p:extLst>
      <p:ext uri="{BB962C8B-B14F-4D97-AF65-F5344CB8AC3E}">
        <p14:creationId xmlns:p14="http://schemas.microsoft.com/office/powerpoint/2010/main" val="360120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364" descr="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990600" cy="148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3124200" y="589352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81000" y="1277269"/>
            <a:ext cx="815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2416 + 5164                    6839 – 482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15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152400" y="-95250"/>
            <a:ext cx="83820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-xi-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păng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(ở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3143 m.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(ở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2428 m.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?  </a:t>
            </a:r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1600199" y="3058384"/>
            <a:ext cx="52990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thấy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3143 &gt; 2428 </a:t>
            </a:r>
          </a:p>
        </p:txBody>
      </p:sp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152400" y="3458633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Vậy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núi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-xi-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păng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núi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Lĩnh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-722313" y="3839633"/>
            <a:ext cx="8901113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Núi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-xi-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păng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núi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Lĩnh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là:</a:t>
            </a:r>
          </a:p>
          <a:p>
            <a:pPr algn="ctr" eaLnBrk="1" hangingPunct="1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3143 - 2428 = 715(m)</a:t>
            </a:r>
          </a:p>
          <a:p>
            <a:pPr algn="ctr" eaLnBrk="1" hangingPunct="1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Đáp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: 715 m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2621756" y="2655787"/>
            <a:ext cx="1905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Line 43"/>
          <p:cNvSpPr>
            <a:spLocks noChangeShapeType="1"/>
          </p:cNvSpPr>
          <p:nvPr/>
        </p:nvSpPr>
        <p:spPr bwMode="auto">
          <a:xfrm>
            <a:off x="2971800" y="1737783"/>
            <a:ext cx="5181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44"/>
          <p:cNvSpPr>
            <a:spLocks noChangeShapeType="1"/>
          </p:cNvSpPr>
          <p:nvPr/>
        </p:nvSpPr>
        <p:spPr bwMode="auto">
          <a:xfrm>
            <a:off x="2971800" y="2271370"/>
            <a:ext cx="3657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ine 45"/>
          <p:cNvSpPr>
            <a:spLocks noChangeShapeType="1"/>
          </p:cNvSpPr>
          <p:nvPr/>
        </p:nvSpPr>
        <p:spPr bwMode="auto">
          <a:xfrm>
            <a:off x="2971800" y="1632496"/>
            <a:ext cx="0" cy="152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46"/>
          <p:cNvSpPr>
            <a:spLocks noChangeShapeType="1"/>
          </p:cNvSpPr>
          <p:nvPr/>
        </p:nvSpPr>
        <p:spPr bwMode="auto">
          <a:xfrm>
            <a:off x="2978099" y="2195357"/>
            <a:ext cx="0" cy="152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Line 47"/>
          <p:cNvSpPr>
            <a:spLocks noChangeShapeType="1"/>
          </p:cNvSpPr>
          <p:nvPr/>
        </p:nvSpPr>
        <p:spPr bwMode="auto">
          <a:xfrm>
            <a:off x="6612467" y="1661583"/>
            <a:ext cx="0" cy="152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Line 48"/>
          <p:cNvSpPr>
            <a:spLocks noChangeShapeType="1"/>
          </p:cNvSpPr>
          <p:nvPr/>
        </p:nvSpPr>
        <p:spPr bwMode="auto">
          <a:xfrm>
            <a:off x="6604000" y="2229195"/>
            <a:ext cx="0" cy="152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ine 49"/>
          <p:cNvSpPr>
            <a:spLocks noChangeShapeType="1"/>
          </p:cNvSpPr>
          <p:nvPr/>
        </p:nvSpPr>
        <p:spPr bwMode="auto">
          <a:xfrm>
            <a:off x="8153400" y="1661583"/>
            <a:ext cx="0" cy="152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50"/>
          <p:cNvSpPr txBox="1">
            <a:spLocks noChangeArrowheads="1"/>
          </p:cNvSpPr>
          <p:nvPr/>
        </p:nvSpPr>
        <p:spPr bwMode="auto">
          <a:xfrm>
            <a:off x="685800" y="1432982"/>
            <a:ext cx="25527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-xi-</a:t>
            </a:r>
            <a:r>
              <a:rPr lang="en-US" sz="2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păng</a:t>
            </a:r>
            <a:endParaRPr lang="en-US" sz="2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685800" y="2010944"/>
            <a:ext cx="2895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endParaRPr lang="en-US" sz="2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52"/>
          <p:cNvSpPr>
            <a:spLocks/>
          </p:cNvSpPr>
          <p:nvPr/>
        </p:nvSpPr>
        <p:spPr bwMode="auto">
          <a:xfrm rot="5400000">
            <a:off x="4650530" y="676917"/>
            <a:ext cx="304800" cy="3652940"/>
          </a:xfrm>
          <a:prstGeom prst="rightBrace">
            <a:avLst>
              <a:gd name="adj1" fmla="val 979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53"/>
          <p:cNvSpPr>
            <a:spLocks/>
          </p:cNvSpPr>
          <p:nvPr/>
        </p:nvSpPr>
        <p:spPr bwMode="auto">
          <a:xfrm rot="5400000">
            <a:off x="7220465" y="1222918"/>
            <a:ext cx="341870" cy="1524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54"/>
          <p:cNvSpPr txBox="1">
            <a:spLocks noChangeArrowheads="1"/>
          </p:cNvSpPr>
          <p:nvPr/>
        </p:nvSpPr>
        <p:spPr bwMode="auto">
          <a:xfrm>
            <a:off x="4154129" y="2534191"/>
            <a:ext cx="152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2428 m</a:t>
            </a:r>
          </a:p>
        </p:txBody>
      </p:sp>
      <p:sp>
        <p:nvSpPr>
          <p:cNvPr id="21" name="AutoShape 55"/>
          <p:cNvSpPr>
            <a:spLocks/>
          </p:cNvSpPr>
          <p:nvPr/>
        </p:nvSpPr>
        <p:spPr bwMode="auto">
          <a:xfrm rot="16200000">
            <a:off x="5444357" y="-998749"/>
            <a:ext cx="228600" cy="5119636"/>
          </a:xfrm>
          <a:prstGeom prst="rightBrace">
            <a:avLst>
              <a:gd name="adj1" fmla="val 18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56"/>
          <p:cNvSpPr txBox="1">
            <a:spLocks noChangeArrowheads="1"/>
          </p:cNvSpPr>
          <p:nvPr/>
        </p:nvSpPr>
        <p:spPr bwMode="auto">
          <a:xfrm>
            <a:off x="4839929" y="1044046"/>
            <a:ext cx="1676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3143 m</a:t>
            </a:r>
          </a:p>
        </p:txBody>
      </p:sp>
      <p:sp>
        <p:nvSpPr>
          <p:cNvPr id="23" name="Text Box 57"/>
          <p:cNvSpPr txBox="1">
            <a:spLocks noChangeArrowheads="1"/>
          </p:cNvSpPr>
          <p:nvPr/>
        </p:nvSpPr>
        <p:spPr bwMode="auto">
          <a:xfrm>
            <a:off x="685800" y="1066489"/>
            <a:ext cx="1676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 Box 58"/>
          <p:cNvSpPr txBox="1">
            <a:spLocks noChangeArrowheads="1"/>
          </p:cNvSpPr>
          <p:nvPr/>
        </p:nvSpPr>
        <p:spPr bwMode="auto">
          <a:xfrm>
            <a:off x="6705600" y="2025148"/>
            <a:ext cx="1600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? m</a:t>
            </a:r>
          </a:p>
        </p:txBody>
      </p:sp>
    </p:spTree>
    <p:extLst>
      <p:ext uri="{BB962C8B-B14F-4D97-AF65-F5344CB8AC3E}">
        <p14:creationId xmlns:p14="http://schemas.microsoft.com/office/powerpoint/2010/main" val="418777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800975" y="4349750"/>
            <a:ext cx="1219200" cy="2857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đầu</a:t>
            </a:r>
            <a:endParaRPr lang="en-US" sz="2000" b="1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786688" y="419497"/>
            <a:ext cx="1219200" cy="628650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758113" y="234950"/>
            <a:ext cx="1262062" cy="2857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Hết</a:t>
            </a:r>
            <a:r>
              <a:rPr lang="en-US" sz="20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0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6" name="Picture 14" descr="zeichen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994" y="244878"/>
            <a:ext cx="15541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04002" y="1138411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3318" y="3347176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B: 99 899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23622" y="2657631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A: 109 999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3318" y="4015151"/>
            <a:ext cx="1803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C: 89 999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2">
            <a:extLst>
              <a:ext uri="{FF2B5EF4-FFF2-40B4-BE49-F238E27FC236}">
                <a16:creationId xmlns="" xmlns:a16="http://schemas.microsoft.com/office/drawing/2014/main" id="{8C3FDB72-26E4-45C1-9C23-939E7615F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165744"/>
            <a:ext cx="6989654" cy="72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>
            <a:spAutoFit/>
          </a:bodyPr>
          <a:lstStyle>
            <a:lvl1pPr defTabSz="514350" eaLnBrk="0" hangingPunct="0">
              <a:defRPr sz="16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514350" eaLnBrk="0" hangingPunct="0">
              <a:defRPr sz="16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514350" eaLnBrk="0" hangingPunct="0">
              <a:defRPr sz="16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514350" eaLnBrk="0" hangingPunct="0">
              <a:defRPr sz="16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514350" eaLnBrk="0" hangingPunct="0">
              <a:defRPr sz="16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defTabSz="5143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defTabSz="5143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defTabSz="5143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defTabSz="5143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41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1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4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Oval 24"/>
          <p:cNvSpPr>
            <a:spLocks noChangeArrowheads="1"/>
          </p:cNvSpPr>
          <p:nvPr/>
        </p:nvSpPr>
        <p:spPr bwMode="auto">
          <a:xfrm>
            <a:off x="348534" y="4102009"/>
            <a:ext cx="514350" cy="41105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46" name="Text Box 19"/>
          <p:cNvSpPr txBox="1">
            <a:spLocks noChangeArrowheads="1"/>
          </p:cNvSpPr>
          <p:nvPr/>
        </p:nvSpPr>
        <p:spPr bwMode="auto">
          <a:xfrm>
            <a:off x="942975" y="2326466"/>
            <a:ext cx="84465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có 5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là: 99 999</a:t>
            </a: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816135" y="2879305"/>
            <a:ext cx="84465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có 5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10 000</a:t>
            </a: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600200" y="3537355"/>
            <a:ext cx="8446576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99 999 – 10 000 = 89 999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0815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1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41" grpId="0"/>
      <p:bldP spid="42" grpId="0"/>
      <p:bldP spid="43" grpId="0"/>
      <p:bldP spid="45" grpId="0" animBg="1"/>
      <p:bldP spid="46" grpId="0"/>
      <p:bldP spid="47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005-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562225" y="2130028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00FF"/>
                </a:solidFill>
                <a:latin typeface="Arial" charset="0"/>
              </a:rPr>
              <a:t> </a:t>
            </a:r>
            <a:endParaRPr lang="en-US" sz="40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5124" name="Picture 11" descr="BALBLINK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285750"/>
            <a:ext cx="600075" cy="3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3" descr="STARS.GIF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5850"/>
            <a:ext cx="609600" cy="4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6" descr="HEART.GIF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4" y="4286250"/>
            <a:ext cx="6429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BALBLINK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85750"/>
            <a:ext cx="600075" cy="3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BALBLINK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6" y="3600450"/>
            <a:ext cx="600075" cy="3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6" descr="HEART.GIF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00250"/>
            <a:ext cx="6429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36" descr="HEART.GIF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6429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6" descr="HEART.GIF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4" y="1943100"/>
            <a:ext cx="6429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6" descr="HEART.GIF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857500"/>
            <a:ext cx="6429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33" descr="STARS.GIF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743200"/>
            <a:ext cx="609600" cy="4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33" descr="STARS.GIF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43300"/>
            <a:ext cx="609600" cy="4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33" descr="STARS.GIF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"/>
            <a:ext cx="609600" cy="4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2" name="Con_chim_hay_hot_(Melody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005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CAU 1.gif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00287"/>
            <a:ext cx="1428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37" descr="CAU 2.gif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643187"/>
            <a:ext cx="1428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38" descr="CAU 3.gif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00287"/>
            <a:ext cx="1428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1" descr="THU TAI LAM TOAN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71625"/>
            <a:ext cx="48958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11" descr="BALBLINK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046935"/>
            <a:ext cx="600075" cy="35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2" name="Right Arrow 23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8229600" y="4457700"/>
            <a:ext cx="914400" cy="4000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97584624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9" fill="hold"/>
                                        <p:tgtEl>
                                          <p:spTgt spid="53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7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8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1219200" y="514350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Arial" charset="0"/>
              </a:rPr>
              <a:t>Câu 1:</a:t>
            </a: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133600" y="1600201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latin typeface="Arial" charset="0"/>
              </a:rPr>
              <a:t>65 102 + 13 859 = ?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1752600" y="280035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Arial" charset="0"/>
              </a:rPr>
              <a:t>b. 71 253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1752600" y="3771900"/>
            <a:ext cx="251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Arial" charset="0"/>
              </a:rPr>
              <a:t>d. 79 691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1752600" y="971550"/>
            <a:ext cx="541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chọn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đáp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án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?</a:t>
            </a: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1752601" y="3277792"/>
            <a:ext cx="18549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Arial" charset="0"/>
              </a:rPr>
              <a:t>c.</a:t>
            </a:r>
            <a:r>
              <a:rPr lang="en-US" sz="28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chemeClr val="accent2"/>
                </a:solidFill>
                <a:latin typeface="Arial" charset="0"/>
              </a:rPr>
              <a:t>78 961</a:t>
            </a: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1752600" y="2343150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Arial" charset="0"/>
              </a:rPr>
              <a:t>a. 81 353</a:t>
            </a:r>
          </a:p>
        </p:txBody>
      </p:sp>
      <p:sp>
        <p:nvSpPr>
          <p:cNvPr id="67595" name="Oval 11"/>
          <p:cNvSpPr>
            <a:spLocks noChangeArrowheads="1"/>
          </p:cNvSpPr>
          <p:nvPr/>
        </p:nvSpPr>
        <p:spPr bwMode="auto">
          <a:xfrm>
            <a:off x="1676400" y="3314700"/>
            <a:ext cx="457200" cy="400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772400" y="3780367"/>
            <a:ext cx="12192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đầu</a:t>
            </a:r>
            <a:endParaRPr lang="en-US" sz="20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772400" y="685800"/>
            <a:ext cx="1262062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Hết</a:t>
            </a:r>
            <a:r>
              <a:rPr lang="en-US" sz="2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000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extBox 1">
            <a:hlinkClick r:id="rId6" action="ppaction://hlinksldjump"/>
            <a:extLst>
              <a:ext uri="{FF2B5EF4-FFF2-40B4-BE49-F238E27FC236}">
                <a16:creationId xmlns="" xmlns:a16="http://schemas.microsoft.com/office/drawing/2014/main" id="{B9D9CBDD-0BD8-4DA1-A75B-4AE167246F08}"/>
              </a:ext>
            </a:extLst>
          </p:cNvPr>
          <p:cNvSpPr txBox="1"/>
          <p:nvPr/>
        </p:nvSpPr>
        <p:spPr>
          <a:xfrm>
            <a:off x="7967662" y="4457700"/>
            <a:ext cx="94773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34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5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5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5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759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219200" y="514350"/>
            <a:ext cx="182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u="sng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304800" y="1162050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Phép tính sau đây đúng hay sai? Vì sao?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1676400" y="1828800"/>
            <a:ext cx="2057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941302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8764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65902</a:t>
            </a:r>
          </a:p>
        </p:txBody>
      </p:sp>
      <p:sp>
        <p:nvSpPr>
          <p:cNvPr id="7174" name="Line 12"/>
          <p:cNvSpPr>
            <a:spLocks noChangeShapeType="1"/>
          </p:cNvSpPr>
          <p:nvPr/>
        </p:nvSpPr>
        <p:spPr bwMode="auto">
          <a:xfrm>
            <a:off x="1752600" y="2286000"/>
            <a:ext cx="2286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Line 13"/>
          <p:cNvSpPr>
            <a:spLocks noChangeShapeType="1"/>
          </p:cNvSpPr>
          <p:nvPr/>
        </p:nvSpPr>
        <p:spPr bwMode="auto">
          <a:xfrm flipV="1">
            <a:off x="1993900" y="3105150"/>
            <a:ext cx="16002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1219200" y="3890903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SAI.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62700" y="5464175"/>
            <a:ext cx="2133600" cy="476250"/>
          </a:xfrm>
        </p:spPr>
        <p:txBody>
          <a:bodyPr/>
          <a:lstStyle/>
          <a:p>
            <a:fld id="{9A4F4438-7040-4290-96DC-C714234A47BA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24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WordArt 3"/>
          <p:cNvSpPr>
            <a:spLocks noChangeArrowheads="1" noChangeShapeType="1" noTextEdit="1"/>
          </p:cNvSpPr>
          <p:nvPr/>
        </p:nvSpPr>
        <p:spPr bwMode="auto">
          <a:xfrm>
            <a:off x="8267700" y="361950"/>
            <a:ext cx="381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7" name="WordArt 4"/>
          <p:cNvSpPr>
            <a:spLocks noChangeArrowheads="1" noChangeShapeType="1" noTextEdit="1"/>
          </p:cNvSpPr>
          <p:nvPr/>
        </p:nvSpPr>
        <p:spPr bwMode="auto">
          <a:xfrm>
            <a:off x="8267700" y="361950"/>
            <a:ext cx="381000" cy="4095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WordArt 5"/>
          <p:cNvSpPr>
            <a:spLocks noChangeArrowheads="1" noChangeShapeType="1" noTextEdit="1"/>
          </p:cNvSpPr>
          <p:nvPr/>
        </p:nvSpPr>
        <p:spPr bwMode="auto">
          <a:xfrm>
            <a:off x="8267700" y="361950"/>
            <a:ext cx="304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WordArt 6"/>
          <p:cNvSpPr>
            <a:spLocks noChangeArrowheads="1" noChangeShapeType="1" noTextEdit="1"/>
          </p:cNvSpPr>
          <p:nvPr/>
        </p:nvSpPr>
        <p:spPr bwMode="auto">
          <a:xfrm>
            <a:off x="8267700" y="285750"/>
            <a:ext cx="381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7810500" y="57150"/>
            <a:ext cx="1143000" cy="914400"/>
          </a:xfrm>
          <a:prstGeom prst="ellipse">
            <a:avLst/>
          </a:prstGeom>
          <a:noFill/>
          <a:ln w="76200" cmpd="tri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3284103" algn="bl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WordArt 8"/>
          <p:cNvSpPr>
            <a:spLocks noChangeArrowheads="1" noChangeShapeType="1" noTextEdit="1"/>
          </p:cNvSpPr>
          <p:nvPr/>
        </p:nvSpPr>
        <p:spPr bwMode="auto">
          <a:xfrm>
            <a:off x="8191500" y="285750"/>
            <a:ext cx="381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WordArt 9"/>
          <p:cNvSpPr>
            <a:spLocks noChangeArrowheads="1" noChangeShapeType="1" noTextEdit="1"/>
          </p:cNvSpPr>
          <p:nvPr/>
        </p:nvSpPr>
        <p:spPr bwMode="auto">
          <a:xfrm>
            <a:off x="8267700" y="285750"/>
            <a:ext cx="381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3" name="AutoShape 12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72500" y="5695950"/>
            <a:ext cx="381000" cy="381000"/>
          </a:xfrm>
          <a:prstGeom prst="actionButtonForwardNex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ELPH23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5772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7"/>
          <p:cNvSpPr>
            <a:spLocks noChangeArrowheads="1"/>
          </p:cNvSpPr>
          <p:nvPr/>
        </p:nvSpPr>
        <p:spPr bwMode="auto">
          <a:xfrm>
            <a:off x="7810500" y="57150"/>
            <a:ext cx="1143000" cy="914400"/>
          </a:xfrm>
          <a:prstGeom prst="ellipse">
            <a:avLst/>
          </a:prstGeom>
          <a:noFill/>
          <a:ln w="76200" cmpd="tri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3284103" algn="bl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WordArt 38"/>
          <p:cNvSpPr>
            <a:spLocks noChangeArrowheads="1" noChangeShapeType="1" noTextEdit="1"/>
          </p:cNvSpPr>
          <p:nvPr/>
        </p:nvSpPr>
        <p:spPr bwMode="auto">
          <a:xfrm>
            <a:off x="8191500" y="285750"/>
            <a:ext cx="381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7" name="WordArt 39"/>
          <p:cNvSpPr>
            <a:spLocks noChangeArrowheads="1" noChangeShapeType="1" noTextEdit="1"/>
          </p:cNvSpPr>
          <p:nvPr/>
        </p:nvSpPr>
        <p:spPr bwMode="auto">
          <a:xfrm>
            <a:off x="8115300" y="285750"/>
            <a:ext cx="6096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8" name="WordArt 40"/>
          <p:cNvSpPr>
            <a:spLocks noChangeArrowheads="1" noChangeShapeType="1" noTextEdit="1"/>
          </p:cNvSpPr>
          <p:nvPr/>
        </p:nvSpPr>
        <p:spPr bwMode="auto">
          <a:xfrm>
            <a:off x="8267700" y="285750"/>
            <a:ext cx="381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9" name="WordArt 41"/>
          <p:cNvSpPr>
            <a:spLocks noChangeArrowheads="1" noChangeShapeType="1" noTextEdit="1"/>
          </p:cNvSpPr>
          <p:nvPr/>
        </p:nvSpPr>
        <p:spPr bwMode="auto">
          <a:xfrm>
            <a:off x="8115300" y="285750"/>
            <a:ext cx="5334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0" name="WordArt 42"/>
          <p:cNvSpPr>
            <a:spLocks noChangeArrowheads="1" noChangeShapeType="1" noTextEdit="1"/>
          </p:cNvSpPr>
          <p:nvPr/>
        </p:nvSpPr>
        <p:spPr bwMode="auto">
          <a:xfrm>
            <a:off x="8267700" y="285750"/>
            <a:ext cx="381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4" name="TextBox 23">
            <a:hlinkClick r:id="rId9" action="ppaction://hlinksldjump"/>
            <a:extLst>
              <a:ext uri="{FF2B5EF4-FFF2-40B4-BE49-F238E27FC236}">
                <a16:creationId xmlns="" xmlns:a16="http://schemas.microsoft.com/office/drawing/2014/main" id="{C3705A89-1BBE-4DAB-9949-709C891F73B4}"/>
              </a:ext>
            </a:extLst>
          </p:cNvPr>
          <p:cNvSpPr txBox="1"/>
          <p:nvPr/>
        </p:nvSpPr>
        <p:spPr>
          <a:xfrm>
            <a:off x="7967662" y="4457700"/>
            <a:ext cx="94773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061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 thanh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99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422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1219200" y="514350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CC"/>
                </a:solidFill>
                <a:latin typeface="Arial" charset="0"/>
              </a:rPr>
              <a:t>Câu 3: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2133600" y="1600200"/>
            <a:ext cx="426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latin typeface="Arial" charset="0"/>
              </a:rPr>
              <a:t>628 450 – 35 813 = ?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2971800" y="3200400"/>
            <a:ext cx="259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  <a:latin typeface="Arial" charset="0"/>
              </a:rPr>
              <a:t> 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1752600" y="280035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Arial" charset="0"/>
              </a:rPr>
              <a:t>b. 370 320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1752600" y="377190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Arial" charset="0"/>
              </a:rPr>
              <a:t>d. 653 443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1752600" y="971550"/>
            <a:ext cx="541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CC"/>
                </a:solidFill>
                <a:latin typeface="Arial" charset="0"/>
              </a:rPr>
              <a:t>Em hãy chọn đáp án đúng?</a:t>
            </a:r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1752601" y="3277792"/>
            <a:ext cx="2082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Arial" charset="0"/>
              </a:rPr>
              <a:t>c.</a:t>
            </a:r>
            <a:r>
              <a:rPr lang="en-US" sz="28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chemeClr val="accent2"/>
                </a:solidFill>
                <a:latin typeface="Arial" charset="0"/>
              </a:rPr>
              <a:t>592 637</a:t>
            </a: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1752600" y="2343151"/>
            <a:ext cx="251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Arial" charset="0"/>
              </a:rPr>
              <a:t>a. 382 643</a:t>
            </a:r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1676400" y="3314700"/>
            <a:ext cx="457200" cy="400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charset="0"/>
              </a:rPr>
              <a:t>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924800" y="4009542"/>
            <a:ext cx="12192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đầu</a:t>
            </a:r>
            <a:endParaRPr lang="en-US" sz="20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800975" y="931863"/>
            <a:ext cx="1219200" cy="838200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772400" y="685800"/>
            <a:ext cx="1262062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Hết</a:t>
            </a:r>
            <a:r>
              <a:rPr lang="en-US" sz="2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000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6" name="TextBox 45">
            <a:hlinkClick r:id="rId6" action="ppaction://hlinksldjump"/>
            <a:extLst>
              <a:ext uri="{FF2B5EF4-FFF2-40B4-BE49-F238E27FC236}">
                <a16:creationId xmlns="" xmlns:a16="http://schemas.microsoft.com/office/drawing/2014/main" id="{75D4F4F8-5722-40F9-A70B-38B5542D16F6}"/>
              </a:ext>
            </a:extLst>
          </p:cNvPr>
          <p:cNvSpPr txBox="1"/>
          <p:nvPr/>
        </p:nvSpPr>
        <p:spPr>
          <a:xfrm>
            <a:off x="7967662" y="4457700"/>
            <a:ext cx="94773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39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5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5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5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861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4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870075" y="2060575"/>
            <a:ext cx="4343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4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" y="57150"/>
            <a:ext cx="7010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4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71600" y="4800600"/>
            <a:ext cx="7010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>
            <p:custDataLst>
              <p:tags r:id="rId1"/>
            </p:custDataLst>
          </p:nvPr>
        </p:nvSpPr>
        <p:spPr>
          <a:xfrm>
            <a:off x="4267200" y="628650"/>
            <a:ext cx="3581400" cy="914400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isometricOffAxis1Right"/>
              <a:lightRig rig="brightRoom" dir="t"/>
            </a:scene3d>
            <a:sp3d extrusionH="57150" contourW="6350" prstMaterial="plastic">
              <a:bevelT w="20320" h="20320" prst="artDeco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/>
                <a:solidFill>
                  <a:srgbClr val="0000C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Dặn</a:t>
            </a:r>
            <a:r>
              <a:rPr lang="en-US" sz="6600" b="1" cap="all" dirty="0">
                <a:ln/>
                <a:solidFill>
                  <a:srgbClr val="0000C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</a:t>
            </a:r>
            <a:r>
              <a:rPr lang="en-US" sz="6600" b="1" cap="all" dirty="0" err="1">
                <a:ln/>
                <a:solidFill>
                  <a:srgbClr val="0000C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dò</a:t>
            </a:r>
            <a:r>
              <a:rPr lang="en-US" sz="6600" b="1" cap="all" dirty="0">
                <a:ln/>
                <a:solidFill>
                  <a:srgbClr val="0000C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9222" name="Picture 11" descr="2812179932_1.gi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4962"/>
            <a:ext cx="2514600" cy="191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0752" y="2390394"/>
            <a:ext cx="7315200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en-US" sz="3200" dirty="0"/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VBT,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198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3"/>
          <p:cNvSpPr>
            <a:spLocks noChangeArrowheads="1" noChangeShapeType="1" noTextEdit="1"/>
          </p:cNvSpPr>
          <p:nvPr/>
        </p:nvSpPr>
        <p:spPr bwMode="auto">
          <a:xfrm>
            <a:off x="838200" y="457200"/>
            <a:ext cx="7467600" cy="227290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CHÀO CÁC EM!</a:t>
            </a:r>
          </a:p>
        </p:txBody>
      </p:sp>
      <p:grpSp>
        <p:nvGrpSpPr>
          <p:cNvPr id="74756" name="Group 4"/>
          <p:cNvGrpSpPr>
            <a:grpSpLocks/>
          </p:cNvGrpSpPr>
          <p:nvPr/>
        </p:nvGrpSpPr>
        <p:grpSpPr bwMode="auto">
          <a:xfrm>
            <a:off x="1219200" y="2857500"/>
            <a:ext cx="2209800" cy="1485900"/>
            <a:chOff x="3115" y="0"/>
            <a:chExt cx="2170" cy="2486"/>
          </a:xfrm>
        </p:grpSpPr>
        <p:grpSp>
          <p:nvGrpSpPr>
            <p:cNvPr id="12442" name="Group 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2574" name="Oval 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575" name="Oval 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2443" name="Group 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2572" name="Oval 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573" name="Oval 1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2444" name="Group 1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2570" name="Oval 1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571" name="Oval 1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2445" name="Group 1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2446" name="Group 1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2568" name="Oval 1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2569" name="Oval 1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2447" name="Group 1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2470" name="Group 1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2566" name="Freeform 2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67" name="Freeform 2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71" name="Group 2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2564" name="Freeform 2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239 h 504"/>
                      <a:gd name="T2" fmla="*/ 380 w 2736"/>
                      <a:gd name="T3" fmla="*/ 80 h 504"/>
                      <a:gd name="T4" fmla="*/ 781 w 2736"/>
                      <a:gd name="T5" fmla="*/ 12 h 504"/>
                      <a:gd name="T6" fmla="*/ 1203 w 2736"/>
                      <a:gd name="T7" fmla="*/ 12 h 504"/>
                      <a:gd name="T8" fmla="*/ 1195 w 2736"/>
                      <a:gd name="T9" fmla="*/ 49 h 504"/>
                      <a:gd name="T10" fmla="*/ 776 w 2736"/>
                      <a:gd name="T11" fmla="*/ 49 h 504"/>
                      <a:gd name="T12" fmla="*/ 288 w 2736"/>
                      <a:gd name="T13" fmla="*/ 138 h 504"/>
                      <a:gd name="T14" fmla="*/ 0 w 2736"/>
                      <a:gd name="T15" fmla="*/ 2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65" name="Freeform 2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2 w 1769"/>
                      <a:gd name="T1" fmla="*/ 4 h 791"/>
                      <a:gd name="T2" fmla="*/ 147 w 1769"/>
                      <a:gd name="T3" fmla="*/ 27 h 791"/>
                      <a:gd name="T4" fmla="*/ 351 w 1769"/>
                      <a:gd name="T5" fmla="*/ 95 h 791"/>
                      <a:gd name="T6" fmla="*/ 488 w 1769"/>
                      <a:gd name="T7" fmla="*/ 205 h 791"/>
                      <a:gd name="T8" fmla="*/ 532 w 1769"/>
                      <a:gd name="T9" fmla="*/ 289 h 791"/>
                      <a:gd name="T10" fmla="*/ 512 w 1769"/>
                      <a:gd name="T11" fmla="*/ 373 h 791"/>
                      <a:gd name="T12" fmla="*/ 482 w 1769"/>
                      <a:gd name="T13" fmla="*/ 300 h 791"/>
                      <a:gd name="T14" fmla="*/ 421 w 1769"/>
                      <a:gd name="T15" fmla="*/ 216 h 791"/>
                      <a:gd name="T16" fmla="*/ 336 w 1769"/>
                      <a:gd name="T17" fmla="*/ 141 h 791"/>
                      <a:gd name="T18" fmla="*/ 176 w 1769"/>
                      <a:gd name="T19" fmla="*/ 72 h 791"/>
                      <a:gd name="T20" fmla="*/ 0 w 1769"/>
                      <a:gd name="T21" fmla="*/ 36 h 791"/>
                      <a:gd name="T22" fmla="*/ 2 w 1769"/>
                      <a:gd name="T23" fmla="*/ 4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72" name="Group 2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2562" name="Freeform 2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83 h 504"/>
                      <a:gd name="T2" fmla="*/ 348 w 2736"/>
                      <a:gd name="T3" fmla="*/ 61 h 504"/>
                      <a:gd name="T4" fmla="*/ 715 w 2736"/>
                      <a:gd name="T5" fmla="*/ 8 h 504"/>
                      <a:gd name="T6" fmla="*/ 1101 w 2736"/>
                      <a:gd name="T7" fmla="*/ 8 h 504"/>
                      <a:gd name="T8" fmla="*/ 1095 w 2736"/>
                      <a:gd name="T9" fmla="*/ 37 h 504"/>
                      <a:gd name="T10" fmla="*/ 710 w 2736"/>
                      <a:gd name="T11" fmla="*/ 37 h 504"/>
                      <a:gd name="T12" fmla="*/ 263 w 2736"/>
                      <a:gd name="T13" fmla="*/ 106 h 504"/>
                      <a:gd name="T14" fmla="*/ 0 w 2736"/>
                      <a:gd name="T15" fmla="*/ 18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63" name="Freeform 2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5 w 1769"/>
                      <a:gd name="T3" fmla="*/ 20 h 791"/>
                      <a:gd name="T4" fmla="*/ 321 w 1769"/>
                      <a:gd name="T5" fmla="*/ 72 h 791"/>
                      <a:gd name="T6" fmla="*/ 447 w 1769"/>
                      <a:gd name="T7" fmla="*/ 156 h 791"/>
                      <a:gd name="T8" fmla="*/ 487 w 1769"/>
                      <a:gd name="T9" fmla="*/ 220 h 791"/>
                      <a:gd name="T10" fmla="*/ 469 w 1769"/>
                      <a:gd name="T11" fmla="*/ 285 h 791"/>
                      <a:gd name="T12" fmla="*/ 441 w 1769"/>
                      <a:gd name="T13" fmla="*/ 229 h 791"/>
                      <a:gd name="T14" fmla="*/ 386 w 1769"/>
                      <a:gd name="T15" fmla="*/ 164 h 791"/>
                      <a:gd name="T16" fmla="*/ 308 w 1769"/>
                      <a:gd name="T17" fmla="*/ 107 h 791"/>
                      <a:gd name="T18" fmla="*/ 161 w 1769"/>
                      <a:gd name="T19" fmla="*/ 55 h 791"/>
                      <a:gd name="T20" fmla="*/ 0 w 1769"/>
                      <a:gd name="T21" fmla="*/ 28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73" name="Group 2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2560" name="Freeform 2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223 h 504"/>
                      <a:gd name="T2" fmla="*/ 325 w 2736"/>
                      <a:gd name="T3" fmla="*/ 74 h 504"/>
                      <a:gd name="T4" fmla="*/ 667 w 2736"/>
                      <a:gd name="T5" fmla="*/ 11 h 504"/>
                      <a:gd name="T6" fmla="*/ 1028 w 2736"/>
                      <a:gd name="T7" fmla="*/ 11 h 504"/>
                      <a:gd name="T8" fmla="*/ 1022 w 2736"/>
                      <a:gd name="T9" fmla="*/ 45 h 504"/>
                      <a:gd name="T10" fmla="*/ 663 w 2736"/>
                      <a:gd name="T11" fmla="*/ 45 h 504"/>
                      <a:gd name="T12" fmla="*/ 246 w 2736"/>
                      <a:gd name="T13" fmla="*/ 129 h 504"/>
                      <a:gd name="T14" fmla="*/ 0 w 2736"/>
                      <a:gd name="T15" fmla="*/ 2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61" name="Freeform 3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6 w 1769"/>
                      <a:gd name="T3" fmla="*/ 25 h 791"/>
                      <a:gd name="T4" fmla="*/ 300 w 1769"/>
                      <a:gd name="T5" fmla="*/ 88 h 791"/>
                      <a:gd name="T6" fmla="*/ 418 w 1769"/>
                      <a:gd name="T7" fmla="*/ 191 h 791"/>
                      <a:gd name="T8" fmla="*/ 455 w 1769"/>
                      <a:gd name="T9" fmla="*/ 269 h 791"/>
                      <a:gd name="T10" fmla="*/ 438 w 1769"/>
                      <a:gd name="T11" fmla="*/ 348 h 791"/>
                      <a:gd name="T12" fmla="*/ 412 w 1769"/>
                      <a:gd name="T13" fmla="*/ 279 h 791"/>
                      <a:gd name="T14" fmla="*/ 360 w 1769"/>
                      <a:gd name="T15" fmla="*/ 201 h 791"/>
                      <a:gd name="T16" fmla="*/ 288 w 1769"/>
                      <a:gd name="T17" fmla="*/ 131 h 791"/>
                      <a:gd name="T18" fmla="*/ 151 w 1769"/>
                      <a:gd name="T19" fmla="*/ 67 h 791"/>
                      <a:gd name="T20" fmla="*/ 0 w 1769"/>
                      <a:gd name="T21" fmla="*/ 34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74" name="Group 3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2558" name="Freeform 3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276 w 2736"/>
                      <a:gd name="T3" fmla="*/ 64 h 504"/>
                      <a:gd name="T4" fmla="*/ 566 w 2736"/>
                      <a:gd name="T5" fmla="*/ 9 h 504"/>
                      <a:gd name="T6" fmla="*/ 872 w 2736"/>
                      <a:gd name="T7" fmla="*/ 9 h 504"/>
                      <a:gd name="T8" fmla="*/ 867 w 2736"/>
                      <a:gd name="T9" fmla="*/ 40 h 504"/>
                      <a:gd name="T10" fmla="*/ 562 w 2736"/>
                      <a:gd name="T11" fmla="*/ 40 h 504"/>
                      <a:gd name="T12" fmla="*/ 208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59" name="Freeform 3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07 w 1769"/>
                      <a:gd name="T3" fmla="*/ 22 h 791"/>
                      <a:gd name="T4" fmla="*/ 255 w 1769"/>
                      <a:gd name="T5" fmla="*/ 77 h 791"/>
                      <a:gd name="T6" fmla="*/ 355 w 1769"/>
                      <a:gd name="T7" fmla="*/ 165 h 791"/>
                      <a:gd name="T8" fmla="*/ 387 w 1769"/>
                      <a:gd name="T9" fmla="*/ 232 h 791"/>
                      <a:gd name="T10" fmla="*/ 372 w 1769"/>
                      <a:gd name="T11" fmla="*/ 301 h 791"/>
                      <a:gd name="T12" fmla="*/ 350 w 1769"/>
                      <a:gd name="T13" fmla="*/ 242 h 791"/>
                      <a:gd name="T14" fmla="*/ 306 w 1769"/>
                      <a:gd name="T15" fmla="*/ 174 h 791"/>
                      <a:gd name="T16" fmla="*/ 244 w 1769"/>
                      <a:gd name="T17" fmla="*/ 113 h 791"/>
                      <a:gd name="T18" fmla="*/ 128 w 1769"/>
                      <a:gd name="T19" fmla="*/ 58 h 791"/>
                      <a:gd name="T20" fmla="*/ 0 w 1769"/>
                      <a:gd name="T21" fmla="*/ 29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75" name="Group 3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2556" name="Freeform 3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95 h 504"/>
                      <a:gd name="T2" fmla="*/ 227 w 2736"/>
                      <a:gd name="T3" fmla="*/ 32 h 504"/>
                      <a:gd name="T4" fmla="*/ 467 w 2736"/>
                      <a:gd name="T5" fmla="*/ 4 h 504"/>
                      <a:gd name="T6" fmla="*/ 720 w 2736"/>
                      <a:gd name="T7" fmla="*/ 4 h 504"/>
                      <a:gd name="T8" fmla="*/ 716 w 2736"/>
                      <a:gd name="T9" fmla="*/ 20 h 504"/>
                      <a:gd name="T10" fmla="*/ 464 w 2736"/>
                      <a:gd name="T11" fmla="*/ 20 h 504"/>
                      <a:gd name="T12" fmla="*/ 172 w 2736"/>
                      <a:gd name="T13" fmla="*/ 55 h 504"/>
                      <a:gd name="T14" fmla="*/ 0 w 2736"/>
                      <a:gd name="T15" fmla="*/ 9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57" name="Freeform 3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8 w 1769"/>
                      <a:gd name="T3" fmla="*/ 10 h 791"/>
                      <a:gd name="T4" fmla="*/ 210 w 1769"/>
                      <a:gd name="T5" fmla="*/ 38 h 791"/>
                      <a:gd name="T6" fmla="*/ 293 w 1769"/>
                      <a:gd name="T7" fmla="*/ 81 h 791"/>
                      <a:gd name="T8" fmla="*/ 319 w 1769"/>
                      <a:gd name="T9" fmla="*/ 114 h 791"/>
                      <a:gd name="T10" fmla="*/ 307 w 1769"/>
                      <a:gd name="T11" fmla="*/ 148 h 791"/>
                      <a:gd name="T12" fmla="*/ 289 w 1769"/>
                      <a:gd name="T13" fmla="*/ 119 h 791"/>
                      <a:gd name="T14" fmla="*/ 252 w 1769"/>
                      <a:gd name="T15" fmla="*/ 85 h 791"/>
                      <a:gd name="T16" fmla="*/ 202 w 1769"/>
                      <a:gd name="T17" fmla="*/ 56 h 791"/>
                      <a:gd name="T18" fmla="*/ 106 w 1769"/>
                      <a:gd name="T19" fmla="*/ 29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76" name="Group 3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2554" name="Freeform 3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55" name="Freeform 3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77" name="Group 4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2552" name="Freeform 4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53" name="Freeform 4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78" name="Group 4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2550" name="Freeform 4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239 h 504"/>
                      <a:gd name="T2" fmla="*/ 380 w 2736"/>
                      <a:gd name="T3" fmla="*/ 80 h 504"/>
                      <a:gd name="T4" fmla="*/ 781 w 2736"/>
                      <a:gd name="T5" fmla="*/ 12 h 504"/>
                      <a:gd name="T6" fmla="*/ 1203 w 2736"/>
                      <a:gd name="T7" fmla="*/ 12 h 504"/>
                      <a:gd name="T8" fmla="*/ 1195 w 2736"/>
                      <a:gd name="T9" fmla="*/ 49 h 504"/>
                      <a:gd name="T10" fmla="*/ 776 w 2736"/>
                      <a:gd name="T11" fmla="*/ 49 h 504"/>
                      <a:gd name="T12" fmla="*/ 288 w 2736"/>
                      <a:gd name="T13" fmla="*/ 138 h 504"/>
                      <a:gd name="T14" fmla="*/ 0 w 2736"/>
                      <a:gd name="T15" fmla="*/ 2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51" name="Freeform 4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2 w 1769"/>
                      <a:gd name="T1" fmla="*/ 4 h 791"/>
                      <a:gd name="T2" fmla="*/ 147 w 1769"/>
                      <a:gd name="T3" fmla="*/ 27 h 791"/>
                      <a:gd name="T4" fmla="*/ 351 w 1769"/>
                      <a:gd name="T5" fmla="*/ 95 h 791"/>
                      <a:gd name="T6" fmla="*/ 488 w 1769"/>
                      <a:gd name="T7" fmla="*/ 205 h 791"/>
                      <a:gd name="T8" fmla="*/ 532 w 1769"/>
                      <a:gd name="T9" fmla="*/ 289 h 791"/>
                      <a:gd name="T10" fmla="*/ 512 w 1769"/>
                      <a:gd name="T11" fmla="*/ 373 h 791"/>
                      <a:gd name="T12" fmla="*/ 482 w 1769"/>
                      <a:gd name="T13" fmla="*/ 300 h 791"/>
                      <a:gd name="T14" fmla="*/ 421 w 1769"/>
                      <a:gd name="T15" fmla="*/ 216 h 791"/>
                      <a:gd name="T16" fmla="*/ 336 w 1769"/>
                      <a:gd name="T17" fmla="*/ 141 h 791"/>
                      <a:gd name="T18" fmla="*/ 176 w 1769"/>
                      <a:gd name="T19" fmla="*/ 72 h 791"/>
                      <a:gd name="T20" fmla="*/ 0 w 1769"/>
                      <a:gd name="T21" fmla="*/ 36 h 791"/>
                      <a:gd name="T22" fmla="*/ 2 w 1769"/>
                      <a:gd name="T23" fmla="*/ 4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79" name="Group 4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2548" name="Freeform 4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83 h 504"/>
                      <a:gd name="T2" fmla="*/ 348 w 2736"/>
                      <a:gd name="T3" fmla="*/ 61 h 504"/>
                      <a:gd name="T4" fmla="*/ 715 w 2736"/>
                      <a:gd name="T5" fmla="*/ 8 h 504"/>
                      <a:gd name="T6" fmla="*/ 1101 w 2736"/>
                      <a:gd name="T7" fmla="*/ 8 h 504"/>
                      <a:gd name="T8" fmla="*/ 1095 w 2736"/>
                      <a:gd name="T9" fmla="*/ 37 h 504"/>
                      <a:gd name="T10" fmla="*/ 710 w 2736"/>
                      <a:gd name="T11" fmla="*/ 37 h 504"/>
                      <a:gd name="T12" fmla="*/ 263 w 2736"/>
                      <a:gd name="T13" fmla="*/ 106 h 504"/>
                      <a:gd name="T14" fmla="*/ 0 w 2736"/>
                      <a:gd name="T15" fmla="*/ 18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49" name="Freeform 4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5 w 1769"/>
                      <a:gd name="T3" fmla="*/ 20 h 791"/>
                      <a:gd name="T4" fmla="*/ 321 w 1769"/>
                      <a:gd name="T5" fmla="*/ 72 h 791"/>
                      <a:gd name="T6" fmla="*/ 447 w 1769"/>
                      <a:gd name="T7" fmla="*/ 156 h 791"/>
                      <a:gd name="T8" fmla="*/ 487 w 1769"/>
                      <a:gd name="T9" fmla="*/ 220 h 791"/>
                      <a:gd name="T10" fmla="*/ 469 w 1769"/>
                      <a:gd name="T11" fmla="*/ 285 h 791"/>
                      <a:gd name="T12" fmla="*/ 441 w 1769"/>
                      <a:gd name="T13" fmla="*/ 229 h 791"/>
                      <a:gd name="T14" fmla="*/ 386 w 1769"/>
                      <a:gd name="T15" fmla="*/ 164 h 791"/>
                      <a:gd name="T16" fmla="*/ 308 w 1769"/>
                      <a:gd name="T17" fmla="*/ 107 h 791"/>
                      <a:gd name="T18" fmla="*/ 161 w 1769"/>
                      <a:gd name="T19" fmla="*/ 55 h 791"/>
                      <a:gd name="T20" fmla="*/ 0 w 1769"/>
                      <a:gd name="T21" fmla="*/ 28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80" name="Group 4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2546" name="Freeform 5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223 h 504"/>
                      <a:gd name="T2" fmla="*/ 325 w 2736"/>
                      <a:gd name="T3" fmla="*/ 74 h 504"/>
                      <a:gd name="T4" fmla="*/ 667 w 2736"/>
                      <a:gd name="T5" fmla="*/ 11 h 504"/>
                      <a:gd name="T6" fmla="*/ 1028 w 2736"/>
                      <a:gd name="T7" fmla="*/ 11 h 504"/>
                      <a:gd name="T8" fmla="*/ 1022 w 2736"/>
                      <a:gd name="T9" fmla="*/ 45 h 504"/>
                      <a:gd name="T10" fmla="*/ 663 w 2736"/>
                      <a:gd name="T11" fmla="*/ 45 h 504"/>
                      <a:gd name="T12" fmla="*/ 246 w 2736"/>
                      <a:gd name="T13" fmla="*/ 129 h 504"/>
                      <a:gd name="T14" fmla="*/ 0 w 2736"/>
                      <a:gd name="T15" fmla="*/ 2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47" name="Freeform 5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6 w 1769"/>
                      <a:gd name="T3" fmla="*/ 25 h 791"/>
                      <a:gd name="T4" fmla="*/ 300 w 1769"/>
                      <a:gd name="T5" fmla="*/ 88 h 791"/>
                      <a:gd name="T6" fmla="*/ 418 w 1769"/>
                      <a:gd name="T7" fmla="*/ 191 h 791"/>
                      <a:gd name="T8" fmla="*/ 455 w 1769"/>
                      <a:gd name="T9" fmla="*/ 269 h 791"/>
                      <a:gd name="T10" fmla="*/ 438 w 1769"/>
                      <a:gd name="T11" fmla="*/ 348 h 791"/>
                      <a:gd name="T12" fmla="*/ 412 w 1769"/>
                      <a:gd name="T13" fmla="*/ 279 h 791"/>
                      <a:gd name="T14" fmla="*/ 360 w 1769"/>
                      <a:gd name="T15" fmla="*/ 201 h 791"/>
                      <a:gd name="T16" fmla="*/ 288 w 1769"/>
                      <a:gd name="T17" fmla="*/ 131 h 791"/>
                      <a:gd name="T18" fmla="*/ 151 w 1769"/>
                      <a:gd name="T19" fmla="*/ 67 h 791"/>
                      <a:gd name="T20" fmla="*/ 0 w 1769"/>
                      <a:gd name="T21" fmla="*/ 34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81" name="Group 5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2544" name="Freeform 5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276 w 2736"/>
                      <a:gd name="T3" fmla="*/ 64 h 504"/>
                      <a:gd name="T4" fmla="*/ 566 w 2736"/>
                      <a:gd name="T5" fmla="*/ 9 h 504"/>
                      <a:gd name="T6" fmla="*/ 872 w 2736"/>
                      <a:gd name="T7" fmla="*/ 9 h 504"/>
                      <a:gd name="T8" fmla="*/ 867 w 2736"/>
                      <a:gd name="T9" fmla="*/ 40 h 504"/>
                      <a:gd name="T10" fmla="*/ 562 w 2736"/>
                      <a:gd name="T11" fmla="*/ 40 h 504"/>
                      <a:gd name="T12" fmla="*/ 208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45" name="Freeform 5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07 w 1769"/>
                      <a:gd name="T3" fmla="*/ 22 h 791"/>
                      <a:gd name="T4" fmla="*/ 255 w 1769"/>
                      <a:gd name="T5" fmla="*/ 77 h 791"/>
                      <a:gd name="T6" fmla="*/ 355 w 1769"/>
                      <a:gd name="T7" fmla="*/ 165 h 791"/>
                      <a:gd name="T8" fmla="*/ 387 w 1769"/>
                      <a:gd name="T9" fmla="*/ 232 h 791"/>
                      <a:gd name="T10" fmla="*/ 372 w 1769"/>
                      <a:gd name="T11" fmla="*/ 301 h 791"/>
                      <a:gd name="T12" fmla="*/ 350 w 1769"/>
                      <a:gd name="T13" fmla="*/ 242 h 791"/>
                      <a:gd name="T14" fmla="*/ 306 w 1769"/>
                      <a:gd name="T15" fmla="*/ 174 h 791"/>
                      <a:gd name="T16" fmla="*/ 244 w 1769"/>
                      <a:gd name="T17" fmla="*/ 113 h 791"/>
                      <a:gd name="T18" fmla="*/ 128 w 1769"/>
                      <a:gd name="T19" fmla="*/ 58 h 791"/>
                      <a:gd name="T20" fmla="*/ 0 w 1769"/>
                      <a:gd name="T21" fmla="*/ 29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82" name="Group 5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2542" name="Freeform 5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95 h 504"/>
                      <a:gd name="T2" fmla="*/ 227 w 2736"/>
                      <a:gd name="T3" fmla="*/ 32 h 504"/>
                      <a:gd name="T4" fmla="*/ 467 w 2736"/>
                      <a:gd name="T5" fmla="*/ 4 h 504"/>
                      <a:gd name="T6" fmla="*/ 720 w 2736"/>
                      <a:gd name="T7" fmla="*/ 4 h 504"/>
                      <a:gd name="T8" fmla="*/ 716 w 2736"/>
                      <a:gd name="T9" fmla="*/ 20 h 504"/>
                      <a:gd name="T10" fmla="*/ 464 w 2736"/>
                      <a:gd name="T11" fmla="*/ 20 h 504"/>
                      <a:gd name="T12" fmla="*/ 172 w 2736"/>
                      <a:gd name="T13" fmla="*/ 55 h 504"/>
                      <a:gd name="T14" fmla="*/ 0 w 2736"/>
                      <a:gd name="T15" fmla="*/ 9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43" name="Freeform 5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8 w 1769"/>
                      <a:gd name="T3" fmla="*/ 10 h 791"/>
                      <a:gd name="T4" fmla="*/ 210 w 1769"/>
                      <a:gd name="T5" fmla="*/ 38 h 791"/>
                      <a:gd name="T6" fmla="*/ 293 w 1769"/>
                      <a:gd name="T7" fmla="*/ 81 h 791"/>
                      <a:gd name="T8" fmla="*/ 319 w 1769"/>
                      <a:gd name="T9" fmla="*/ 114 h 791"/>
                      <a:gd name="T10" fmla="*/ 307 w 1769"/>
                      <a:gd name="T11" fmla="*/ 148 h 791"/>
                      <a:gd name="T12" fmla="*/ 289 w 1769"/>
                      <a:gd name="T13" fmla="*/ 119 h 791"/>
                      <a:gd name="T14" fmla="*/ 252 w 1769"/>
                      <a:gd name="T15" fmla="*/ 85 h 791"/>
                      <a:gd name="T16" fmla="*/ 202 w 1769"/>
                      <a:gd name="T17" fmla="*/ 56 h 791"/>
                      <a:gd name="T18" fmla="*/ 106 w 1769"/>
                      <a:gd name="T19" fmla="*/ 29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83" name="Group 5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2540" name="Freeform 5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41" name="Freeform 6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84" name="Group 6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2538" name="Freeform 6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39" name="Freeform 6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85" name="Group 6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2536" name="Freeform 6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27 w 2736"/>
                      <a:gd name="T3" fmla="*/ 5 h 504"/>
                      <a:gd name="T4" fmla="*/ 56 w 2736"/>
                      <a:gd name="T5" fmla="*/ 1 h 504"/>
                      <a:gd name="T6" fmla="*/ 86 w 2736"/>
                      <a:gd name="T7" fmla="*/ 1 h 504"/>
                      <a:gd name="T8" fmla="*/ 85 w 2736"/>
                      <a:gd name="T9" fmla="*/ 3 h 504"/>
                      <a:gd name="T10" fmla="*/ 55 w 2736"/>
                      <a:gd name="T11" fmla="*/ 3 h 504"/>
                      <a:gd name="T12" fmla="*/ 21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37" name="Freeform 6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0 w 1769"/>
                      <a:gd name="T3" fmla="*/ 2 h 791"/>
                      <a:gd name="T4" fmla="*/ 25 w 1769"/>
                      <a:gd name="T5" fmla="*/ 6 h 791"/>
                      <a:gd name="T6" fmla="*/ 35 w 1769"/>
                      <a:gd name="T7" fmla="*/ 12 h 791"/>
                      <a:gd name="T8" fmla="*/ 38 w 1769"/>
                      <a:gd name="T9" fmla="*/ 17 h 791"/>
                      <a:gd name="T10" fmla="*/ 36 w 1769"/>
                      <a:gd name="T11" fmla="*/ 22 h 791"/>
                      <a:gd name="T12" fmla="*/ 34 w 1769"/>
                      <a:gd name="T13" fmla="*/ 18 h 791"/>
                      <a:gd name="T14" fmla="*/ 30 w 1769"/>
                      <a:gd name="T15" fmla="*/ 13 h 791"/>
                      <a:gd name="T16" fmla="*/ 24 w 1769"/>
                      <a:gd name="T17" fmla="*/ 8 h 791"/>
                      <a:gd name="T18" fmla="*/ 12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86" name="Group 6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2534" name="Freeform 6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28 w 2736"/>
                      <a:gd name="T3" fmla="*/ 5 h 504"/>
                      <a:gd name="T4" fmla="*/ 57 w 2736"/>
                      <a:gd name="T5" fmla="*/ 1 h 504"/>
                      <a:gd name="T6" fmla="*/ 88 w 2736"/>
                      <a:gd name="T7" fmla="*/ 1 h 504"/>
                      <a:gd name="T8" fmla="*/ 88 w 2736"/>
                      <a:gd name="T9" fmla="*/ 3 h 504"/>
                      <a:gd name="T10" fmla="*/ 57 w 2736"/>
                      <a:gd name="T11" fmla="*/ 3 h 504"/>
                      <a:gd name="T12" fmla="*/ 21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35" name="Freeform 6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1 w 1769"/>
                      <a:gd name="T3" fmla="*/ 2 h 791"/>
                      <a:gd name="T4" fmla="*/ 26 w 1769"/>
                      <a:gd name="T5" fmla="*/ 6 h 791"/>
                      <a:gd name="T6" fmla="*/ 36 w 1769"/>
                      <a:gd name="T7" fmla="*/ 12 h 791"/>
                      <a:gd name="T8" fmla="*/ 39 w 1769"/>
                      <a:gd name="T9" fmla="*/ 17 h 791"/>
                      <a:gd name="T10" fmla="*/ 38 w 1769"/>
                      <a:gd name="T11" fmla="*/ 22 h 791"/>
                      <a:gd name="T12" fmla="*/ 35 w 1769"/>
                      <a:gd name="T13" fmla="*/ 18 h 791"/>
                      <a:gd name="T14" fmla="*/ 31 w 1769"/>
                      <a:gd name="T15" fmla="*/ 13 h 791"/>
                      <a:gd name="T16" fmla="*/ 25 w 1769"/>
                      <a:gd name="T17" fmla="*/ 8 h 791"/>
                      <a:gd name="T18" fmla="*/ 13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87" name="Group 7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2532" name="Freeform 7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40 w 2736"/>
                      <a:gd name="T3" fmla="*/ 31 h 504"/>
                      <a:gd name="T4" fmla="*/ 287 w 2736"/>
                      <a:gd name="T5" fmla="*/ 4 h 504"/>
                      <a:gd name="T6" fmla="*/ 442 w 2736"/>
                      <a:gd name="T7" fmla="*/ 4 h 504"/>
                      <a:gd name="T8" fmla="*/ 440 w 2736"/>
                      <a:gd name="T9" fmla="*/ 19 h 504"/>
                      <a:gd name="T10" fmla="*/ 285 w 2736"/>
                      <a:gd name="T11" fmla="*/ 19 h 504"/>
                      <a:gd name="T12" fmla="*/ 106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33" name="Freeform 7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4 w 1769"/>
                      <a:gd name="T3" fmla="*/ 10 h 791"/>
                      <a:gd name="T4" fmla="*/ 129 w 1769"/>
                      <a:gd name="T5" fmla="*/ 36 h 791"/>
                      <a:gd name="T6" fmla="*/ 180 w 1769"/>
                      <a:gd name="T7" fmla="*/ 79 h 791"/>
                      <a:gd name="T8" fmla="*/ 196 w 1769"/>
                      <a:gd name="T9" fmla="*/ 111 h 791"/>
                      <a:gd name="T10" fmla="*/ 188 w 1769"/>
                      <a:gd name="T11" fmla="*/ 144 h 791"/>
                      <a:gd name="T12" fmla="*/ 177 w 1769"/>
                      <a:gd name="T13" fmla="*/ 115 h 791"/>
                      <a:gd name="T14" fmla="*/ 155 w 1769"/>
                      <a:gd name="T15" fmla="*/ 83 h 791"/>
                      <a:gd name="T16" fmla="*/ 124 w 1769"/>
                      <a:gd name="T17" fmla="*/ 54 h 791"/>
                      <a:gd name="T18" fmla="*/ 65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88" name="Group 7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2530" name="Freeform 7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30 w 2736"/>
                      <a:gd name="T3" fmla="*/ 31 h 504"/>
                      <a:gd name="T4" fmla="*/ 267 w 2736"/>
                      <a:gd name="T5" fmla="*/ 4 h 504"/>
                      <a:gd name="T6" fmla="*/ 411 w 2736"/>
                      <a:gd name="T7" fmla="*/ 4 h 504"/>
                      <a:gd name="T8" fmla="*/ 409 w 2736"/>
                      <a:gd name="T9" fmla="*/ 19 h 504"/>
                      <a:gd name="T10" fmla="*/ 265 w 2736"/>
                      <a:gd name="T11" fmla="*/ 19 h 504"/>
                      <a:gd name="T12" fmla="*/ 98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31" name="Freeform 7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0 w 1769"/>
                      <a:gd name="T3" fmla="*/ 10 h 791"/>
                      <a:gd name="T4" fmla="*/ 120 w 1769"/>
                      <a:gd name="T5" fmla="*/ 36 h 791"/>
                      <a:gd name="T6" fmla="*/ 167 w 1769"/>
                      <a:gd name="T7" fmla="*/ 79 h 791"/>
                      <a:gd name="T8" fmla="*/ 182 w 1769"/>
                      <a:gd name="T9" fmla="*/ 111 h 791"/>
                      <a:gd name="T10" fmla="*/ 175 w 1769"/>
                      <a:gd name="T11" fmla="*/ 144 h 791"/>
                      <a:gd name="T12" fmla="*/ 165 w 1769"/>
                      <a:gd name="T13" fmla="*/ 115 h 791"/>
                      <a:gd name="T14" fmla="*/ 144 w 1769"/>
                      <a:gd name="T15" fmla="*/ 83 h 791"/>
                      <a:gd name="T16" fmla="*/ 115 w 1769"/>
                      <a:gd name="T17" fmla="*/ 54 h 791"/>
                      <a:gd name="T18" fmla="*/ 60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89" name="Group 7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2528" name="Freeform 7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29" name="Freeform 7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90" name="Group 7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2526" name="Freeform 8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27" name="Freeform 8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2491" name="Freeform 8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6 h 504"/>
                    <a:gd name="T2" fmla="*/ 19 w 2736"/>
                    <a:gd name="T3" fmla="*/ 2 h 504"/>
                    <a:gd name="T4" fmla="*/ 39 w 2736"/>
                    <a:gd name="T5" fmla="*/ 0 h 504"/>
                    <a:gd name="T6" fmla="*/ 59 w 2736"/>
                    <a:gd name="T7" fmla="*/ 0 h 504"/>
                    <a:gd name="T8" fmla="*/ 59 w 2736"/>
                    <a:gd name="T9" fmla="*/ 1 h 504"/>
                    <a:gd name="T10" fmla="*/ 38 w 2736"/>
                    <a:gd name="T11" fmla="*/ 1 h 504"/>
                    <a:gd name="T12" fmla="*/ 14 w 2736"/>
                    <a:gd name="T13" fmla="*/ 4 h 504"/>
                    <a:gd name="T14" fmla="*/ 0 w 2736"/>
                    <a:gd name="T15" fmla="*/ 6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2492" name="Freeform 8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7 w 1769"/>
                    <a:gd name="T3" fmla="*/ 1 h 791"/>
                    <a:gd name="T4" fmla="*/ 17 w 1769"/>
                    <a:gd name="T5" fmla="*/ 3 h 791"/>
                    <a:gd name="T6" fmla="*/ 24 w 1769"/>
                    <a:gd name="T7" fmla="*/ 6 h 791"/>
                    <a:gd name="T8" fmla="*/ 26 w 1769"/>
                    <a:gd name="T9" fmla="*/ 8 h 791"/>
                    <a:gd name="T10" fmla="*/ 25 w 1769"/>
                    <a:gd name="T11" fmla="*/ 10 h 791"/>
                    <a:gd name="T12" fmla="*/ 24 w 1769"/>
                    <a:gd name="T13" fmla="*/ 8 h 791"/>
                    <a:gd name="T14" fmla="*/ 21 w 1769"/>
                    <a:gd name="T15" fmla="*/ 6 h 791"/>
                    <a:gd name="T16" fmla="*/ 16 w 1769"/>
                    <a:gd name="T17" fmla="*/ 4 h 791"/>
                    <a:gd name="T18" fmla="*/ 9 w 1769"/>
                    <a:gd name="T19" fmla="*/ 2 h 791"/>
                    <a:gd name="T20" fmla="*/ 0 w 1769"/>
                    <a:gd name="T21" fmla="*/ 1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12493" name="Group 8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2524" name="Freeform 8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67 h 504"/>
                      <a:gd name="T2" fmla="*/ 130 w 2736"/>
                      <a:gd name="T3" fmla="*/ 22 h 504"/>
                      <a:gd name="T4" fmla="*/ 267 w 2736"/>
                      <a:gd name="T5" fmla="*/ 3 h 504"/>
                      <a:gd name="T6" fmla="*/ 412 w 2736"/>
                      <a:gd name="T7" fmla="*/ 3 h 504"/>
                      <a:gd name="T8" fmla="*/ 410 w 2736"/>
                      <a:gd name="T9" fmla="*/ 14 h 504"/>
                      <a:gd name="T10" fmla="*/ 266 w 2736"/>
                      <a:gd name="T11" fmla="*/ 14 h 504"/>
                      <a:gd name="T12" fmla="*/ 99 w 2736"/>
                      <a:gd name="T13" fmla="*/ 39 h 504"/>
                      <a:gd name="T14" fmla="*/ 0 w 2736"/>
                      <a:gd name="T15" fmla="*/ 6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25" name="Freeform 8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0 w 1769"/>
                      <a:gd name="T3" fmla="*/ 7 h 791"/>
                      <a:gd name="T4" fmla="*/ 120 w 1769"/>
                      <a:gd name="T5" fmla="*/ 27 h 791"/>
                      <a:gd name="T6" fmla="*/ 167 w 1769"/>
                      <a:gd name="T7" fmla="*/ 58 h 791"/>
                      <a:gd name="T8" fmla="*/ 182 w 1769"/>
                      <a:gd name="T9" fmla="*/ 81 h 791"/>
                      <a:gd name="T10" fmla="*/ 175 w 1769"/>
                      <a:gd name="T11" fmla="*/ 105 h 791"/>
                      <a:gd name="T12" fmla="*/ 165 w 1769"/>
                      <a:gd name="T13" fmla="*/ 84 h 791"/>
                      <a:gd name="T14" fmla="*/ 144 w 1769"/>
                      <a:gd name="T15" fmla="*/ 61 h 791"/>
                      <a:gd name="T16" fmla="*/ 115 w 1769"/>
                      <a:gd name="T17" fmla="*/ 39 h 791"/>
                      <a:gd name="T18" fmla="*/ 6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94" name="Group 8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2522" name="Freeform 8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45 h 504"/>
                      <a:gd name="T2" fmla="*/ 154 w 2736"/>
                      <a:gd name="T3" fmla="*/ 48 h 504"/>
                      <a:gd name="T4" fmla="*/ 317 w 2736"/>
                      <a:gd name="T5" fmla="*/ 7 h 504"/>
                      <a:gd name="T6" fmla="*/ 488 w 2736"/>
                      <a:gd name="T7" fmla="*/ 7 h 504"/>
                      <a:gd name="T8" fmla="*/ 485 w 2736"/>
                      <a:gd name="T9" fmla="*/ 29 h 504"/>
                      <a:gd name="T10" fmla="*/ 315 w 2736"/>
                      <a:gd name="T11" fmla="*/ 29 h 504"/>
                      <a:gd name="T12" fmla="*/ 117 w 2736"/>
                      <a:gd name="T13" fmla="*/ 84 h 504"/>
                      <a:gd name="T14" fmla="*/ 0 w 2736"/>
                      <a:gd name="T15" fmla="*/ 14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23" name="Freeform 8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0 w 1769"/>
                      <a:gd name="T3" fmla="*/ 16 h 791"/>
                      <a:gd name="T4" fmla="*/ 142 w 1769"/>
                      <a:gd name="T5" fmla="*/ 57 h 791"/>
                      <a:gd name="T6" fmla="*/ 198 w 1769"/>
                      <a:gd name="T7" fmla="*/ 124 h 791"/>
                      <a:gd name="T8" fmla="*/ 216 w 1769"/>
                      <a:gd name="T9" fmla="*/ 174 h 791"/>
                      <a:gd name="T10" fmla="*/ 207 w 1769"/>
                      <a:gd name="T11" fmla="*/ 225 h 791"/>
                      <a:gd name="T12" fmla="*/ 195 w 1769"/>
                      <a:gd name="T13" fmla="*/ 181 h 791"/>
                      <a:gd name="T14" fmla="*/ 171 w 1769"/>
                      <a:gd name="T15" fmla="*/ 130 h 791"/>
                      <a:gd name="T16" fmla="*/ 136 w 1769"/>
                      <a:gd name="T17" fmla="*/ 84 h 791"/>
                      <a:gd name="T18" fmla="*/ 71 w 1769"/>
                      <a:gd name="T19" fmla="*/ 43 h 791"/>
                      <a:gd name="T20" fmla="*/ 0 w 1769"/>
                      <a:gd name="T21" fmla="*/ 22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95" name="Group 9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2520" name="Freeform 9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15 h 504"/>
                      <a:gd name="T2" fmla="*/ 105 w 2736"/>
                      <a:gd name="T3" fmla="*/ 5 h 504"/>
                      <a:gd name="T4" fmla="*/ 216 w 2736"/>
                      <a:gd name="T5" fmla="*/ 1 h 504"/>
                      <a:gd name="T6" fmla="*/ 333 w 2736"/>
                      <a:gd name="T7" fmla="*/ 1 h 504"/>
                      <a:gd name="T8" fmla="*/ 331 w 2736"/>
                      <a:gd name="T9" fmla="*/ 3 h 504"/>
                      <a:gd name="T10" fmla="*/ 214 w 2736"/>
                      <a:gd name="T11" fmla="*/ 3 h 504"/>
                      <a:gd name="T12" fmla="*/ 80 w 2736"/>
                      <a:gd name="T13" fmla="*/ 9 h 504"/>
                      <a:gd name="T14" fmla="*/ 0 w 2736"/>
                      <a:gd name="T15" fmla="*/ 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21" name="Freeform 9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41 w 1769"/>
                      <a:gd name="T3" fmla="*/ 2 h 791"/>
                      <a:gd name="T4" fmla="*/ 97 w 1769"/>
                      <a:gd name="T5" fmla="*/ 6 h 791"/>
                      <a:gd name="T6" fmla="*/ 135 w 1769"/>
                      <a:gd name="T7" fmla="*/ 13 h 791"/>
                      <a:gd name="T8" fmla="*/ 147 w 1769"/>
                      <a:gd name="T9" fmla="*/ 18 h 791"/>
                      <a:gd name="T10" fmla="*/ 142 w 1769"/>
                      <a:gd name="T11" fmla="*/ 23 h 791"/>
                      <a:gd name="T12" fmla="*/ 133 w 1769"/>
                      <a:gd name="T13" fmla="*/ 18 h 791"/>
                      <a:gd name="T14" fmla="*/ 116 w 1769"/>
                      <a:gd name="T15" fmla="*/ 13 h 791"/>
                      <a:gd name="T16" fmla="*/ 93 w 1769"/>
                      <a:gd name="T17" fmla="*/ 9 h 791"/>
                      <a:gd name="T18" fmla="*/ 49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96" name="Group 9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2518" name="Freeform 9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19" name="Freeform 9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97" name="Group 9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2516" name="Freeform 9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294 w 2736"/>
                      <a:gd name="T3" fmla="*/ 64 h 504"/>
                      <a:gd name="T4" fmla="*/ 603 w 2736"/>
                      <a:gd name="T5" fmla="*/ 9 h 504"/>
                      <a:gd name="T6" fmla="*/ 930 w 2736"/>
                      <a:gd name="T7" fmla="*/ 9 h 504"/>
                      <a:gd name="T8" fmla="*/ 925 w 2736"/>
                      <a:gd name="T9" fmla="*/ 40 h 504"/>
                      <a:gd name="T10" fmla="*/ 599 w 2736"/>
                      <a:gd name="T11" fmla="*/ 40 h 504"/>
                      <a:gd name="T12" fmla="*/ 222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17" name="Freeform 9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14 w 1769"/>
                      <a:gd name="T3" fmla="*/ 22 h 791"/>
                      <a:gd name="T4" fmla="*/ 271 w 1769"/>
                      <a:gd name="T5" fmla="*/ 77 h 791"/>
                      <a:gd name="T6" fmla="*/ 377 w 1769"/>
                      <a:gd name="T7" fmla="*/ 166 h 791"/>
                      <a:gd name="T8" fmla="*/ 411 w 1769"/>
                      <a:gd name="T9" fmla="*/ 234 h 791"/>
                      <a:gd name="T10" fmla="*/ 395 w 1769"/>
                      <a:gd name="T11" fmla="*/ 302 h 791"/>
                      <a:gd name="T12" fmla="*/ 372 w 1769"/>
                      <a:gd name="T13" fmla="*/ 243 h 791"/>
                      <a:gd name="T14" fmla="*/ 325 w 1769"/>
                      <a:gd name="T15" fmla="*/ 174 h 791"/>
                      <a:gd name="T16" fmla="*/ 260 w 1769"/>
                      <a:gd name="T17" fmla="*/ 113 h 791"/>
                      <a:gd name="T18" fmla="*/ 136 w 1769"/>
                      <a:gd name="T19" fmla="*/ 58 h 791"/>
                      <a:gd name="T20" fmla="*/ 0 w 1769"/>
                      <a:gd name="T21" fmla="*/ 29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98" name="Group 9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2514" name="Freeform 10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80 h 504"/>
                      <a:gd name="T2" fmla="*/ 338 w 2736"/>
                      <a:gd name="T3" fmla="*/ 60 h 504"/>
                      <a:gd name="T4" fmla="*/ 695 w 2736"/>
                      <a:gd name="T5" fmla="*/ 8 h 504"/>
                      <a:gd name="T6" fmla="*/ 1070 w 2736"/>
                      <a:gd name="T7" fmla="*/ 8 h 504"/>
                      <a:gd name="T8" fmla="*/ 1064 w 2736"/>
                      <a:gd name="T9" fmla="*/ 37 h 504"/>
                      <a:gd name="T10" fmla="*/ 690 w 2736"/>
                      <a:gd name="T11" fmla="*/ 37 h 504"/>
                      <a:gd name="T12" fmla="*/ 256 w 2736"/>
                      <a:gd name="T13" fmla="*/ 104 h 504"/>
                      <a:gd name="T14" fmla="*/ 0 w 2736"/>
                      <a:gd name="T15" fmla="*/ 18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15" name="Freeform 10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1 w 1769"/>
                      <a:gd name="T3" fmla="*/ 20 h 791"/>
                      <a:gd name="T4" fmla="*/ 311 w 1769"/>
                      <a:gd name="T5" fmla="*/ 72 h 791"/>
                      <a:gd name="T6" fmla="*/ 434 w 1769"/>
                      <a:gd name="T7" fmla="*/ 154 h 791"/>
                      <a:gd name="T8" fmla="*/ 473 w 1769"/>
                      <a:gd name="T9" fmla="*/ 218 h 791"/>
                      <a:gd name="T10" fmla="*/ 455 w 1769"/>
                      <a:gd name="T11" fmla="*/ 282 h 791"/>
                      <a:gd name="T12" fmla="*/ 428 w 1769"/>
                      <a:gd name="T13" fmla="*/ 226 h 791"/>
                      <a:gd name="T14" fmla="*/ 374 w 1769"/>
                      <a:gd name="T15" fmla="*/ 162 h 791"/>
                      <a:gd name="T16" fmla="*/ 299 w 1769"/>
                      <a:gd name="T17" fmla="*/ 106 h 791"/>
                      <a:gd name="T18" fmla="*/ 157 w 1769"/>
                      <a:gd name="T19" fmla="*/ 54 h 791"/>
                      <a:gd name="T20" fmla="*/ 0 w 1769"/>
                      <a:gd name="T21" fmla="*/ 27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99" name="Group 10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2512" name="Freeform 10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13" name="Freeform 10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500" name="Group 10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2510" name="Freeform 10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77 h 504"/>
                      <a:gd name="T2" fmla="*/ 314 w 2736"/>
                      <a:gd name="T3" fmla="*/ 59 h 504"/>
                      <a:gd name="T4" fmla="*/ 646 w 2736"/>
                      <a:gd name="T5" fmla="*/ 8 h 504"/>
                      <a:gd name="T6" fmla="*/ 995 w 2736"/>
                      <a:gd name="T7" fmla="*/ 8 h 504"/>
                      <a:gd name="T8" fmla="*/ 989 w 2736"/>
                      <a:gd name="T9" fmla="*/ 36 h 504"/>
                      <a:gd name="T10" fmla="*/ 642 w 2736"/>
                      <a:gd name="T11" fmla="*/ 36 h 504"/>
                      <a:gd name="T12" fmla="*/ 238 w 2736"/>
                      <a:gd name="T13" fmla="*/ 103 h 504"/>
                      <a:gd name="T14" fmla="*/ 0 w 2736"/>
                      <a:gd name="T15" fmla="*/ 17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11" name="Freeform 10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2 w 1769"/>
                      <a:gd name="T3" fmla="*/ 20 h 791"/>
                      <a:gd name="T4" fmla="*/ 290 w 1769"/>
                      <a:gd name="T5" fmla="*/ 71 h 791"/>
                      <a:gd name="T6" fmla="*/ 403 w 1769"/>
                      <a:gd name="T7" fmla="*/ 152 h 791"/>
                      <a:gd name="T8" fmla="*/ 439 w 1769"/>
                      <a:gd name="T9" fmla="*/ 214 h 791"/>
                      <a:gd name="T10" fmla="*/ 423 w 1769"/>
                      <a:gd name="T11" fmla="*/ 277 h 791"/>
                      <a:gd name="T12" fmla="*/ 398 w 1769"/>
                      <a:gd name="T13" fmla="*/ 222 h 791"/>
                      <a:gd name="T14" fmla="*/ 348 w 1769"/>
                      <a:gd name="T15" fmla="*/ 159 h 791"/>
                      <a:gd name="T16" fmla="*/ 278 w 1769"/>
                      <a:gd name="T17" fmla="*/ 104 h 791"/>
                      <a:gd name="T18" fmla="*/ 146 w 1769"/>
                      <a:gd name="T19" fmla="*/ 53 h 791"/>
                      <a:gd name="T20" fmla="*/ 0 w 1769"/>
                      <a:gd name="T21" fmla="*/ 27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501" name="Group 10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2508" name="Freeform 10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20 h 504"/>
                      <a:gd name="T2" fmla="*/ 296 w 2736"/>
                      <a:gd name="T3" fmla="*/ 40 h 504"/>
                      <a:gd name="T4" fmla="*/ 608 w 2736"/>
                      <a:gd name="T5" fmla="*/ 6 h 504"/>
                      <a:gd name="T6" fmla="*/ 937 w 2736"/>
                      <a:gd name="T7" fmla="*/ 6 h 504"/>
                      <a:gd name="T8" fmla="*/ 932 w 2736"/>
                      <a:gd name="T9" fmla="*/ 24 h 504"/>
                      <a:gd name="T10" fmla="*/ 604 w 2736"/>
                      <a:gd name="T11" fmla="*/ 24 h 504"/>
                      <a:gd name="T12" fmla="*/ 224 w 2736"/>
                      <a:gd name="T13" fmla="*/ 70 h 504"/>
                      <a:gd name="T14" fmla="*/ 0 w 2736"/>
                      <a:gd name="T15" fmla="*/ 12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09" name="Freeform 11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115 w 1769"/>
                      <a:gd name="T3" fmla="*/ 13 h 791"/>
                      <a:gd name="T4" fmla="*/ 273 w 1769"/>
                      <a:gd name="T5" fmla="*/ 48 h 791"/>
                      <a:gd name="T6" fmla="*/ 380 w 1769"/>
                      <a:gd name="T7" fmla="*/ 103 h 791"/>
                      <a:gd name="T8" fmla="*/ 414 w 1769"/>
                      <a:gd name="T9" fmla="*/ 145 h 791"/>
                      <a:gd name="T10" fmla="*/ 398 w 1769"/>
                      <a:gd name="T11" fmla="*/ 187 h 791"/>
                      <a:gd name="T12" fmla="*/ 375 w 1769"/>
                      <a:gd name="T13" fmla="*/ 150 h 791"/>
                      <a:gd name="T14" fmla="*/ 327 w 1769"/>
                      <a:gd name="T15" fmla="*/ 108 h 791"/>
                      <a:gd name="T16" fmla="*/ 262 w 1769"/>
                      <a:gd name="T17" fmla="*/ 70 h 791"/>
                      <a:gd name="T18" fmla="*/ 137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502" name="Group 11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2506" name="Freeform 11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20 h 504"/>
                      <a:gd name="T2" fmla="*/ 250 w 2736"/>
                      <a:gd name="T3" fmla="*/ 40 h 504"/>
                      <a:gd name="T4" fmla="*/ 513 w 2736"/>
                      <a:gd name="T5" fmla="*/ 6 h 504"/>
                      <a:gd name="T6" fmla="*/ 791 w 2736"/>
                      <a:gd name="T7" fmla="*/ 6 h 504"/>
                      <a:gd name="T8" fmla="*/ 786 w 2736"/>
                      <a:gd name="T9" fmla="*/ 24 h 504"/>
                      <a:gd name="T10" fmla="*/ 510 w 2736"/>
                      <a:gd name="T11" fmla="*/ 24 h 504"/>
                      <a:gd name="T12" fmla="*/ 189 w 2736"/>
                      <a:gd name="T13" fmla="*/ 70 h 504"/>
                      <a:gd name="T14" fmla="*/ 0 w 2736"/>
                      <a:gd name="T15" fmla="*/ 12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07" name="Freeform 11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97 w 1769"/>
                      <a:gd name="T3" fmla="*/ 13 h 791"/>
                      <a:gd name="T4" fmla="*/ 231 w 1769"/>
                      <a:gd name="T5" fmla="*/ 48 h 791"/>
                      <a:gd name="T6" fmla="*/ 321 w 1769"/>
                      <a:gd name="T7" fmla="*/ 103 h 791"/>
                      <a:gd name="T8" fmla="*/ 350 w 1769"/>
                      <a:gd name="T9" fmla="*/ 145 h 791"/>
                      <a:gd name="T10" fmla="*/ 337 w 1769"/>
                      <a:gd name="T11" fmla="*/ 187 h 791"/>
                      <a:gd name="T12" fmla="*/ 317 w 1769"/>
                      <a:gd name="T13" fmla="*/ 150 h 791"/>
                      <a:gd name="T14" fmla="*/ 277 w 1769"/>
                      <a:gd name="T15" fmla="*/ 108 h 791"/>
                      <a:gd name="T16" fmla="*/ 221 w 1769"/>
                      <a:gd name="T17" fmla="*/ 70 h 791"/>
                      <a:gd name="T18" fmla="*/ 116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503" name="Group 11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2504" name="Freeform 11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70 h 504"/>
                      <a:gd name="T2" fmla="*/ 238 w 2736"/>
                      <a:gd name="T3" fmla="*/ 24 h 504"/>
                      <a:gd name="T4" fmla="*/ 490 w 2736"/>
                      <a:gd name="T5" fmla="*/ 3 h 504"/>
                      <a:gd name="T6" fmla="*/ 755 w 2736"/>
                      <a:gd name="T7" fmla="*/ 3 h 504"/>
                      <a:gd name="T8" fmla="*/ 751 w 2736"/>
                      <a:gd name="T9" fmla="*/ 14 h 504"/>
                      <a:gd name="T10" fmla="*/ 486 w 2736"/>
                      <a:gd name="T11" fmla="*/ 14 h 504"/>
                      <a:gd name="T12" fmla="*/ 180 w 2736"/>
                      <a:gd name="T13" fmla="*/ 41 h 504"/>
                      <a:gd name="T14" fmla="*/ 0 w 2736"/>
                      <a:gd name="T15" fmla="*/ 7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505" name="Freeform 11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92 w 1769"/>
                      <a:gd name="T3" fmla="*/ 8 h 791"/>
                      <a:gd name="T4" fmla="*/ 220 w 1769"/>
                      <a:gd name="T5" fmla="*/ 28 h 791"/>
                      <a:gd name="T6" fmla="*/ 306 w 1769"/>
                      <a:gd name="T7" fmla="*/ 60 h 791"/>
                      <a:gd name="T8" fmla="*/ 333 w 1769"/>
                      <a:gd name="T9" fmla="*/ 85 h 791"/>
                      <a:gd name="T10" fmla="*/ 321 w 1769"/>
                      <a:gd name="T11" fmla="*/ 110 h 791"/>
                      <a:gd name="T12" fmla="*/ 302 w 1769"/>
                      <a:gd name="T13" fmla="*/ 88 h 791"/>
                      <a:gd name="T14" fmla="*/ 264 w 1769"/>
                      <a:gd name="T15" fmla="*/ 63 h 791"/>
                      <a:gd name="T16" fmla="*/ 211 w 1769"/>
                      <a:gd name="T17" fmla="*/ 41 h 791"/>
                      <a:gd name="T18" fmla="*/ 110 w 1769"/>
                      <a:gd name="T19" fmla="*/ 21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2448" name="Freeform 11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4 h 2368"/>
                  <a:gd name="T2" fmla="*/ 15 w 776"/>
                  <a:gd name="T3" fmla="*/ 1 h 2368"/>
                  <a:gd name="T4" fmla="*/ 6 w 776"/>
                  <a:gd name="T5" fmla="*/ 10 h 2368"/>
                  <a:gd name="T6" fmla="*/ 20 w 776"/>
                  <a:gd name="T7" fmla="*/ 10 h 2368"/>
                  <a:gd name="T8" fmla="*/ 12 w 776"/>
                  <a:gd name="T9" fmla="*/ 18 h 2368"/>
                  <a:gd name="T10" fmla="*/ 23 w 776"/>
                  <a:gd name="T11" fmla="*/ 21 h 2368"/>
                  <a:gd name="T12" fmla="*/ 17 w 776"/>
                  <a:gd name="T13" fmla="*/ 27 h 2368"/>
                  <a:gd name="T14" fmla="*/ 29 w 776"/>
                  <a:gd name="T15" fmla="*/ 30 h 2368"/>
                  <a:gd name="T16" fmla="*/ 23 w 776"/>
                  <a:gd name="T17" fmla="*/ 36 h 2368"/>
                  <a:gd name="T18" fmla="*/ 32 w 776"/>
                  <a:gd name="T19" fmla="*/ 38 h 2368"/>
                  <a:gd name="T20" fmla="*/ 29 w 776"/>
                  <a:gd name="T21" fmla="*/ 44 h 2368"/>
                  <a:gd name="T22" fmla="*/ 35 w 776"/>
                  <a:gd name="T23" fmla="*/ 50 h 2368"/>
                  <a:gd name="T24" fmla="*/ 35 w 776"/>
                  <a:gd name="T25" fmla="*/ 56 h 2368"/>
                  <a:gd name="T26" fmla="*/ 41 w 776"/>
                  <a:gd name="T27" fmla="*/ 64 h 2368"/>
                  <a:gd name="T28" fmla="*/ 38 w 776"/>
                  <a:gd name="T29" fmla="*/ 73 h 2368"/>
                  <a:gd name="T30" fmla="*/ 44 w 776"/>
                  <a:gd name="T31" fmla="*/ 79 h 2368"/>
                  <a:gd name="T32" fmla="*/ 41 w 776"/>
                  <a:gd name="T33" fmla="*/ 87 h 2368"/>
                  <a:gd name="T34" fmla="*/ 44 w 776"/>
                  <a:gd name="T35" fmla="*/ 96 h 2368"/>
                  <a:gd name="T36" fmla="*/ 41 w 776"/>
                  <a:gd name="T37" fmla="*/ 102 h 2368"/>
                  <a:gd name="T38" fmla="*/ 47 w 776"/>
                  <a:gd name="T39" fmla="*/ 110 h 2368"/>
                  <a:gd name="T40" fmla="*/ 44 w 776"/>
                  <a:gd name="T41" fmla="*/ 119 h 2368"/>
                  <a:gd name="T42" fmla="*/ 47 w 776"/>
                  <a:gd name="T43" fmla="*/ 131 h 2368"/>
                  <a:gd name="T44" fmla="*/ 44 w 776"/>
                  <a:gd name="T45" fmla="*/ 133 h 2368"/>
                  <a:gd name="T46" fmla="*/ 47 w 776"/>
                  <a:gd name="T47" fmla="*/ 14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49" name="Arc 11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8 w 21600"/>
                  <a:gd name="T1" fmla="*/ 0 h 21602"/>
                  <a:gd name="T2" fmla="*/ 32 w 21600"/>
                  <a:gd name="T3" fmla="*/ 38 h 21602"/>
                  <a:gd name="T4" fmla="*/ 0 w 21600"/>
                  <a:gd name="T5" fmla="*/ 37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50" name="Arc 11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28 w 36729"/>
                  <a:gd name="T1" fmla="*/ 14 h 21600"/>
                  <a:gd name="T2" fmla="*/ 0 w 36729"/>
                  <a:gd name="T3" fmla="*/ 17 h 21600"/>
                  <a:gd name="T4" fmla="*/ 13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51" name="Arc 12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2 h 22305"/>
                  <a:gd name="T2" fmla="*/ 8 w 28940"/>
                  <a:gd name="T3" fmla="*/ 39 h 22305"/>
                  <a:gd name="T4" fmla="*/ 2 w 28940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52" name="Arc 12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3 h 22305"/>
                  <a:gd name="T2" fmla="*/ 21 w 30473"/>
                  <a:gd name="T3" fmla="*/ 39 h 22305"/>
                  <a:gd name="T4" fmla="*/ 6 w 30473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53" name="Arc 12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7 h 22305"/>
                  <a:gd name="T2" fmla="*/ 25 w 34455"/>
                  <a:gd name="T3" fmla="*/ 39 h 22305"/>
                  <a:gd name="T4" fmla="*/ 9 w 34455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54" name="Arc 12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8 h 22305"/>
                  <a:gd name="T2" fmla="*/ 1 w 34812"/>
                  <a:gd name="T3" fmla="*/ 39 h 22305"/>
                  <a:gd name="T4" fmla="*/ 0 w 34812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55" name="Arc 12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8 h 22305"/>
                  <a:gd name="T2" fmla="*/ 4 w 34812"/>
                  <a:gd name="T3" fmla="*/ 39 h 22305"/>
                  <a:gd name="T4" fmla="*/ 2 w 34812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56" name="Arc 12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8 h 22305"/>
                  <a:gd name="T2" fmla="*/ 9 w 34812"/>
                  <a:gd name="T3" fmla="*/ 39 h 22305"/>
                  <a:gd name="T4" fmla="*/ 3 w 34812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57" name="Freeform 12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4 h 2368"/>
                  <a:gd name="T2" fmla="*/ 14 w 776"/>
                  <a:gd name="T3" fmla="*/ 1 h 2368"/>
                  <a:gd name="T4" fmla="*/ 6 w 776"/>
                  <a:gd name="T5" fmla="*/ 10 h 2368"/>
                  <a:gd name="T6" fmla="*/ 20 w 776"/>
                  <a:gd name="T7" fmla="*/ 10 h 2368"/>
                  <a:gd name="T8" fmla="*/ 12 w 776"/>
                  <a:gd name="T9" fmla="*/ 18 h 2368"/>
                  <a:gd name="T10" fmla="*/ 23 w 776"/>
                  <a:gd name="T11" fmla="*/ 21 h 2368"/>
                  <a:gd name="T12" fmla="*/ 17 w 776"/>
                  <a:gd name="T13" fmla="*/ 27 h 2368"/>
                  <a:gd name="T14" fmla="*/ 29 w 776"/>
                  <a:gd name="T15" fmla="*/ 30 h 2368"/>
                  <a:gd name="T16" fmla="*/ 23 w 776"/>
                  <a:gd name="T17" fmla="*/ 36 h 2368"/>
                  <a:gd name="T18" fmla="*/ 32 w 776"/>
                  <a:gd name="T19" fmla="*/ 38 h 2368"/>
                  <a:gd name="T20" fmla="*/ 29 w 776"/>
                  <a:gd name="T21" fmla="*/ 44 h 2368"/>
                  <a:gd name="T22" fmla="*/ 35 w 776"/>
                  <a:gd name="T23" fmla="*/ 50 h 2368"/>
                  <a:gd name="T24" fmla="*/ 35 w 776"/>
                  <a:gd name="T25" fmla="*/ 56 h 2368"/>
                  <a:gd name="T26" fmla="*/ 40 w 776"/>
                  <a:gd name="T27" fmla="*/ 64 h 2368"/>
                  <a:gd name="T28" fmla="*/ 37 w 776"/>
                  <a:gd name="T29" fmla="*/ 73 h 2368"/>
                  <a:gd name="T30" fmla="*/ 43 w 776"/>
                  <a:gd name="T31" fmla="*/ 79 h 2368"/>
                  <a:gd name="T32" fmla="*/ 40 w 776"/>
                  <a:gd name="T33" fmla="*/ 87 h 2368"/>
                  <a:gd name="T34" fmla="*/ 43 w 776"/>
                  <a:gd name="T35" fmla="*/ 96 h 2368"/>
                  <a:gd name="T36" fmla="*/ 40 w 776"/>
                  <a:gd name="T37" fmla="*/ 102 h 2368"/>
                  <a:gd name="T38" fmla="*/ 46 w 776"/>
                  <a:gd name="T39" fmla="*/ 110 h 2368"/>
                  <a:gd name="T40" fmla="*/ 43 w 776"/>
                  <a:gd name="T41" fmla="*/ 119 h 2368"/>
                  <a:gd name="T42" fmla="*/ 46 w 776"/>
                  <a:gd name="T43" fmla="*/ 131 h 2368"/>
                  <a:gd name="T44" fmla="*/ 43 w 776"/>
                  <a:gd name="T45" fmla="*/ 133 h 2368"/>
                  <a:gd name="T46" fmla="*/ 46 w 776"/>
                  <a:gd name="T47" fmla="*/ 14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58" name="Freeform 12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7 w 776"/>
                  <a:gd name="T7" fmla="*/ 3 h 2368"/>
                  <a:gd name="T8" fmla="*/ 10 w 776"/>
                  <a:gd name="T9" fmla="*/ 6 h 2368"/>
                  <a:gd name="T10" fmla="*/ 19 w 776"/>
                  <a:gd name="T11" fmla="*/ 7 h 2368"/>
                  <a:gd name="T12" fmla="*/ 14 w 776"/>
                  <a:gd name="T13" fmla="*/ 9 h 2368"/>
                  <a:gd name="T14" fmla="*/ 24 w 776"/>
                  <a:gd name="T15" fmla="*/ 10 h 2368"/>
                  <a:gd name="T16" fmla="*/ 19 w 776"/>
                  <a:gd name="T17" fmla="*/ 11 h 2368"/>
                  <a:gd name="T18" fmla="*/ 26 w 776"/>
                  <a:gd name="T19" fmla="*/ 12 h 2368"/>
                  <a:gd name="T20" fmla="*/ 24 w 776"/>
                  <a:gd name="T21" fmla="*/ 14 h 2368"/>
                  <a:gd name="T22" fmla="*/ 29 w 776"/>
                  <a:gd name="T23" fmla="*/ 16 h 2368"/>
                  <a:gd name="T24" fmla="*/ 29 w 776"/>
                  <a:gd name="T25" fmla="*/ 18 h 2368"/>
                  <a:gd name="T26" fmla="*/ 33 w 776"/>
                  <a:gd name="T27" fmla="*/ 21 h 2368"/>
                  <a:gd name="T28" fmla="*/ 31 w 776"/>
                  <a:gd name="T29" fmla="*/ 23 h 2368"/>
                  <a:gd name="T30" fmla="*/ 36 w 776"/>
                  <a:gd name="T31" fmla="*/ 25 h 2368"/>
                  <a:gd name="T32" fmla="*/ 33 w 776"/>
                  <a:gd name="T33" fmla="*/ 28 h 2368"/>
                  <a:gd name="T34" fmla="*/ 36 w 776"/>
                  <a:gd name="T35" fmla="*/ 31 h 2368"/>
                  <a:gd name="T36" fmla="*/ 33 w 776"/>
                  <a:gd name="T37" fmla="*/ 33 h 2368"/>
                  <a:gd name="T38" fmla="*/ 38 w 776"/>
                  <a:gd name="T39" fmla="*/ 35 h 2368"/>
                  <a:gd name="T40" fmla="*/ 36 w 776"/>
                  <a:gd name="T41" fmla="*/ 38 h 2368"/>
                  <a:gd name="T42" fmla="*/ 38 w 776"/>
                  <a:gd name="T43" fmla="*/ 42 h 2368"/>
                  <a:gd name="T44" fmla="*/ 36 w 776"/>
                  <a:gd name="T45" fmla="*/ 43 h 2368"/>
                  <a:gd name="T46" fmla="*/ 38 w 776"/>
                  <a:gd name="T47" fmla="*/ 4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59" name="Arc 12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11 h 22305"/>
                  <a:gd name="T2" fmla="*/ 27 w 36830"/>
                  <a:gd name="T3" fmla="*/ 39 h 22305"/>
                  <a:gd name="T4" fmla="*/ 11 w 36830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60" name="Arc 12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18 h 21600"/>
                  <a:gd name="T2" fmla="*/ 16 w 31881"/>
                  <a:gd name="T3" fmla="*/ 8 h 21600"/>
                  <a:gd name="T4" fmla="*/ 9 w 31881"/>
                  <a:gd name="T5" fmla="*/ 3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61" name="Arc 13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8 h 21600"/>
                  <a:gd name="T2" fmla="*/ 3 w 31146"/>
                  <a:gd name="T3" fmla="*/ 17 h 21600"/>
                  <a:gd name="T4" fmla="*/ 1 w 31146"/>
                  <a:gd name="T5" fmla="*/ 3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62" name="Freeform 13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4 h 2368"/>
                  <a:gd name="T2" fmla="*/ 72 w 776"/>
                  <a:gd name="T3" fmla="*/ 1 h 2368"/>
                  <a:gd name="T4" fmla="*/ 29 w 776"/>
                  <a:gd name="T5" fmla="*/ 10 h 2368"/>
                  <a:gd name="T6" fmla="*/ 101 w 776"/>
                  <a:gd name="T7" fmla="*/ 10 h 2368"/>
                  <a:gd name="T8" fmla="*/ 58 w 776"/>
                  <a:gd name="T9" fmla="*/ 19 h 2368"/>
                  <a:gd name="T10" fmla="*/ 115 w 776"/>
                  <a:gd name="T11" fmla="*/ 22 h 2368"/>
                  <a:gd name="T12" fmla="*/ 87 w 776"/>
                  <a:gd name="T13" fmla="*/ 28 h 2368"/>
                  <a:gd name="T14" fmla="*/ 144 w 776"/>
                  <a:gd name="T15" fmla="*/ 32 h 2368"/>
                  <a:gd name="T16" fmla="*/ 115 w 776"/>
                  <a:gd name="T17" fmla="*/ 38 h 2368"/>
                  <a:gd name="T18" fmla="*/ 158 w 776"/>
                  <a:gd name="T19" fmla="*/ 41 h 2368"/>
                  <a:gd name="T20" fmla="*/ 144 w 776"/>
                  <a:gd name="T21" fmla="*/ 47 h 2368"/>
                  <a:gd name="T22" fmla="*/ 173 w 776"/>
                  <a:gd name="T23" fmla="*/ 53 h 2368"/>
                  <a:gd name="T24" fmla="*/ 173 w 776"/>
                  <a:gd name="T25" fmla="*/ 59 h 2368"/>
                  <a:gd name="T26" fmla="*/ 202 w 776"/>
                  <a:gd name="T27" fmla="*/ 68 h 2368"/>
                  <a:gd name="T28" fmla="*/ 187 w 776"/>
                  <a:gd name="T29" fmla="*/ 77 h 2368"/>
                  <a:gd name="T30" fmla="*/ 216 w 776"/>
                  <a:gd name="T31" fmla="*/ 83 h 2368"/>
                  <a:gd name="T32" fmla="*/ 202 w 776"/>
                  <a:gd name="T33" fmla="*/ 93 h 2368"/>
                  <a:gd name="T34" fmla="*/ 216 w 776"/>
                  <a:gd name="T35" fmla="*/ 102 h 2368"/>
                  <a:gd name="T36" fmla="*/ 202 w 776"/>
                  <a:gd name="T37" fmla="*/ 108 h 2368"/>
                  <a:gd name="T38" fmla="*/ 231 w 776"/>
                  <a:gd name="T39" fmla="*/ 117 h 2368"/>
                  <a:gd name="T40" fmla="*/ 216 w 776"/>
                  <a:gd name="T41" fmla="*/ 126 h 2368"/>
                  <a:gd name="T42" fmla="*/ 231 w 776"/>
                  <a:gd name="T43" fmla="*/ 138 h 2368"/>
                  <a:gd name="T44" fmla="*/ 216 w 776"/>
                  <a:gd name="T45" fmla="*/ 141 h 2368"/>
                  <a:gd name="T46" fmla="*/ 231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63" name="Freeform 13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4 h 2368"/>
                  <a:gd name="T2" fmla="*/ 30 w 776"/>
                  <a:gd name="T3" fmla="*/ 1 h 2368"/>
                  <a:gd name="T4" fmla="*/ 12 w 776"/>
                  <a:gd name="T5" fmla="*/ 10 h 2368"/>
                  <a:gd name="T6" fmla="*/ 42 w 776"/>
                  <a:gd name="T7" fmla="*/ 10 h 2368"/>
                  <a:gd name="T8" fmla="*/ 24 w 776"/>
                  <a:gd name="T9" fmla="*/ 19 h 2368"/>
                  <a:gd name="T10" fmla="*/ 47 w 776"/>
                  <a:gd name="T11" fmla="*/ 22 h 2368"/>
                  <a:gd name="T12" fmla="*/ 36 w 776"/>
                  <a:gd name="T13" fmla="*/ 29 h 2368"/>
                  <a:gd name="T14" fmla="*/ 59 w 776"/>
                  <a:gd name="T15" fmla="*/ 32 h 2368"/>
                  <a:gd name="T16" fmla="*/ 47 w 776"/>
                  <a:gd name="T17" fmla="*/ 38 h 2368"/>
                  <a:gd name="T18" fmla="*/ 65 w 776"/>
                  <a:gd name="T19" fmla="*/ 41 h 2368"/>
                  <a:gd name="T20" fmla="*/ 59 w 776"/>
                  <a:gd name="T21" fmla="*/ 47 h 2368"/>
                  <a:gd name="T22" fmla="*/ 71 w 776"/>
                  <a:gd name="T23" fmla="*/ 53 h 2368"/>
                  <a:gd name="T24" fmla="*/ 71 w 776"/>
                  <a:gd name="T25" fmla="*/ 59 h 2368"/>
                  <a:gd name="T26" fmla="*/ 83 w 776"/>
                  <a:gd name="T27" fmla="*/ 68 h 2368"/>
                  <a:gd name="T28" fmla="*/ 77 w 776"/>
                  <a:gd name="T29" fmla="*/ 78 h 2368"/>
                  <a:gd name="T30" fmla="*/ 89 w 776"/>
                  <a:gd name="T31" fmla="*/ 84 h 2368"/>
                  <a:gd name="T32" fmla="*/ 83 w 776"/>
                  <a:gd name="T33" fmla="*/ 93 h 2368"/>
                  <a:gd name="T34" fmla="*/ 89 w 776"/>
                  <a:gd name="T35" fmla="*/ 102 h 2368"/>
                  <a:gd name="T36" fmla="*/ 83 w 776"/>
                  <a:gd name="T37" fmla="*/ 108 h 2368"/>
                  <a:gd name="T38" fmla="*/ 95 w 776"/>
                  <a:gd name="T39" fmla="*/ 117 h 2368"/>
                  <a:gd name="T40" fmla="*/ 89 w 776"/>
                  <a:gd name="T41" fmla="*/ 127 h 2368"/>
                  <a:gd name="T42" fmla="*/ 95 w 776"/>
                  <a:gd name="T43" fmla="*/ 139 h 2368"/>
                  <a:gd name="T44" fmla="*/ 89 w 776"/>
                  <a:gd name="T45" fmla="*/ 142 h 2368"/>
                  <a:gd name="T46" fmla="*/ 95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64" name="Freeform 13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4 h 2368"/>
                  <a:gd name="T2" fmla="*/ 11 w 776"/>
                  <a:gd name="T3" fmla="*/ 1 h 2368"/>
                  <a:gd name="T4" fmla="*/ 4 w 776"/>
                  <a:gd name="T5" fmla="*/ 10 h 2368"/>
                  <a:gd name="T6" fmla="*/ 15 w 776"/>
                  <a:gd name="T7" fmla="*/ 10 h 2368"/>
                  <a:gd name="T8" fmla="*/ 9 w 776"/>
                  <a:gd name="T9" fmla="*/ 19 h 2368"/>
                  <a:gd name="T10" fmla="*/ 17 w 776"/>
                  <a:gd name="T11" fmla="*/ 22 h 2368"/>
                  <a:gd name="T12" fmla="*/ 13 w 776"/>
                  <a:gd name="T13" fmla="*/ 28 h 2368"/>
                  <a:gd name="T14" fmla="*/ 21 w 776"/>
                  <a:gd name="T15" fmla="*/ 32 h 2368"/>
                  <a:gd name="T16" fmla="*/ 17 w 776"/>
                  <a:gd name="T17" fmla="*/ 38 h 2368"/>
                  <a:gd name="T18" fmla="*/ 24 w 776"/>
                  <a:gd name="T19" fmla="*/ 41 h 2368"/>
                  <a:gd name="T20" fmla="*/ 21 w 776"/>
                  <a:gd name="T21" fmla="*/ 47 h 2368"/>
                  <a:gd name="T22" fmla="*/ 26 w 776"/>
                  <a:gd name="T23" fmla="*/ 53 h 2368"/>
                  <a:gd name="T24" fmla="*/ 26 w 776"/>
                  <a:gd name="T25" fmla="*/ 59 h 2368"/>
                  <a:gd name="T26" fmla="*/ 30 w 776"/>
                  <a:gd name="T27" fmla="*/ 68 h 2368"/>
                  <a:gd name="T28" fmla="*/ 28 w 776"/>
                  <a:gd name="T29" fmla="*/ 77 h 2368"/>
                  <a:gd name="T30" fmla="*/ 32 w 776"/>
                  <a:gd name="T31" fmla="*/ 83 h 2368"/>
                  <a:gd name="T32" fmla="*/ 30 w 776"/>
                  <a:gd name="T33" fmla="*/ 93 h 2368"/>
                  <a:gd name="T34" fmla="*/ 32 w 776"/>
                  <a:gd name="T35" fmla="*/ 102 h 2368"/>
                  <a:gd name="T36" fmla="*/ 30 w 776"/>
                  <a:gd name="T37" fmla="*/ 108 h 2368"/>
                  <a:gd name="T38" fmla="*/ 34 w 776"/>
                  <a:gd name="T39" fmla="*/ 117 h 2368"/>
                  <a:gd name="T40" fmla="*/ 32 w 776"/>
                  <a:gd name="T41" fmla="*/ 126 h 2368"/>
                  <a:gd name="T42" fmla="*/ 34 w 776"/>
                  <a:gd name="T43" fmla="*/ 138 h 2368"/>
                  <a:gd name="T44" fmla="*/ 32 w 776"/>
                  <a:gd name="T45" fmla="*/ 141 h 2368"/>
                  <a:gd name="T46" fmla="*/ 34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65" name="Freeform 13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5 h 2368"/>
                  <a:gd name="T2" fmla="*/ 62 w 776"/>
                  <a:gd name="T3" fmla="*/ 1 h 2368"/>
                  <a:gd name="T4" fmla="*/ 25 w 776"/>
                  <a:gd name="T5" fmla="*/ 11 h 2368"/>
                  <a:gd name="T6" fmla="*/ 87 w 776"/>
                  <a:gd name="T7" fmla="*/ 11 h 2368"/>
                  <a:gd name="T8" fmla="*/ 50 w 776"/>
                  <a:gd name="T9" fmla="*/ 21 h 2368"/>
                  <a:gd name="T10" fmla="*/ 99 w 776"/>
                  <a:gd name="T11" fmla="*/ 25 h 2368"/>
                  <a:gd name="T12" fmla="*/ 75 w 776"/>
                  <a:gd name="T13" fmla="*/ 32 h 2368"/>
                  <a:gd name="T14" fmla="*/ 124 w 776"/>
                  <a:gd name="T15" fmla="*/ 35 h 2368"/>
                  <a:gd name="T16" fmla="*/ 99 w 776"/>
                  <a:gd name="T17" fmla="*/ 42 h 2368"/>
                  <a:gd name="T18" fmla="*/ 137 w 776"/>
                  <a:gd name="T19" fmla="*/ 45 h 2368"/>
                  <a:gd name="T20" fmla="*/ 124 w 776"/>
                  <a:gd name="T21" fmla="*/ 52 h 2368"/>
                  <a:gd name="T22" fmla="*/ 149 w 776"/>
                  <a:gd name="T23" fmla="*/ 59 h 2368"/>
                  <a:gd name="T24" fmla="*/ 149 w 776"/>
                  <a:gd name="T25" fmla="*/ 65 h 2368"/>
                  <a:gd name="T26" fmla="*/ 174 w 776"/>
                  <a:gd name="T27" fmla="*/ 75 h 2368"/>
                  <a:gd name="T28" fmla="*/ 162 w 776"/>
                  <a:gd name="T29" fmla="*/ 85 h 2368"/>
                  <a:gd name="T30" fmla="*/ 186 w 776"/>
                  <a:gd name="T31" fmla="*/ 92 h 2368"/>
                  <a:gd name="T32" fmla="*/ 174 w 776"/>
                  <a:gd name="T33" fmla="*/ 102 h 2368"/>
                  <a:gd name="T34" fmla="*/ 186 w 776"/>
                  <a:gd name="T35" fmla="*/ 112 h 2368"/>
                  <a:gd name="T36" fmla="*/ 174 w 776"/>
                  <a:gd name="T37" fmla="*/ 119 h 2368"/>
                  <a:gd name="T38" fmla="*/ 199 w 776"/>
                  <a:gd name="T39" fmla="*/ 129 h 2368"/>
                  <a:gd name="T40" fmla="*/ 186 w 776"/>
                  <a:gd name="T41" fmla="*/ 139 h 2368"/>
                  <a:gd name="T42" fmla="*/ 199 w 776"/>
                  <a:gd name="T43" fmla="*/ 153 h 2368"/>
                  <a:gd name="T44" fmla="*/ 186 w 776"/>
                  <a:gd name="T45" fmla="*/ 156 h 2368"/>
                  <a:gd name="T46" fmla="*/ 199 w 776"/>
                  <a:gd name="T47" fmla="*/ 16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66" name="Freeform 13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2 h 2368"/>
                  <a:gd name="T2" fmla="*/ 141 w 776"/>
                  <a:gd name="T3" fmla="*/ 1 h 2368"/>
                  <a:gd name="T4" fmla="*/ 57 w 776"/>
                  <a:gd name="T5" fmla="*/ 5 h 2368"/>
                  <a:gd name="T6" fmla="*/ 198 w 776"/>
                  <a:gd name="T7" fmla="*/ 5 h 2368"/>
                  <a:gd name="T8" fmla="*/ 113 w 776"/>
                  <a:gd name="T9" fmla="*/ 10 h 2368"/>
                  <a:gd name="T10" fmla="*/ 225 w 776"/>
                  <a:gd name="T11" fmla="*/ 11 h 2368"/>
                  <a:gd name="T12" fmla="*/ 169 w 776"/>
                  <a:gd name="T13" fmla="*/ 14 h 2368"/>
                  <a:gd name="T14" fmla="*/ 282 w 776"/>
                  <a:gd name="T15" fmla="*/ 16 h 2368"/>
                  <a:gd name="T16" fmla="*/ 225 w 776"/>
                  <a:gd name="T17" fmla="*/ 19 h 2368"/>
                  <a:gd name="T18" fmla="*/ 311 w 776"/>
                  <a:gd name="T19" fmla="*/ 20 h 2368"/>
                  <a:gd name="T20" fmla="*/ 282 w 776"/>
                  <a:gd name="T21" fmla="*/ 23 h 2368"/>
                  <a:gd name="T22" fmla="*/ 339 w 776"/>
                  <a:gd name="T23" fmla="*/ 26 h 2368"/>
                  <a:gd name="T24" fmla="*/ 339 w 776"/>
                  <a:gd name="T25" fmla="*/ 29 h 2368"/>
                  <a:gd name="T26" fmla="*/ 395 w 776"/>
                  <a:gd name="T27" fmla="*/ 34 h 2368"/>
                  <a:gd name="T28" fmla="*/ 367 w 776"/>
                  <a:gd name="T29" fmla="*/ 38 h 2368"/>
                  <a:gd name="T30" fmla="*/ 423 w 776"/>
                  <a:gd name="T31" fmla="*/ 41 h 2368"/>
                  <a:gd name="T32" fmla="*/ 395 w 776"/>
                  <a:gd name="T33" fmla="*/ 46 h 2368"/>
                  <a:gd name="T34" fmla="*/ 423 w 776"/>
                  <a:gd name="T35" fmla="*/ 50 h 2368"/>
                  <a:gd name="T36" fmla="*/ 395 w 776"/>
                  <a:gd name="T37" fmla="*/ 53 h 2368"/>
                  <a:gd name="T38" fmla="*/ 452 w 776"/>
                  <a:gd name="T39" fmla="*/ 58 h 2368"/>
                  <a:gd name="T40" fmla="*/ 423 w 776"/>
                  <a:gd name="T41" fmla="*/ 62 h 2368"/>
                  <a:gd name="T42" fmla="*/ 452 w 776"/>
                  <a:gd name="T43" fmla="*/ 68 h 2368"/>
                  <a:gd name="T44" fmla="*/ 423 w 776"/>
                  <a:gd name="T45" fmla="*/ 70 h 2368"/>
                  <a:gd name="T46" fmla="*/ 452 w 776"/>
                  <a:gd name="T47" fmla="*/ 7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67" name="Freeform 13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4 h 2368"/>
                  <a:gd name="T2" fmla="*/ 27 w 776"/>
                  <a:gd name="T3" fmla="*/ 1 h 2368"/>
                  <a:gd name="T4" fmla="*/ 11 w 776"/>
                  <a:gd name="T5" fmla="*/ 9 h 2368"/>
                  <a:gd name="T6" fmla="*/ 38 w 776"/>
                  <a:gd name="T7" fmla="*/ 9 h 2368"/>
                  <a:gd name="T8" fmla="*/ 21 w 776"/>
                  <a:gd name="T9" fmla="*/ 17 h 2368"/>
                  <a:gd name="T10" fmla="*/ 43 w 776"/>
                  <a:gd name="T11" fmla="*/ 20 h 2368"/>
                  <a:gd name="T12" fmla="*/ 32 w 776"/>
                  <a:gd name="T13" fmla="*/ 25 h 2368"/>
                  <a:gd name="T14" fmla="*/ 54 w 776"/>
                  <a:gd name="T15" fmla="*/ 28 h 2368"/>
                  <a:gd name="T16" fmla="*/ 43 w 776"/>
                  <a:gd name="T17" fmla="*/ 33 h 2368"/>
                  <a:gd name="T18" fmla="*/ 59 w 776"/>
                  <a:gd name="T19" fmla="*/ 36 h 2368"/>
                  <a:gd name="T20" fmla="*/ 54 w 776"/>
                  <a:gd name="T21" fmla="*/ 42 h 2368"/>
                  <a:gd name="T22" fmla="*/ 65 w 776"/>
                  <a:gd name="T23" fmla="*/ 47 h 2368"/>
                  <a:gd name="T24" fmla="*/ 65 w 776"/>
                  <a:gd name="T25" fmla="*/ 52 h 2368"/>
                  <a:gd name="T26" fmla="*/ 75 w 776"/>
                  <a:gd name="T27" fmla="*/ 60 h 2368"/>
                  <a:gd name="T28" fmla="*/ 70 w 776"/>
                  <a:gd name="T29" fmla="*/ 69 h 2368"/>
                  <a:gd name="T30" fmla="*/ 81 w 776"/>
                  <a:gd name="T31" fmla="*/ 74 h 2368"/>
                  <a:gd name="T32" fmla="*/ 75 w 776"/>
                  <a:gd name="T33" fmla="*/ 82 h 2368"/>
                  <a:gd name="T34" fmla="*/ 81 w 776"/>
                  <a:gd name="T35" fmla="*/ 90 h 2368"/>
                  <a:gd name="T36" fmla="*/ 75 w 776"/>
                  <a:gd name="T37" fmla="*/ 96 h 2368"/>
                  <a:gd name="T38" fmla="*/ 86 w 776"/>
                  <a:gd name="T39" fmla="*/ 104 h 2368"/>
                  <a:gd name="T40" fmla="*/ 81 w 776"/>
                  <a:gd name="T41" fmla="*/ 112 h 2368"/>
                  <a:gd name="T42" fmla="*/ 86 w 776"/>
                  <a:gd name="T43" fmla="*/ 122 h 2368"/>
                  <a:gd name="T44" fmla="*/ 81 w 776"/>
                  <a:gd name="T45" fmla="*/ 125 h 2368"/>
                  <a:gd name="T46" fmla="*/ 86 w 776"/>
                  <a:gd name="T47" fmla="*/ 13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68" name="Freeform 13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7 w 776"/>
                  <a:gd name="T7" fmla="*/ 3 h 2368"/>
                  <a:gd name="T8" fmla="*/ 10 w 776"/>
                  <a:gd name="T9" fmla="*/ 6 h 2368"/>
                  <a:gd name="T10" fmla="*/ 19 w 776"/>
                  <a:gd name="T11" fmla="*/ 7 h 2368"/>
                  <a:gd name="T12" fmla="*/ 15 w 776"/>
                  <a:gd name="T13" fmla="*/ 9 h 2368"/>
                  <a:gd name="T14" fmla="*/ 24 w 776"/>
                  <a:gd name="T15" fmla="*/ 10 h 2368"/>
                  <a:gd name="T16" fmla="*/ 19 w 776"/>
                  <a:gd name="T17" fmla="*/ 11 h 2368"/>
                  <a:gd name="T18" fmla="*/ 26 w 776"/>
                  <a:gd name="T19" fmla="*/ 12 h 2368"/>
                  <a:gd name="T20" fmla="*/ 24 w 776"/>
                  <a:gd name="T21" fmla="*/ 14 h 2368"/>
                  <a:gd name="T22" fmla="*/ 29 w 776"/>
                  <a:gd name="T23" fmla="*/ 16 h 2368"/>
                  <a:gd name="T24" fmla="*/ 29 w 776"/>
                  <a:gd name="T25" fmla="*/ 18 h 2368"/>
                  <a:gd name="T26" fmla="*/ 34 w 776"/>
                  <a:gd name="T27" fmla="*/ 21 h 2368"/>
                  <a:gd name="T28" fmla="*/ 31 w 776"/>
                  <a:gd name="T29" fmla="*/ 23 h 2368"/>
                  <a:gd name="T30" fmla="*/ 36 w 776"/>
                  <a:gd name="T31" fmla="*/ 25 h 2368"/>
                  <a:gd name="T32" fmla="*/ 34 w 776"/>
                  <a:gd name="T33" fmla="*/ 28 h 2368"/>
                  <a:gd name="T34" fmla="*/ 36 w 776"/>
                  <a:gd name="T35" fmla="*/ 31 h 2368"/>
                  <a:gd name="T36" fmla="*/ 34 w 776"/>
                  <a:gd name="T37" fmla="*/ 33 h 2368"/>
                  <a:gd name="T38" fmla="*/ 39 w 776"/>
                  <a:gd name="T39" fmla="*/ 36 h 2368"/>
                  <a:gd name="T40" fmla="*/ 36 w 776"/>
                  <a:gd name="T41" fmla="*/ 38 h 2368"/>
                  <a:gd name="T42" fmla="*/ 39 w 776"/>
                  <a:gd name="T43" fmla="*/ 42 h 2368"/>
                  <a:gd name="T44" fmla="*/ 36 w 776"/>
                  <a:gd name="T45" fmla="*/ 43 h 2368"/>
                  <a:gd name="T46" fmla="*/ 39 w 776"/>
                  <a:gd name="T47" fmla="*/ 4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69" name="Freeform 13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7 w 776"/>
                  <a:gd name="T7" fmla="*/ 3 h 2368"/>
                  <a:gd name="T8" fmla="*/ 10 w 776"/>
                  <a:gd name="T9" fmla="*/ 6 h 2368"/>
                  <a:gd name="T10" fmla="*/ 19 w 776"/>
                  <a:gd name="T11" fmla="*/ 7 h 2368"/>
                  <a:gd name="T12" fmla="*/ 14 w 776"/>
                  <a:gd name="T13" fmla="*/ 9 h 2368"/>
                  <a:gd name="T14" fmla="*/ 24 w 776"/>
                  <a:gd name="T15" fmla="*/ 10 h 2368"/>
                  <a:gd name="T16" fmla="*/ 19 w 776"/>
                  <a:gd name="T17" fmla="*/ 11 h 2368"/>
                  <a:gd name="T18" fmla="*/ 26 w 776"/>
                  <a:gd name="T19" fmla="*/ 12 h 2368"/>
                  <a:gd name="T20" fmla="*/ 24 w 776"/>
                  <a:gd name="T21" fmla="*/ 14 h 2368"/>
                  <a:gd name="T22" fmla="*/ 29 w 776"/>
                  <a:gd name="T23" fmla="*/ 16 h 2368"/>
                  <a:gd name="T24" fmla="*/ 29 w 776"/>
                  <a:gd name="T25" fmla="*/ 18 h 2368"/>
                  <a:gd name="T26" fmla="*/ 33 w 776"/>
                  <a:gd name="T27" fmla="*/ 21 h 2368"/>
                  <a:gd name="T28" fmla="*/ 31 w 776"/>
                  <a:gd name="T29" fmla="*/ 23 h 2368"/>
                  <a:gd name="T30" fmla="*/ 36 w 776"/>
                  <a:gd name="T31" fmla="*/ 25 h 2368"/>
                  <a:gd name="T32" fmla="*/ 33 w 776"/>
                  <a:gd name="T33" fmla="*/ 28 h 2368"/>
                  <a:gd name="T34" fmla="*/ 36 w 776"/>
                  <a:gd name="T35" fmla="*/ 31 h 2368"/>
                  <a:gd name="T36" fmla="*/ 33 w 776"/>
                  <a:gd name="T37" fmla="*/ 33 h 2368"/>
                  <a:gd name="T38" fmla="*/ 38 w 776"/>
                  <a:gd name="T39" fmla="*/ 36 h 2368"/>
                  <a:gd name="T40" fmla="*/ 36 w 776"/>
                  <a:gd name="T41" fmla="*/ 38 h 2368"/>
                  <a:gd name="T42" fmla="*/ 38 w 776"/>
                  <a:gd name="T43" fmla="*/ 42 h 2368"/>
                  <a:gd name="T44" fmla="*/ 36 w 776"/>
                  <a:gd name="T45" fmla="*/ 43 h 2368"/>
                  <a:gd name="T46" fmla="*/ 38 w 776"/>
                  <a:gd name="T47" fmla="*/ 4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graphicFrame>
        <p:nvGraphicFramePr>
          <p:cNvPr id="74891" name="Object 139"/>
          <p:cNvGraphicFramePr>
            <a:graphicFrameLocks noChangeAspect="1"/>
          </p:cNvGraphicFramePr>
          <p:nvPr/>
        </p:nvGraphicFramePr>
        <p:xfrm>
          <a:off x="6819900" y="2686050"/>
          <a:ext cx="2324100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9900" y="2686050"/>
                        <a:ext cx="2324100" cy="245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33"/>
          <p:cNvSpPr>
            <a:spLocks noChangeArrowheads="1"/>
          </p:cNvSpPr>
          <p:nvPr/>
        </p:nvSpPr>
        <p:spPr bwMode="auto">
          <a:xfrm>
            <a:off x="914400" y="2114550"/>
            <a:ext cx="996950" cy="596504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cs typeface="Arial" pitchFamily="34" charset="0"/>
            </a:endParaRPr>
          </a:p>
        </p:txBody>
      </p:sp>
      <p:sp>
        <p:nvSpPr>
          <p:cNvPr id="21" name="AutoShape 33"/>
          <p:cNvSpPr>
            <a:spLocks noChangeArrowheads="1"/>
          </p:cNvSpPr>
          <p:nvPr/>
        </p:nvSpPr>
        <p:spPr bwMode="auto">
          <a:xfrm>
            <a:off x="990600" y="3829050"/>
            <a:ext cx="996950" cy="596504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cs typeface="Arial" pitchFamily="34" charset="0"/>
            </a:endParaRPr>
          </a:p>
        </p:txBody>
      </p:sp>
      <p:sp>
        <p:nvSpPr>
          <p:cNvPr id="26" name="AutoShape 33"/>
          <p:cNvSpPr>
            <a:spLocks noChangeArrowheads="1"/>
          </p:cNvSpPr>
          <p:nvPr/>
        </p:nvSpPr>
        <p:spPr bwMode="auto">
          <a:xfrm>
            <a:off x="4495800" y="4057650"/>
            <a:ext cx="996950" cy="596504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cs typeface="Arial" pitchFamily="34" charset="0"/>
            </a:endParaRPr>
          </a:p>
        </p:txBody>
      </p:sp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5181600" y="1143000"/>
            <a:ext cx="609600" cy="384572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cs typeface="Arial" pitchFamily="34" charset="0"/>
            </a:endParaRPr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 rot="-4268438">
            <a:off x="334764" y="827287"/>
            <a:ext cx="536972" cy="596900"/>
          </a:xfrm>
          <a:prstGeom prst="irregularSeal1">
            <a:avLst/>
          </a:prstGeom>
          <a:gradFill rotWithShape="1">
            <a:gsLst>
              <a:gs pos="0">
                <a:srgbClr val="FF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vi-VN">
              <a:cs typeface="Arial" pitchFamily="34" charset="0"/>
            </a:endParaRPr>
          </a:p>
        </p:txBody>
      </p:sp>
      <p:sp>
        <p:nvSpPr>
          <p:cNvPr id="31" name="AutoShape 24"/>
          <p:cNvSpPr>
            <a:spLocks noChangeArrowheads="1"/>
          </p:cNvSpPr>
          <p:nvPr/>
        </p:nvSpPr>
        <p:spPr bwMode="auto">
          <a:xfrm rot="-1673001">
            <a:off x="2743201" y="4057650"/>
            <a:ext cx="677863" cy="600075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cs typeface="Arial" pitchFamily="34" charset="0"/>
            </a:endParaRPr>
          </a:p>
        </p:txBody>
      </p:sp>
      <p:pic>
        <p:nvPicPr>
          <p:cNvPr id="12299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89" y="1016794"/>
            <a:ext cx="223837" cy="336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88" y="796529"/>
            <a:ext cx="228600" cy="347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2746" y="-2902545"/>
            <a:ext cx="203597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7" descr="CRNRC4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5588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8" descr="CRNRC4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6" y="0"/>
            <a:ext cx="1406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0" descr="CRNRC4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2931"/>
            <a:ext cx="1617663" cy="70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9" descr="CRNRC40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4323160"/>
            <a:ext cx="1541462" cy="8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8946" y="1963539"/>
            <a:ext cx="203597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906" name="Group 154"/>
          <p:cNvGrpSpPr>
            <a:grpSpLocks/>
          </p:cNvGrpSpPr>
          <p:nvPr/>
        </p:nvGrpSpPr>
        <p:grpSpPr bwMode="auto">
          <a:xfrm>
            <a:off x="3048000" y="1657350"/>
            <a:ext cx="2209800" cy="1485900"/>
            <a:chOff x="3115" y="0"/>
            <a:chExt cx="2170" cy="2486"/>
          </a:xfrm>
        </p:grpSpPr>
        <p:grpSp>
          <p:nvGrpSpPr>
            <p:cNvPr id="12308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2440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41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2309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2438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39" name="Oval 16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2310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2436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437" name="Oval 16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2311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2312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2434" name="Oval 16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2435" name="Oval 16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2313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2336" name="Group 16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2432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33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37" name="Group 17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2430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239 h 504"/>
                      <a:gd name="T2" fmla="*/ 380 w 2736"/>
                      <a:gd name="T3" fmla="*/ 80 h 504"/>
                      <a:gd name="T4" fmla="*/ 781 w 2736"/>
                      <a:gd name="T5" fmla="*/ 12 h 504"/>
                      <a:gd name="T6" fmla="*/ 1203 w 2736"/>
                      <a:gd name="T7" fmla="*/ 12 h 504"/>
                      <a:gd name="T8" fmla="*/ 1195 w 2736"/>
                      <a:gd name="T9" fmla="*/ 49 h 504"/>
                      <a:gd name="T10" fmla="*/ 776 w 2736"/>
                      <a:gd name="T11" fmla="*/ 49 h 504"/>
                      <a:gd name="T12" fmla="*/ 288 w 2736"/>
                      <a:gd name="T13" fmla="*/ 138 h 504"/>
                      <a:gd name="T14" fmla="*/ 0 w 2736"/>
                      <a:gd name="T15" fmla="*/ 2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31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2 w 1769"/>
                      <a:gd name="T1" fmla="*/ 4 h 791"/>
                      <a:gd name="T2" fmla="*/ 147 w 1769"/>
                      <a:gd name="T3" fmla="*/ 27 h 791"/>
                      <a:gd name="T4" fmla="*/ 351 w 1769"/>
                      <a:gd name="T5" fmla="*/ 95 h 791"/>
                      <a:gd name="T6" fmla="*/ 488 w 1769"/>
                      <a:gd name="T7" fmla="*/ 205 h 791"/>
                      <a:gd name="T8" fmla="*/ 532 w 1769"/>
                      <a:gd name="T9" fmla="*/ 289 h 791"/>
                      <a:gd name="T10" fmla="*/ 512 w 1769"/>
                      <a:gd name="T11" fmla="*/ 373 h 791"/>
                      <a:gd name="T12" fmla="*/ 482 w 1769"/>
                      <a:gd name="T13" fmla="*/ 300 h 791"/>
                      <a:gd name="T14" fmla="*/ 421 w 1769"/>
                      <a:gd name="T15" fmla="*/ 216 h 791"/>
                      <a:gd name="T16" fmla="*/ 336 w 1769"/>
                      <a:gd name="T17" fmla="*/ 141 h 791"/>
                      <a:gd name="T18" fmla="*/ 176 w 1769"/>
                      <a:gd name="T19" fmla="*/ 72 h 791"/>
                      <a:gd name="T20" fmla="*/ 0 w 1769"/>
                      <a:gd name="T21" fmla="*/ 36 h 791"/>
                      <a:gd name="T22" fmla="*/ 2 w 1769"/>
                      <a:gd name="T23" fmla="*/ 4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38" name="Group 17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2428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83 h 504"/>
                      <a:gd name="T2" fmla="*/ 348 w 2736"/>
                      <a:gd name="T3" fmla="*/ 61 h 504"/>
                      <a:gd name="T4" fmla="*/ 715 w 2736"/>
                      <a:gd name="T5" fmla="*/ 8 h 504"/>
                      <a:gd name="T6" fmla="*/ 1101 w 2736"/>
                      <a:gd name="T7" fmla="*/ 8 h 504"/>
                      <a:gd name="T8" fmla="*/ 1095 w 2736"/>
                      <a:gd name="T9" fmla="*/ 37 h 504"/>
                      <a:gd name="T10" fmla="*/ 710 w 2736"/>
                      <a:gd name="T11" fmla="*/ 37 h 504"/>
                      <a:gd name="T12" fmla="*/ 263 w 2736"/>
                      <a:gd name="T13" fmla="*/ 106 h 504"/>
                      <a:gd name="T14" fmla="*/ 0 w 2736"/>
                      <a:gd name="T15" fmla="*/ 18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29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5 w 1769"/>
                      <a:gd name="T3" fmla="*/ 20 h 791"/>
                      <a:gd name="T4" fmla="*/ 321 w 1769"/>
                      <a:gd name="T5" fmla="*/ 72 h 791"/>
                      <a:gd name="T6" fmla="*/ 447 w 1769"/>
                      <a:gd name="T7" fmla="*/ 156 h 791"/>
                      <a:gd name="T8" fmla="*/ 487 w 1769"/>
                      <a:gd name="T9" fmla="*/ 220 h 791"/>
                      <a:gd name="T10" fmla="*/ 469 w 1769"/>
                      <a:gd name="T11" fmla="*/ 285 h 791"/>
                      <a:gd name="T12" fmla="*/ 441 w 1769"/>
                      <a:gd name="T13" fmla="*/ 229 h 791"/>
                      <a:gd name="T14" fmla="*/ 386 w 1769"/>
                      <a:gd name="T15" fmla="*/ 164 h 791"/>
                      <a:gd name="T16" fmla="*/ 308 w 1769"/>
                      <a:gd name="T17" fmla="*/ 107 h 791"/>
                      <a:gd name="T18" fmla="*/ 161 w 1769"/>
                      <a:gd name="T19" fmla="*/ 55 h 791"/>
                      <a:gd name="T20" fmla="*/ 0 w 1769"/>
                      <a:gd name="T21" fmla="*/ 28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39" name="Group 17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2426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223 h 504"/>
                      <a:gd name="T2" fmla="*/ 325 w 2736"/>
                      <a:gd name="T3" fmla="*/ 74 h 504"/>
                      <a:gd name="T4" fmla="*/ 667 w 2736"/>
                      <a:gd name="T5" fmla="*/ 11 h 504"/>
                      <a:gd name="T6" fmla="*/ 1028 w 2736"/>
                      <a:gd name="T7" fmla="*/ 11 h 504"/>
                      <a:gd name="T8" fmla="*/ 1022 w 2736"/>
                      <a:gd name="T9" fmla="*/ 45 h 504"/>
                      <a:gd name="T10" fmla="*/ 663 w 2736"/>
                      <a:gd name="T11" fmla="*/ 45 h 504"/>
                      <a:gd name="T12" fmla="*/ 246 w 2736"/>
                      <a:gd name="T13" fmla="*/ 129 h 504"/>
                      <a:gd name="T14" fmla="*/ 0 w 2736"/>
                      <a:gd name="T15" fmla="*/ 2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27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6 w 1769"/>
                      <a:gd name="T3" fmla="*/ 25 h 791"/>
                      <a:gd name="T4" fmla="*/ 300 w 1769"/>
                      <a:gd name="T5" fmla="*/ 88 h 791"/>
                      <a:gd name="T6" fmla="*/ 418 w 1769"/>
                      <a:gd name="T7" fmla="*/ 191 h 791"/>
                      <a:gd name="T8" fmla="*/ 455 w 1769"/>
                      <a:gd name="T9" fmla="*/ 269 h 791"/>
                      <a:gd name="T10" fmla="*/ 438 w 1769"/>
                      <a:gd name="T11" fmla="*/ 348 h 791"/>
                      <a:gd name="T12" fmla="*/ 412 w 1769"/>
                      <a:gd name="T13" fmla="*/ 279 h 791"/>
                      <a:gd name="T14" fmla="*/ 360 w 1769"/>
                      <a:gd name="T15" fmla="*/ 201 h 791"/>
                      <a:gd name="T16" fmla="*/ 288 w 1769"/>
                      <a:gd name="T17" fmla="*/ 131 h 791"/>
                      <a:gd name="T18" fmla="*/ 151 w 1769"/>
                      <a:gd name="T19" fmla="*/ 67 h 791"/>
                      <a:gd name="T20" fmla="*/ 0 w 1769"/>
                      <a:gd name="T21" fmla="*/ 34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40" name="Group 18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2424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276 w 2736"/>
                      <a:gd name="T3" fmla="*/ 64 h 504"/>
                      <a:gd name="T4" fmla="*/ 566 w 2736"/>
                      <a:gd name="T5" fmla="*/ 9 h 504"/>
                      <a:gd name="T6" fmla="*/ 872 w 2736"/>
                      <a:gd name="T7" fmla="*/ 9 h 504"/>
                      <a:gd name="T8" fmla="*/ 867 w 2736"/>
                      <a:gd name="T9" fmla="*/ 40 h 504"/>
                      <a:gd name="T10" fmla="*/ 562 w 2736"/>
                      <a:gd name="T11" fmla="*/ 40 h 504"/>
                      <a:gd name="T12" fmla="*/ 208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25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07 w 1769"/>
                      <a:gd name="T3" fmla="*/ 22 h 791"/>
                      <a:gd name="T4" fmla="*/ 255 w 1769"/>
                      <a:gd name="T5" fmla="*/ 77 h 791"/>
                      <a:gd name="T6" fmla="*/ 355 w 1769"/>
                      <a:gd name="T7" fmla="*/ 165 h 791"/>
                      <a:gd name="T8" fmla="*/ 387 w 1769"/>
                      <a:gd name="T9" fmla="*/ 232 h 791"/>
                      <a:gd name="T10" fmla="*/ 372 w 1769"/>
                      <a:gd name="T11" fmla="*/ 301 h 791"/>
                      <a:gd name="T12" fmla="*/ 350 w 1769"/>
                      <a:gd name="T13" fmla="*/ 242 h 791"/>
                      <a:gd name="T14" fmla="*/ 306 w 1769"/>
                      <a:gd name="T15" fmla="*/ 174 h 791"/>
                      <a:gd name="T16" fmla="*/ 244 w 1769"/>
                      <a:gd name="T17" fmla="*/ 113 h 791"/>
                      <a:gd name="T18" fmla="*/ 128 w 1769"/>
                      <a:gd name="T19" fmla="*/ 58 h 791"/>
                      <a:gd name="T20" fmla="*/ 0 w 1769"/>
                      <a:gd name="T21" fmla="*/ 29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41" name="Group 18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2422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95 h 504"/>
                      <a:gd name="T2" fmla="*/ 227 w 2736"/>
                      <a:gd name="T3" fmla="*/ 32 h 504"/>
                      <a:gd name="T4" fmla="*/ 467 w 2736"/>
                      <a:gd name="T5" fmla="*/ 4 h 504"/>
                      <a:gd name="T6" fmla="*/ 720 w 2736"/>
                      <a:gd name="T7" fmla="*/ 4 h 504"/>
                      <a:gd name="T8" fmla="*/ 716 w 2736"/>
                      <a:gd name="T9" fmla="*/ 20 h 504"/>
                      <a:gd name="T10" fmla="*/ 464 w 2736"/>
                      <a:gd name="T11" fmla="*/ 20 h 504"/>
                      <a:gd name="T12" fmla="*/ 172 w 2736"/>
                      <a:gd name="T13" fmla="*/ 55 h 504"/>
                      <a:gd name="T14" fmla="*/ 0 w 2736"/>
                      <a:gd name="T15" fmla="*/ 9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23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8 w 1769"/>
                      <a:gd name="T3" fmla="*/ 10 h 791"/>
                      <a:gd name="T4" fmla="*/ 210 w 1769"/>
                      <a:gd name="T5" fmla="*/ 38 h 791"/>
                      <a:gd name="T6" fmla="*/ 293 w 1769"/>
                      <a:gd name="T7" fmla="*/ 81 h 791"/>
                      <a:gd name="T8" fmla="*/ 319 w 1769"/>
                      <a:gd name="T9" fmla="*/ 114 h 791"/>
                      <a:gd name="T10" fmla="*/ 307 w 1769"/>
                      <a:gd name="T11" fmla="*/ 148 h 791"/>
                      <a:gd name="T12" fmla="*/ 289 w 1769"/>
                      <a:gd name="T13" fmla="*/ 119 h 791"/>
                      <a:gd name="T14" fmla="*/ 252 w 1769"/>
                      <a:gd name="T15" fmla="*/ 85 h 791"/>
                      <a:gd name="T16" fmla="*/ 202 w 1769"/>
                      <a:gd name="T17" fmla="*/ 56 h 791"/>
                      <a:gd name="T18" fmla="*/ 106 w 1769"/>
                      <a:gd name="T19" fmla="*/ 29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42" name="Group 18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2420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21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43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2418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19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44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2416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239 h 504"/>
                      <a:gd name="T2" fmla="*/ 380 w 2736"/>
                      <a:gd name="T3" fmla="*/ 80 h 504"/>
                      <a:gd name="T4" fmla="*/ 781 w 2736"/>
                      <a:gd name="T5" fmla="*/ 12 h 504"/>
                      <a:gd name="T6" fmla="*/ 1203 w 2736"/>
                      <a:gd name="T7" fmla="*/ 12 h 504"/>
                      <a:gd name="T8" fmla="*/ 1195 w 2736"/>
                      <a:gd name="T9" fmla="*/ 49 h 504"/>
                      <a:gd name="T10" fmla="*/ 776 w 2736"/>
                      <a:gd name="T11" fmla="*/ 49 h 504"/>
                      <a:gd name="T12" fmla="*/ 288 w 2736"/>
                      <a:gd name="T13" fmla="*/ 138 h 504"/>
                      <a:gd name="T14" fmla="*/ 0 w 2736"/>
                      <a:gd name="T15" fmla="*/ 2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17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2 w 1769"/>
                      <a:gd name="T1" fmla="*/ 4 h 791"/>
                      <a:gd name="T2" fmla="*/ 147 w 1769"/>
                      <a:gd name="T3" fmla="*/ 27 h 791"/>
                      <a:gd name="T4" fmla="*/ 351 w 1769"/>
                      <a:gd name="T5" fmla="*/ 95 h 791"/>
                      <a:gd name="T6" fmla="*/ 488 w 1769"/>
                      <a:gd name="T7" fmla="*/ 205 h 791"/>
                      <a:gd name="T8" fmla="*/ 532 w 1769"/>
                      <a:gd name="T9" fmla="*/ 289 h 791"/>
                      <a:gd name="T10" fmla="*/ 512 w 1769"/>
                      <a:gd name="T11" fmla="*/ 373 h 791"/>
                      <a:gd name="T12" fmla="*/ 482 w 1769"/>
                      <a:gd name="T13" fmla="*/ 300 h 791"/>
                      <a:gd name="T14" fmla="*/ 421 w 1769"/>
                      <a:gd name="T15" fmla="*/ 216 h 791"/>
                      <a:gd name="T16" fmla="*/ 336 w 1769"/>
                      <a:gd name="T17" fmla="*/ 141 h 791"/>
                      <a:gd name="T18" fmla="*/ 176 w 1769"/>
                      <a:gd name="T19" fmla="*/ 72 h 791"/>
                      <a:gd name="T20" fmla="*/ 0 w 1769"/>
                      <a:gd name="T21" fmla="*/ 36 h 791"/>
                      <a:gd name="T22" fmla="*/ 2 w 1769"/>
                      <a:gd name="T23" fmla="*/ 4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45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2414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83 h 504"/>
                      <a:gd name="T2" fmla="*/ 348 w 2736"/>
                      <a:gd name="T3" fmla="*/ 61 h 504"/>
                      <a:gd name="T4" fmla="*/ 715 w 2736"/>
                      <a:gd name="T5" fmla="*/ 8 h 504"/>
                      <a:gd name="T6" fmla="*/ 1101 w 2736"/>
                      <a:gd name="T7" fmla="*/ 8 h 504"/>
                      <a:gd name="T8" fmla="*/ 1095 w 2736"/>
                      <a:gd name="T9" fmla="*/ 37 h 504"/>
                      <a:gd name="T10" fmla="*/ 710 w 2736"/>
                      <a:gd name="T11" fmla="*/ 37 h 504"/>
                      <a:gd name="T12" fmla="*/ 263 w 2736"/>
                      <a:gd name="T13" fmla="*/ 106 h 504"/>
                      <a:gd name="T14" fmla="*/ 0 w 2736"/>
                      <a:gd name="T15" fmla="*/ 18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15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5 w 1769"/>
                      <a:gd name="T3" fmla="*/ 20 h 791"/>
                      <a:gd name="T4" fmla="*/ 321 w 1769"/>
                      <a:gd name="T5" fmla="*/ 72 h 791"/>
                      <a:gd name="T6" fmla="*/ 447 w 1769"/>
                      <a:gd name="T7" fmla="*/ 156 h 791"/>
                      <a:gd name="T8" fmla="*/ 487 w 1769"/>
                      <a:gd name="T9" fmla="*/ 220 h 791"/>
                      <a:gd name="T10" fmla="*/ 469 w 1769"/>
                      <a:gd name="T11" fmla="*/ 285 h 791"/>
                      <a:gd name="T12" fmla="*/ 441 w 1769"/>
                      <a:gd name="T13" fmla="*/ 229 h 791"/>
                      <a:gd name="T14" fmla="*/ 386 w 1769"/>
                      <a:gd name="T15" fmla="*/ 164 h 791"/>
                      <a:gd name="T16" fmla="*/ 308 w 1769"/>
                      <a:gd name="T17" fmla="*/ 107 h 791"/>
                      <a:gd name="T18" fmla="*/ 161 w 1769"/>
                      <a:gd name="T19" fmla="*/ 55 h 791"/>
                      <a:gd name="T20" fmla="*/ 0 w 1769"/>
                      <a:gd name="T21" fmla="*/ 28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46" name="Group 19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2412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223 h 504"/>
                      <a:gd name="T2" fmla="*/ 325 w 2736"/>
                      <a:gd name="T3" fmla="*/ 74 h 504"/>
                      <a:gd name="T4" fmla="*/ 667 w 2736"/>
                      <a:gd name="T5" fmla="*/ 11 h 504"/>
                      <a:gd name="T6" fmla="*/ 1028 w 2736"/>
                      <a:gd name="T7" fmla="*/ 11 h 504"/>
                      <a:gd name="T8" fmla="*/ 1022 w 2736"/>
                      <a:gd name="T9" fmla="*/ 45 h 504"/>
                      <a:gd name="T10" fmla="*/ 663 w 2736"/>
                      <a:gd name="T11" fmla="*/ 45 h 504"/>
                      <a:gd name="T12" fmla="*/ 246 w 2736"/>
                      <a:gd name="T13" fmla="*/ 129 h 504"/>
                      <a:gd name="T14" fmla="*/ 0 w 2736"/>
                      <a:gd name="T15" fmla="*/ 2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13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6 w 1769"/>
                      <a:gd name="T3" fmla="*/ 25 h 791"/>
                      <a:gd name="T4" fmla="*/ 300 w 1769"/>
                      <a:gd name="T5" fmla="*/ 88 h 791"/>
                      <a:gd name="T6" fmla="*/ 418 w 1769"/>
                      <a:gd name="T7" fmla="*/ 191 h 791"/>
                      <a:gd name="T8" fmla="*/ 455 w 1769"/>
                      <a:gd name="T9" fmla="*/ 269 h 791"/>
                      <a:gd name="T10" fmla="*/ 438 w 1769"/>
                      <a:gd name="T11" fmla="*/ 348 h 791"/>
                      <a:gd name="T12" fmla="*/ 412 w 1769"/>
                      <a:gd name="T13" fmla="*/ 279 h 791"/>
                      <a:gd name="T14" fmla="*/ 360 w 1769"/>
                      <a:gd name="T15" fmla="*/ 201 h 791"/>
                      <a:gd name="T16" fmla="*/ 288 w 1769"/>
                      <a:gd name="T17" fmla="*/ 131 h 791"/>
                      <a:gd name="T18" fmla="*/ 151 w 1769"/>
                      <a:gd name="T19" fmla="*/ 67 h 791"/>
                      <a:gd name="T20" fmla="*/ 0 w 1769"/>
                      <a:gd name="T21" fmla="*/ 34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47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2410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276 w 2736"/>
                      <a:gd name="T3" fmla="*/ 64 h 504"/>
                      <a:gd name="T4" fmla="*/ 566 w 2736"/>
                      <a:gd name="T5" fmla="*/ 9 h 504"/>
                      <a:gd name="T6" fmla="*/ 872 w 2736"/>
                      <a:gd name="T7" fmla="*/ 9 h 504"/>
                      <a:gd name="T8" fmla="*/ 867 w 2736"/>
                      <a:gd name="T9" fmla="*/ 40 h 504"/>
                      <a:gd name="T10" fmla="*/ 562 w 2736"/>
                      <a:gd name="T11" fmla="*/ 40 h 504"/>
                      <a:gd name="T12" fmla="*/ 208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11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07 w 1769"/>
                      <a:gd name="T3" fmla="*/ 22 h 791"/>
                      <a:gd name="T4" fmla="*/ 255 w 1769"/>
                      <a:gd name="T5" fmla="*/ 77 h 791"/>
                      <a:gd name="T6" fmla="*/ 355 w 1769"/>
                      <a:gd name="T7" fmla="*/ 165 h 791"/>
                      <a:gd name="T8" fmla="*/ 387 w 1769"/>
                      <a:gd name="T9" fmla="*/ 232 h 791"/>
                      <a:gd name="T10" fmla="*/ 372 w 1769"/>
                      <a:gd name="T11" fmla="*/ 301 h 791"/>
                      <a:gd name="T12" fmla="*/ 350 w 1769"/>
                      <a:gd name="T13" fmla="*/ 242 h 791"/>
                      <a:gd name="T14" fmla="*/ 306 w 1769"/>
                      <a:gd name="T15" fmla="*/ 174 h 791"/>
                      <a:gd name="T16" fmla="*/ 244 w 1769"/>
                      <a:gd name="T17" fmla="*/ 113 h 791"/>
                      <a:gd name="T18" fmla="*/ 128 w 1769"/>
                      <a:gd name="T19" fmla="*/ 58 h 791"/>
                      <a:gd name="T20" fmla="*/ 0 w 1769"/>
                      <a:gd name="T21" fmla="*/ 29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48" name="Group 20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2408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95 h 504"/>
                      <a:gd name="T2" fmla="*/ 227 w 2736"/>
                      <a:gd name="T3" fmla="*/ 32 h 504"/>
                      <a:gd name="T4" fmla="*/ 467 w 2736"/>
                      <a:gd name="T5" fmla="*/ 4 h 504"/>
                      <a:gd name="T6" fmla="*/ 720 w 2736"/>
                      <a:gd name="T7" fmla="*/ 4 h 504"/>
                      <a:gd name="T8" fmla="*/ 716 w 2736"/>
                      <a:gd name="T9" fmla="*/ 20 h 504"/>
                      <a:gd name="T10" fmla="*/ 464 w 2736"/>
                      <a:gd name="T11" fmla="*/ 20 h 504"/>
                      <a:gd name="T12" fmla="*/ 172 w 2736"/>
                      <a:gd name="T13" fmla="*/ 55 h 504"/>
                      <a:gd name="T14" fmla="*/ 0 w 2736"/>
                      <a:gd name="T15" fmla="*/ 9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09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8 w 1769"/>
                      <a:gd name="T3" fmla="*/ 10 h 791"/>
                      <a:gd name="T4" fmla="*/ 210 w 1769"/>
                      <a:gd name="T5" fmla="*/ 38 h 791"/>
                      <a:gd name="T6" fmla="*/ 293 w 1769"/>
                      <a:gd name="T7" fmla="*/ 81 h 791"/>
                      <a:gd name="T8" fmla="*/ 319 w 1769"/>
                      <a:gd name="T9" fmla="*/ 114 h 791"/>
                      <a:gd name="T10" fmla="*/ 307 w 1769"/>
                      <a:gd name="T11" fmla="*/ 148 h 791"/>
                      <a:gd name="T12" fmla="*/ 289 w 1769"/>
                      <a:gd name="T13" fmla="*/ 119 h 791"/>
                      <a:gd name="T14" fmla="*/ 252 w 1769"/>
                      <a:gd name="T15" fmla="*/ 85 h 791"/>
                      <a:gd name="T16" fmla="*/ 202 w 1769"/>
                      <a:gd name="T17" fmla="*/ 56 h 791"/>
                      <a:gd name="T18" fmla="*/ 106 w 1769"/>
                      <a:gd name="T19" fmla="*/ 29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49" name="Group 20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2406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07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50" name="Group 21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2404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05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51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2402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27 w 2736"/>
                      <a:gd name="T3" fmla="*/ 5 h 504"/>
                      <a:gd name="T4" fmla="*/ 56 w 2736"/>
                      <a:gd name="T5" fmla="*/ 1 h 504"/>
                      <a:gd name="T6" fmla="*/ 86 w 2736"/>
                      <a:gd name="T7" fmla="*/ 1 h 504"/>
                      <a:gd name="T8" fmla="*/ 85 w 2736"/>
                      <a:gd name="T9" fmla="*/ 3 h 504"/>
                      <a:gd name="T10" fmla="*/ 55 w 2736"/>
                      <a:gd name="T11" fmla="*/ 3 h 504"/>
                      <a:gd name="T12" fmla="*/ 21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03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0 w 1769"/>
                      <a:gd name="T3" fmla="*/ 2 h 791"/>
                      <a:gd name="T4" fmla="*/ 25 w 1769"/>
                      <a:gd name="T5" fmla="*/ 6 h 791"/>
                      <a:gd name="T6" fmla="*/ 35 w 1769"/>
                      <a:gd name="T7" fmla="*/ 12 h 791"/>
                      <a:gd name="T8" fmla="*/ 38 w 1769"/>
                      <a:gd name="T9" fmla="*/ 17 h 791"/>
                      <a:gd name="T10" fmla="*/ 36 w 1769"/>
                      <a:gd name="T11" fmla="*/ 22 h 791"/>
                      <a:gd name="T12" fmla="*/ 34 w 1769"/>
                      <a:gd name="T13" fmla="*/ 18 h 791"/>
                      <a:gd name="T14" fmla="*/ 30 w 1769"/>
                      <a:gd name="T15" fmla="*/ 13 h 791"/>
                      <a:gd name="T16" fmla="*/ 24 w 1769"/>
                      <a:gd name="T17" fmla="*/ 8 h 791"/>
                      <a:gd name="T18" fmla="*/ 12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52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2400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28 w 2736"/>
                      <a:gd name="T3" fmla="*/ 5 h 504"/>
                      <a:gd name="T4" fmla="*/ 57 w 2736"/>
                      <a:gd name="T5" fmla="*/ 1 h 504"/>
                      <a:gd name="T6" fmla="*/ 88 w 2736"/>
                      <a:gd name="T7" fmla="*/ 1 h 504"/>
                      <a:gd name="T8" fmla="*/ 88 w 2736"/>
                      <a:gd name="T9" fmla="*/ 3 h 504"/>
                      <a:gd name="T10" fmla="*/ 57 w 2736"/>
                      <a:gd name="T11" fmla="*/ 3 h 504"/>
                      <a:gd name="T12" fmla="*/ 21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401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1 w 1769"/>
                      <a:gd name="T3" fmla="*/ 2 h 791"/>
                      <a:gd name="T4" fmla="*/ 26 w 1769"/>
                      <a:gd name="T5" fmla="*/ 6 h 791"/>
                      <a:gd name="T6" fmla="*/ 36 w 1769"/>
                      <a:gd name="T7" fmla="*/ 12 h 791"/>
                      <a:gd name="T8" fmla="*/ 39 w 1769"/>
                      <a:gd name="T9" fmla="*/ 17 h 791"/>
                      <a:gd name="T10" fmla="*/ 38 w 1769"/>
                      <a:gd name="T11" fmla="*/ 22 h 791"/>
                      <a:gd name="T12" fmla="*/ 35 w 1769"/>
                      <a:gd name="T13" fmla="*/ 18 h 791"/>
                      <a:gd name="T14" fmla="*/ 31 w 1769"/>
                      <a:gd name="T15" fmla="*/ 13 h 791"/>
                      <a:gd name="T16" fmla="*/ 25 w 1769"/>
                      <a:gd name="T17" fmla="*/ 8 h 791"/>
                      <a:gd name="T18" fmla="*/ 13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53" name="Group 22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2398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40 w 2736"/>
                      <a:gd name="T3" fmla="*/ 31 h 504"/>
                      <a:gd name="T4" fmla="*/ 287 w 2736"/>
                      <a:gd name="T5" fmla="*/ 4 h 504"/>
                      <a:gd name="T6" fmla="*/ 442 w 2736"/>
                      <a:gd name="T7" fmla="*/ 4 h 504"/>
                      <a:gd name="T8" fmla="*/ 440 w 2736"/>
                      <a:gd name="T9" fmla="*/ 19 h 504"/>
                      <a:gd name="T10" fmla="*/ 285 w 2736"/>
                      <a:gd name="T11" fmla="*/ 19 h 504"/>
                      <a:gd name="T12" fmla="*/ 106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99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4 w 1769"/>
                      <a:gd name="T3" fmla="*/ 10 h 791"/>
                      <a:gd name="T4" fmla="*/ 129 w 1769"/>
                      <a:gd name="T5" fmla="*/ 36 h 791"/>
                      <a:gd name="T6" fmla="*/ 180 w 1769"/>
                      <a:gd name="T7" fmla="*/ 79 h 791"/>
                      <a:gd name="T8" fmla="*/ 196 w 1769"/>
                      <a:gd name="T9" fmla="*/ 111 h 791"/>
                      <a:gd name="T10" fmla="*/ 188 w 1769"/>
                      <a:gd name="T11" fmla="*/ 144 h 791"/>
                      <a:gd name="T12" fmla="*/ 177 w 1769"/>
                      <a:gd name="T13" fmla="*/ 115 h 791"/>
                      <a:gd name="T14" fmla="*/ 155 w 1769"/>
                      <a:gd name="T15" fmla="*/ 83 h 791"/>
                      <a:gd name="T16" fmla="*/ 124 w 1769"/>
                      <a:gd name="T17" fmla="*/ 54 h 791"/>
                      <a:gd name="T18" fmla="*/ 65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54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2396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30 w 2736"/>
                      <a:gd name="T3" fmla="*/ 31 h 504"/>
                      <a:gd name="T4" fmla="*/ 267 w 2736"/>
                      <a:gd name="T5" fmla="*/ 4 h 504"/>
                      <a:gd name="T6" fmla="*/ 411 w 2736"/>
                      <a:gd name="T7" fmla="*/ 4 h 504"/>
                      <a:gd name="T8" fmla="*/ 409 w 2736"/>
                      <a:gd name="T9" fmla="*/ 19 h 504"/>
                      <a:gd name="T10" fmla="*/ 265 w 2736"/>
                      <a:gd name="T11" fmla="*/ 19 h 504"/>
                      <a:gd name="T12" fmla="*/ 98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97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0 w 1769"/>
                      <a:gd name="T3" fmla="*/ 10 h 791"/>
                      <a:gd name="T4" fmla="*/ 120 w 1769"/>
                      <a:gd name="T5" fmla="*/ 36 h 791"/>
                      <a:gd name="T6" fmla="*/ 167 w 1769"/>
                      <a:gd name="T7" fmla="*/ 79 h 791"/>
                      <a:gd name="T8" fmla="*/ 182 w 1769"/>
                      <a:gd name="T9" fmla="*/ 111 h 791"/>
                      <a:gd name="T10" fmla="*/ 175 w 1769"/>
                      <a:gd name="T11" fmla="*/ 144 h 791"/>
                      <a:gd name="T12" fmla="*/ 165 w 1769"/>
                      <a:gd name="T13" fmla="*/ 115 h 791"/>
                      <a:gd name="T14" fmla="*/ 144 w 1769"/>
                      <a:gd name="T15" fmla="*/ 83 h 791"/>
                      <a:gd name="T16" fmla="*/ 115 w 1769"/>
                      <a:gd name="T17" fmla="*/ 54 h 791"/>
                      <a:gd name="T18" fmla="*/ 60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55" name="Group 22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2394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95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56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2392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93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2357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6 h 504"/>
                    <a:gd name="T2" fmla="*/ 19 w 2736"/>
                    <a:gd name="T3" fmla="*/ 2 h 504"/>
                    <a:gd name="T4" fmla="*/ 39 w 2736"/>
                    <a:gd name="T5" fmla="*/ 0 h 504"/>
                    <a:gd name="T6" fmla="*/ 59 w 2736"/>
                    <a:gd name="T7" fmla="*/ 0 h 504"/>
                    <a:gd name="T8" fmla="*/ 59 w 2736"/>
                    <a:gd name="T9" fmla="*/ 1 h 504"/>
                    <a:gd name="T10" fmla="*/ 38 w 2736"/>
                    <a:gd name="T11" fmla="*/ 1 h 504"/>
                    <a:gd name="T12" fmla="*/ 14 w 2736"/>
                    <a:gd name="T13" fmla="*/ 4 h 504"/>
                    <a:gd name="T14" fmla="*/ 0 w 2736"/>
                    <a:gd name="T15" fmla="*/ 6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2358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7 w 1769"/>
                    <a:gd name="T3" fmla="*/ 1 h 791"/>
                    <a:gd name="T4" fmla="*/ 17 w 1769"/>
                    <a:gd name="T5" fmla="*/ 3 h 791"/>
                    <a:gd name="T6" fmla="*/ 24 w 1769"/>
                    <a:gd name="T7" fmla="*/ 6 h 791"/>
                    <a:gd name="T8" fmla="*/ 26 w 1769"/>
                    <a:gd name="T9" fmla="*/ 8 h 791"/>
                    <a:gd name="T10" fmla="*/ 25 w 1769"/>
                    <a:gd name="T11" fmla="*/ 10 h 791"/>
                    <a:gd name="T12" fmla="*/ 24 w 1769"/>
                    <a:gd name="T13" fmla="*/ 8 h 791"/>
                    <a:gd name="T14" fmla="*/ 21 w 1769"/>
                    <a:gd name="T15" fmla="*/ 6 h 791"/>
                    <a:gd name="T16" fmla="*/ 16 w 1769"/>
                    <a:gd name="T17" fmla="*/ 4 h 791"/>
                    <a:gd name="T18" fmla="*/ 9 w 1769"/>
                    <a:gd name="T19" fmla="*/ 2 h 791"/>
                    <a:gd name="T20" fmla="*/ 0 w 1769"/>
                    <a:gd name="T21" fmla="*/ 1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12359" name="Group 23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2390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67 h 504"/>
                      <a:gd name="T2" fmla="*/ 130 w 2736"/>
                      <a:gd name="T3" fmla="*/ 22 h 504"/>
                      <a:gd name="T4" fmla="*/ 267 w 2736"/>
                      <a:gd name="T5" fmla="*/ 3 h 504"/>
                      <a:gd name="T6" fmla="*/ 412 w 2736"/>
                      <a:gd name="T7" fmla="*/ 3 h 504"/>
                      <a:gd name="T8" fmla="*/ 410 w 2736"/>
                      <a:gd name="T9" fmla="*/ 14 h 504"/>
                      <a:gd name="T10" fmla="*/ 266 w 2736"/>
                      <a:gd name="T11" fmla="*/ 14 h 504"/>
                      <a:gd name="T12" fmla="*/ 99 w 2736"/>
                      <a:gd name="T13" fmla="*/ 39 h 504"/>
                      <a:gd name="T14" fmla="*/ 0 w 2736"/>
                      <a:gd name="T15" fmla="*/ 6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91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0 w 1769"/>
                      <a:gd name="T3" fmla="*/ 7 h 791"/>
                      <a:gd name="T4" fmla="*/ 120 w 1769"/>
                      <a:gd name="T5" fmla="*/ 27 h 791"/>
                      <a:gd name="T6" fmla="*/ 167 w 1769"/>
                      <a:gd name="T7" fmla="*/ 58 h 791"/>
                      <a:gd name="T8" fmla="*/ 182 w 1769"/>
                      <a:gd name="T9" fmla="*/ 81 h 791"/>
                      <a:gd name="T10" fmla="*/ 175 w 1769"/>
                      <a:gd name="T11" fmla="*/ 105 h 791"/>
                      <a:gd name="T12" fmla="*/ 165 w 1769"/>
                      <a:gd name="T13" fmla="*/ 84 h 791"/>
                      <a:gd name="T14" fmla="*/ 144 w 1769"/>
                      <a:gd name="T15" fmla="*/ 61 h 791"/>
                      <a:gd name="T16" fmla="*/ 115 w 1769"/>
                      <a:gd name="T17" fmla="*/ 39 h 791"/>
                      <a:gd name="T18" fmla="*/ 6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60" name="Group 23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2388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45 h 504"/>
                      <a:gd name="T2" fmla="*/ 154 w 2736"/>
                      <a:gd name="T3" fmla="*/ 48 h 504"/>
                      <a:gd name="T4" fmla="*/ 317 w 2736"/>
                      <a:gd name="T5" fmla="*/ 7 h 504"/>
                      <a:gd name="T6" fmla="*/ 488 w 2736"/>
                      <a:gd name="T7" fmla="*/ 7 h 504"/>
                      <a:gd name="T8" fmla="*/ 485 w 2736"/>
                      <a:gd name="T9" fmla="*/ 29 h 504"/>
                      <a:gd name="T10" fmla="*/ 315 w 2736"/>
                      <a:gd name="T11" fmla="*/ 29 h 504"/>
                      <a:gd name="T12" fmla="*/ 117 w 2736"/>
                      <a:gd name="T13" fmla="*/ 84 h 504"/>
                      <a:gd name="T14" fmla="*/ 0 w 2736"/>
                      <a:gd name="T15" fmla="*/ 14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89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0 w 1769"/>
                      <a:gd name="T3" fmla="*/ 16 h 791"/>
                      <a:gd name="T4" fmla="*/ 142 w 1769"/>
                      <a:gd name="T5" fmla="*/ 57 h 791"/>
                      <a:gd name="T6" fmla="*/ 198 w 1769"/>
                      <a:gd name="T7" fmla="*/ 124 h 791"/>
                      <a:gd name="T8" fmla="*/ 216 w 1769"/>
                      <a:gd name="T9" fmla="*/ 174 h 791"/>
                      <a:gd name="T10" fmla="*/ 207 w 1769"/>
                      <a:gd name="T11" fmla="*/ 225 h 791"/>
                      <a:gd name="T12" fmla="*/ 195 w 1769"/>
                      <a:gd name="T13" fmla="*/ 181 h 791"/>
                      <a:gd name="T14" fmla="*/ 171 w 1769"/>
                      <a:gd name="T15" fmla="*/ 130 h 791"/>
                      <a:gd name="T16" fmla="*/ 136 w 1769"/>
                      <a:gd name="T17" fmla="*/ 84 h 791"/>
                      <a:gd name="T18" fmla="*/ 71 w 1769"/>
                      <a:gd name="T19" fmla="*/ 43 h 791"/>
                      <a:gd name="T20" fmla="*/ 0 w 1769"/>
                      <a:gd name="T21" fmla="*/ 22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61" name="Group 24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2386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15 h 504"/>
                      <a:gd name="T2" fmla="*/ 105 w 2736"/>
                      <a:gd name="T3" fmla="*/ 5 h 504"/>
                      <a:gd name="T4" fmla="*/ 216 w 2736"/>
                      <a:gd name="T5" fmla="*/ 1 h 504"/>
                      <a:gd name="T6" fmla="*/ 333 w 2736"/>
                      <a:gd name="T7" fmla="*/ 1 h 504"/>
                      <a:gd name="T8" fmla="*/ 331 w 2736"/>
                      <a:gd name="T9" fmla="*/ 3 h 504"/>
                      <a:gd name="T10" fmla="*/ 214 w 2736"/>
                      <a:gd name="T11" fmla="*/ 3 h 504"/>
                      <a:gd name="T12" fmla="*/ 80 w 2736"/>
                      <a:gd name="T13" fmla="*/ 9 h 504"/>
                      <a:gd name="T14" fmla="*/ 0 w 2736"/>
                      <a:gd name="T15" fmla="*/ 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87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41 w 1769"/>
                      <a:gd name="T3" fmla="*/ 2 h 791"/>
                      <a:gd name="T4" fmla="*/ 97 w 1769"/>
                      <a:gd name="T5" fmla="*/ 6 h 791"/>
                      <a:gd name="T6" fmla="*/ 135 w 1769"/>
                      <a:gd name="T7" fmla="*/ 13 h 791"/>
                      <a:gd name="T8" fmla="*/ 147 w 1769"/>
                      <a:gd name="T9" fmla="*/ 18 h 791"/>
                      <a:gd name="T10" fmla="*/ 142 w 1769"/>
                      <a:gd name="T11" fmla="*/ 23 h 791"/>
                      <a:gd name="T12" fmla="*/ 133 w 1769"/>
                      <a:gd name="T13" fmla="*/ 18 h 791"/>
                      <a:gd name="T14" fmla="*/ 116 w 1769"/>
                      <a:gd name="T15" fmla="*/ 13 h 791"/>
                      <a:gd name="T16" fmla="*/ 93 w 1769"/>
                      <a:gd name="T17" fmla="*/ 9 h 791"/>
                      <a:gd name="T18" fmla="*/ 49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62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2384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85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63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2382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294 w 2736"/>
                      <a:gd name="T3" fmla="*/ 64 h 504"/>
                      <a:gd name="T4" fmla="*/ 603 w 2736"/>
                      <a:gd name="T5" fmla="*/ 9 h 504"/>
                      <a:gd name="T6" fmla="*/ 930 w 2736"/>
                      <a:gd name="T7" fmla="*/ 9 h 504"/>
                      <a:gd name="T8" fmla="*/ 925 w 2736"/>
                      <a:gd name="T9" fmla="*/ 40 h 504"/>
                      <a:gd name="T10" fmla="*/ 599 w 2736"/>
                      <a:gd name="T11" fmla="*/ 40 h 504"/>
                      <a:gd name="T12" fmla="*/ 222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83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14 w 1769"/>
                      <a:gd name="T3" fmla="*/ 22 h 791"/>
                      <a:gd name="T4" fmla="*/ 271 w 1769"/>
                      <a:gd name="T5" fmla="*/ 77 h 791"/>
                      <a:gd name="T6" fmla="*/ 377 w 1769"/>
                      <a:gd name="T7" fmla="*/ 166 h 791"/>
                      <a:gd name="T8" fmla="*/ 411 w 1769"/>
                      <a:gd name="T9" fmla="*/ 234 h 791"/>
                      <a:gd name="T10" fmla="*/ 395 w 1769"/>
                      <a:gd name="T11" fmla="*/ 302 h 791"/>
                      <a:gd name="T12" fmla="*/ 372 w 1769"/>
                      <a:gd name="T13" fmla="*/ 243 h 791"/>
                      <a:gd name="T14" fmla="*/ 325 w 1769"/>
                      <a:gd name="T15" fmla="*/ 174 h 791"/>
                      <a:gd name="T16" fmla="*/ 260 w 1769"/>
                      <a:gd name="T17" fmla="*/ 113 h 791"/>
                      <a:gd name="T18" fmla="*/ 136 w 1769"/>
                      <a:gd name="T19" fmla="*/ 58 h 791"/>
                      <a:gd name="T20" fmla="*/ 0 w 1769"/>
                      <a:gd name="T21" fmla="*/ 29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64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2380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80 h 504"/>
                      <a:gd name="T2" fmla="*/ 338 w 2736"/>
                      <a:gd name="T3" fmla="*/ 60 h 504"/>
                      <a:gd name="T4" fmla="*/ 695 w 2736"/>
                      <a:gd name="T5" fmla="*/ 8 h 504"/>
                      <a:gd name="T6" fmla="*/ 1070 w 2736"/>
                      <a:gd name="T7" fmla="*/ 8 h 504"/>
                      <a:gd name="T8" fmla="*/ 1064 w 2736"/>
                      <a:gd name="T9" fmla="*/ 37 h 504"/>
                      <a:gd name="T10" fmla="*/ 690 w 2736"/>
                      <a:gd name="T11" fmla="*/ 37 h 504"/>
                      <a:gd name="T12" fmla="*/ 256 w 2736"/>
                      <a:gd name="T13" fmla="*/ 104 h 504"/>
                      <a:gd name="T14" fmla="*/ 0 w 2736"/>
                      <a:gd name="T15" fmla="*/ 18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81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1 w 1769"/>
                      <a:gd name="T3" fmla="*/ 20 h 791"/>
                      <a:gd name="T4" fmla="*/ 311 w 1769"/>
                      <a:gd name="T5" fmla="*/ 72 h 791"/>
                      <a:gd name="T6" fmla="*/ 434 w 1769"/>
                      <a:gd name="T7" fmla="*/ 154 h 791"/>
                      <a:gd name="T8" fmla="*/ 473 w 1769"/>
                      <a:gd name="T9" fmla="*/ 218 h 791"/>
                      <a:gd name="T10" fmla="*/ 455 w 1769"/>
                      <a:gd name="T11" fmla="*/ 282 h 791"/>
                      <a:gd name="T12" fmla="*/ 428 w 1769"/>
                      <a:gd name="T13" fmla="*/ 226 h 791"/>
                      <a:gd name="T14" fmla="*/ 374 w 1769"/>
                      <a:gd name="T15" fmla="*/ 162 h 791"/>
                      <a:gd name="T16" fmla="*/ 299 w 1769"/>
                      <a:gd name="T17" fmla="*/ 106 h 791"/>
                      <a:gd name="T18" fmla="*/ 157 w 1769"/>
                      <a:gd name="T19" fmla="*/ 54 h 791"/>
                      <a:gd name="T20" fmla="*/ 0 w 1769"/>
                      <a:gd name="T21" fmla="*/ 27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65" name="Group 25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2378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79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66" name="Group 25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2376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77 h 504"/>
                      <a:gd name="T2" fmla="*/ 314 w 2736"/>
                      <a:gd name="T3" fmla="*/ 59 h 504"/>
                      <a:gd name="T4" fmla="*/ 646 w 2736"/>
                      <a:gd name="T5" fmla="*/ 8 h 504"/>
                      <a:gd name="T6" fmla="*/ 995 w 2736"/>
                      <a:gd name="T7" fmla="*/ 8 h 504"/>
                      <a:gd name="T8" fmla="*/ 989 w 2736"/>
                      <a:gd name="T9" fmla="*/ 36 h 504"/>
                      <a:gd name="T10" fmla="*/ 642 w 2736"/>
                      <a:gd name="T11" fmla="*/ 36 h 504"/>
                      <a:gd name="T12" fmla="*/ 238 w 2736"/>
                      <a:gd name="T13" fmla="*/ 103 h 504"/>
                      <a:gd name="T14" fmla="*/ 0 w 2736"/>
                      <a:gd name="T15" fmla="*/ 17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77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2 w 1769"/>
                      <a:gd name="T3" fmla="*/ 20 h 791"/>
                      <a:gd name="T4" fmla="*/ 290 w 1769"/>
                      <a:gd name="T5" fmla="*/ 71 h 791"/>
                      <a:gd name="T6" fmla="*/ 403 w 1769"/>
                      <a:gd name="T7" fmla="*/ 152 h 791"/>
                      <a:gd name="T8" fmla="*/ 439 w 1769"/>
                      <a:gd name="T9" fmla="*/ 214 h 791"/>
                      <a:gd name="T10" fmla="*/ 423 w 1769"/>
                      <a:gd name="T11" fmla="*/ 277 h 791"/>
                      <a:gd name="T12" fmla="*/ 398 w 1769"/>
                      <a:gd name="T13" fmla="*/ 222 h 791"/>
                      <a:gd name="T14" fmla="*/ 348 w 1769"/>
                      <a:gd name="T15" fmla="*/ 159 h 791"/>
                      <a:gd name="T16" fmla="*/ 278 w 1769"/>
                      <a:gd name="T17" fmla="*/ 104 h 791"/>
                      <a:gd name="T18" fmla="*/ 146 w 1769"/>
                      <a:gd name="T19" fmla="*/ 53 h 791"/>
                      <a:gd name="T20" fmla="*/ 0 w 1769"/>
                      <a:gd name="T21" fmla="*/ 27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67" name="Group 25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2374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20 h 504"/>
                      <a:gd name="T2" fmla="*/ 296 w 2736"/>
                      <a:gd name="T3" fmla="*/ 40 h 504"/>
                      <a:gd name="T4" fmla="*/ 608 w 2736"/>
                      <a:gd name="T5" fmla="*/ 6 h 504"/>
                      <a:gd name="T6" fmla="*/ 937 w 2736"/>
                      <a:gd name="T7" fmla="*/ 6 h 504"/>
                      <a:gd name="T8" fmla="*/ 932 w 2736"/>
                      <a:gd name="T9" fmla="*/ 24 h 504"/>
                      <a:gd name="T10" fmla="*/ 604 w 2736"/>
                      <a:gd name="T11" fmla="*/ 24 h 504"/>
                      <a:gd name="T12" fmla="*/ 224 w 2736"/>
                      <a:gd name="T13" fmla="*/ 70 h 504"/>
                      <a:gd name="T14" fmla="*/ 0 w 2736"/>
                      <a:gd name="T15" fmla="*/ 12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75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115 w 1769"/>
                      <a:gd name="T3" fmla="*/ 13 h 791"/>
                      <a:gd name="T4" fmla="*/ 273 w 1769"/>
                      <a:gd name="T5" fmla="*/ 48 h 791"/>
                      <a:gd name="T6" fmla="*/ 380 w 1769"/>
                      <a:gd name="T7" fmla="*/ 103 h 791"/>
                      <a:gd name="T8" fmla="*/ 414 w 1769"/>
                      <a:gd name="T9" fmla="*/ 145 h 791"/>
                      <a:gd name="T10" fmla="*/ 398 w 1769"/>
                      <a:gd name="T11" fmla="*/ 187 h 791"/>
                      <a:gd name="T12" fmla="*/ 375 w 1769"/>
                      <a:gd name="T13" fmla="*/ 150 h 791"/>
                      <a:gd name="T14" fmla="*/ 327 w 1769"/>
                      <a:gd name="T15" fmla="*/ 108 h 791"/>
                      <a:gd name="T16" fmla="*/ 262 w 1769"/>
                      <a:gd name="T17" fmla="*/ 70 h 791"/>
                      <a:gd name="T18" fmla="*/ 137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68" name="Group 26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2372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20 h 504"/>
                      <a:gd name="T2" fmla="*/ 250 w 2736"/>
                      <a:gd name="T3" fmla="*/ 40 h 504"/>
                      <a:gd name="T4" fmla="*/ 513 w 2736"/>
                      <a:gd name="T5" fmla="*/ 6 h 504"/>
                      <a:gd name="T6" fmla="*/ 791 w 2736"/>
                      <a:gd name="T7" fmla="*/ 6 h 504"/>
                      <a:gd name="T8" fmla="*/ 786 w 2736"/>
                      <a:gd name="T9" fmla="*/ 24 h 504"/>
                      <a:gd name="T10" fmla="*/ 510 w 2736"/>
                      <a:gd name="T11" fmla="*/ 24 h 504"/>
                      <a:gd name="T12" fmla="*/ 189 w 2736"/>
                      <a:gd name="T13" fmla="*/ 70 h 504"/>
                      <a:gd name="T14" fmla="*/ 0 w 2736"/>
                      <a:gd name="T15" fmla="*/ 12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73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97 w 1769"/>
                      <a:gd name="T3" fmla="*/ 13 h 791"/>
                      <a:gd name="T4" fmla="*/ 231 w 1769"/>
                      <a:gd name="T5" fmla="*/ 48 h 791"/>
                      <a:gd name="T6" fmla="*/ 321 w 1769"/>
                      <a:gd name="T7" fmla="*/ 103 h 791"/>
                      <a:gd name="T8" fmla="*/ 350 w 1769"/>
                      <a:gd name="T9" fmla="*/ 145 h 791"/>
                      <a:gd name="T10" fmla="*/ 337 w 1769"/>
                      <a:gd name="T11" fmla="*/ 187 h 791"/>
                      <a:gd name="T12" fmla="*/ 317 w 1769"/>
                      <a:gd name="T13" fmla="*/ 150 h 791"/>
                      <a:gd name="T14" fmla="*/ 277 w 1769"/>
                      <a:gd name="T15" fmla="*/ 108 h 791"/>
                      <a:gd name="T16" fmla="*/ 221 w 1769"/>
                      <a:gd name="T17" fmla="*/ 70 h 791"/>
                      <a:gd name="T18" fmla="*/ 116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369" name="Group 26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2370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70 h 504"/>
                      <a:gd name="T2" fmla="*/ 238 w 2736"/>
                      <a:gd name="T3" fmla="*/ 24 h 504"/>
                      <a:gd name="T4" fmla="*/ 490 w 2736"/>
                      <a:gd name="T5" fmla="*/ 3 h 504"/>
                      <a:gd name="T6" fmla="*/ 755 w 2736"/>
                      <a:gd name="T7" fmla="*/ 3 h 504"/>
                      <a:gd name="T8" fmla="*/ 751 w 2736"/>
                      <a:gd name="T9" fmla="*/ 14 h 504"/>
                      <a:gd name="T10" fmla="*/ 486 w 2736"/>
                      <a:gd name="T11" fmla="*/ 14 h 504"/>
                      <a:gd name="T12" fmla="*/ 180 w 2736"/>
                      <a:gd name="T13" fmla="*/ 41 h 504"/>
                      <a:gd name="T14" fmla="*/ 0 w 2736"/>
                      <a:gd name="T15" fmla="*/ 7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12371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92 w 1769"/>
                      <a:gd name="T3" fmla="*/ 8 h 791"/>
                      <a:gd name="T4" fmla="*/ 220 w 1769"/>
                      <a:gd name="T5" fmla="*/ 28 h 791"/>
                      <a:gd name="T6" fmla="*/ 306 w 1769"/>
                      <a:gd name="T7" fmla="*/ 60 h 791"/>
                      <a:gd name="T8" fmla="*/ 333 w 1769"/>
                      <a:gd name="T9" fmla="*/ 85 h 791"/>
                      <a:gd name="T10" fmla="*/ 321 w 1769"/>
                      <a:gd name="T11" fmla="*/ 110 h 791"/>
                      <a:gd name="T12" fmla="*/ 302 w 1769"/>
                      <a:gd name="T13" fmla="*/ 88 h 791"/>
                      <a:gd name="T14" fmla="*/ 264 w 1769"/>
                      <a:gd name="T15" fmla="*/ 63 h 791"/>
                      <a:gd name="T16" fmla="*/ 211 w 1769"/>
                      <a:gd name="T17" fmla="*/ 41 h 791"/>
                      <a:gd name="T18" fmla="*/ 110 w 1769"/>
                      <a:gd name="T19" fmla="*/ 21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2314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4 h 2368"/>
                  <a:gd name="T2" fmla="*/ 15 w 776"/>
                  <a:gd name="T3" fmla="*/ 1 h 2368"/>
                  <a:gd name="T4" fmla="*/ 6 w 776"/>
                  <a:gd name="T5" fmla="*/ 10 h 2368"/>
                  <a:gd name="T6" fmla="*/ 20 w 776"/>
                  <a:gd name="T7" fmla="*/ 10 h 2368"/>
                  <a:gd name="T8" fmla="*/ 12 w 776"/>
                  <a:gd name="T9" fmla="*/ 18 h 2368"/>
                  <a:gd name="T10" fmla="*/ 23 w 776"/>
                  <a:gd name="T11" fmla="*/ 21 h 2368"/>
                  <a:gd name="T12" fmla="*/ 17 w 776"/>
                  <a:gd name="T13" fmla="*/ 27 h 2368"/>
                  <a:gd name="T14" fmla="*/ 29 w 776"/>
                  <a:gd name="T15" fmla="*/ 30 h 2368"/>
                  <a:gd name="T16" fmla="*/ 23 w 776"/>
                  <a:gd name="T17" fmla="*/ 36 h 2368"/>
                  <a:gd name="T18" fmla="*/ 32 w 776"/>
                  <a:gd name="T19" fmla="*/ 38 h 2368"/>
                  <a:gd name="T20" fmla="*/ 29 w 776"/>
                  <a:gd name="T21" fmla="*/ 44 h 2368"/>
                  <a:gd name="T22" fmla="*/ 35 w 776"/>
                  <a:gd name="T23" fmla="*/ 50 h 2368"/>
                  <a:gd name="T24" fmla="*/ 35 w 776"/>
                  <a:gd name="T25" fmla="*/ 56 h 2368"/>
                  <a:gd name="T26" fmla="*/ 41 w 776"/>
                  <a:gd name="T27" fmla="*/ 64 h 2368"/>
                  <a:gd name="T28" fmla="*/ 38 w 776"/>
                  <a:gd name="T29" fmla="*/ 73 h 2368"/>
                  <a:gd name="T30" fmla="*/ 44 w 776"/>
                  <a:gd name="T31" fmla="*/ 79 h 2368"/>
                  <a:gd name="T32" fmla="*/ 41 w 776"/>
                  <a:gd name="T33" fmla="*/ 87 h 2368"/>
                  <a:gd name="T34" fmla="*/ 44 w 776"/>
                  <a:gd name="T35" fmla="*/ 96 h 2368"/>
                  <a:gd name="T36" fmla="*/ 41 w 776"/>
                  <a:gd name="T37" fmla="*/ 102 h 2368"/>
                  <a:gd name="T38" fmla="*/ 47 w 776"/>
                  <a:gd name="T39" fmla="*/ 110 h 2368"/>
                  <a:gd name="T40" fmla="*/ 44 w 776"/>
                  <a:gd name="T41" fmla="*/ 119 h 2368"/>
                  <a:gd name="T42" fmla="*/ 47 w 776"/>
                  <a:gd name="T43" fmla="*/ 131 h 2368"/>
                  <a:gd name="T44" fmla="*/ 44 w 776"/>
                  <a:gd name="T45" fmla="*/ 133 h 2368"/>
                  <a:gd name="T46" fmla="*/ 47 w 776"/>
                  <a:gd name="T47" fmla="*/ 14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15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8 w 21600"/>
                  <a:gd name="T1" fmla="*/ 0 h 21602"/>
                  <a:gd name="T2" fmla="*/ 32 w 21600"/>
                  <a:gd name="T3" fmla="*/ 38 h 21602"/>
                  <a:gd name="T4" fmla="*/ 0 w 21600"/>
                  <a:gd name="T5" fmla="*/ 37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16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28 w 36729"/>
                  <a:gd name="T1" fmla="*/ 14 h 21600"/>
                  <a:gd name="T2" fmla="*/ 0 w 36729"/>
                  <a:gd name="T3" fmla="*/ 17 h 21600"/>
                  <a:gd name="T4" fmla="*/ 13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17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2 h 22305"/>
                  <a:gd name="T2" fmla="*/ 8 w 28940"/>
                  <a:gd name="T3" fmla="*/ 39 h 22305"/>
                  <a:gd name="T4" fmla="*/ 2 w 28940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18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3 h 22305"/>
                  <a:gd name="T2" fmla="*/ 21 w 30473"/>
                  <a:gd name="T3" fmla="*/ 39 h 22305"/>
                  <a:gd name="T4" fmla="*/ 6 w 30473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19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7 h 22305"/>
                  <a:gd name="T2" fmla="*/ 25 w 34455"/>
                  <a:gd name="T3" fmla="*/ 39 h 22305"/>
                  <a:gd name="T4" fmla="*/ 9 w 34455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20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8 h 22305"/>
                  <a:gd name="T2" fmla="*/ 1 w 34812"/>
                  <a:gd name="T3" fmla="*/ 39 h 22305"/>
                  <a:gd name="T4" fmla="*/ 0 w 34812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21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8 h 22305"/>
                  <a:gd name="T2" fmla="*/ 4 w 34812"/>
                  <a:gd name="T3" fmla="*/ 39 h 22305"/>
                  <a:gd name="T4" fmla="*/ 2 w 34812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22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8 h 22305"/>
                  <a:gd name="T2" fmla="*/ 9 w 34812"/>
                  <a:gd name="T3" fmla="*/ 39 h 22305"/>
                  <a:gd name="T4" fmla="*/ 3 w 34812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23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4 h 2368"/>
                  <a:gd name="T2" fmla="*/ 14 w 776"/>
                  <a:gd name="T3" fmla="*/ 1 h 2368"/>
                  <a:gd name="T4" fmla="*/ 6 w 776"/>
                  <a:gd name="T5" fmla="*/ 10 h 2368"/>
                  <a:gd name="T6" fmla="*/ 20 w 776"/>
                  <a:gd name="T7" fmla="*/ 10 h 2368"/>
                  <a:gd name="T8" fmla="*/ 12 w 776"/>
                  <a:gd name="T9" fmla="*/ 18 h 2368"/>
                  <a:gd name="T10" fmla="*/ 23 w 776"/>
                  <a:gd name="T11" fmla="*/ 21 h 2368"/>
                  <a:gd name="T12" fmla="*/ 17 w 776"/>
                  <a:gd name="T13" fmla="*/ 27 h 2368"/>
                  <a:gd name="T14" fmla="*/ 29 w 776"/>
                  <a:gd name="T15" fmla="*/ 30 h 2368"/>
                  <a:gd name="T16" fmla="*/ 23 w 776"/>
                  <a:gd name="T17" fmla="*/ 36 h 2368"/>
                  <a:gd name="T18" fmla="*/ 32 w 776"/>
                  <a:gd name="T19" fmla="*/ 38 h 2368"/>
                  <a:gd name="T20" fmla="*/ 29 w 776"/>
                  <a:gd name="T21" fmla="*/ 44 h 2368"/>
                  <a:gd name="T22" fmla="*/ 35 w 776"/>
                  <a:gd name="T23" fmla="*/ 50 h 2368"/>
                  <a:gd name="T24" fmla="*/ 35 w 776"/>
                  <a:gd name="T25" fmla="*/ 56 h 2368"/>
                  <a:gd name="T26" fmla="*/ 40 w 776"/>
                  <a:gd name="T27" fmla="*/ 64 h 2368"/>
                  <a:gd name="T28" fmla="*/ 37 w 776"/>
                  <a:gd name="T29" fmla="*/ 73 h 2368"/>
                  <a:gd name="T30" fmla="*/ 43 w 776"/>
                  <a:gd name="T31" fmla="*/ 79 h 2368"/>
                  <a:gd name="T32" fmla="*/ 40 w 776"/>
                  <a:gd name="T33" fmla="*/ 87 h 2368"/>
                  <a:gd name="T34" fmla="*/ 43 w 776"/>
                  <a:gd name="T35" fmla="*/ 96 h 2368"/>
                  <a:gd name="T36" fmla="*/ 40 w 776"/>
                  <a:gd name="T37" fmla="*/ 102 h 2368"/>
                  <a:gd name="T38" fmla="*/ 46 w 776"/>
                  <a:gd name="T39" fmla="*/ 110 h 2368"/>
                  <a:gd name="T40" fmla="*/ 43 w 776"/>
                  <a:gd name="T41" fmla="*/ 119 h 2368"/>
                  <a:gd name="T42" fmla="*/ 46 w 776"/>
                  <a:gd name="T43" fmla="*/ 131 h 2368"/>
                  <a:gd name="T44" fmla="*/ 43 w 776"/>
                  <a:gd name="T45" fmla="*/ 133 h 2368"/>
                  <a:gd name="T46" fmla="*/ 46 w 776"/>
                  <a:gd name="T47" fmla="*/ 14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24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7 w 776"/>
                  <a:gd name="T7" fmla="*/ 3 h 2368"/>
                  <a:gd name="T8" fmla="*/ 10 w 776"/>
                  <a:gd name="T9" fmla="*/ 6 h 2368"/>
                  <a:gd name="T10" fmla="*/ 19 w 776"/>
                  <a:gd name="T11" fmla="*/ 7 h 2368"/>
                  <a:gd name="T12" fmla="*/ 14 w 776"/>
                  <a:gd name="T13" fmla="*/ 9 h 2368"/>
                  <a:gd name="T14" fmla="*/ 24 w 776"/>
                  <a:gd name="T15" fmla="*/ 10 h 2368"/>
                  <a:gd name="T16" fmla="*/ 19 w 776"/>
                  <a:gd name="T17" fmla="*/ 11 h 2368"/>
                  <a:gd name="T18" fmla="*/ 26 w 776"/>
                  <a:gd name="T19" fmla="*/ 12 h 2368"/>
                  <a:gd name="T20" fmla="*/ 24 w 776"/>
                  <a:gd name="T21" fmla="*/ 14 h 2368"/>
                  <a:gd name="T22" fmla="*/ 29 w 776"/>
                  <a:gd name="T23" fmla="*/ 16 h 2368"/>
                  <a:gd name="T24" fmla="*/ 29 w 776"/>
                  <a:gd name="T25" fmla="*/ 18 h 2368"/>
                  <a:gd name="T26" fmla="*/ 33 w 776"/>
                  <a:gd name="T27" fmla="*/ 21 h 2368"/>
                  <a:gd name="T28" fmla="*/ 31 w 776"/>
                  <a:gd name="T29" fmla="*/ 23 h 2368"/>
                  <a:gd name="T30" fmla="*/ 36 w 776"/>
                  <a:gd name="T31" fmla="*/ 25 h 2368"/>
                  <a:gd name="T32" fmla="*/ 33 w 776"/>
                  <a:gd name="T33" fmla="*/ 28 h 2368"/>
                  <a:gd name="T34" fmla="*/ 36 w 776"/>
                  <a:gd name="T35" fmla="*/ 31 h 2368"/>
                  <a:gd name="T36" fmla="*/ 33 w 776"/>
                  <a:gd name="T37" fmla="*/ 33 h 2368"/>
                  <a:gd name="T38" fmla="*/ 38 w 776"/>
                  <a:gd name="T39" fmla="*/ 35 h 2368"/>
                  <a:gd name="T40" fmla="*/ 36 w 776"/>
                  <a:gd name="T41" fmla="*/ 38 h 2368"/>
                  <a:gd name="T42" fmla="*/ 38 w 776"/>
                  <a:gd name="T43" fmla="*/ 42 h 2368"/>
                  <a:gd name="T44" fmla="*/ 36 w 776"/>
                  <a:gd name="T45" fmla="*/ 43 h 2368"/>
                  <a:gd name="T46" fmla="*/ 38 w 776"/>
                  <a:gd name="T47" fmla="*/ 4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25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11 h 22305"/>
                  <a:gd name="T2" fmla="*/ 27 w 36830"/>
                  <a:gd name="T3" fmla="*/ 39 h 22305"/>
                  <a:gd name="T4" fmla="*/ 11 w 36830"/>
                  <a:gd name="T5" fmla="*/ 38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26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18 h 21600"/>
                  <a:gd name="T2" fmla="*/ 16 w 31881"/>
                  <a:gd name="T3" fmla="*/ 8 h 21600"/>
                  <a:gd name="T4" fmla="*/ 9 w 31881"/>
                  <a:gd name="T5" fmla="*/ 3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27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8 h 21600"/>
                  <a:gd name="T2" fmla="*/ 3 w 31146"/>
                  <a:gd name="T3" fmla="*/ 17 h 21600"/>
                  <a:gd name="T4" fmla="*/ 1 w 31146"/>
                  <a:gd name="T5" fmla="*/ 3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28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4 h 2368"/>
                  <a:gd name="T2" fmla="*/ 72 w 776"/>
                  <a:gd name="T3" fmla="*/ 1 h 2368"/>
                  <a:gd name="T4" fmla="*/ 29 w 776"/>
                  <a:gd name="T5" fmla="*/ 10 h 2368"/>
                  <a:gd name="T6" fmla="*/ 101 w 776"/>
                  <a:gd name="T7" fmla="*/ 10 h 2368"/>
                  <a:gd name="T8" fmla="*/ 58 w 776"/>
                  <a:gd name="T9" fmla="*/ 19 h 2368"/>
                  <a:gd name="T10" fmla="*/ 115 w 776"/>
                  <a:gd name="T11" fmla="*/ 22 h 2368"/>
                  <a:gd name="T12" fmla="*/ 87 w 776"/>
                  <a:gd name="T13" fmla="*/ 28 h 2368"/>
                  <a:gd name="T14" fmla="*/ 144 w 776"/>
                  <a:gd name="T15" fmla="*/ 32 h 2368"/>
                  <a:gd name="T16" fmla="*/ 115 w 776"/>
                  <a:gd name="T17" fmla="*/ 38 h 2368"/>
                  <a:gd name="T18" fmla="*/ 158 w 776"/>
                  <a:gd name="T19" fmla="*/ 41 h 2368"/>
                  <a:gd name="T20" fmla="*/ 144 w 776"/>
                  <a:gd name="T21" fmla="*/ 47 h 2368"/>
                  <a:gd name="T22" fmla="*/ 173 w 776"/>
                  <a:gd name="T23" fmla="*/ 53 h 2368"/>
                  <a:gd name="T24" fmla="*/ 173 w 776"/>
                  <a:gd name="T25" fmla="*/ 59 h 2368"/>
                  <a:gd name="T26" fmla="*/ 202 w 776"/>
                  <a:gd name="T27" fmla="*/ 68 h 2368"/>
                  <a:gd name="T28" fmla="*/ 187 w 776"/>
                  <a:gd name="T29" fmla="*/ 77 h 2368"/>
                  <a:gd name="T30" fmla="*/ 216 w 776"/>
                  <a:gd name="T31" fmla="*/ 83 h 2368"/>
                  <a:gd name="T32" fmla="*/ 202 w 776"/>
                  <a:gd name="T33" fmla="*/ 93 h 2368"/>
                  <a:gd name="T34" fmla="*/ 216 w 776"/>
                  <a:gd name="T35" fmla="*/ 102 h 2368"/>
                  <a:gd name="T36" fmla="*/ 202 w 776"/>
                  <a:gd name="T37" fmla="*/ 108 h 2368"/>
                  <a:gd name="T38" fmla="*/ 231 w 776"/>
                  <a:gd name="T39" fmla="*/ 117 h 2368"/>
                  <a:gd name="T40" fmla="*/ 216 w 776"/>
                  <a:gd name="T41" fmla="*/ 126 h 2368"/>
                  <a:gd name="T42" fmla="*/ 231 w 776"/>
                  <a:gd name="T43" fmla="*/ 138 h 2368"/>
                  <a:gd name="T44" fmla="*/ 216 w 776"/>
                  <a:gd name="T45" fmla="*/ 141 h 2368"/>
                  <a:gd name="T46" fmla="*/ 231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29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4 h 2368"/>
                  <a:gd name="T2" fmla="*/ 30 w 776"/>
                  <a:gd name="T3" fmla="*/ 1 h 2368"/>
                  <a:gd name="T4" fmla="*/ 12 w 776"/>
                  <a:gd name="T5" fmla="*/ 10 h 2368"/>
                  <a:gd name="T6" fmla="*/ 42 w 776"/>
                  <a:gd name="T7" fmla="*/ 10 h 2368"/>
                  <a:gd name="T8" fmla="*/ 24 w 776"/>
                  <a:gd name="T9" fmla="*/ 19 h 2368"/>
                  <a:gd name="T10" fmla="*/ 47 w 776"/>
                  <a:gd name="T11" fmla="*/ 22 h 2368"/>
                  <a:gd name="T12" fmla="*/ 36 w 776"/>
                  <a:gd name="T13" fmla="*/ 29 h 2368"/>
                  <a:gd name="T14" fmla="*/ 59 w 776"/>
                  <a:gd name="T15" fmla="*/ 32 h 2368"/>
                  <a:gd name="T16" fmla="*/ 47 w 776"/>
                  <a:gd name="T17" fmla="*/ 38 h 2368"/>
                  <a:gd name="T18" fmla="*/ 65 w 776"/>
                  <a:gd name="T19" fmla="*/ 41 h 2368"/>
                  <a:gd name="T20" fmla="*/ 59 w 776"/>
                  <a:gd name="T21" fmla="*/ 47 h 2368"/>
                  <a:gd name="T22" fmla="*/ 71 w 776"/>
                  <a:gd name="T23" fmla="*/ 53 h 2368"/>
                  <a:gd name="T24" fmla="*/ 71 w 776"/>
                  <a:gd name="T25" fmla="*/ 59 h 2368"/>
                  <a:gd name="T26" fmla="*/ 83 w 776"/>
                  <a:gd name="T27" fmla="*/ 68 h 2368"/>
                  <a:gd name="T28" fmla="*/ 77 w 776"/>
                  <a:gd name="T29" fmla="*/ 78 h 2368"/>
                  <a:gd name="T30" fmla="*/ 89 w 776"/>
                  <a:gd name="T31" fmla="*/ 84 h 2368"/>
                  <a:gd name="T32" fmla="*/ 83 w 776"/>
                  <a:gd name="T33" fmla="*/ 93 h 2368"/>
                  <a:gd name="T34" fmla="*/ 89 w 776"/>
                  <a:gd name="T35" fmla="*/ 102 h 2368"/>
                  <a:gd name="T36" fmla="*/ 83 w 776"/>
                  <a:gd name="T37" fmla="*/ 108 h 2368"/>
                  <a:gd name="T38" fmla="*/ 95 w 776"/>
                  <a:gd name="T39" fmla="*/ 117 h 2368"/>
                  <a:gd name="T40" fmla="*/ 89 w 776"/>
                  <a:gd name="T41" fmla="*/ 127 h 2368"/>
                  <a:gd name="T42" fmla="*/ 95 w 776"/>
                  <a:gd name="T43" fmla="*/ 139 h 2368"/>
                  <a:gd name="T44" fmla="*/ 89 w 776"/>
                  <a:gd name="T45" fmla="*/ 142 h 2368"/>
                  <a:gd name="T46" fmla="*/ 95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30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4 h 2368"/>
                  <a:gd name="T2" fmla="*/ 11 w 776"/>
                  <a:gd name="T3" fmla="*/ 1 h 2368"/>
                  <a:gd name="T4" fmla="*/ 4 w 776"/>
                  <a:gd name="T5" fmla="*/ 10 h 2368"/>
                  <a:gd name="T6" fmla="*/ 15 w 776"/>
                  <a:gd name="T7" fmla="*/ 10 h 2368"/>
                  <a:gd name="T8" fmla="*/ 9 w 776"/>
                  <a:gd name="T9" fmla="*/ 19 h 2368"/>
                  <a:gd name="T10" fmla="*/ 17 w 776"/>
                  <a:gd name="T11" fmla="*/ 22 h 2368"/>
                  <a:gd name="T12" fmla="*/ 13 w 776"/>
                  <a:gd name="T13" fmla="*/ 28 h 2368"/>
                  <a:gd name="T14" fmla="*/ 21 w 776"/>
                  <a:gd name="T15" fmla="*/ 32 h 2368"/>
                  <a:gd name="T16" fmla="*/ 17 w 776"/>
                  <a:gd name="T17" fmla="*/ 38 h 2368"/>
                  <a:gd name="T18" fmla="*/ 24 w 776"/>
                  <a:gd name="T19" fmla="*/ 41 h 2368"/>
                  <a:gd name="T20" fmla="*/ 21 w 776"/>
                  <a:gd name="T21" fmla="*/ 47 h 2368"/>
                  <a:gd name="T22" fmla="*/ 26 w 776"/>
                  <a:gd name="T23" fmla="*/ 53 h 2368"/>
                  <a:gd name="T24" fmla="*/ 26 w 776"/>
                  <a:gd name="T25" fmla="*/ 59 h 2368"/>
                  <a:gd name="T26" fmla="*/ 30 w 776"/>
                  <a:gd name="T27" fmla="*/ 68 h 2368"/>
                  <a:gd name="T28" fmla="*/ 28 w 776"/>
                  <a:gd name="T29" fmla="*/ 77 h 2368"/>
                  <a:gd name="T30" fmla="*/ 32 w 776"/>
                  <a:gd name="T31" fmla="*/ 83 h 2368"/>
                  <a:gd name="T32" fmla="*/ 30 w 776"/>
                  <a:gd name="T33" fmla="*/ 93 h 2368"/>
                  <a:gd name="T34" fmla="*/ 32 w 776"/>
                  <a:gd name="T35" fmla="*/ 102 h 2368"/>
                  <a:gd name="T36" fmla="*/ 30 w 776"/>
                  <a:gd name="T37" fmla="*/ 108 h 2368"/>
                  <a:gd name="T38" fmla="*/ 34 w 776"/>
                  <a:gd name="T39" fmla="*/ 117 h 2368"/>
                  <a:gd name="T40" fmla="*/ 32 w 776"/>
                  <a:gd name="T41" fmla="*/ 126 h 2368"/>
                  <a:gd name="T42" fmla="*/ 34 w 776"/>
                  <a:gd name="T43" fmla="*/ 138 h 2368"/>
                  <a:gd name="T44" fmla="*/ 32 w 776"/>
                  <a:gd name="T45" fmla="*/ 141 h 2368"/>
                  <a:gd name="T46" fmla="*/ 34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31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5 h 2368"/>
                  <a:gd name="T2" fmla="*/ 62 w 776"/>
                  <a:gd name="T3" fmla="*/ 1 h 2368"/>
                  <a:gd name="T4" fmla="*/ 25 w 776"/>
                  <a:gd name="T5" fmla="*/ 11 h 2368"/>
                  <a:gd name="T6" fmla="*/ 87 w 776"/>
                  <a:gd name="T7" fmla="*/ 11 h 2368"/>
                  <a:gd name="T8" fmla="*/ 50 w 776"/>
                  <a:gd name="T9" fmla="*/ 21 h 2368"/>
                  <a:gd name="T10" fmla="*/ 99 w 776"/>
                  <a:gd name="T11" fmla="*/ 25 h 2368"/>
                  <a:gd name="T12" fmla="*/ 75 w 776"/>
                  <a:gd name="T13" fmla="*/ 32 h 2368"/>
                  <a:gd name="T14" fmla="*/ 124 w 776"/>
                  <a:gd name="T15" fmla="*/ 35 h 2368"/>
                  <a:gd name="T16" fmla="*/ 99 w 776"/>
                  <a:gd name="T17" fmla="*/ 42 h 2368"/>
                  <a:gd name="T18" fmla="*/ 137 w 776"/>
                  <a:gd name="T19" fmla="*/ 45 h 2368"/>
                  <a:gd name="T20" fmla="*/ 124 w 776"/>
                  <a:gd name="T21" fmla="*/ 52 h 2368"/>
                  <a:gd name="T22" fmla="*/ 149 w 776"/>
                  <a:gd name="T23" fmla="*/ 59 h 2368"/>
                  <a:gd name="T24" fmla="*/ 149 w 776"/>
                  <a:gd name="T25" fmla="*/ 65 h 2368"/>
                  <a:gd name="T26" fmla="*/ 174 w 776"/>
                  <a:gd name="T27" fmla="*/ 75 h 2368"/>
                  <a:gd name="T28" fmla="*/ 162 w 776"/>
                  <a:gd name="T29" fmla="*/ 85 h 2368"/>
                  <a:gd name="T30" fmla="*/ 186 w 776"/>
                  <a:gd name="T31" fmla="*/ 92 h 2368"/>
                  <a:gd name="T32" fmla="*/ 174 w 776"/>
                  <a:gd name="T33" fmla="*/ 102 h 2368"/>
                  <a:gd name="T34" fmla="*/ 186 w 776"/>
                  <a:gd name="T35" fmla="*/ 112 h 2368"/>
                  <a:gd name="T36" fmla="*/ 174 w 776"/>
                  <a:gd name="T37" fmla="*/ 119 h 2368"/>
                  <a:gd name="T38" fmla="*/ 199 w 776"/>
                  <a:gd name="T39" fmla="*/ 129 h 2368"/>
                  <a:gd name="T40" fmla="*/ 186 w 776"/>
                  <a:gd name="T41" fmla="*/ 139 h 2368"/>
                  <a:gd name="T42" fmla="*/ 199 w 776"/>
                  <a:gd name="T43" fmla="*/ 153 h 2368"/>
                  <a:gd name="T44" fmla="*/ 186 w 776"/>
                  <a:gd name="T45" fmla="*/ 156 h 2368"/>
                  <a:gd name="T46" fmla="*/ 199 w 776"/>
                  <a:gd name="T47" fmla="*/ 16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32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2 h 2368"/>
                  <a:gd name="T2" fmla="*/ 141 w 776"/>
                  <a:gd name="T3" fmla="*/ 1 h 2368"/>
                  <a:gd name="T4" fmla="*/ 57 w 776"/>
                  <a:gd name="T5" fmla="*/ 5 h 2368"/>
                  <a:gd name="T6" fmla="*/ 198 w 776"/>
                  <a:gd name="T7" fmla="*/ 5 h 2368"/>
                  <a:gd name="T8" fmla="*/ 113 w 776"/>
                  <a:gd name="T9" fmla="*/ 10 h 2368"/>
                  <a:gd name="T10" fmla="*/ 225 w 776"/>
                  <a:gd name="T11" fmla="*/ 11 h 2368"/>
                  <a:gd name="T12" fmla="*/ 169 w 776"/>
                  <a:gd name="T13" fmla="*/ 14 h 2368"/>
                  <a:gd name="T14" fmla="*/ 282 w 776"/>
                  <a:gd name="T15" fmla="*/ 16 h 2368"/>
                  <a:gd name="T16" fmla="*/ 225 w 776"/>
                  <a:gd name="T17" fmla="*/ 19 h 2368"/>
                  <a:gd name="T18" fmla="*/ 311 w 776"/>
                  <a:gd name="T19" fmla="*/ 20 h 2368"/>
                  <a:gd name="T20" fmla="*/ 282 w 776"/>
                  <a:gd name="T21" fmla="*/ 23 h 2368"/>
                  <a:gd name="T22" fmla="*/ 339 w 776"/>
                  <a:gd name="T23" fmla="*/ 26 h 2368"/>
                  <a:gd name="T24" fmla="*/ 339 w 776"/>
                  <a:gd name="T25" fmla="*/ 29 h 2368"/>
                  <a:gd name="T26" fmla="*/ 395 w 776"/>
                  <a:gd name="T27" fmla="*/ 34 h 2368"/>
                  <a:gd name="T28" fmla="*/ 367 w 776"/>
                  <a:gd name="T29" fmla="*/ 38 h 2368"/>
                  <a:gd name="T30" fmla="*/ 423 w 776"/>
                  <a:gd name="T31" fmla="*/ 41 h 2368"/>
                  <a:gd name="T32" fmla="*/ 395 w 776"/>
                  <a:gd name="T33" fmla="*/ 46 h 2368"/>
                  <a:gd name="T34" fmla="*/ 423 w 776"/>
                  <a:gd name="T35" fmla="*/ 50 h 2368"/>
                  <a:gd name="T36" fmla="*/ 395 w 776"/>
                  <a:gd name="T37" fmla="*/ 53 h 2368"/>
                  <a:gd name="T38" fmla="*/ 452 w 776"/>
                  <a:gd name="T39" fmla="*/ 58 h 2368"/>
                  <a:gd name="T40" fmla="*/ 423 w 776"/>
                  <a:gd name="T41" fmla="*/ 62 h 2368"/>
                  <a:gd name="T42" fmla="*/ 452 w 776"/>
                  <a:gd name="T43" fmla="*/ 68 h 2368"/>
                  <a:gd name="T44" fmla="*/ 423 w 776"/>
                  <a:gd name="T45" fmla="*/ 70 h 2368"/>
                  <a:gd name="T46" fmla="*/ 452 w 776"/>
                  <a:gd name="T47" fmla="*/ 7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33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4 h 2368"/>
                  <a:gd name="T2" fmla="*/ 27 w 776"/>
                  <a:gd name="T3" fmla="*/ 1 h 2368"/>
                  <a:gd name="T4" fmla="*/ 11 w 776"/>
                  <a:gd name="T5" fmla="*/ 9 h 2368"/>
                  <a:gd name="T6" fmla="*/ 38 w 776"/>
                  <a:gd name="T7" fmla="*/ 9 h 2368"/>
                  <a:gd name="T8" fmla="*/ 21 w 776"/>
                  <a:gd name="T9" fmla="*/ 17 h 2368"/>
                  <a:gd name="T10" fmla="*/ 43 w 776"/>
                  <a:gd name="T11" fmla="*/ 20 h 2368"/>
                  <a:gd name="T12" fmla="*/ 32 w 776"/>
                  <a:gd name="T13" fmla="*/ 25 h 2368"/>
                  <a:gd name="T14" fmla="*/ 54 w 776"/>
                  <a:gd name="T15" fmla="*/ 28 h 2368"/>
                  <a:gd name="T16" fmla="*/ 43 w 776"/>
                  <a:gd name="T17" fmla="*/ 33 h 2368"/>
                  <a:gd name="T18" fmla="*/ 59 w 776"/>
                  <a:gd name="T19" fmla="*/ 36 h 2368"/>
                  <a:gd name="T20" fmla="*/ 54 w 776"/>
                  <a:gd name="T21" fmla="*/ 42 h 2368"/>
                  <a:gd name="T22" fmla="*/ 65 w 776"/>
                  <a:gd name="T23" fmla="*/ 47 h 2368"/>
                  <a:gd name="T24" fmla="*/ 65 w 776"/>
                  <a:gd name="T25" fmla="*/ 52 h 2368"/>
                  <a:gd name="T26" fmla="*/ 75 w 776"/>
                  <a:gd name="T27" fmla="*/ 60 h 2368"/>
                  <a:gd name="T28" fmla="*/ 70 w 776"/>
                  <a:gd name="T29" fmla="*/ 69 h 2368"/>
                  <a:gd name="T30" fmla="*/ 81 w 776"/>
                  <a:gd name="T31" fmla="*/ 74 h 2368"/>
                  <a:gd name="T32" fmla="*/ 75 w 776"/>
                  <a:gd name="T33" fmla="*/ 82 h 2368"/>
                  <a:gd name="T34" fmla="*/ 81 w 776"/>
                  <a:gd name="T35" fmla="*/ 90 h 2368"/>
                  <a:gd name="T36" fmla="*/ 75 w 776"/>
                  <a:gd name="T37" fmla="*/ 96 h 2368"/>
                  <a:gd name="T38" fmla="*/ 86 w 776"/>
                  <a:gd name="T39" fmla="*/ 104 h 2368"/>
                  <a:gd name="T40" fmla="*/ 81 w 776"/>
                  <a:gd name="T41" fmla="*/ 112 h 2368"/>
                  <a:gd name="T42" fmla="*/ 86 w 776"/>
                  <a:gd name="T43" fmla="*/ 122 h 2368"/>
                  <a:gd name="T44" fmla="*/ 81 w 776"/>
                  <a:gd name="T45" fmla="*/ 125 h 2368"/>
                  <a:gd name="T46" fmla="*/ 86 w 776"/>
                  <a:gd name="T47" fmla="*/ 13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34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7 w 776"/>
                  <a:gd name="T7" fmla="*/ 3 h 2368"/>
                  <a:gd name="T8" fmla="*/ 10 w 776"/>
                  <a:gd name="T9" fmla="*/ 6 h 2368"/>
                  <a:gd name="T10" fmla="*/ 19 w 776"/>
                  <a:gd name="T11" fmla="*/ 7 h 2368"/>
                  <a:gd name="T12" fmla="*/ 15 w 776"/>
                  <a:gd name="T13" fmla="*/ 9 h 2368"/>
                  <a:gd name="T14" fmla="*/ 24 w 776"/>
                  <a:gd name="T15" fmla="*/ 10 h 2368"/>
                  <a:gd name="T16" fmla="*/ 19 w 776"/>
                  <a:gd name="T17" fmla="*/ 11 h 2368"/>
                  <a:gd name="T18" fmla="*/ 26 w 776"/>
                  <a:gd name="T19" fmla="*/ 12 h 2368"/>
                  <a:gd name="T20" fmla="*/ 24 w 776"/>
                  <a:gd name="T21" fmla="*/ 14 h 2368"/>
                  <a:gd name="T22" fmla="*/ 29 w 776"/>
                  <a:gd name="T23" fmla="*/ 16 h 2368"/>
                  <a:gd name="T24" fmla="*/ 29 w 776"/>
                  <a:gd name="T25" fmla="*/ 18 h 2368"/>
                  <a:gd name="T26" fmla="*/ 34 w 776"/>
                  <a:gd name="T27" fmla="*/ 21 h 2368"/>
                  <a:gd name="T28" fmla="*/ 31 w 776"/>
                  <a:gd name="T29" fmla="*/ 23 h 2368"/>
                  <a:gd name="T30" fmla="*/ 36 w 776"/>
                  <a:gd name="T31" fmla="*/ 25 h 2368"/>
                  <a:gd name="T32" fmla="*/ 34 w 776"/>
                  <a:gd name="T33" fmla="*/ 28 h 2368"/>
                  <a:gd name="T34" fmla="*/ 36 w 776"/>
                  <a:gd name="T35" fmla="*/ 31 h 2368"/>
                  <a:gd name="T36" fmla="*/ 34 w 776"/>
                  <a:gd name="T37" fmla="*/ 33 h 2368"/>
                  <a:gd name="T38" fmla="*/ 39 w 776"/>
                  <a:gd name="T39" fmla="*/ 36 h 2368"/>
                  <a:gd name="T40" fmla="*/ 36 w 776"/>
                  <a:gd name="T41" fmla="*/ 38 h 2368"/>
                  <a:gd name="T42" fmla="*/ 39 w 776"/>
                  <a:gd name="T43" fmla="*/ 42 h 2368"/>
                  <a:gd name="T44" fmla="*/ 36 w 776"/>
                  <a:gd name="T45" fmla="*/ 43 h 2368"/>
                  <a:gd name="T46" fmla="*/ 39 w 776"/>
                  <a:gd name="T47" fmla="*/ 4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2335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7 w 776"/>
                  <a:gd name="T7" fmla="*/ 3 h 2368"/>
                  <a:gd name="T8" fmla="*/ 10 w 776"/>
                  <a:gd name="T9" fmla="*/ 6 h 2368"/>
                  <a:gd name="T10" fmla="*/ 19 w 776"/>
                  <a:gd name="T11" fmla="*/ 7 h 2368"/>
                  <a:gd name="T12" fmla="*/ 14 w 776"/>
                  <a:gd name="T13" fmla="*/ 9 h 2368"/>
                  <a:gd name="T14" fmla="*/ 24 w 776"/>
                  <a:gd name="T15" fmla="*/ 10 h 2368"/>
                  <a:gd name="T16" fmla="*/ 19 w 776"/>
                  <a:gd name="T17" fmla="*/ 11 h 2368"/>
                  <a:gd name="T18" fmla="*/ 26 w 776"/>
                  <a:gd name="T19" fmla="*/ 12 h 2368"/>
                  <a:gd name="T20" fmla="*/ 24 w 776"/>
                  <a:gd name="T21" fmla="*/ 14 h 2368"/>
                  <a:gd name="T22" fmla="*/ 29 w 776"/>
                  <a:gd name="T23" fmla="*/ 16 h 2368"/>
                  <a:gd name="T24" fmla="*/ 29 w 776"/>
                  <a:gd name="T25" fmla="*/ 18 h 2368"/>
                  <a:gd name="T26" fmla="*/ 33 w 776"/>
                  <a:gd name="T27" fmla="*/ 21 h 2368"/>
                  <a:gd name="T28" fmla="*/ 31 w 776"/>
                  <a:gd name="T29" fmla="*/ 23 h 2368"/>
                  <a:gd name="T30" fmla="*/ 36 w 776"/>
                  <a:gd name="T31" fmla="*/ 25 h 2368"/>
                  <a:gd name="T32" fmla="*/ 33 w 776"/>
                  <a:gd name="T33" fmla="*/ 28 h 2368"/>
                  <a:gd name="T34" fmla="*/ 36 w 776"/>
                  <a:gd name="T35" fmla="*/ 31 h 2368"/>
                  <a:gd name="T36" fmla="*/ 33 w 776"/>
                  <a:gd name="T37" fmla="*/ 33 h 2368"/>
                  <a:gd name="T38" fmla="*/ 38 w 776"/>
                  <a:gd name="T39" fmla="*/ 36 h 2368"/>
                  <a:gd name="T40" fmla="*/ 36 w 776"/>
                  <a:gd name="T41" fmla="*/ 38 h 2368"/>
                  <a:gd name="T42" fmla="*/ 38 w 776"/>
                  <a:gd name="T43" fmla="*/ 42 h 2368"/>
                  <a:gd name="T44" fmla="*/ 36 w 776"/>
                  <a:gd name="T45" fmla="*/ 43 h 2368"/>
                  <a:gd name="T46" fmla="*/ 38 w 776"/>
                  <a:gd name="T47" fmla="*/ 4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8904011"/>
      </p:ext>
    </p:extLst>
  </p:cSld>
  <p:clrMapOvr>
    <a:masterClrMapping/>
  </p:clrMapOvr>
  <p:transition>
    <p:zoom dir="in"/>
    <p:sndAc>
      <p:stSnd>
        <p:snd r:embed="rId3" name="Nhung bong hoa, nhung loi c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4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4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364" descr="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990600" cy="148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2971800" y="590550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33400" y="1955007"/>
            <a:ext cx="815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vi-VN" sz="3200" dirty="0">
                <a:latin typeface="+mj-lt"/>
              </a:rPr>
              <a:t>+ Khi thực hiện phép cộng, trừ các số có nhiều chữ số, ta thực hiện qua mấy bước? Đó là các bước nào?</a:t>
            </a:r>
          </a:p>
        </p:txBody>
      </p:sp>
    </p:spTree>
    <p:extLst>
      <p:ext uri="{BB962C8B-B14F-4D97-AF65-F5344CB8AC3E}">
        <p14:creationId xmlns:p14="http://schemas.microsoft.com/office/powerpoint/2010/main" val="13110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2737"/>
            <a:ext cx="3244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1023784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13335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9201" y="1820878"/>
            <a:ext cx="6476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Mục tiêu: Giúp HS: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- Ôn tập về thực hiện phép cộng, phép trừ và biết cách thử lại phép cộng, phép trừ 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Củng cố cách</a:t>
            </a: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 tìm thành phần chưa biết trong phép cộng, phép trừ.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- Vận dụng giải toán có lời văn.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2138" y="-95538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/>
          </a:p>
        </p:txBody>
      </p:sp>
      <p:sp>
        <p:nvSpPr>
          <p:cNvPr id="166" name="Text Box 6"/>
          <p:cNvSpPr txBox="1">
            <a:spLocks noChangeArrowheads="1"/>
          </p:cNvSpPr>
          <p:nvPr/>
        </p:nvSpPr>
        <p:spPr bwMode="auto">
          <a:xfrm>
            <a:off x="1827212" y="1980912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  <a:cs typeface="Times New Roman" pitchFamily="18" charset="0"/>
              </a:rPr>
              <a:t>2416</a:t>
            </a:r>
          </a:p>
        </p:txBody>
      </p:sp>
      <p:sp>
        <p:nvSpPr>
          <p:cNvPr id="167" name="Text Box 7"/>
          <p:cNvSpPr txBox="1">
            <a:spLocks noChangeArrowheads="1"/>
          </p:cNvSpPr>
          <p:nvPr/>
        </p:nvSpPr>
        <p:spPr bwMode="auto">
          <a:xfrm>
            <a:off x="1846262" y="2696875"/>
            <a:ext cx="1711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  <a:cs typeface="Times New Roman" pitchFamily="18" charset="0"/>
              </a:rPr>
              <a:t>5164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Line 13"/>
          <p:cNvSpPr>
            <a:spLocks noChangeShapeType="1"/>
          </p:cNvSpPr>
          <p:nvPr/>
        </p:nvSpPr>
        <p:spPr bwMode="auto">
          <a:xfrm>
            <a:off x="1893887" y="3276312"/>
            <a:ext cx="885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Times New Roman" pitchFamily="18" charset="0"/>
            </a:endParaRPr>
          </a:p>
        </p:txBody>
      </p:sp>
      <p:sp>
        <p:nvSpPr>
          <p:cNvPr id="179" name="Text Box 35"/>
          <p:cNvSpPr txBox="1">
            <a:spLocks noChangeArrowheads="1"/>
          </p:cNvSpPr>
          <p:nvPr/>
        </p:nvSpPr>
        <p:spPr bwMode="auto">
          <a:xfrm>
            <a:off x="2617790" y="1828511"/>
            <a:ext cx="74341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" name="Text Box 47"/>
          <p:cNvSpPr txBox="1">
            <a:spLocks noChangeArrowheads="1"/>
          </p:cNvSpPr>
          <p:nvPr/>
        </p:nvSpPr>
        <p:spPr bwMode="auto">
          <a:xfrm>
            <a:off x="2611441" y="3962114"/>
            <a:ext cx="1147057" cy="58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Text Box 50"/>
          <p:cNvSpPr txBox="1">
            <a:spLocks noChangeArrowheads="1"/>
          </p:cNvSpPr>
          <p:nvPr/>
        </p:nvSpPr>
        <p:spPr bwMode="auto">
          <a:xfrm>
            <a:off x="2601912" y="4463761"/>
            <a:ext cx="1278785" cy="58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" name="Text Box 52"/>
          <p:cNvSpPr txBox="1">
            <a:spLocks noChangeArrowheads="1"/>
          </p:cNvSpPr>
          <p:nvPr/>
        </p:nvSpPr>
        <p:spPr bwMode="auto">
          <a:xfrm>
            <a:off x="1524000" y="234315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481" name="TextBox 480"/>
          <p:cNvSpPr txBox="1"/>
          <p:nvPr/>
        </p:nvSpPr>
        <p:spPr>
          <a:xfrm>
            <a:off x="1841027" y="3486150"/>
            <a:ext cx="1054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7580</a:t>
            </a:r>
          </a:p>
        </p:txBody>
      </p:sp>
      <p:sp>
        <p:nvSpPr>
          <p:cNvPr id="482" name="Cloud Callout 481"/>
          <p:cNvSpPr/>
          <p:nvPr/>
        </p:nvSpPr>
        <p:spPr>
          <a:xfrm>
            <a:off x="3937819" y="902940"/>
            <a:ext cx="4725988" cy="358787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+mj-lt"/>
              </a:rPr>
              <a:t>+ Bằng một phép tính khác, muốn thử lại kết quả của phép tính cộng trên đã đúng chưa, ta làm như thế nào? 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1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167" grpId="0"/>
      <p:bldP spid="173" grpId="0" animBg="1"/>
      <p:bldP spid="196" grpId="0"/>
      <p:bldP spid="481" grpId="0"/>
      <p:bldP spid="4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126686" y="199414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/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41663" y="101348"/>
            <a:ext cx="5059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 dirty="0" err="1">
                <a:latin typeface="Times New Roman" pitchFamily="18" charset="0"/>
              </a:rPr>
              <a:t>Bài</a:t>
            </a:r>
            <a:r>
              <a:rPr lang="en-US" altLang="vi-VN" b="1" u="sng" dirty="0">
                <a:latin typeface="Times New Roman" pitchFamily="18" charset="0"/>
              </a:rPr>
              <a:t> 1</a:t>
            </a:r>
            <a:r>
              <a:rPr lang="en-US" altLang="vi-VN" dirty="0">
                <a:latin typeface="Times New Roman" pitchFamily="18" charset="0"/>
              </a:rPr>
              <a:t>: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Thử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lại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68180" y="895869"/>
            <a:ext cx="325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0" name="Text Box 6"/>
          <p:cNvSpPr txBox="1">
            <a:spLocks noChangeArrowheads="1"/>
          </p:cNvSpPr>
          <p:nvPr/>
        </p:nvSpPr>
        <p:spPr bwMode="auto">
          <a:xfrm>
            <a:off x="1982833" y="1506352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2416</a:t>
            </a:r>
          </a:p>
        </p:txBody>
      </p:sp>
      <p:sp>
        <p:nvSpPr>
          <p:cNvPr id="151" name="Text Box 7"/>
          <p:cNvSpPr txBox="1">
            <a:spLocks noChangeArrowheads="1"/>
          </p:cNvSpPr>
          <p:nvPr/>
        </p:nvSpPr>
        <p:spPr bwMode="auto">
          <a:xfrm>
            <a:off x="1924550" y="2085790"/>
            <a:ext cx="1711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5164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2" name="Line 13"/>
          <p:cNvSpPr>
            <a:spLocks noChangeShapeType="1"/>
          </p:cNvSpPr>
          <p:nvPr/>
        </p:nvSpPr>
        <p:spPr bwMode="auto">
          <a:xfrm>
            <a:off x="1987749" y="2724150"/>
            <a:ext cx="885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Times New Roman" pitchFamily="18" charset="0"/>
            </a:endParaRPr>
          </a:p>
        </p:txBody>
      </p:sp>
      <p:sp>
        <p:nvSpPr>
          <p:cNvPr id="155" name="Text Box 35"/>
          <p:cNvSpPr txBox="1">
            <a:spLocks noChangeArrowheads="1"/>
          </p:cNvSpPr>
          <p:nvPr/>
        </p:nvSpPr>
        <p:spPr bwMode="auto">
          <a:xfrm>
            <a:off x="2780213" y="1718250"/>
            <a:ext cx="74341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Text Box 52"/>
          <p:cNvSpPr txBox="1">
            <a:spLocks noChangeArrowheads="1"/>
          </p:cNvSpPr>
          <p:nvPr/>
        </p:nvSpPr>
        <p:spPr bwMode="auto">
          <a:xfrm>
            <a:off x="1587085" y="182090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903376" y="2771572"/>
            <a:ext cx="1054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7580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4277223" y="860706"/>
            <a:ext cx="325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Thử lại:</a:t>
            </a:r>
          </a:p>
        </p:txBody>
      </p:sp>
      <p:sp>
        <p:nvSpPr>
          <p:cNvPr id="165" name="Text Box 6"/>
          <p:cNvSpPr txBox="1">
            <a:spLocks noChangeArrowheads="1"/>
          </p:cNvSpPr>
          <p:nvPr/>
        </p:nvSpPr>
        <p:spPr bwMode="auto">
          <a:xfrm>
            <a:off x="5191064" y="1515710"/>
            <a:ext cx="1905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7580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Text Box 7"/>
          <p:cNvSpPr txBox="1">
            <a:spLocks noChangeArrowheads="1"/>
          </p:cNvSpPr>
          <p:nvPr/>
        </p:nvSpPr>
        <p:spPr bwMode="auto">
          <a:xfrm>
            <a:off x="5226547" y="2192135"/>
            <a:ext cx="1711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5164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7" name="Line 13"/>
          <p:cNvSpPr>
            <a:spLocks noChangeShapeType="1"/>
          </p:cNvSpPr>
          <p:nvPr/>
        </p:nvSpPr>
        <p:spPr bwMode="auto">
          <a:xfrm>
            <a:off x="5269411" y="2771572"/>
            <a:ext cx="885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Times New Roman" pitchFamily="18" charset="0"/>
            </a:endParaRPr>
          </a:p>
        </p:txBody>
      </p:sp>
      <p:sp>
        <p:nvSpPr>
          <p:cNvPr id="168" name="Text Box 52"/>
          <p:cNvSpPr txBox="1">
            <a:spLocks noChangeArrowheads="1"/>
          </p:cNvSpPr>
          <p:nvPr/>
        </p:nvSpPr>
        <p:spPr bwMode="auto">
          <a:xfrm>
            <a:off x="4888411" y="182090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5218103" y="2839149"/>
            <a:ext cx="1054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2416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931" y="3456116"/>
            <a:ext cx="7840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+ Qua phép tính trên, muốn thử lại kết quả của phép cộng, ta làm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10849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9" grpId="0"/>
      <p:bldP spid="164" grpId="0"/>
      <p:bldP spid="165" grpId="0"/>
      <p:bldP spid="166" grpId="0"/>
      <p:bldP spid="167" grpId="0" animBg="1"/>
      <p:bldP spid="168" grpId="0"/>
      <p:bldP spid="16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09600" y="1119648"/>
            <a:ext cx="7848600" cy="2133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860323" y="393734"/>
            <a:ext cx="5059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 err="1">
                <a:latin typeface="Times New Roman" pitchFamily="18" charset="0"/>
              </a:rPr>
              <a:t>Kết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luận</a:t>
            </a:r>
            <a:r>
              <a:rPr lang="en-US" altLang="vi-VN" b="1" dirty="0">
                <a:latin typeface="Times New Roman" pitchFamily="18" charset="0"/>
              </a:rPr>
              <a:t>:</a:t>
            </a:r>
            <a:endParaRPr lang="en-US" alt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7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579240" y="211609"/>
            <a:ext cx="5059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 dirty="0" err="1">
                <a:latin typeface="Times New Roman" pitchFamily="18" charset="0"/>
              </a:rPr>
              <a:t>Bài</a:t>
            </a:r>
            <a:r>
              <a:rPr lang="en-US" altLang="vi-VN" b="1" u="sng" dirty="0">
                <a:latin typeface="Times New Roman" pitchFamily="18" charset="0"/>
              </a:rPr>
              <a:t> 1</a:t>
            </a:r>
            <a:r>
              <a:rPr lang="en-US" altLang="vi-VN">
                <a:latin typeface="Times New Roman" pitchFamily="18" charset="0"/>
              </a:rPr>
              <a:t>: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</a:rPr>
              <a:t>Thử lại phép cộng</a:t>
            </a:r>
            <a:r>
              <a:rPr lang="en-US" altLang="vi-VN" b="1">
                <a:latin typeface="Times New Roman" pitchFamily="18" charset="0"/>
              </a:rPr>
              <a:t>:</a:t>
            </a:r>
            <a:endParaRPr lang="en-US" altLang="vi-VN" b="1" dirty="0"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757" y="1006130"/>
            <a:ext cx="5314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b. Tính rồi thử lại (theo mẫu):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685120" y="2038350"/>
            <a:ext cx="34090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latin typeface="Times New Roman" pitchFamily="18" charset="0"/>
                <a:cs typeface="Times New Roman" pitchFamily="18" charset="0"/>
              </a:rPr>
              <a:t>35462 + 27519  </a:t>
            </a:r>
            <a:r>
              <a:rPr lang="en-US" altLang="vi-VN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2643687" y="2817986"/>
            <a:ext cx="34090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69108 + 2074  </a:t>
            </a:r>
            <a:r>
              <a:rPr lang="en-US" altLang="vi-V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="" xmlns:a16="http://schemas.microsoft.com/office/drawing/2014/main" id="{58D045C9-9434-4DC4-A5D7-FE0E21B61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707" y="3552595"/>
            <a:ext cx="34090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267345 + 31925  </a:t>
            </a:r>
            <a:r>
              <a:rPr lang="en-US" altLang="vi-V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90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5" grpId="0"/>
      <p:bldP spid="2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 Box 3"/>
          <p:cNvSpPr txBox="1">
            <a:spLocks noChangeArrowheads="1"/>
          </p:cNvSpPr>
          <p:nvPr/>
        </p:nvSpPr>
        <p:spPr bwMode="auto">
          <a:xfrm>
            <a:off x="272138" y="-9553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4000"/>
          </a:p>
        </p:txBody>
      </p:sp>
      <p:sp>
        <p:nvSpPr>
          <p:cNvPr id="166" name="Text Box 32"/>
          <p:cNvSpPr txBox="1">
            <a:spLocks noChangeArrowheads="1"/>
          </p:cNvSpPr>
          <p:nvPr/>
        </p:nvSpPr>
        <p:spPr bwMode="auto">
          <a:xfrm>
            <a:off x="579240" y="211609"/>
            <a:ext cx="6126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 dirty="0" err="1">
                <a:latin typeface="Times New Roman" pitchFamily="18" charset="0"/>
              </a:rPr>
              <a:t>Bài</a:t>
            </a:r>
            <a:r>
              <a:rPr lang="en-US" altLang="vi-VN" b="1" u="sng" dirty="0">
                <a:latin typeface="Times New Roman" pitchFamily="18" charset="0"/>
              </a:rPr>
              <a:t> 1</a:t>
            </a:r>
            <a:r>
              <a:rPr lang="en-US" altLang="vi-VN">
                <a:latin typeface="Times New Roman" pitchFamily="18" charset="0"/>
              </a:rPr>
              <a:t>: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</a:rPr>
              <a:t>Thử lại phép cộng:</a:t>
            </a:r>
            <a:endParaRPr lang="en-US" alt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6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8" y="638146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38" y="63671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376" y="638146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0" name="Group 184"/>
          <p:cNvGrpSpPr>
            <a:grpSpLocks/>
          </p:cNvGrpSpPr>
          <p:nvPr/>
        </p:nvGrpSpPr>
        <p:grpSpPr bwMode="auto">
          <a:xfrm rot="5224297">
            <a:off x="272933" y="-96332"/>
            <a:ext cx="1303337" cy="1327151"/>
            <a:chOff x="2332" y="1554"/>
            <a:chExt cx="1105" cy="1218"/>
          </a:xfrm>
          <a:noFill/>
        </p:grpSpPr>
        <p:sp>
          <p:nvSpPr>
            <p:cNvPr id="171" name="Freeform 185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72" name="Freeform 186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73" name="Freeform 18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74" name="Freeform 188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75" name="Freeform 189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76" name="Freeform 190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77" name="Freeform 191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78" name="Freeform 192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79" name="Freeform 193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0" name="Freeform 194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1" name="Freeform 19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2" name="Freeform 196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3" name="Freeform 197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4" name="Freeform 198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5" name="Freeform 199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6" name="Freeform 200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7" name="Freeform 201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8" name="Freeform 202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89" name="Freeform 20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0" name="Freeform 204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1" name="Freeform 205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2" name="Freeform 206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3" name="Freeform 207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4" name="Freeform 208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5" name="Freeform 209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6" name="Freeform 210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7" name="Freeform 21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8" name="Freeform 212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199" name="Freeform 213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0" name="Freeform 214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1" name="Freeform 215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2" name="Freeform 216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3" name="Freeform 217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4" name="Freeform 218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5" name="Freeform 219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6" name="Freeform 220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7" name="Freeform 221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8" name="Freeform 222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09" name="Freeform 223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0" name="Freeform 224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1" name="Freeform 225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2" name="Freeform 226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3" name="Freeform 227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4" name="Freeform 228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5" name="Freeform 229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6" name="Freeform 230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7" name="Freeform 231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8" name="Freeform 232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19" name="Freeform 233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0" name="Freeform 234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1" name="Freeform 235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2" name="Freeform 236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3" name="Freeform 237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4" name="Freeform 238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5" name="Freeform 239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6" name="Freeform 240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7" name="Freeform 241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8" name="Freeform 242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29" name="Freeform 243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0" name="Freeform 244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1" name="Freeform 245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2" name="Freeform 246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3" name="Freeform 247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4" name="Freeform 248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5" name="Freeform 249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6" name="Freeform 250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7" name="Freeform 251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8" name="Freeform 25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39" name="Freeform 253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0" name="Freeform 254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1" name="Freeform 255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2" name="Freeform 256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3" name="Freeform 257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4" name="Freeform 258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5" name="Freeform 259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6" name="Freeform 260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7" name="Freeform 261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8" name="Freeform 262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49" name="Freeform 263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0" name="Freeform 264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1" name="Freeform 265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2" name="Freeform 266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3" name="Freeform 267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4" name="Freeform 268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5" name="Freeform 269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6" name="Freeform 270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7" name="Freeform 271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8" name="Freeform 272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59" name="Freeform 273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0" name="Freeform 274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1" name="Freeform 275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2" name="Freeform 276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3" name="Freeform 277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4" name="Freeform 278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5" name="Freeform 279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6" name="Freeform 280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7" name="Freeform 281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8" name="Freeform 282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69" name="Freeform 283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0" name="Freeform 284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1" name="Freeform 285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2" name="Freeform 286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3" name="Freeform 287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4" name="Freeform 288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5" name="Freeform 289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6" name="Freeform 290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7" name="Freeform 291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8" name="Freeform 292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79" name="Freeform 293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0" name="Freeform 294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1" name="Freeform 295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2" name="Freeform 296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3" name="Freeform 297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4" name="Freeform 298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5" name="Freeform 299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6" name="Freeform 300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7" name="Freeform 301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8" name="Freeform 302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89" name="Freeform 303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0" name="Freeform 304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1" name="Freeform 305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2" name="Freeform 306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3" name="Freeform 307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4" name="Freeform 308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5" name="Freeform 309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6" name="Freeform 310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7" name="Freeform 311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8" name="Freeform 312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299" name="Freeform 313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0" name="Freeform 314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1" name="Freeform 315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2" name="Freeform 316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3" name="Freeform 317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4" name="Freeform 318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5" name="Freeform 319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6" name="Freeform 320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7" name="Freeform 321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8" name="Freeform 322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  <p:sp>
          <p:nvSpPr>
            <p:cNvPr id="309" name="Freeform 323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2400"/>
            </a:p>
          </p:txBody>
        </p:sp>
      </p:grpSp>
      <p:sp>
        <p:nvSpPr>
          <p:cNvPr id="310" name="TextBox 309"/>
          <p:cNvSpPr txBox="1"/>
          <p:nvPr/>
        </p:nvSpPr>
        <p:spPr>
          <a:xfrm>
            <a:off x="2617790" y="1040366"/>
            <a:ext cx="4087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>
                <a:latin typeface="Times New Roman" pitchFamily="18" charset="0"/>
                <a:cs typeface="Times New Roman" pitchFamily="18" charset="0"/>
              </a:rPr>
              <a:t>35462 + 27519  </a:t>
            </a:r>
            <a:r>
              <a:rPr lang="en-US" altLang="vi-VN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1" name="Text Box 6"/>
          <p:cNvSpPr txBox="1">
            <a:spLocks noChangeArrowheads="1"/>
          </p:cNvSpPr>
          <p:nvPr/>
        </p:nvSpPr>
        <p:spPr bwMode="auto">
          <a:xfrm>
            <a:off x="1370012" y="1980912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35462</a:t>
            </a:r>
          </a:p>
        </p:txBody>
      </p:sp>
      <p:sp>
        <p:nvSpPr>
          <p:cNvPr id="312" name="Text Box 7"/>
          <p:cNvSpPr txBox="1">
            <a:spLocks noChangeArrowheads="1"/>
          </p:cNvSpPr>
          <p:nvPr/>
        </p:nvSpPr>
        <p:spPr bwMode="auto">
          <a:xfrm>
            <a:off x="1389062" y="2696875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27519</a:t>
            </a:r>
            <a:r>
              <a:rPr lang="en-US" altLang="vi-VN" sz="40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Line 13"/>
          <p:cNvSpPr>
            <a:spLocks noChangeShapeType="1"/>
          </p:cNvSpPr>
          <p:nvPr/>
        </p:nvSpPr>
        <p:spPr bwMode="auto">
          <a:xfrm>
            <a:off x="1389062" y="3376391"/>
            <a:ext cx="147073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314" name="Text Box 35"/>
          <p:cNvSpPr txBox="1">
            <a:spLocks noChangeArrowheads="1"/>
          </p:cNvSpPr>
          <p:nvPr/>
        </p:nvSpPr>
        <p:spPr bwMode="auto">
          <a:xfrm>
            <a:off x="2617790" y="1828511"/>
            <a:ext cx="743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Text Box 52"/>
          <p:cNvSpPr txBox="1">
            <a:spLocks noChangeArrowheads="1"/>
          </p:cNvSpPr>
          <p:nvPr/>
        </p:nvSpPr>
        <p:spPr bwMode="auto">
          <a:xfrm>
            <a:off x="1066800" y="23431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pic>
        <p:nvPicPr>
          <p:cNvPr id="316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59988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6189375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35" descr="8184-003-02-1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87" y="617191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" name="TextBox 318"/>
          <p:cNvSpPr txBox="1"/>
          <p:nvPr/>
        </p:nvSpPr>
        <p:spPr>
          <a:xfrm>
            <a:off x="1383827" y="3486150"/>
            <a:ext cx="1520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62981</a:t>
            </a:r>
          </a:p>
        </p:txBody>
      </p:sp>
      <p:sp>
        <p:nvSpPr>
          <p:cNvPr id="320" name="TextBox 319"/>
          <p:cNvSpPr txBox="1"/>
          <p:nvPr/>
        </p:nvSpPr>
        <p:spPr>
          <a:xfrm>
            <a:off x="3276600" y="1937992"/>
            <a:ext cx="1830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Thử lại:</a:t>
            </a:r>
          </a:p>
        </p:txBody>
      </p:sp>
      <p:sp>
        <p:nvSpPr>
          <p:cNvPr id="321" name="Text Box 6"/>
          <p:cNvSpPr txBox="1">
            <a:spLocks noChangeArrowheads="1"/>
          </p:cNvSpPr>
          <p:nvPr/>
        </p:nvSpPr>
        <p:spPr bwMode="auto">
          <a:xfrm>
            <a:off x="5715000" y="1962150"/>
            <a:ext cx="1905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latin typeface="Times New Roman" pitchFamily="18" charset="0"/>
                <a:cs typeface="Times New Roman" pitchFamily="18" charset="0"/>
              </a:rPr>
              <a:t>62981</a:t>
            </a:r>
          </a:p>
          <a:p>
            <a:pPr eaLnBrk="1" hangingPunct="1">
              <a:spcBef>
                <a:spcPct val="50000"/>
              </a:spcBef>
            </a:pPr>
            <a:endParaRPr lang="en-US" alt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2" name="Text Box 7"/>
          <p:cNvSpPr txBox="1">
            <a:spLocks noChangeArrowheads="1"/>
          </p:cNvSpPr>
          <p:nvPr/>
        </p:nvSpPr>
        <p:spPr bwMode="auto">
          <a:xfrm>
            <a:off x="5734050" y="2678113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35462</a:t>
            </a:r>
            <a:r>
              <a:rPr lang="en-US" altLang="vi-VN" sz="40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Line 13"/>
          <p:cNvSpPr>
            <a:spLocks noChangeShapeType="1"/>
          </p:cNvSpPr>
          <p:nvPr/>
        </p:nvSpPr>
        <p:spPr bwMode="auto">
          <a:xfrm>
            <a:off x="5795217" y="3364825"/>
            <a:ext cx="144378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cs typeface="Times New Roman" pitchFamily="18" charset="0"/>
            </a:endParaRPr>
          </a:p>
        </p:txBody>
      </p:sp>
      <p:sp>
        <p:nvSpPr>
          <p:cNvPr id="324" name="Text Box 52"/>
          <p:cNvSpPr txBox="1">
            <a:spLocks noChangeArrowheads="1"/>
          </p:cNvSpPr>
          <p:nvPr/>
        </p:nvSpPr>
        <p:spPr bwMode="auto">
          <a:xfrm>
            <a:off x="5411788" y="232438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325" name="TextBox 324"/>
          <p:cNvSpPr txBox="1"/>
          <p:nvPr/>
        </p:nvSpPr>
        <p:spPr>
          <a:xfrm>
            <a:off x="5728815" y="3385999"/>
            <a:ext cx="15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27519</a:t>
            </a:r>
            <a:endParaRPr lang="en-US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6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310" grpId="0"/>
      <p:bldP spid="311" grpId="0"/>
      <p:bldP spid="312" grpId="0"/>
      <p:bldP spid="313" grpId="0" animBg="1"/>
      <p:bldP spid="315" grpId="0"/>
      <p:bldP spid="319" grpId="0"/>
      <p:bldP spid="320" grpId="0"/>
      <p:bldP spid="321" grpId="0"/>
      <p:bldP spid="322" grpId="0"/>
      <p:bldP spid="323" grpId="0" animBg="1"/>
      <p:bldP spid="324" grpId="0"/>
      <p:bldP spid="3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78B0F61-7355-48D7-B934-0784DA7B9B3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D30693A-4E22-42CC-A202-1546509BE00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984</Words>
  <Application>Microsoft Office PowerPoint</Application>
  <PresentationFormat>On-screen Show (16:9)</PresentationFormat>
  <Paragraphs>300</Paragraphs>
  <Slides>27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122</cp:revision>
  <dcterms:created xsi:type="dcterms:W3CDTF">2018-03-11T02:17:57Z</dcterms:created>
  <dcterms:modified xsi:type="dcterms:W3CDTF">2021-10-17T11:22:15Z</dcterms:modified>
</cp:coreProperties>
</file>