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3" r:id="rId4"/>
    <p:sldMasterId id="2147483735" r:id="rId5"/>
    <p:sldMasterId id="2147483748" r:id="rId6"/>
    <p:sldMasterId id="2147483760" r:id="rId7"/>
    <p:sldMasterId id="2147483762" r:id="rId8"/>
    <p:sldMasterId id="2147483767" r:id="rId9"/>
    <p:sldMasterId id="2147483780" r:id="rId10"/>
    <p:sldMasterId id="2147483792" r:id="rId11"/>
    <p:sldMasterId id="2147483805" r:id="rId12"/>
    <p:sldMasterId id="2147483817" r:id="rId13"/>
    <p:sldMasterId id="2147483825" r:id="rId14"/>
    <p:sldMasterId id="2147483837" r:id="rId15"/>
    <p:sldMasterId id="2147483850" r:id="rId16"/>
    <p:sldMasterId id="2147483862" r:id="rId17"/>
    <p:sldMasterId id="2147483875" r:id="rId18"/>
    <p:sldMasterId id="2147483888" r:id="rId19"/>
    <p:sldMasterId id="2147483901" r:id="rId20"/>
    <p:sldMasterId id="2147483914" r:id="rId21"/>
    <p:sldMasterId id="2147483927" r:id="rId22"/>
  </p:sldMasterIdLst>
  <p:notesMasterIdLst>
    <p:notesMasterId r:id="rId61"/>
  </p:notesMasterIdLst>
  <p:sldIdLst>
    <p:sldId id="349" r:id="rId23"/>
    <p:sldId id="258" r:id="rId24"/>
    <p:sldId id="348" r:id="rId25"/>
    <p:sldId id="277" r:id="rId26"/>
    <p:sldId id="315" r:id="rId27"/>
    <p:sldId id="316" r:id="rId28"/>
    <p:sldId id="350" r:id="rId29"/>
    <p:sldId id="376" r:id="rId30"/>
    <p:sldId id="352" r:id="rId31"/>
    <p:sldId id="351" r:id="rId32"/>
    <p:sldId id="353" r:id="rId33"/>
    <p:sldId id="354" r:id="rId34"/>
    <p:sldId id="356" r:id="rId35"/>
    <p:sldId id="355" r:id="rId36"/>
    <p:sldId id="357" r:id="rId37"/>
    <p:sldId id="358" r:id="rId38"/>
    <p:sldId id="359" r:id="rId39"/>
    <p:sldId id="360" r:id="rId40"/>
    <p:sldId id="377" r:id="rId41"/>
    <p:sldId id="362" r:id="rId42"/>
    <p:sldId id="363" r:id="rId43"/>
    <p:sldId id="364" r:id="rId44"/>
    <p:sldId id="378" r:id="rId45"/>
    <p:sldId id="379" r:id="rId46"/>
    <p:sldId id="380" r:id="rId47"/>
    <p:sldId id="365" r:id="rId48"/>
    <p:sldId id="366" r:id="rId49"/>
    <p:sldId id="368" r:id="rId50"/>
    <p:sldId id="367" r:id="rId51"/>
    <p:sldId id="369" r:id="rId52"/>
    <p:sldId id="370" r:id="rId53"/>
    <p:sldId id="372" r:id="rId54"/>
    <p:sldId id="381" r:id="rId55"/>
    <p:sldId id="373" r:id="rId56"/>
    <p:sldId id="308" r:id="rId57"/>
    <p:sldId id="371" r:id="rId58"/>
    <p:sldId id="374" r:id="rId59"/>
    <p:sldId id="375" r:id="rId60"/>
  </p:sldIdLst>
  <p:sldSz cx="12192000" cy="6858000"/>
  <p:notesSz cx="6858000" cy="9144000"/>
  <p:defaultTextStyle>
    <a:defPPr>
      <a:defRPr lang="en-US"/>
    </a:defPPr>
    <a:lvl1pPr marL="0" algn="l" defTabSz="455661" rtl="0" eaLnBrk="1" latinLnBrk="0" hangingPunct="1">
      <a:defRPr sz="1800" kern="1200">
        <a:solidFill>
          <a:schemeClr val="tx1"/>
        </a:solidFill>
        <a:latin typeface="+mn-lt"/>
        <a:ea typeface="+mn-ea"/>
        <a:cs typeface="+mn-cs"/>
      </a:defRPr>
    </a:lvl1pPr>
    <a:lvl2pPr marL="455661" algn="l" defTabSz="455661" rtl="0" eaLnBrk="1" latinLnBrk="0" hangingPunct="1">
      <a:defRPr sz="1800" kern="1200">
        <a:solidFill>
          <a:schemeClr val="tx1"/>
        </a:solidFill>
        <a:latin typeface="+mn-lt"/>
        <a:ea typeface="+mn-ea"/>
        <a:cs typeface="+mn-cs"/>
      </a:defRPr>
    </a:lvl2pPr>
    <a:lvl3pPr marL="911323" algn="l" defTabSz="455661" rtl="0" eaLnBrk="1" latinLnBrk="0" hangingPunct="1">
      <a:defRPr sz="1800" kern="1200">
        <a:solidFill>
          <a:schemeClr val="tx1"/>
        </a:solidFill>
        <a:latin typeface="+mn-lt"/>
        <a:ea typeface="+mn-ea"/>
        <a:cs typeface="+mn-cs"/>
      </a:defRPr>
    </a:lvl3pPr>
    <a:lvl4pPr marL="1366981" algn="l" defTabSz="455661" rtl="0" eaLnBrk="1" latinLnBrk="0" hangingPunct="1">
      <a:defRPr sz="1800" kern="1200">
        <a:solidFill>
          <a:schemeClr val="tx1"/>
        </a:solidFill>
        <a:latin typeface="+mn-lt"/>
        <a:ea typeface="+mn-ea"/>
        <a:cs typeface="+mn-cs"/>
      </a:defRPr>
    </a:lvl4pPr>
    <a:lvl5pPr marL="1822630" algn="l" defTabSz="455661" rtl="0" eaLnBrk="1" latinLnBrk="0" hangingPunct="1">
      <a:defRPr sz="1800" kern="1200">
        <a:solidFill>
          <a:schemeClr val="tx1"/>
        </a:solidFill>
        <a:latin typeface="+mn-lt"/>
        <a:ea typeface="+mn-ea"/>
        <a:cs typeface="+mn-cs"/>
      </a:defRPr>
    </a:lvl5pPr>
    <a:lvl6pPr marL="2278287" algn="l" defTabSz="455661" rtl="0" eaLnBrk="1" latinLnBrk="0" hangingPunct="1">
      <a:defRPr sz="1800" kern="1200">
        <a:solidFill>
          <a:schemeClr val="tx1"/>
        </a:solidFill>
        <a:latin typeface="+mn-lt"/>
        <a:ea typeface="+mn-ea"/>
        <a:cs typeface="+mn-cs"/>
      </a:defRPr>
    </a:lvl6pPr>
    <a:lvl7pPr marL="2733947" algn="l" defTabSz="455661" rtl="0" eaLnBrk="1" latinLnBrk="0" hangingPunct="1">
      <a:defRPr sz="1800" kern="1200">
        <a:solidFill>
          <a:schemeClr val="tx1"/>
        </a:solidFill>
        <a:latin typeface="+mn-lt"/>
        <a:ea typeface="+mn-ea"/>
        <a:cs typeface="+mn-cs"/>
      </a:defRPr>
    </a:lvl7pPr>
    <a:lvl8pPr marL="3189606" algn="l" defTabSz="455661" rtl="0" eaLnBrk="1" latinLnBrk="0" hangingPunct="1">
      <a:defRPr sz="1800" kern="1200">
        <a:solidFill>
          <a:schemeClr val="tx1"/>
        </a:solidFill>
        <a:latin typeface="+mn-lt"/>
        <a:ea typeface="+mn-ea"/>
        <a:cs typeface="+mn-cs"/>
      </a:defRPr>
    </a:lvl8pPr>
    <a:lvl9pPr marL="3645254" algn="l" defTabSz="455661"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ECFC0-1F77-405F-9351-A3CC9AAA6CA1}"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5E2B3-70EA-4BD2-8B36-C688BDC7C490}" type="slidenum">
              <a:rPr lang="en-US" smtClean="0"/>
              <a:t>‹#›</a:t>
            </a:fld>
            <a:endParaRPr lang="en-US"/>
          </a:p>
        </p:txBody>
      </p:sp>
    </p:spTree>
    <p:extLst>
      <p:ext uri="{BB962C8B-B14F-4D97-AF65-F5344CB8AC3E}">
        <p14:creationId xmlns:p14="http://schemas.microsoft.com/office/powerpoint/2010/main" val="2189561651"/>
      </p:ext>
    </p:extLst>
  </p:cSld>
  <p:clrMap bg1="lt1" tx1="dk1" bg2="lt2" tx2="dk2" accent1="accent1" accent2="accent2" accent3="accent3" accent4="accent4" accent5="accent5" accent6="accent6" hlink="hlink" folHlink="folHlink"/>
  <p:notesStyle>
    <a:lvl1pPr marL="0" algn="l" defTabSz="911323" rtl="0" eaLnBrk="1" latinLnBrk="0" hangingPunct="1">
      <a:defRPr sz="1200" kern="1200">
        <a:solidFill>
          <a:schemeClr val="tx1"/>
        </a:solidFill>
        <a:latin typeface="+mn-lt"/>
        <a:ea typeface="+mn-ea"/>
        <a:cs typeface="+mn-cs"/>
      </a:defRPr>
    </a:lvl1pPr>
    <a:lvl2pPr marL="455661" algn="l" defTabSz="911323" rtl="0" eaLnBrk="1" latinLnBrk="0" hangingPunct="1">
      <a:defRPr sz="1200" kern="1200">
        <a:solidFill>
          <a:schemeClr val="tx1"/>
        </a:solidFill>
        <a:latin typeface="+mn-lt"/>
        <a:ea typeface="+mn-ea"/>
        <a:cs typeface="+mn-cs"/>
      </a:defRPr>
    </a:lvl2pPr>
    <a:lvl3pPr marL="911323" algn="l" defTabSz="911323" rtl="0" eaLnBrk="1" latinLnBrk="0" hangingPunct="1">
      <a:defRPr sz="1200" kern="1200">
        <a:solidFill>
          <a:schemeClr val="tx1"/>
        </a:solidFill>
        <a:latin typeface="+mn-lt"/>
        <a:ea typeface="+mn-ea"/>
        <a:cs typeface="+mn-cs"/>
      </a:defRPr>
    </a:lvl3pPr>
    <a:lvl4pPr marL="1366981" algn="l" defTabSz="911323" rtl="0" eaLnBrk="1" latinLnBrk="0" hangingPunct="1">
      <a:defRPr sz="1200" kern="1200">
        <a:solidFill>
          <a:schemeClr val="tx1"/>
        </a:solidFill>
        <a:latin typeface="+mn-lt"/>
        <a:ea typeface="+mn-ea"/>
        <a:cs typeface="+mn-cs"/>
      </a:defRPr>
    </a:lvl4pPr>
    <a:lvl5pPr marL="1822630" algn="l" defTabSz="911323" rtl="0" eaLnBrk="1" latinLnBrk="0" hangingPunct="1">
      <a:defRPr sz="1200" kern="1200">
        <a:solidFill>
          <a:schemeClr val="tx1"/>
        </a:solidFill>
        <a:latin typeface="+mn-lt"/>
        <a:ea typeface="+mn-ea"/>
        <a:cs typeface="+mn-cs"/>
      </a:defRPr>
    </a:lvl5pPr>
    <a:lvl6pPr marL="2278287" algn="l" defTabSz="911323" rtl="0" eaLnBrk="1" latinLnBrk="0" hangingPunct="1">
      <a:defRPr sz="1200" kern="1200">
        <a:solidFill>
          <a:schemeClr val="tx1"/>
        </a:solidFill>
        <a:latin typeface="+mn-lt"/>
        <a:ea typeface="+mn-ea"/>
        <a:cs typeface="+mn-cs"/>
      </a:defRPr>
    </a:lvl6pPr>
    <a:lvl7pPr marL="2733947" algn="l" defTabSz="911323" rtl="0" eaLnBrk="1" latinLnBrk="0" hangingPunct="1">
      <a:defRPr sz="1200" kern="1200">
        <a:solidFill>
          <a:schemeClr val="tx1"/>
        </a:solidFill>
        <a:latin typeface="+mn-lt"/>
        <a:ea typeface="+mn-ea"/>
        <a:cs typeface="+mn-cs"/>
      </a:defRPr>
    </a:lvl7pPr>
    <a:lvl8pPr marL="3189606" algn="l" defTabSz="911323" rtl="0" eaLnBrk="1" latinLnBrk="0" hangingPunct="1">
      <a:defRPr sz="1200" kern="1200">
        <a:solidFill>
          <a:schemeClr val="tx1"/>
        </a:solidFill>
        <a:latin typeface="+mn-lt"/>
        <a:ea typeface="+mn-ea"/>
        <a:cs typeface="+mn-cs"/>
      </a:defRPr>
    </a:lvl8pPr>
    <a:lvl9pPr marL="3645254" algn="l" defTabSz="91132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a:t>
            </a:fld>
            <a:endParaRPr lang="zh-CN" altLang="en-US" dirty="0">
              <a:solidFill>
                <a:prstClr val="black"/>
              </a:solidFill>
            </a:endParaRPr>
          </a:p>
        </p:txBody>
      </p:sp>
    </p:spTree>
    <p:extLst>
      <p:ext uri="{BB962C8B-B14F-4D97-AF65-F5344CB8AC3E}">
        <p14:creationId xmlns:p14="http://schemas.microsoft.com/office/powerpoint/2010/main" val="847865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99192b66e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e99192b66e_1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e99192b66e_1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18</a:t>
            </a:fld>
            <a:endParaRPr/>
          </a:p>
        </p:txBody>
      </p:sp>
    </p:spTree>
    <p:extLst>
      <p:ext uri="{BB962C8B-B14F-4D97-AF65-F5344CB8AC3E}">
        <p14:creationId xmlns:p14="http://schemas.microsoft.com/office/powerpoint/2010/main" val="259815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99192b66e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e99192b66e_1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e99192b66e_1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solidFill>
                  <a:prstClr val="black"/>
                </a:solidFill>
              </a:rPr>
              <a:pPr>
                <a:buSzPts val="1400"/>
              </a:pPr>
              <a:t>19</a:t>
            </a:fld>
            <a:endParaRPr>
              <a:solidFill>
                <a:prstClr val="black"/>
              </a:solidFill>
            </a:endParaRPr>
          </a:p>
        </p:txBody>
      </p:sp>
    </p:spTree>
    <p:extLst>
      <p:ext uri="{BB962C8B-B14F-4D97-AF65-F5344CB8AC3E}">
        <p14:creationId xmlns:p14="http://schemas.microsoft.com/office/powerpoint/2010/main" val="57584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99192b66e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e99192b66e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e99192b66e_1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20</a:t>
            </a:fld>
            <a:endParaRPr/>
          </a:p>
        </p:txBody>
      </p:sp>
    </p:spTree>
    <p:extLst>
      <p:ext uri="{BB962C8B-B14F-4D97-AF65-F5344CB8AC3E}">
        <p14:creationId xmlns:p14="http://schemas.microsoft.com/office/powerpoint/2010/main" val="174769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99192b66e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e99192b66e_1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e99192b66e_1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21</a:t>
            </a:fld>
            <a:endParaRPr/>
          </a:p>
        </p:txBody>
      </p:sp>
    </p:spTree>
    <p:extLst>
      <p:ext uri="{BB962C8B-B14F-4D97-AF65-F5344CB8AC3E}">
        <p14:creationId xmlns:p14="http://schemas.microsoft.com/office/powerpoint/2010/main" val="128106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99192b66e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e99192b66e_1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e99192b66e_1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solidFill>
                  <a:prstClr val="black"/>
                </a:solidFill>
              </a:rPr>
              <a:pPr>
                <a:buSzPts val="1400"/>
              </a:pPr>
              <a:t>23</a:t>
            </a:fld>
            <a:endParaRPr>
              <a:solidFill>
                <a:prstClr val="black"/>
              </a:solidFill>
            </a:endParaRPr>
          </a:p>
        </p:txBody>
      </p:sp>
    </p:spTree>
    <p:extLst>
      <p:ext uri="{BB962C8B-B14F-4D97-AF65-F5344CB8AC3E}">
        <p14:creationId xmlns:p14="http://schemas.microsoft.com/office/powerpoint/2010/main" val="4889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99192b66e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e99192b66e_1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e99192b66e_1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solidFill>
                  <a:prstClr val="black"/>
                </a:solidFill>
              </a:rPr>
              <a:pPr>
                <a:buSzPts val="1400"/>
              </a:pPr>
              <a:t>24</a:t>
            </a:fld>
            <a:endParaRPr>
              <a:solidFill>
                <a:prstClr val="black"/>
              </a:solidFill>
            </a:endParaRPr>
          </a:p>
        </p:txBody>
      </p:sp>
    </p:spTree>
    <p:extLst>
      <p:ext uri="{BB962C8B-B14F-4D97-AF65-F5344CB8AC3E}">
        <p14:creationId xmlns:p14="http://schemas.microsoft.com/office/powerpoint/2010/main" val="88369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99192b66e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e99192b66e_1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e99192b66e_1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solidFill>
                  <a:prstClr val="black"/>
                </a:solidFill>
              </a:rPr>
              <a:pPr>
                <a:buSzPts val="1400"/>
              </a:pPr>
              <a:t>25</a:t>
            </a:fld>
            <a:endParaRPr>
              <a:solidFill>
                <a:prstClr val="black"/>
              </a:solidFill>
            </a:endParaRPr>
          </a:p>
        </p:txBody>
      </p:sp>
    </p:spTree>
    <p:extLst>
      <p:ext uri="{BB962C8B-B14F-4D97-AF65-F5344CB8AC3E}">
        <p14:creationId xmlns:p14="http://schemas.microsoft.com/office/powerpoint/2010/main" val="1598165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99192b66e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e99192b66e_1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e99192b66e_1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26</a:t>
            </a:fld>
            <a:endParaRPr/>
          </a:p>
        </p:txBody>
      </p:sp>
    </p:spTree>
    <p:extLst>
      <p:ext uri="{BB962C8B-B14F-4D97-AF65-F5344CB8AC3E}">
        <p14:creationId xmlns:p14="http://schemas.microsoft.com/office/powerpoint/2010/main" val="149711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solidFill>
                  <a:prstClr val="black"/>
                </a:solidFill>
                <a:ea typeface="宋体"/>
              </a:rPr>
              <a:pPr/>
              <a:t>27</a:t>
            </a:fld>
            <a:endParaRPr lang="zh-CN" altLang="en-US">
              <a:solidFill>
                <a:prstClr val="black"/>
              </a:solidFill>
              <a:ea typeface="宋体"/>
            </a:endParaRPr>
          </a:p>
        </p:txBody>
      </p:sp>
    </p:spTree>
    <p:extLst>
      <p:ext uri="{BB962C8B-B14F-4D97-AF65-F5344CB8AC3E}">
        <p14:creationId xmlns:p14="http://schemas.microsoft.com/office/powerpoint/2010/main" val="180678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99192b66e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e99192b66e_1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e99192b66e_1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29</a:t>
            </a:fld>
            <a:endParaRPr/>
          </a:p>
        </p:txBody>
      </p:sp>
    </p:spTree>
    <p:extLst>
      <p:ext uri="{BB962C8B-B14F-4D97-AF65-F5344CB8AC3E}">
        <p14:creationId xmlns:p14="http://schemas.microsoft.com/office/powerpoint/2010/main" val="37346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ea typeface="宋体"/>
              </a:rPr>
              <a:pPr/>
              <a:t>7</a:t>
            </a:fld>
            <a:endParaRPr lang="zh-CN" altLang="en-US">
              <a:solidFill>
                <a:prstClr val="black"/>
              </a:solidFill>
              <a:ea typeface="宋体"/>
            </a:endParaRPr>
          </a:p>
        </p:txBody>
      </p:sp>
    </p:spTree>
    <p:extLst>
      <p:ext uri="{BB962C8B-B14F-4D97-AF65-F5344CB8AC3E}">
        <p14:creationId xmlns:p14="http://schemas.microsoft.com/office/powerpoint/2010/main" val="2018434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30</a:t>
            </a:fld>
            <a:endParaRPr lang="zh-CN" altLang="en-US" dirty="0">
              <a:solidFill>
                <a:prstClr val="black"/>
              </a:solidFill>
            </a:endParaRPr>
          </a:p>
        </p:txBody>
      </p:sp>
    </p:spTree>
    <p:extLst>
      <p:ext uri="{BB962C8B-B14F-4D97-AF65-F5344CB8AC3E}">
        <p14:creationId xmlns:p14="http://schemas.microsoft.com/office/powerpoint/2010/main" val="5988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xfrm>
            <a:off x="381000" y="685800"/>
            <a:ext cx="6096000" cy="3429000"/>
          </a:xfrm>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5696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81000" y="685800"/>
            <a:ext cx="6096000" cy="3429000"/>
          </a:xfrm>
        </p:spPr>
      </p:sp>
      <p:sp>
        <p:nvSpPr>
          <p:cNvPr id="53251" name="文本占位符 532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34</a:t>
            </a:fld>
            <a:endParaRPr lang="zh-CN" altLang="en-US" dirty="0">
              <a:solidFill>
                <a:prstClr val="black"/>
              </a:solidFill>
            </a:endParaRPr>
          </a:p>
        </p:txBody>
      </p:sp>
    </p:spTree>
    <p:extLst>
      <p:ext uri="{BB962C8B-B14F-4D97-AF65-F5344CB8AC3E}">
        <p14:creationId xmlns:p14="http://schemas.microsoft.com/office/powerpoint/2010/main" val="396835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81000" y="685800"/>
            <a:ext cx="6096000" cy="3429000"/>
          </a:xfrm>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36</a:t>
            </a:fld>
            <a:endParaRPr lang="zh-CN" altLang="en-US" dirty="0">
              <a:solidFill>
                <a:prstClr val="black"/>
              </a:solidFill>
            </a:endParaRPr>
          </a:p>
        </p:txBody>
      </p:sp>
    </p:spTree>
    <p:extLst>
      <p:ext uri="{BB962C8B-B14F-4D97-AF65-F5344CB8AC3E}">
        <p14:creationId xmlns:p14="http://schemas.microsoft.com/office/powerpoint/2010/main" val="1447125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xfrm>
            <a:off x="381000" y="685800"/>
            <a:ext cx="6096000" cy="3429000"/>
          </a:xfrm>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37</a:t>
            </a:fld>
            <a:endParaRPr lang="zh-CN" altLang="en-US" dirty="0">
              <a:solidFill>
                <a:prstClr val="black"/>
              </a:solidFill>
            </a:endParaRPr>
          </a:p>
        </p:txBody>
      </p:sp>
    </p:spTree>
    <p:extLst>
      <p:ext uri="{BB962C8B-B14F-4D97-AF65-F5344CB8AC3E}">
        <p14:creationId xmlns:p14="http://schemas.microsoft.com/office/powerpoint/2010/main" val="275515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xfrm>
            <a:off x="381000" y="685800"/>
            <a:ext cx="6096000" cy="3429000"/>
          </a:xfrm>
        </p:spPr>
      </p:sp>
      <p:sp>
        <p:nvSpPr>
          <p:cNvPr id="86019" name="文本占位符 860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38</a:t>
            </a:fld>
            <a:endParaRPr lang="zh-CN" altLang="en-US" dirty="0">
              <a:solidFill>
                <a:prstClr val="black"/>
              </a:solidFill>
            </a:endParaRPr>
          </a:p>
        </p:txBody>
      </p:sp>
    </p:spTree>
    <p:extLst>
      <p:ext uri="{BB962C8B-B14F-4D97-AF65-F5344CB8AC3E}">
        <p14:creationId xmlns:p14="http://schemas.microsoft.com/office/powerpoint/2010/main" val="5229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133302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xfrm>
            <a:off x="381000" y="685800"/>
            <a:ext cx="6096000" cy="3429000"/>
          </a:xfrm>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9</a:t>
            </a:fld>
            <a:endParaRPr lang="zh-CN" altLang="en-US" dirty="0">
              <a:solidFill>
                <a:prstClr val="black"/>
              </a:solidFill>
            </a:endParaRPr>
          </a:p>
        </p:txBody>
      </p:sp>
    </p:spTree>
    <p:extLst>
      <p:ext uri="{BB962C8B-B14F-4D97-AF65-F5344CB8AC3E}">
        <p14:creationId xmlns:p14="http://schemas.microsoft.com/office/powerpoint/2010/main" val="1540507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247778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99192b66e_1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e99192b66e_1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e99192b66e_1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13</a:t>
            </a:fld>
            <a:endParaRPr/>
          </a:p>
        </p:txBody>
      </p:sp>
    </p:spTree>
    <p:extLst>
      <p:ext uri="{BB962C8B-B14F-4D97-AF65-F5344CB8AC3E}">
        <p14:creationId xmlns:p14="http://schemas.microsoft.com/office/powerpoint/2010/main" val="118474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81000" y="685800"/>
            <a:ext cx="6096000" cy="3429000"/>
          </a:xfrm>
        </p:spPr>
      </p:sp>
      <p:sp>
        <p:nvSpPr>
          <p:cNvPr id="54275" name="文本占位符 542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15</a:t>
            </a:fld>
            <a:endParaRPr lang="zh-CN" altLang="en-US" dirty="0">
              <a:solidFill>
                <a:prstClr val="black"/>
              </a:solidFill>
            </a:endParaRPr>
          </a:p>
        </p:txBody>
      </p:sp>
    </p:spTree>
    <p:extLst>
      <p:ext uri="{BB962C8B-B14F-4D97-AF65-F5344CB8AC3E}">
        <p14:creationId xmlns:p14="http://schemas.microsoft.com/office/powerpoint/2010/main" val="339094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ea typeface="宋体"/>
              </a:rPr>
              <a:pPr/>
              <a:t>16</a:t>
            </a:fld>
            <a:endParaRPr lang="zh-CN" altLang="en-US">
              <a:solidFill>
                <a:prstClr val="black"/>
              </a:solidFill>
              <a:ea typeface="宋体"/>
            </a:endParaRPr>
          </a:p>
        </p:txBody>
      </p:sp>
    </p:spTree>
    <p:extLst>
      <p:ext uri="{BB962C8B-B14F-4D97-AF65-F5344CB8AC3E}">
        <p14:creationId xmlns:p14="http://schemas.microsoft.com/office/powerpoint/2010/main" val="48813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81000" y="685800"/>
            <a:ext cx="6096000" cy="3429000"/>
          </a:xfrm>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17</a:t>
            </a:fld>
            <a:endParaRPr lang="zh-CN" altLang="en-US" dirty="0">
              <a:solidFill>
                <a:prstClr val="black"/>
              </a:solidFill>
            </a:endParaRPr>
          </a:p>
        </p:txBody>
      </p:sp>
    </p:spTree>
    <p:extLst>
      <p:ext uri="{BB962C8B-B14F-4D97-AF65-F5344CB8AC3E}">
        <p14:creationId xmlns:p14="http://schemas.microsoft.com/office/powerpoint/2010/main" val="65931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5661" indent="0" algn="ctr">
              <a:buNone/>
              <a:defRPr sz="2000"/>
            </a:lvl2pPr>
            <a:lvl3pPr marL="911323" indent="0" algn="ctr">
              <a:buNone/>
              <a:defRPr sz="1800"/>
            </a:lvl3pPr>
            <a:lvl4pPr marL="1366981" indent="0" algn="ctr">
              <a:buNone/>
              <a:defRPr sz="1600"/>
            </a:lvl4pPr>
            <a:lvl5pPr marL="1822630" indent="0" algn="ctr">
              <a:buNone/>
              <a:defRPr sz="1600"/>
            </a:lvl5pPr>
            <a:lvl6pPr marL="2278287" indent="0" algn="ctr">
              <a:buNone/>
              <a:defRPr sz="1600"/>
            </a:lvl6pPr>
            <a:lvl7pPr marL="2733947" indent="0" algn="ctr">
              <a:buNone/>
              <a:defRPr sz="1600"/>
            </a:lvl7pPr>
            <a:lvl8pPr marL="3189606" indent="0" algn="ctr">
              <a:buNone/>
              <a:defRPr sz="1600"/>
            </a:lvl8pPr>
            <a:lvl9pPr marL="364525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6763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2537791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0802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3912" indent="0">
              <a:buNone/>
              <a:defRPr sz="1200">
                <a:solidFill>
                  <a:schemeClr val="tx1">
                    <a:tint val="75000"/>
                  </a:schemeClr>
                </a:solidFill>
              </a:defRPr>
            </a:lvl2pPr>
            <a:lvl3pPr marL="607846" indent="0">
              <a:buNone/>
              <a:defRPr sz="1100">
                <a:solidFill>
                  <a:schemeClr val="tx1">
                    <a:tint val="75000"/>
                  </a:schemeClr>
                </a:solidFill>
              </a:defRPr>
            </a:lvl3pPr>
            <a:lvl4pPr marL="911782" indent="0">
              <a:buNone/>
              <a:defRPr sz="900">
                <a:solidFill>
                  <a:schemeClr val="tx1">
                    <a:tint val="75000"/>
                  </a:schemeClr>
                </a:solidFill>
              </a:defRPr>
            </a:lvl4pPr>
            <a:lvl5pPr marL="1215701" indent="0">
              <a:buNone/>
              <a:defRPr sz="900">
                <a:solidFill>
                  <a:schemeClr val="tx1">
                    <a:tint val="75000"/>
                  </a:schemeClr>
                </a:solidFill>
              </a:defRPr>
            </a:lvl5pPr>
            <a:lvl6pPr marL="1519627" indent="0">
              <a:buNone/>
              <a:defRPr sz="900">
                <a:solidFill>
                  <a:schemeClr val="tx1">
                    <a:tint val="75000"/>
                  </a:schemeClr>
                </a:solidFill>
              </a:defRPr>
            </a:lvl6pPr>
            <a:lvl7pPr marL="1823547" indent="0">
              <a:buNone/>
              <a:defRPr sz="900">
                <a:solidFill>
                  <a:schemeClr val="tx1">
                    <a:tint val="75000"/>
                  </a:schemeClr>
                </a:solidFill>
              </a:defRPr>
            </a:lvl7pPr>
            <a:lvl8pPr marL="2127472" indent="0">
              <a:buNone/>
              <a:defRPr sz="900">
                <a:solidFill>
                  <a:schemeClr val="tx1">
                    <a:tint val="75000"/>
                  </a:schemeClr>
                </a:solidFill>
              </a:defRPr>
            </a:lvl8pPr>
            <a:lvl9pPr marL="2431402"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1828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47"/>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1" y="1066847"/>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919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48" y="1023409"/>
            <a:ext cx="2693459" cy="426508"/>
          </a:xfrm>
        </p:spPr>
        <p:txBody>
          <a:bodyPr anchor="b"/>
          <a:lstStyle>
            <a:lvl1pPr marL="0" indent="0">
              <a:buNone/>
              <a:defRPr sz="1600" b="1"/>
            </a:lvl1pPr>
            <a:lvl2pPr marL="303912" indent="0">
              <a:buNone/>
              <a:defRPr sz="1300" b="1"/>
            </a:lvl2pPr>
            <a:lvl3pPr marL="607846" indent="0">
              <a:buNone/>
              <a:defRPr sz="1200" b="1"/>
            </a:lvl3pPr>
            <a:lvl4pPr marL="911782" indent="0">
              <a:buNone/>
              <a:defRPr sz="1100" b="1"/>
            </a:lvl4pPr>
            <a:lvl5pPr marL="1215701" indent="0">
              <a:buNone/>
              <a:defRPr sz="1100" b="1"/>
            </a:lvl5pPr>
            <a:lvl6pPr marL="1519627" indent="0">
              <a:buNone/>
              <a:defRPr sz="1100" b="1"/>
            </a:lvl6pPr>
            <a:lvl7pPr marL="1823547" indent="0">
              <a:buNone/>
              <a:defRPr sz="1100" b="1"/>
            </a:lvl7pPr>
            <a:lvl8pPr marL="2127472" indent="0">
              <a:buNone/>
              <a:defRPr sz="1100" b="1"/>
            </a:lvl8pPr>
            <a:lvl9pPr marL="2431402"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48"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31" y="1023409"/>
            <a:ext cx="2694517" cy="426508"/>
          </a:xfrm>
        </p:spPr>
        <p:txBody>
          <a:bodyPr anchor="b"/>
          <a:lstStyle>
            <a:lvl1pPr marL="0" indent="0">
              <a:buNone/>
              <a:defRPr sz="1600" b="1"/>
            </a:lvl1pPr>
            <a:lvl2pPr marL="303912" indent="0">
              <a:buNone/>
              <a:defRPr sz="1300" b="1"/>
            </a:lvl2pPr>
            <a:lvl3pPr marL="607846" indent="0">
              <a:buNone/>
              <a:defRPr sz="1200" b="1"/>
            </a:lvl3pPr>
            <a:lvl4pPr marL="911782" indent="0">
              <a:buNone/>
              <a:defRPr sz="1100" b="1"/>
            </a:lvl4pPr>
            <a:lvl5pPr marL="1215701" indent="0">
              <a:buNone/>
              <a:defRPr sz="1100" b="1"/>
            </a:lvl5pPr>
            <a:lvl6pPr marL="1519627" indent="0">
              <a:buNone/>
              <a:defRPr sz="1100" b="1"/>
            </a:lvl6pPr>
            <a:lvl7pPr marL="1823547" indent="0">
              <a:buNone/>
              <a:defRPr sz="1100" b="1"/>
            </a:lvl7pPr>
            <a:lvl8pPr marL="2127472" indent="0">
              <a:buNone/>
              <a:defRPr sz="1100" b="1"/>
            </a:lvl8pPr>
            <a:lvl9pPr marL="2431402"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31"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608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109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1846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4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82"/>
            <a:ext cx="2005542" cy="3127375"/>
          </a:xfrm>
        </p:spPr>
        <p:txBody>
          <a:bodyPr/>
          <a:lstStyle>
            <a:lvl1pPr marL="0" indent="0">
              <a:buNone/>
              <a:defRPr sz="900"/>
            </a:lvl1pPr>
            <a:lvl2pPr marL="303912" indent="0">
              <a:buNone/>
              <a:defRPr sz="800"/>
            </a:lvl2pPr>
            <a:lvl3pPr marL="607846" indent="0">
              <a:buNone/>
              <a:defRPr sz="700"/>
            </a:lvl3pPr>
            <a:lvl4pPr marL="911782" indent="0">
              <a:buNone/>
              <a:defRPr sz="600"/>
            </a:lvl4pPr>
            <a:lvl5pPr marL="1215701" indent="0">
              <a:buNone/>
              <a:defRPr sz="600"/>
            </a:lvl5pPr>
            <a:lvl6pPr marL="1519627" indent="0">
              <a:buNone/>
              <a:defRPr sz="600"/>
            </a:lvl6pPr>
            <a:lvl7pPr marL="1823547" indent="0">
              <a:buNone/>
              <a:defRPr sz="600"/>
            </a:lvl7pPr>
            <a:lvl8pPr marL="2127472" indent="0">
              <a:buNone/>
              <a:defRPr sz="600"/>
            </a:lvl8pPr>
            <a:lvl9pPr marL="243140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95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8"/>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3912" indent="0">
              <a:buNone/>
              <a:defRPr sz="1900"/>
            </a:lvl2pPr>
            <a:lvl3pPr marL="607846" indent="0">
              <a:buNone/>
              <a:defRPr sz="1600"/>
            </a:lvl3pPr>
            <a:lvl4pPr marL="911782" indent="0">
              <a:buNone/>
              <a:defRPr sz="1300"/>
            </a:lvl4pPr>
            <a:lvl5pPr marL="1215701" indent="0">
              <a:buNone/>
              <a:defRPr sz="1300"/>
            </a:lvl5pPr>
            <a:lvl6pPr marL="1519627" indent="0">
              <a:buNone/>
              <a:defRPr sz="1300"/>
            </a:lvl6pPr>
            <a:lvl7pPr marL="1823547" indent="0">
              <a:buNone/>
              <a:defRPr sz="1300"/>
            </a:lvl7pPr>
            <a:lvl8pPr marL="2127472" indent="0">
              <a:buNone/>
              <a:defRPr sz="1300"/>
            </a:lvl8pPr>
            <a:lvl9pPr marL="2431402" indent="0">
              <a:buNone/>
              <a:defRPr sz="1300"/>
            </a:lvl9pPr>
          </a:lstStyle>
          <a:p>
            <a:endParaRPr lang="en-US"/>
          </a:p>
        </p:txBody>
      </p:sp>
      <p:sp>
        <p:nvSpPr>
          <p:cNvPr id="4" name="Text Placeholder 3"/>
          <p:cNvSpPr>
            <a:spLocks noGrp="1"/>
          </p:cNvSpPr>
          <p:nvPr>
            <p:ph type="body" sz="half" idx="2"/>
          </p:nvPr>
        </p:nvSpPr>
        <p:spPr>
          <a:xfrm>
            <a:off x="1194859" y="3578273"/>
            <a:ext cx="3657600" cy="536575"/>
          </a:xfrm>
        </p:spPr>
        <p:txBody>
          <a:bodyPr/>
          <a:lstStyle>
            <a:lvl1pPr marL="0" indent="0">
              <a:buNone/>
              <a:defRPr sz="900"/>
            </a:lvl1pPr>
            <a:lvl2pPr marL="303912" indent="0">
              <a:buNone/>
              <a:defRPr sz="800"/>
            </a:lvl2pPr>
            <a:lvl3pPr marL="607846" indent="0">
              <a:buNone/>
              <a:defRPr sz="700"/>
            </a:lvl3pPr>
            <a:lvl4pPr marL="911782" indent="0">
              <a:buNone/>
              <a:defRPr sz="600"/>
            </a:lvl4pPr>
            <a:lvl5pPr marL="1215701" indent="0">
              <a:buNone/>
              <a:defRPr sz="600"/>
            </a:lvl5pPr>
            <a:lvl6pPr marL="1519627" indent="0">
              <a:buNone/>
              <a:defRPr sz="600"/>
            </a:lvl6pPr>
            <a:lvl7pPr marL="1823547" indent="0">
              <a:buNone/>
              <a:defRPr sz="600"/>
            </a:lvl7pPr>
            <a:lvl8pPr marL="2127472" indent="0">
              <a:buNone/>
              <a:defRPr sz="600"/>
            </a:lvl8pPr>
            <a:lvl9pPr marL="243140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567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222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100"/>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0"/>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2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9182825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3099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80" tIns="45584" rIns="91180" bIns="45584" rtlCol="0" anchor="ctr"/>
          <a:lstStyle/>
          <a:p>
            <a:pPr algn="ctr" defTabSz="455935"/>
            <a:endParaRPr lang="zh-CN" altLang="en-US">
              <a:solidFill>
                <a:prstClr val="white"/>
              </a:solidFill>
            </a:endParaRPr>
          </a:p>
        </p:txBody>
      </p:sp>
    </p:spTree>
    <p:extLst>
      <p:ext uri="{BB962C8B-B14F-4D97-AF65-F5344CB8AC3E}">
        <p14:creationId xmlns:p14="http://schemas.microsoft.com/office/powerpoint/2010/main" val="380776295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 y="0"/>
            <a:ext cx="12191999" cy="6858000"/>
          </a:xfrm>
          <a:prstGeom prst="rect">
            <a:avLst/>
          </a:prstGeom>
        </p:spPr>
      </p:pic>
    </p:spTree>
    <p:extLst>
      <p:ext uri="{BB962C8B-B14F-4D97-AF65-F5344CB8AC3E}">
        <p14:creationId xmlns:p14="http://schemas.microsoft.com/office/powerpoint/2010/main" val="28604274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80" tIns="45584" rIns="91180" bIns="45584" rtlCol="0" anchor="ctr"/>
          <a:lstStyle/>
          <a:p>
            <a:pPr algn="ctr" defTabSz="455935"/>
            <a:endParaRPr lang="zh-CN" altLang="en-US">
              <a:solidFill>
                <a:prstClr val="white"/>
              </a:solidFill>
            </a:endParaRPr>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37014" y="420476"/>
            <a:ext cx="1757387" cy="403915"/>
          </a:xfrm>
          <a:prstGeom prst="rect">
            <a:avLst/>
          </a:prstGeom>
        </p:spPr>
        <p:txBody>
          <a:bodyPr wrap="none" lIns="91180" tIns="45584" rIns="91180" bIns="45584">
            <a:spAutoFit/>
          </a:bodyPr>
          <a:lstStyle/>
          <a:p>
            <a:pPr algn="just" defTabSz="455935"/>
            <a:r>
              <a:rPr lang="zh-CN" altLang="en-US" sz="2000" b="1" dirty="0" smtClean="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58322600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80" tIns="45584" rIns="91180" bIns="45584" rtlCol="0" anchor="ctr"/>
          <a:lstStyle/>
          <a:p>
            <a:pPr algn="ctr" defTabSz="455935"/>
            <a:endParaRPr lang="zh-CN" altLang="en-US">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3"/>
            <a:ext cx="604520" cy="935568"/>
          </a:xfrm>
          <a:prstGeom prst="rect">
            <a:avLst/>
          </a:prstGeom>
        </p:spPr>
      </p:pic>
      <p:sp>
        <p:nvSpPr>
          <p:cNvPr id="11" name="矩形 10"/>
          <p:cNvSpPr/>
          <p:nvPr userDrawn="1"/>
        </p:nvSpPr>
        <p:spPr>
          <a:xfrm>
            <a:off x="1137014" y="420476"/>
            <a:ext cx="1757387" cy="403915"/>
          </a:xfrm>
          <a:prstGeom prst="rect">
            <a:avLst/>
          </a:prstGeom>
        </p:spPr>
        <p:txBody>
          <a:bodyPr wrap="none" lIns="91180" tIns="45584" rIns="91180" bIns="45584">
            <a:spAutoFit/>
          </a:bodyPr>
          <a:lstStyle/>
          <a:p>
            <a:pPr algn="just" defTabSz="455935"/>
            <a:r>
              <a:rPr lang="zh-CN" altLang="en-US" sz="2000" b="1" dirty="0" smtClean="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60649420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80" tIns="45584" rIns="91180" bIns="45584" rtlCol="0" anchor="ctr"/>
          <a:lstStyle/>
          <a:p>
            <a:pPr algn="ctr" defTabSz="455935"/>
            <a:endParaRPr lang="zh-CN" altLang="en-US">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37014" y="420476"/>
            <a:ext cx="1757387" cy="403915"/>
          </a:xfrm>
          <a:prstGeom prst="rect">
            <a:avLst/>
          </a:prstGeom>
        </p:spPr>
        <p:txBody>
          <a:bodyPr wrap="none" lIns="91180" tIns="45584" rIns="91180" bIns="45584">
            <a:spAutoFit/>
          </a:bodyPr>
          <a:lstStyle/>
          <a:p>
            <a:pPr algn="just" defTabSz="455935"/>
            <a:r>
              <a:rPr lang="zh-CN" altLang="en-US" sz="2000" b="1" dirty="0" smtClean="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78986253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80" tIns="45584" rIns="91180" bIns="45584" rtlCol="0" anchor="ctr"/>
          <a:lstStyle/>
          <a:p>
            <a:pPr algn="ctr" defTabSz="455935"/>
            <a:endParaRPr lang="zh-CN" altLang="en-US">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37014" y="420476"/>
            <a:ext cx="1757387" cy="403915"/>
          </a:xfrm>
          <a:prstGeom prst="rect">
            <a:avLst/>
          </a:prstGeom>
        </p:spPr>
        <p:txBody>
          <a:bodyPr wrap="none" lIns="91180" tIns="45584" rIns="91180" bIns="45584">
            <a:spAutoFit/>
          </a:bodyPr>
          <a:lstStyle/>
          <a:p>
            <a:pPr algn="just" defTabSz="455935"/>
            <a:r>
              <a:rPr lang="zh-CN" altLang="en-US" sz="2000" b="1" dirty="0" smtClean="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08373420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4002" indent="0" algn="ctr">
              <a:buNone/>
              <a:defRPr>
                <a:solidFill>
                  <a:schemeClr val="tx1">
                    <a:tint val="75000"/>
                  </a:schemeClr>
                </a:solidFill>
              </a:defRPr>
            </a:lvl2pPr>
            <a:lvl3pPr marL="608027" indent="0" algn="ctr">
              <a:buNone/>
              <a:defRPr>
                <a:solidFill>
                  <a:schemeClr val="tx1">
                    <a:tint val="75000"/>
                  </a:schemeClr>
                </a:solidFill>
              </a:defRPr>
            </a:lvl3pPr>
            <a:lvl4pPr marL="912054" indent="0" algn="ctr">
              <a:buNone/>
              <a:defRPr>
                <a:solidFill>
                  <a:schemeClr val="tx1">
                    <a:tint val="75000"/>
                  </a:schemeClr>
                </a:solidFill>
              </a:defRPr>
            </a:lvl4pPr>
            <a:lvl5pPr marL="1216066" indent="0" algn="ctr">
              <a:buNone/>
              <a:defRPr>
                <a:solidFill>
                  <a:schemeClr val="tx1">
                    <a:tint val="75000"/>
                  </a:schemeClr>
                </a:solidFill>
              </a:defRPr>
            </a:lvl5pPr>
            <a:lvl6pPr marL="1520083" indent="0" algn="ctr">
              <a:buNone/>
              <a:defRPr>
                <a:solidFill>
                  <a:schemeClr val="tx1">
                    <a:tint val="75000"/>
                  </a:schemeClr>
                </a:solidFill>
              </a:defRPr>
            </a:lvl6pPr>
            <a:lvl7pPr marL="1824092" indent="0" algn="ctr">
              <a:buNone/>
              <a:defRPr>
                <a:solidFill>
                  <a:schemeClr val="tx1">
                    <a:tint val="75000"/>
                  </a:schemeClr>
                </a:solidFill>
              </a:defRPr>
            </a:lvl7pPr>
            <a:lvl8pPr marL="2128108" indent="0" algn="ctr">
              <a:buNone/>
              <a:defRPr>
                <a:solidFill>
                  <a:schemeClr val="tx1">
                    <a:tint val="75000"/>
                  </a:schemeClr>
                </a:solidFill>
              </a:defRPr>
            </a:lvl8pPr>
            <a:lvl9pPr marL="2432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5595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3600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002" indent="0">
              <a:buNone/>
              <a:defRPr sz="1200">
                <a:solidFill>
                  <a:schemeClr val="tx1">
                    <a:tint val="75000"/>
                  </a:schemeClr>
                </a:solidFill>
              </a:defRPr>
            </a:lvl2pPr>
            <a:lvl3pPr marL="608027" indent="0">
              <a:buNone/>
              <a:defRPr sz="1100">
                <a:solidFill>
                  <a:schemeClr val="tx1">
                    <a:tint val="75000"/>
                  </a:schemeClr>
                </a:solidFill>
              </a:defRPr>
            </a:lvl3pPr>
            <a:lvl4pPr marL="912054" indent="0">
              <a:buNone/>
              <a:defRPr sz="900">
                <a:solidFill>
                  <a:schemeClr val="tx1">
                    <a:tint val="75000"/>
                  </a:schemeClr>
                </a:solidFill>
              </a:defRPr>
            </a:lvl4pPr>
            <a:lvl5pPr marL="1216066" indent="0">
              <a:buNone/>
              <a:defRPr sz="900">
                <a:solidFill>
                  <a:schemeClr val="tx1">
                    <a:tint val="75000"/>
                  </a:schemeClr>
                </a:solidFill>
              </a:defRPr>
            </a:lvl5pPr>
            <a:lvl6pPr marL="1520083" indent="0">
              <a:buNone/>
              <a:defRPr sz="900">
                <a:solidFill>
                  <a:schemeClr val="tx1">
                    <a:tint val="75000"/>
                  </a:schemeClr>
                </a:solidFill>
              </a:defRPr>
            </a:lvl6pPr>
            <a:lvl7pPr marL="1824092" indent="0">
              <a:buNone/>
              <a:defRPr sz="900">
                <a:solidFill>
                  <a:schemeClr val="tx1">
                    <a:tint val="75000"/>
                  </a:schemeClr>
                </a:solidFill>
              </a:defRPr>
            </a:lvl7pPr>
            <a:lvl8pPr marL="2128108" indent="0">
              <a:buNone/>
              <a:defRPr sz="900">
                <a:solidFill>
                  <a:schemeClr val="tx1">
                    <a:tint val="75000"/>
                  </a:schemeClr>
                </a:solidFill>
              </a:defRPr>
            </a:lvl8pPr>
            <a:lvl9pPr marL="2432132"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726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3730" indent="0" algn="ctr">
              <a:buNone/>
              <a:defRPr>
                <a:solidFill>
                  <a:schemeClr val="tx1">
                    <a:tint val="75000"/>
                  </a:schemeClr>
                </a:solidFill>
              </a:defRPr>
            </a:lvl2pPr>
            <a:lvl3pPr marL="607480" indent="0" algn="ctr">
              <a:buNone/>
              <a:defRPr>
                <a:solidFill>
                  <a:schemeClr val="tx1">
                    <a:tint val="75000"/>
                  </a:schemeClr>
                </a:solidFill>
              </a:defRPr>
            </a:lvl3pPr>
            <a:lvl4pPr marL="911232" indent="0" algn="ctr">
              <a:buNone/>
              <a:defRPr>
                <a:solidFill>
                  <a:schemeClr val="tx1">
                    <a:tint val="75000"/>
                  </a:schemeClr>
                </a:solidFill>
              </a:defRPr>
            </a:lvl4pPr>
            <a:lvl5pPr marL="1214963" indent="0" algn="ctr">
              <a:buNone/>
              <a:defRPr>
                <a:solidFill>
                  <a:schemeClr val="tx1">
                    <a:tint val="75000"/>
                  </a:schemeClr>
                </a:solidFill>
              </a:defRPr>
            </a:lvl5pPr>
            <a:lvl6pPr marL="1518709" indent="0" algn="ctr">
              <a:buNone/>
              <a:defRPr>
                <a:solidFill>
                  <a:schemeClr val="tx1">
                    <a:tint val="75000"/>
                  </a:schemeClr>
                </a:solidFill>
              </a:defRPr>
            </a:lvl6pPr>
            <a:lvl7pPr marL="1822447" indent="0" algn="ctr">
              <a:buNone/>
              <a:defRPr>
                <a:solidFill>
                  <a:schemeClr val="tx1">
                    <a:tint val="75000"/>
                  </a:schemeClr>
                </a:solidFill>
              </a:defRPr>
            </a:lvl7pPr>
            <a:lvl8pPr marL="2126187" indent="0" algn="ctr">
              <a:buNone/>
              <a:defRPr>
                <a:solidFill>
                  <a:schemeClr val="tx1">
                    <a:tint val="75000"/>
                  </a:schemeClr>
                </a:solidFill>
              </a:defRPr>
            </a:lvl8pPr>
            <a:lvl9pPr marL="24299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4726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45"/>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1" y="1066845"/>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6258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45" y="1023409"/>
            <a:ext cx="2693459" cy="426508"/>
          </a:xfrm>
        </p:spPr>
        <p:txBody>
          <a:bodyPr anchor="b"/>
          <a:lstStyle>
            <a:lvl1pPr marL="0" indent="0">
              <a:buNone/>
              <a:defRPr sz="1600" b="1"/>
            </a:lvl1pPr>
            <a:lvl2pPr marL="304002" indent="0">
              <a:buNone/>
              <a:defRPr sz="1300" b="1"/>
            </a:lvl2pPr>
            <a:lvl3pPr marL="608027" indent="0">
              <a:buNone/>
              <a:defRPr sz="1200" b="1"/>
            </a:lvl3pPr>
            <a:lvl4pPr marL="912054" indent="0">
              <a:buNone/>
              <a:defRPr sz="1100" b="1"/>
            </a:lvl4pPr>
            <a:lvl5pPr marL="1216066" indent="0">
              <a:buNone/>
              <a:defRPr sz="1100" b="1"/>
            </a:lvl5pPr>
            <a:lvl6pPr marL="1520083" indent="0">
              <a:buNone/>
              <a:defRPr sz="1100" b="1"/>
            </a:lvl6pPr>
            <a:lvl7pPr marL="1824092" indent="0">
              <a:buNone/>
              <a:defRPr sz="1100" b="1"/>
            </a:lvl7pPr>
            <a:lvl8pPr marL="2128108" indent="0">
              <a:buNone/>
              <a:defRPr sz="1100" b="1"/>
            </a:lvl8pPr>
            <a:lvl9pPr marL="2432132"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45"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29" y="1023409"/>
            <a:ext cx="2694517" cy="426508"/>
          </a:xfrm>
        </p:spPr>
        <p:txBody>
          <a:bodyPr anchor="b"/>
          <a:lstStyle>
            <a:lvl1pPr marL="0" indent="0">
              <a:buNone/>
              <a:defRPr sz="1600" b="1"/>
            </a:lvl1pPr>
            <a:lvl2pPr marL="304002" indent="0">
              <a:buNone/>
              <a:defRPr sz="1300" b="1"/>
            </a:lvl2pPr>
            <a:lvl3pPr marL="608027" indent="0">
              <a:buNone/>
              <a:defRPr sz="1200" b="1"/>
            </a:lvl3pPr>
            <a:lvl4pPr marL="912054" indent="0">
              <a:buNone/>
              <a:defRPr sz="1100" b="1"/>
            </a:lvl4pPr>
            <a:lvl5pPr marL="1216066" indent="0">
              <a:buNone/>
              <a:defRPr sz="1100" b="1"/>
            </a:lvl5pPr>
            <a:lvl6pPr marL="1520083" indent="0">
              <a:buNone/>
              <a:defRPr sz="1100" b="1"/>
            </a:lvl6pPr>
            <a:lvl7pPr marL="1824092" indent="0">
              <a:buNone/>
              <a:defRPr sz="1100" b="1"/>
            </a:lvl7pPr>
            <a:lvl8pPr marL="2128108" indent="0">
              <a:buNone/>
              <a:defRPr sz="1100" b="1"/>
            </a:lvl8pPr>
            <a:lvl9pPr marL="2432132"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29"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6764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918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8727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2" y="182039"/>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79"/>
            <a:ext cx="2005542" cy="3127375"/>
          </a:xfrm>
        </p:spPr>
        <p:txBody>
          <a:bodyPr/>
          <a:lstStyle>
            <a:lvl1pPr marL="0" indent="0">
              <a:buNone/>
              <a:defRPr sz="900"/>
            </a:lvl1pPr>
            <a:lvl2pPr marL="304002" indent="0">
              <a:buNone/>
              <a:defRPr sz="800"/>
            </a:lvl2pPr>
            <a:lvl3pPr marL="608027" indent="0">
              <a:buNone/>
              <a:defRPr sz="700"/>
            </a:lvl3pPr>
            <a:lvl4pPr marL="912054" indent="0">
              <a:buNone/>
              <a:defRPr sz="600"/>
            </a:lvl4pPr>
            <a:lvl5pPr marL="1216066" indent="0">
              <a:buNone/>
              <a:defRPr sz="600"/>
            </a:lvl5pPr>
            <a:lvl6pPr marL="1520083" indent="0">
              <a:buNone/>
              <a:defRPr sz="600"/>
            </a:lvl6pPr>
            <a:lvl7pPr marL="1824092" indent="0">
              <a:buNone/>
              <a:defRPr sz="600"/>
            </a:lvl7pPr>
            <a:lvl8pPr marL="2128108" indent="0">
              <a:buNone/>
              <a:defRPr sz="600"/>
            </a:lvl8pPr>
            <a:lvl9pPr marL="243213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2136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6"/>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002" indent="0">
              <a:buNone/>
              <a:defRPr sz="1900"/>
            </a:lvl2pPr>
            <a:lvl3pPr marL="608027" indent="0">
              <a:buNone/>
              <a:defRPr sz="1600"/>
            </a:lvl3pPr>
            <a:lvl4pPr marL="912054" indent="0">
              <a:buNone/>
              <a:defRPr sz="1300"/>
            </a:lvl4pPr>
            <a:lvl5pPr marL="1216066" indent="0">
              <a:buNone/>
              <a:defRPr sz="1300"/>
            </a:lvl5pPr>
            <a:lvl6pPr marL="1520083" indent="0">
              <a:buNone/>
              <a:defRPr sz="1300"/>
            </a:lvl6pPr>
            <a:lvl7pPr marL="1824092" indent="0">
              <a:buNone/>
              <a:defRPr sz="1300"/>
            </a:lvl7pPr>
            <a:lvl8pPr marL="2128108" indent="0">
              <a:buNone/>
              <a:defRPr sz="1300"/>
            </a:lvl8pPr>
            <a:lvl9pPr marL="2432132" indent="0">
              <a:buNone/>
              <a:defRPr sz="1300"/>
            </a:lvl9pPr>
          </a:lstStyle>
          <a:p>
            <a:endParaRPr lang="en-US"/>
          </a:p>
        </p:txBody>
      </p:sp>
      <p:sp>
        <p:nvSpPr>
          <p:cNvPr id="4" name="Text Placeholder 3"/>
          <p:cNvSpPr>
            <a:spLocks noGrp="1"/>
          </p:cNvSpPr>
          <p:nvPr>
            <p:ph type="body" sz="half" idx="2"/>
          </p:nvPr>
        </p:nvSpPr>
        <p:spPr>
          <a:xfrm>
            <a:off x="1194859" y="3578270"/>
            <a:ext cx="3657600" cy="536575"/>
          </a:xfrm>
        </p:spPr>
        <p:txBody>
          <a:bodyPr/>
          <a:lstStyle>
            <a:lvl1pPr marL="0" indent="0">
              <a:buNone/>
              <a:defRPr sz="900"/>
            </a:lvl1pPr>
            <a:lvl2pPr marL="304002" indent="0">
              <a:buNone/>
              <a:defRPr sz="800"/>
            </a:lvl2pPr>
            <a:lvl3pPr marL="608027" indent="0">
              <a:buNone/>
              <a:defRPr sz="700"/>
            </a:lvl3pPr>
            <a:lvl4pPr marL="912054" indent="0">
              <a:buNone/>
              <a:defRPr sz="600"/>
            </a:lvl4pPr>
            <a:lvl5pPr marL="1216066" indent="0">
              <a:buNone/>
              <a:defRPr sz="600"/>
            </a:lvl5pPr>
            <a:lvl6pPr marL="1520083" indent="0">
              <a:buNone/>
              <a:defRPr sz="600"/>
            </a:lvl6pPr>
            <a:lvl7pPr marL="1824092" indent="0">
              <a:buNone/>
              <a:defRPr sz="600"/>
            </a:lvl7pPr>
            <a:lvl8pPr marL="2128108" indent="0">
              <a:buNone/>
              <a:defRPr sz="600"/>
            </a:lvl8pPr>
            <a:lvl9pPr marL="243213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6812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3309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7"/>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7"/>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3649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3" y="1122401"/>
            <a:ext cx="9144173" cy="2387680"/>
          </a:xfrm>
          <a:prstGeom prst="rect">
            <a:avLst/>
          </a:prstGeom>
        </p:spPr>
        <p:txBody>
          <a:bodyPr lIns="66206" tIns="33103" rIns="66206" bIns="33103"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3" y="3602163"/>
            <a:ext cx="9144173" cy="1655817"/>
          </a:xfrm>
          <a:prstGeom prst="rect">
            <a:avLst/>
          </a:prstGeom>
        </p:spPr>
        <p:txBody>
          <a:bodyPr lIns="66206" tIns="33103" rIns="66206" bIns="33103"/>
          <a:lstStyle>
            <a:lvl1pPr marL="0" indent="0" algn="ctr">
              <a:buNone/>
              <a:defRPr sz="2400"/>
            </a:lvl1pPr>
            <a:lvl2pPr marL="455575" indent="0" algn="ctr">
              <a:buNone/>
              <a:defRPr sz="2000"/>
            </a:lvl2pPr>
            <a:lvl3pPr marL="911151" indent="0" algn="ctr">
              <a:buNone/>
              <a:defRPr sz="1800"/>
            </a:lvl3pPr>
            <a:lvl4pPr marL="1366722" indent="0" algn="ctr">
              <a:buNone/>
              <a:defRPr sz="1600"/>
            </a:lvl4pPr>
            <a:lvl5pPr marL="1821823" indent="0" algn="ctr">
              <a:buNone/>
              <a:defRPr sz="1600"/>
            </a:lvl5pPr>
            <a:lvl6pPr marL="2277398" indent="0" algn="ctr">
              <a:buNone/>
              <a:defRPr sz="1600"/>
            </a:lvl6pPr>
            <a:lvl7pPr marL="2732979" indent="0" algn="ctr">
              <a:buNone/>
              <a:defRPr sz="1600"/>
            </a:lvl7pPr>
            <a:lvl8pPr marL="3188553" indent="0" algn="ctr">
              <a:buNone/>
              <a:defRPr sz="1600"/>
            </a:lvl8pPr>
            <a:lvl9pPr marL="364411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3658574012"/>
      </p:ext>
    </p:extLst>
  </p:cSld>
  <p:clrMapOvr>
    <a:masterClrMapping/>
  </p:clrMapOvr>
  <p:transition advClick="0" advTm="3000">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0" y="198996"/>
            <a:ext cx="5980067" cy="827234"/>
          </a:xfrm>
          <a:prstGeom prst="rect">
            <a:avLst/>
          </a:prstGeom>
        </p:spPr>
        <p:txBody>
          <a:bodyPr lIns="66206" tIns="33103" rIns="66206" bIns="33103"/>
          <a:lstStyle/>
          <a:p>
            <a:r>
              <a:rPr lang="zh-CN" altLang="en-US"/>
              <a:t>单击此处编辑母版标题样式</a:t>
            </a:r>
          </a:p>
        </p:txBody>
      </p:sp>
      <p:sp>
        <p:nvSpPr>
          <p:cNvPr id="3" name="内容占位符 2"/>
          <p:cNvSpPr>
            <a:spLocks noGrp="1"/>
          </p:cNvSpPr>
          <p:nvPr>
            <p:ph idx="1"/>
          </p:nvPr>
        </p:nvSpPr>
        <p:spPr>
          <a:xfrm>
            <a:off x="332230" y="1158168"/>
            <a:ext cx="5980067" cy="3275847"/>
          </a:xfrm>
          <a:prstGeom prst="rect">
            <a:avLst/>
          </a:prstGeo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47274867"/>
      </p:ext>
    </p:extLst>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325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07" y="1709836"/>
            <a:ext cx="10515799" cy="2852833"/>
          </a:xfrm>
          <a:prstGeom prst="rect">
            <a:avLst/>
          </a:prstGeom>
        </p:spPr>
        <p:txBody>
          <a:bodyPr lIns="66206" tIns="33103" rIns="66206" bIns="33103"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07" y="4589658"/>
            <a:ext cx="10515799" cy="1500237"/>
          </a:xfrm>
          <a:prstGeom prst="rect">
            <a:avLst/>
          </a:prstGeom>
        </p:spPr>
        <p:txBody>
          <a:bodyPr lIns="66206" tIns="33103" rIns="66206" bIns="33103"/>
          <a:lstStyle>
            <a:lvl1pPr marL="0" indent="0">
              <a:buNone/>
              <a:defRPr sz="2400">
                <a:solidFill>
                  <a:schemeClr val="tx1">
                    <a:tint val="75000"/>
                  </a:schemeClr>
                </a:solidFill>
              </a:defRPr>
            </a:lvl1pPr>
            <a:lvl2pPr marL="455575" indent="0">
              <a:buNone/>
              <a:defRPr sz="2000">
                <a:solidFill>
                  <a:schemeClr val="tx1">
                    <a:tint val="75000"/>
                  </a:schemeClr>
                </a:solidFill>
              </a:defRPr>
            </a:lvl2pPr>
            <a:lvl3pPr marL="911151" indent="0">
              <a:buNone/>
              <a:defRPr sz="1800">
                <a:solidFill>
                  <a:schemeClr val="tx1">
                    <a:tint val="75000"/>
                  </a:schemeClr>
                </a:solidFill>
              </a:defRPr>
            </a:lvl3pPr>
            <a:lvl4pPr marL="1366722" indent="0">
              <a:buNone/>
              <a:defRPr sz="1600">
                <a:solidFill>
                  <a:schemeClr val="tx1">
                    <a:tint val="75000"/>
                  </a:schemeClr>
                </a:solidFill>
              </a:defRPr>
            </a:lvl4pPr>
            <a:lvl5pPr marL="1821823" indent="0">
              <a:buNone/>
              <a:defRPr sz="1600">
                <a:solidFill>
                  <a:schemeClr val="tx1">
                    <a:tint val="75000"/>
                  </a:schemeClr>
                </a:solidFill>
              </a:defRPr>
            </a:lvl5pPr>
            <a:lvl6pPr marL="2277398" indent="0">
              <a:buNone/>
              <a:defRPr sz="1600">
                <a:solidFill>
                  <a:schemeClr val="tx1">
                    <a:tint val="75000"/>
                  </a:schemeClr>
                </a:solidFill>
              </a:defRPr>
            </a:lvl6pPr>
            <a:lvl7pPr marL="2732979" indent="0">
              <a:buNone/>
              <a:defRPr sz="1600">
                <a:solidFill>
                  <a:schemeClr val="tx1">
                    <a:tint val="75000"/>
                  </a:schemeClr>
                </a:solidFill>
              </a:defRPr>
            </a:lvl7pPr>
            <a:lvl8pPr marL="3188553" indent="0">
              <a:buNone/>
              <a:defRPr sz="1600">
                <a:solidFill>
                  <a:schemeClr val="tx1">
                    <a:tint val="75000"/>
                  </a:schemeClr>
                </a:solidFill>
              </a:defRPr>
            </a:lvl8pPr>
            <a:lvl9pPr marL="3644110"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463984954"/>
      </p:ext>
    </p:extLst>
  </p:cSld>
  <p:clrMapOvr>
    <a:masterClrMapping/>
  </p:clrMapOvr>
  <p:transition advClick="0" advTm="3000">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0" y="198996"/>
            <a:ext cx="5980067" cy="827234"/>
          </a:xfrm>
          <a:prstGeom prst="rect">
            <a:avLst/>
          </a:prstGeom>
        </p:spPr>
        <p:txBody>
          <a:bodyPr lIns="66206" tIns="33103" rIns="66206" bIns="3310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8" cy="4351484"/>
          </a:xfrm>
          <a:prstGeom prst="rect">
            <a:avLst/>
          </a:prstGeo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3500673"/>
      </p:ext>
    </p:extLst>
  </p:cSld>
  <p:clrMapOvr>
    <a:masterClrMapping/>
  </p:clrMapOvr>
  <p:transition advClick="0" advTm="3000">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45" y="365142"/>
            <a:ext cx="10515799" cy="1325607"/>
          </a:xfrm>
          <a:prstGeom prst="rect">
            <a:avLst/>
          </a:prstGeom>
        </p:spPr>
        <p:txBody>
          <a:bodyPr lIns="66206" tIns="33103" rIns="66206" bIns="33103"/>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206" tIns="33103" rIns="66206" bIns="33103" anchor="ctr" anchorCtr="0"/>
          <a:lstStyle>
            <a:lvl1pPr marL="0" indent="0">
              <a:buNone/>
              <a:defRPr sz="2800"/>
            </a:lvl1pPr>
            <a:lvl2pPr marL="455575" indent="0">
              <a:buNone/>
              <a:defRPr sz="2400"/>
            </a:lvl2pPr>
            <a:lvl3pPr marL="911151" indent="0">
              <a:buNone/>
              <a:defRPr sz="2000"/>
            </a:lvl3pPr>
            <a:lvl4pPr marL="1366722" indent="0">
              <a:buNone/>
              <a:defRPr sz="1800"/>
            </a:lvl4pPr>
            <a:lvl5pPr marL="1821823" indent="0">
              <a:buNone/>
              <a:defRPr sz="1800"/>
            </a:lvl5pPr>
            <a:lvl6pPr marL="2277398" indent="0">
              <a:buNone/>
              <a:defRPr sz="1800"/>
            </a:lvl6pPr>
            <a:lvl7pPr marL="2732979" indent="0">
              <a:buNone/>
              <a:defRPr sz="1800"/>
            </a:lvl7pPr>
            <a:lvl8pPr marL="3188553" indent="0">
              <a:buNone/>
              <a:defRPr sz="1800"/>
            </a:lvl8pPr>
            <a:lvl9pPr marL="364411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97" y="1778497"/>
            <a:ext cx="4897669" cy="823940"/>
          </a:xfrm>
          <a:prstGeom prst="rect">
            <a:avLst/>
          </a:prstGeom>
        </p:spPr>
        <p:txBody>
          <a:bodyPr lIns="66206" tIns="33103" rIns="66206" bIns="33103" anchor="ctr" anchorCtr="0"/>
          <a:lstStyle>
            <a:lvl1pPr marL="0" indent="0">
              <a:buNone/>
              <a:defRPr sz="2800"/>
            </a:lvl1pPr>
            <a:lvl2pPr marL="455575" indent="0">
              <a:buNone/>
              <a:defRPr sz="2400"/>
            </a:lvl2pPr>
            <a:lvl3pPr marL="911151" indent="0">
              <a:buNone/>
              <a:defRPr sz="2000"/>
            </a:lvl3pPr>
            <a:lvl4pPr marL="1366722" indent="0">
              <a:buNone/>
              <a:defRPr sz="1800"/>
            </a:lvl4pPr>
            <a:lvl5pPr marL="1821823" indent="0">
              <a:buNone/>
              <a:defRPr sz="1800"/>
            </a:lvl5pPr>
            <a:lvl6pPr marL="2277398" indent="0">
              <a:buNone/>
              <a:defRPr sz="1800"/>
            </a:lvl6pPr>
            <a:lvl7pPr marL="2732979" indent="0">
              <a:buNone/>
              <a:defRPr sz="1800"/>
            </a:lvl7pPr>
            <a:lvl8pPr marL="3188553" indent="0">
              <a:buNone/>
              <a:defRPr sz="1800"/>
            </a:lvl8pPr>
            <a:lvl9pPr marL="364411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97" y="2665468"/>
            <a:ext cx="4897669" cy="3524402"/>
          </a:xfrm>
          <a:prstGeom prst="rect">
            <a:avLst/>
          </a:prstGeo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30665289"/>
      </p:ext>
    </p:extLst>
  </p:cSld>
  <p:clrMapOvr>
    <a:masterClrMapping/>
  </p:clrMapOvr>
  <p:transition advClick="0" advTm="3000">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30" y="198996"/>
            <a:ext cx="5980067" cy="827234"/>
          </a:xfrm>
          <a:prstGeom prst="rect">
            <a:avLst/>
          </a:prstGeom>
        </p:spPr>
        <p:txBody>
          <a:bodyPr lIns="66206" tIns="33103" rIns="66206" bIns="33103"/>
          <a:lstStyle/>
          <a:p>
            <a:r>
              <a:rPr lang="zh-CN" altLang="en-US"/>
              <a:t>单击此处编辑母版标题样式</a:t>
            </a:r>
          </a:p>
        </p:txBody>
      </p:sp>
    </p:spTree>
    <p:extLst>
      <p:ext uri="{BB962C8B-B14F-4D97-AF65-F5344CB8AC3E}">
        <p14:creationId xmlns:p14="http://schemas.microsoft.com/office/powerpoint/2010/main" val="1680229134"/>
      </p:ext>
    </p:extLst>
  </p:cSld>
  <p:clrMapOvr>
    <a:masterClrMapping/>
  </p:clrMapOvr>
  <p:transition advClick="0" advTm="3000">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265227"/>
      </p:ext>
    </p:extLst>
  </p:cSld>
  <p:clrMapOvr>
    <a:masterClrMapping/>
  </p:clrMapOvr>
  <p:transition advClick="0"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9" y="457221"/>
            <a:ext cx="3932311" cy="1600253"/>
          </a:xfrm>
          <a:prstGeom prst="rect">
            <a:avLst/>
          </a:prstGeom>
        </p:spPr>
        <p:txBody>
          <a:bodyPr lIns="66206" tIns="33103" rIns="66206" bIns="33103"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28" y="987458"/>
            <a:ext cx="6172317" cy="4873788"/>
          </a:xfrm>
          <a:prstGeom prst="rect">
            <a:avLst/>
          </a:prstGeom>
        </p:spPr>
        <p:txBody>
          <a:bodyPr lIns="66206" tIns="33103" rIns="66206" bIns="3310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9" y="2057469"/>
            <a:ext cx="3932311" cy="3811716"/>
          </a:xfrm>
          <a:prstGeom prst="rect">
            <a:avLst/>
          </a:prstGeom>
        </p:spPr>
        <p:txBody>
          <a:bodyPr lIns="66206" tIns="33103" rIns="66206" bIns="33103"/>
          <a:lstStyle>
            <a:lvl1pPr marL="0" indent="0">
              <a:buNone/>
              <a:defRPr sz="1600"/>
            </a:lvl1pPr>
            <a:lvl2pPr marL="455575" indent="0">
              <a:buNone/>
              <a:defRPr sz="1400"/>
            </a:lvl2pPr>
            <a:lvl3pPr marL="911151" indent="0">
              <a:buNone/>
              <a:defRPr sz="1200"/>
            </a:lvl3pPr>
            <a:lvl4pPr marL="1366722" indent="0">
              <a:buNone/>
              <a:defRPr sz="1000"/>
            </a:lvl4pPr>
            <a:lvl5pPr marL="1821823" indent="0">
              <a:buNone/>
              <a:defRPr sz="1000"/>
            </a:lvl5pPr>
            <a:lvl6pPr marL="2277398" indent="0">
              <a:buNone/>
              <a:defRPr sz="1000"/>
            </a:lvl6pPr>
            <a:lvl7pPr marL="2732979" indent="0">
              <a:buNone/>
              <a:defRPr sz="1000"/>
            </a:lvl7pPr>
            <a:lvl8pPr marL="3188553" indent="0">
              <a:buNone/>
              <a:defRPr sz="1000"/>
            </a:lvl8pPr>
            <a:lvl9pPr marL="364411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1648947149"/>
      </p:ext>
    </p:extLst>
  </p:cSld>
  <p:clrMapOvr>
    <a:masterClrMapping/>
  </p:clrMapOvr>
  <p:transition advClick="0" advTm="3000">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21"/>
            <a:ext cx="4165428" cy="1600253"/>
          </a:xfrm>
          <a:prstGeom prst="rect">
            <a:avLst/>
          </a:prstGeom>
        </p:spPr>
        <p:txBody>
          <a:bodyPr lIns="66206" tIns="33103" rIns="66206" bIns="33103"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28" y="457222"/>
            <a:ext cx="6172317" cy="5404031"/>
          </a:xfrm>
          <a:prstGeom prst="rect">
            <a:avLst/>
          </a:prstGeom>
        </p:spPr>
        <p:txBody>
          <a:bodyPr lIns="66206" tIns="33103" rIns="66206" bIns="33103"/>
          <a:lstStyle>
            <a:lvl1pPr marL="0" indent="0">
              <a:buNone/>
              <a:defRPr sz="3200"/>
            </a:lvl1pPr>
            <a:lvl2pPr marL="455575" indent="0">
              <a:buNone/>
              <a:defRPr sz="2800"/>
            </a:lvl2pPr>
            <a:lvl3pPr marL="911151" indent="0">
              <a:buNone/>
              <a:defRPr sz="2400"/>
            </a:lvl3pPr>
            <a:lvl4pPr marL="1366722" indent="0">
              <a:buNone/>
              <a:defRPr sz="2000"/>
            </a:lvl4pPr>
            <a:lvl5pPr marL="1821823" indent="0">
              <a:buNone/>
              <a:defRPr sz="2000"/>
            </a:lvl5pPr>
            <a:lvl6pPr marL="2277398" indent="0">
              <a:buNone/>
              <a:defRPr sz="2000"/>
            </a:lvl6pPr>
            <a:lvl7pPr marL="2732979" indent="0">
              <a:buNone/>
              <a:defRPr sz="2000"/>
            </a:lvl7pPr>
            <a:lvl8pPr marL="3188553" indent="0">
              <a:buNone/>
              <a:defRPr sz="2000"/>
            </a:lvl8pPr>
            <a:lvl9pPr marL="3644110"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206" tIns="33103" rIns="66206" bIns="33103"/>
          <a:lstStyle>
            <a:lvl1pPr marL="0" indent="0">
              <a:buNone/>
              <a:defRPr sz="2000"/>
            </a:lvl1pPr>
            <a:lvl2pPr marL="455575" indent="0">
              <a:buNone/>
              <a:defRPr sz="1800"/>
            </a:lvl2pPr>
            <a:lvl3pPr marL="911151" indent="0">
              <a:buNone/>
              <a:defRPr sz="1600"/>
            </a:lvl3pPr>
            <a:lvl4pPr marL="1366722" indent="0">
              <a:buNone/>
              <a:defRPr sz="1400"/>
            </a:lvl4pPr>
            <a:lvl5pPr marL="1821823" indent="0">
              <a:buNone/>
              <a:defRPr sz="1400"/>
            </a:lvl5pPr>
            <a:lvl6pPr marL="2277398" indent="0">
              <a:buNone/>
              <a:defRPr sz="1400"/>
            </a:lvl6pPr>
            <a:lvl7pPr marL="2732979" indent="0">
              <a:buNone/>
              <a:defRPr sz="1400"/>
            </a:lvl7pPr>
            <a:lvl8pPr marL="3188553" indent="0">
              <a:buNone/>
              <a:defRPr sz="1400"/>
            </a:lvl8pPr>
            <a:lvl9pPr marL="364411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974195055"/>
      </p:ext>
    </p:extLst>
  </p:cSld>
  <p:clrMapOvr>
    <a:masterClrMapping/>
  </p:clrMapOvr>
  <p:transition advClick="0" advTm="3000">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30" y="198996"/>
            <a:ext cx="5980067" cy="827234"/>
          </a:xfrm>
          <a:prstGeom prst="rect">
            <a:avLst/>
          </a:prstGeom>
        </p:spPr>
        <p:txBody>
          <a:bodyPr lIns="66206" tIns="33103" rIns="66206" bIns="33103"/>
          <a:lstStyle/>
          <a:p>
            <a:r>
              <a:rPr lang="zh-CN" altLang="en-US"/>
              <a:t>单击此处编辑母版标题样式</a:t>
            </a:r>
          </a:p>
        </p:txBody>
      </p:sp>
      <p:sp>
        <p:nvSpPr>
          <p:cNvPr id="3" name="竖排文字占位符 2"/>
          <p:cNvSpPr>
            <a:spLocks noGrp="1"/>
          </p:cNvSpPr>
          <p:nvPr>
            <p:ph type="body" orient="vert" idx="1"/>
          </p:nvPr>
        </p:nvSpPr>
        <p:spPr>
          <a:xfrm>
            <a:off x="332230" y="1158168"/>
            <a:ext cx="5980067" cy="3275847"/>
          </a:xfrm>
          <a:prstGeom prst="rect">
            <a:avLst/>
          </a:prstGeom>
        </p:spPr>
        <p:txBody>
          <a:bodyPr vert="eaVert"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5462724"/>
      </p:ext>
    </p:extLst>
  </p:cSld>
  <p:clrMapOvr>
    <a:masterClrMapping/>
  </p:clrMapOvr>
  <p:transition advClick="0" advTm="3000">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50" cy="5812032"/>
          </a:xfrm>
          <a:prstGeom prst="rect">
            <a:avLst/>
          </a:prstGeom>
        </p:spPr>
        <p:txBody>
          <a:bodyPr vert="eaVert" lIns="66206" tIns="33103" rIns="66206" bIns="33103"/>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594969"/>
      </p:ext>
    </p:extLst>
  </p:cSld>
  <p:clrMapOvr>
    <a:masterClrMapping/>
  </p:clrMapOvr>
  <p:transition advClick="0" advTm="300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206" tIns="33103" rIns="66206" bIns="3310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727"/>
            <a:ext cx="5181698" cy="2098745"/>
          </a:xfr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78"/>
            <a:ext cx="5181698" cy="2100333"/>
          </a:xfrm>
        </p:spPr>
        <p:txBody>
          <a:bodyPr lIns="66206" tIns="33103" rIns="66206" bIns="3310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51977914"/>
      </p:ext>
    </p:extLst>
  </p:cSld>
  <p:clrMapOvr>
    <a:masterClrMapping/>
  </p:clrMapOvr>
  <p:transition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3730" indent="0">
              <a:buNone/>
              <a:defRPr sz="1200">
                <a:solidFill>
                  <a:schemeClr val="tx1">
                    <a:tint val="75000"/>
                  </a:schemeClr>
                </a:solidFill>
              </a:defRPr>
            </a:lvl2pPr>
            <a:lvl3pPr marL="607480" indent="0">
              <a:buNone/>
              <a:defRPr sz="1100">
                <a:solidFill>
                  <a:schemeClr val="tx1">
                    <a:tint val="75000"/>
                  </a:schemeClr>
                </a:solidFill>
              </a:defRPr>
            </a:lvl3pPr>
            <a:lvl4pPr marL="911232" indent="0">
              <a:buNone/>
              <a:defRPr sz="900">
                <a:solidFill>
                  <a:schemeClr val="tx1">
                    <a:tint val="75000"/>
                  </a:schemeClr>
                </a:solidFill>
              </a:defRPr>
            </a:lvl4pPr>
            <a:lvl5pPr marL="1214963" indent="0">
              <a:buNone/>
              <a:defRPr sz="900">
                <a:solidFill>
                  <a:schemeClr val="tx1">
                    <a:tint val="75000"/>
                  </a:schemeClr>
                </a:solidFill>
              </a:defRPr>
            </a:lvl5pPr>
            <a:lvl6pPr marL="1518709" indent="0">
              <a:buNone/>
              <a:defRPr sz="900">
                <a:solidFill>
                  <a:schemeClr val="tx1">
                    <a:tint val="75000"/>
                  </a:schemeClr>
                </a:solidFill>
              </a:defRPr>
            </a:lvl6pPr>
            <a:lvl7pPr marL="1822447" indent="0">
              <a:buNone/>
              <a:defRPr sz="900">
                <a:solidFill>
                  <a:schemeClr val="tx1">
                    <a:tint val="75000"/>
                  </a:schemeClr>
                </a:solidFill>
              </a:defRPr>
            </a:lvl7pPr>
            <a:lvl8pPr marL="2126187" indent="0">
              <a:buNone/>
              <a:defRPr sz="900">
                <a:solidFill>
                  <a:schemeClr val="tx1">
                    <a:tint val="75000"/>
                  </a:schemeClr>
                </a:solidFill>
              </a:defRPr>
            </a:lvl8pPr>
            <a:lvl9pPr marL="2429935"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2698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4185" indent="0" algn="ctr">
              <a:buNone/>
              <a:defRPr>
                <a:solidFill>
                  <a:schemeClr val="tx1">
                    <a:tint val="75000"/>
                  </a:schemeClr>
                </a:solidFill>
              </a:defRPr>
            </a:lvl2pPr>
            <a:lvl3pPr marL="608394" indent="0" algn="ctr">
              <a:buNone/>
              <a:defRPr>
                <a:solidFill>
                  <a:schemeClr val="tx1">
                    <a:tint val="75000"/>
                  </a:schemeClr>
                </a:solidFill>
              </a:defRPr>
            </a:lvl3pPr>
            <a:lvl4pPr marL="912598" indent="0" algn="ctr">
              <a:buNone/>
              <a:defRPr>
                <a:solidFill>
                  <a:schemeClr val="tx1">
                    <a:tint val="75000"/>
                  </a:schemeClr>
                </a:solidFill>
              </a:defRPr>
            </a:lvl4pPr>
            <a:lvl5pPr marL="1216801" indent="0" algn="ctr">
              <a:buNone/>
              <a:defRPr>
                <a:solidFill>
                  <a:schemeClr val="tx1">
                    <a:tint val="75000"/>
                  </a:schemeClr>
                </a:solidFill>
              </a:defRPr>
            </a:lvl5pPr>
            <a:lvl6pPr marL="1520999" indent="0" algn="ctr">
              <a:buNone/>
              <a:defRPr>
                <a:solidFill>
                  <a:schemeClr val="tx1">
                    <a:tint val="75000"/>
                  </a:schemeClr>
                </a:solidFill>
              </a:defRPr>
            </a:lvl6pPr>
            <a:lvl7pPr marL="1825192" indent="0" algn="ctr">
              <a:buNone/>
              <a:defRPr>
                <a:solidFill>
                  <a:schemeClr val="tx1">
                    <a:tint val="75000"/>
                  </a:schemeClr>
                </a:solidFill>
              </a:defRPr>
            </a:lvl7pPr>
            <a:lvl8pPr marL="2129391" indent="0" algn="ctr">
              <a:buNone/>
              <a:defRPr>
                <a:solidFill>
                  <a:schemeClr val="tx1">
                    <a:tint val="75000"/>
                  </a:schemeClr>
                </a:solidFill>
              </a:defRPr>
            </a:lvl8pPr>
            <a:lvl9pPr marL="24335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2105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756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1"/>
            <a:ext cx="5181600" cy="1000125"/>
          </a:xfrm>
        </p:spPr>
        <p:txBody>
          <a:bodyPr anchor="b"/>
          <a:lstStyle>
            <a:lvl1pPr marL="0" indent="0">
              <a:buNone/>
              <a:defRPr sz="1300">
                <a:solidFill>
                  <a:schemeClr val="tx1">
                    <a:tint val="75000"/>
                  </a:schemeClr>
                </a:solidFill>
              </a:defRPr>
            </a:lvl1pPr>
            <a:lvl2pPr marL="304185" indent="0">
              <a:buNone/>
              <a:defRPr sz="1200">
                <a:solidFill>
                  <a:schemeClr val="tx1">
                    <a:tint val="75000"/>
                  </a:schemeClr>
                </a:solidFill>
              </a:defRPr>
            </a:lvl2pPr>
            <a:lvl3pPr marL="608394" indent="0">
              <a:buNone/>
              <a:defRPr sz="1100">
                <a:solidFill>
                  <a:schemeClr val="tx1">
                    <a:tint val="75000"/>
                  </a:schemeClr>
                </a:solidFill>
              </a:defRPr>
            </a:lvl3pPr>
            <a:lvl4pPr marL="912598" indent="0">
              <a:buNone/>
              <a:defRPr sz="900">
                <a:solidFill>
                  <a:schemeClr val="tx1">
                    <a:tint val="75000"/>
                  </a:schemeClr>
                </a:solidFill>
              </a:defRPr>
            </a:lvl4pPr>
            <a:lvl5pPr marL="1216801" indent="0">
              <a:buNone/>
              <a:defRPr sz="900">
                <a:solidFill>
                  <a:schemeClr val="tx1">
                    <a:tint val="75000"/>
                  </a:schemeClr>
                </a:solidFill>
              </a:defRPr>
            </a:lvl5pPr>
            <a:lvl6pPr marL="1520999" indent="0">
              <a:buNone/>
              <a:defRPr sz="900">
                <a:solidFill>
                  <a:schemeClr val="tx1">
                    <a:tint val="75000"/>
                  </a:schemeClr>
                </a:solidFill>
              </a:defRPr>
            </a:lvl6pPr>
            <a:lvl7pPr marL="1825192" indent="0">
              <a:buNone/>
              <a:defRPr sz="900">
                <a:solidFill>
                  <a:schemeClr val="tx1">
                    <a:tint val="75000"/>
                  </a:schemeClr>
                </a:solidFill>
              </a:defRPr>
            </a:lvl7pPr>
            <a:lvl8pPr marL="2129391" indent="0">
              <a:buNone/>
              <a:defRPr sz="900">
                <a:solidFill>
                  <a:schemeClr val="tx1">
                    <a:tint val="75000"/>
                  </a:schemeClr>
                </a:solidFill>
              </a:defRPr>
            </a:lvl8pPr>
            <a:lvl9pPr marL="2433597"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9111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37"/>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1" y="1066837"/>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2796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37" y="1023409"/>
            <a:ext cx="2693459" cy="426508"/>
          </a:xfrm>
        </p:spPr>
        <p:txBody>
          <a:bodyPr anchor="b"/>
          <a:lstStyle>
            <a:lvl1pPr marL="0" indent="0">
              <a:buNone/>
              <a:defRPr sz="1600" b="1"/>
            </a:lvl1pPr>
            <a:lvl2pPr marL="304185" indent="0">
              <a:buNone/>
              <a:defRPr sz="1300" b="1"/>
            </a:lvl2pPr>
            <a:lvl3pPr marL="608394" indent="0">
              <a:buNone/>
              <a:defRPr sz="1200" b="1"/>
            </a:lvl3pPr>
            <a:lvl4pPr marL="912598" indent="0">
              <a:buNone/>
              <a:defRPr sz="1100" b="1"/>
            </a:lvl4pPr>
            <a:lvl5pPr marL="1216801" indent="0">
              <a:buNone/>
              <a:defRPr sz="1100" b="1"/>
            </a:lvl5pPr>
            <a:lvl6pPr marL="1520999" indent="0">
              <a:buNone/>
              <a:defRPr sz="1100" b="1"/>
            </a:lvl6pPr>
            <a:lvl7pPr marL="1825192" indent="0">
              <a:buNone/>
              <a:defRPr sz="1100" b="1"/>
            </a:lvl7pPr>
            <a:lvl8pPr marL="2129391" indent="0">
              <a:buNone/>
              <a:defRPr sz="1100" b="1"/>
            </a:lvl8pPr>
            <a:lvl9pPr marL="243359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37"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21" y="1023409"/>
            <a:ext cx="2694517" cy="426508"/>
          </a:xfrm>
        </p:spPr>
        <p:txBody>
          <a:bodyPr anchor="b"/>
          <a:lstStyle>
            <a:lvl1pPr marL="0" indent="0">
              <a:buNone/>
              <a:defRPr sz="1600" b="1"/>
            </a:lvl1pPr>
            <a:lvl2pPr marL="304185" indent="0">
              <a:buNone/>
              <a:defRPr sz="1300" b="1"/>
            </a:lvl2pPr>
            <a:lvl3pPr marL="608394" indent="0">
              <a:buNone/>
              <a:defRPr sz="1200" b="1"/>
            </a:lvl3pPr>
            <a:lvl4pPr marL="912598" indent="0">
              <a:buNone/>
              <a:defRPr sz="1100" b="1"/>
            </a:lvl4pPr>
            <a:lvl5pPr marL="1216801" indent="0">
              <a:buNone/>
              <a:defRPr sz="1100" b="1"/>
            </a:lvl5pPr>
            <a:lvl6pPr marL="1520999" indent="0">
              <a:buNone/>
              <a:defRPr sz="1100" b="1"/>
            </a:lvl6pPr>
            <a:lvl7pPr marL="1825192" indent="0">
              <a:buNone/>
              <a:defRPr sz="1100" b="1"/>
            </a:lvl7pPr>
            <a:lvl8pPr marL="2129391" indent="0">
              <a:buNone/>
              <a:defRPr sz="1100" b="1"/>
            </a:lvl8pPr>
            <a:lvl9pPr marL="243359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21"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9557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5119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28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71"/>
            <a:ext cx="2005542" cy="3127375"/>
          </a:xfrm>
        </p:spPr>
        <p:txBody>
          <a:bodyPr/>
          <a:lstStyle>
            <a:lvl1pPr marL="0" indent="0">
              <a:buNone/>
              <a:defRPr sz="900"/>
            </a:lvl1pPr>
            <a:lvl2pPr marL="304185" indent="0">
              <a:buNone/>
              <a:defRPr sz="800"/>
            </a:lvl2pPr>
            <a:lvl3pPr marL="608394" indent="0">
              <a:buNone/>
              <a:defRPr sz="700"/>
            </a:lvl3pPr>
            <a:lvl4pPr marL="912598" indent="0">
              <a:buNone/>
              <a:defRPr sz="600"/>
            </a:lvl4pPr>
            <a:lvl5pPr marL="1216801" indent="0">
              <a:buNone/>
              <a:defRPr sz="600"/>
            </a:lvl5pPr>
            <a:lvl6pPr marL="1520999" indent="0">
              <a:buNone/>
              <a:defRPr sz="600"/>
            </a:lvl6pPr>
            <a:lvl7pPr marL="1825192" indent="0">
              <a:buNone/>
              <a:defRPr sz="600"/>
            </a:lvl7pPr>
            <a:lvl8pPr marL="2129391" indent="0">
              <a:buNone/>
              <a:defRPr sz="600"/>
            </a:lvl8pPr>
            <a:lvl9pPr marL="2433597"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3315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185" indent="0">
              <a:buNone/>
              <a:defRPr sz="1900"/>
            </a:lvl2pPr>
            <a:lvl3pPr marL="608394" indent="0">
              <a:buNone/>
              <a:defRPr sz="1600"/>
            </a:lvl3pPr>
            <a:lvl4pPr marL="912598" indent="0">
              <a:buNone/>
              <a:defRPr sz="1300"/>
            </a:lvl4pPr>
            <a:lvl5pPr marL="1216801" indent="0">
              <a:buNone/>
              <a:defRPr sz="1300"/>
            </a:lvl5pPr>
            <a:lvl6pPr marL="1520999" indent="0">
              <a:buNone/>
              <a:defRPr sz="1300"/>
            </a:lvl6pPr>
            <a:lvl7pPr marL="1825192" indent="0">
              <a:buNone/>
              <a:defRPr sz="1300"/>
            </a:lvl7pPr>
            <a:lvl8pPr marL="2129391" indent="0">
              <a:buNone/>
              <a:defRPr sz="1300"/>
            </a:lvl8pPr>
            <a:lvl9pPr marL="2433597" indent="0">
              <a:buNone/>
              <a:defRPr sz="1300"/>
            </a:lvl9pPr>
          </a:lstStyle>
          <a:p>
            <a:endParaRPr lang="en-US"/>
          </a:p>
        </p:txBody>
      </p:sp>
      <p:sp>
        <p:nvSpPr>
          <p:cNvPr id="4" name="Text Placeholder 3"/>
          <p:cNvSpPr>
            <a:spLocks noGrp="1"/>
          </p:cNvSpPr>
          <p:nvPr>
            <p:ph type="body" sz="half" idx="2"/>
          </p:nvPr>
        </p:nvSpPr>
        <p:spPr>
          <a:xfrm>
            <a:off x="1194859" y="3578262"/>
            <a:ext cx="3657600" cy="536575"/>
          </a:xfrm>
        </p:spPr>
        <p:txBody>
          <a:bodyPr/>
          <a:lstStyle>
            <a:lvl1pPr marL="0" indent="0">
              <a:buNone/>
              <a:defRPr sz="900"/>
            </a:lvl1pPr>
            <a:lvl2pPr marL="304185" indent="0">
              <a:buNone/>
              <a:defRPr sz="800"/>
            </a:lvl2pPr>
            <a:lvl3pPr marL="608394" indent="0">
              <a:buNone/>
              <a:defRPr sz="700"/>
            </a:lvl3pPr>
            <a:lvl4pPr marL="912598" indent="0">
              <a:buNone/>
              <a:defRPr sz="600"/>
            </a:lvl4pPr>
            <a:lvl5pPr marL="1216801" indent="0">
              <a:buNone/>
              <a:defRPr sz="600"/>
            </a:lvl5pPr>
            <a:lvl6pPr marL="1520999" indent="0">
              <a:buNone/>
              <a:defRPr sz="600"/>
            </a:lvl6pPr>
            <a:lvl7pPr marL="1825192" indent="0">
              <a:buNone/>
              <a:defRPr sz="600"/>
            </a:lvl7pPr>
            <a:lvl8pPr marL="2129391" indent="0">
              <a:buNone/>
              <a:defRPr sz="600"/>
            </a:lvl8pPr>
            <a:lvl9pPr marL="2433597"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2404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22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57"/>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1" y="1066857"/>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914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9113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66246" tIns="33122" rIns="66246" bIns="3312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66246" tIns="33122" rIns="66246" bIns="33122"/>
          <a:lstStyle>
            <a:lvl1pPr marL="0" indent="0" algn="ctr">
              <a:buNone/>
              <a:defRPr sz="2400"/>
            </a:lvl1pPr>
            <a:lvl2pPr marL="455873" indent="0" algn="ctr">
              <a:buNone/>
              <a:defRPr sz="2000"/>
            </a:lvl2pPr>
            <a:lvl3pPr marL="911744" indent="0" algn="ctr">
              <a:buNone/>
              <a:defRPr sz="1800"/>
            </a:lvl3pPr>
            <a:lvl4pPr marL="1367616" indent="0" algn="ctr">
              <a:buNone/>
              <a:defRPr sz="1600"/>
            </a:lvl4pPr>
            <a:lvl5pPr marL="1823016" indent="0" algn="ctr">
              <a:buNone/>
              <a:defRPr sz="1600"/>
            </a:lvl5pPr>
            <a:lvl6pPr marL="2278885" indent="0" algn="ctr">
              <a:buNone/>
              <a:defRPr sz="1600"/>
            </a:lvl6pPr>
            <a:lvl7pPr marL="2734762" indent="0" algn="ctr">
              <a:buNone/>
              <a:defRPr sz="1600"/>
            </a:lvl7pPr>
            <a:lvl8pPr marL="3190629" indent="0" algn="ctr">
              <a:buNone/>
              <a:defRPr sz="1600"/>
            </a:lvl8pPr>
            <a:lvl9pPr marL="3646494"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2909278226"/>
      </p:ext>
    </p:extLst>
  </p:cSld>
  <p:clrMapOvr>
    <a:masterClrMapping/>
  </p:clrMapOvr>
  <p:transition advClick="0"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46" tIns="33122" rIns="66246" bIns="33122"/>
          <a:lstStyle/>
          <a:p>
            <a:r>
              <a:rPr lang="zh-CN" altLang="en-US"/>
              <a:t>单击此处编辑母版标题样式</a:t>
            </a:r>
          </a:p>
        </p:txBody>
      </p:sp>
      <p:sp>
        <p:nvSpPr>
          <p:cNvPr id="3" name="内容占位符 2"/>
          <p:cNvSpPr>
            <a:spLocks noGrp="1"/>
          </p:cNvSpPr>
          <p:nvPr>
            <p:ph idx="1"/>
          </p:nvPr>
        </p:nvSpPr>
        <p:spPr>
          <a:xfrm>
            <a:off x="332227" y="1158159"/>
            <a:ext cx="5980067" cy="3275847"/>
          </a:xfrm>
          <a:prstGeom prst="rect">
            <a:avLst/>
          </a:prstGeo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0496257"/>
      </p:ext>
    </p:extLst>
  </p:cSld>
  <p:clrMapOvr>
    <a:masterClrMapping/>
  </p:clrMapOvr>
  <p:transition advClick="0" advTm="3000">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8" y="1709827"/>
            <a:ext cx="10515799" cy="2852833"/>
          </a:xfrm>
          <a:prstGeom prst="rect">
            <a:avLst/>
          </a:prstGeom>
        </p:spPr>
        <p:txBody>
          <a:bodyPr lIns="66246" tIns="33122" rIns="66246" bIns="33122"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98" y="4589649"/>
            <a:ext cx="10515799" cy="1500237"/>
          </a:xfrm>
          <a:prstGeom prst="rect">
            <a:avLst/>
          </a:prstGeom>
        </p:spPr>
        <p:txBody>
          <a:bodyPr lIns="66246" tIns="33122" rIns="66246" bIns="33122"/>
          <a:lstStyle>
            <a:lvl1pPr marL="0" indent="0">
              <a:buNone/>
              <a:defRPr sz="2400">
                <a:solidFill>
                  <a:schemeClr val="tx1">
                    <a:tint val="75000"/>
                  </a:schemeClr>
                </a:solidFill>
              </a:defRPr>
            </a:lvl1pPr>
            <a:lvl2pPr marL="455873" indent="0">
              <a:buNone/>
              <a:defRPr sz="2000">
                <a:solidFill>
                  <a:schemeClr val="tx1">
                    <a:tint val="75000"/>
                  </a:schemeClr>
                </a:solidFill>
              </a:defRPr>
            </a:lvl2pPr>
            <a:lvl3pPr marL="911744" indent="0">
              <a:buNone/>
              <a:defRPr sz="1800">
                <a:solidFill>
                  <a:schemeClr val="tx1">
                    <a:tint val="75000"/>
                  </a:schemeClr>
                </a:solidFill>
              </a:defRPr>
            </a:lvl3pPr>
            <a:lvl4pPr marL="1367616" indent="0">
              <a:buNone/>
              <a:defRPr sz="1600">
                <a:solidFill>
                  <a:schemeClr val="tx1">
                    <a:tint val="75000"/>
                  </a:schemeClr>
                </a:solidFill>
              </a:defRPr>
            </a:lvl4pPr>
            <a:lvl5pPr marL="1823016" indent="0">
              <a:buNone/>
              <a:defRPr sz="1600">
                <a:solidFill>
                  <a:schemeClr val="tx1">
                    <a:tint val="75000"/>
                  </a:schemeClr>
                </a:solidFill>
              </a:defRPr>
            </a:lvl5pPr>
            <a:lvl6pPr marL="2278885" indent="0">
              <a:buNone/>
              <a:defRPr sz="1600">
                <a:solidFill>
                  <a:schemeClr val="tx1">
                    <a:tint val="75000"/>
                  </a:schemeClr>
                </a:solidFill>
              </a:defRPr>
            </a:lvl6pPr>
            <a:lvl7pPr marL="2734762" indent="0">
              <a:buNone/>
              <a:defRPr sz="1600">
                <a:solidFill>
                  <a:schemeClr val="tx1">
                    <a:tint val="75000"/>
                  </a:schemeClr>
                </a:solidFill>
              </a:defRPr>
            </a:lvl7pPr>
            <a:lvl8pPr marL="3190629" indent="0">
              <a:buNone/>
              <a:defRPr sz="1600">
                <a:solidFill>
                  <a:schemeClr val="tx1">
                    <a:tint val="75000"/>
                  </a:schemeClr>
                </a:solidFill>
              </a:defRPr>
            </a:lvl8pPr>
            <a:lvl9pPr marL="3646494"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23405029"/>
      </p:ext>
    </p:extLst>
  </p:cSld>
  <p:clrMapOvr>
    <a:masterClrMapping/>
  </p:clrMapOvr>
  <p:transition advClick="0"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46" tIns="33122" rIns="66246" bIns="33122"/>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95837352"/>
      </p:ext>
    </p:extLst>
  </p:cSld>
  <p:clrMapOvr>
    <a:masterClrMapping/>
  </p:clrMapOvr>
  <p:transition advClick="0"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36" y="365139"/>
            <a:ext cx="10515799" cy="1325607"/>
          </a:xfrm>
          <a:prstGeom prst="rect">
            <a:avLst/>
          </a:prstGeom>
        </p:spPr>
        <p:txBody>
          <a:bodyPr lIns="66246" tIns="33122" rIns="66246" bIns="33122"/>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246" tIns="33122" rIns="66246" bIns="33122" anchor="ctr" anchorCtr="0"/>
          <a:lstStyle>
            <a:lvl1pPr marL="0" indent="0">
              <a:buNone/>
              <a:defRPr sz="2800"/>
            </a:lvl1pPr>
            <a:lvl2pPr marL="455873" indent="0">
              <a:buNone/>
              <a:defRPr sz="2400"/>
            </a:lvl2pPr>
            <a:lvl3pPr marL="911744" indent="0">
              <a:buNone/>
              <a:defRPr sz="2000"/>
            </a:lvl3pPr>
            <a:lvl4pPr marL="1367616" indent="0">
              <a:buNone/>
              <a:defRPr sz="1800"/>
            </a:lvl4pPr>
            <a:lvl5pPr marL="1823016" indent="0">
              <a:buNone/>
              <a:defRPr sz="1800"/>
            </a:lvl5pPr>
            <a:lvl6pPr marL="2278885" indent="0">
              <a:buNone/>
              <a:defRPr sz="1800"/>
            </a:lvl6pPr>
            <a:lvl7pPr marL="2734762" indent="0">
              <a:buNone/>
              <a:defRPr sz="1800"/>
            </a:lvl7pPr>
            <a:lvl8pPr marL="3190629" indent="0">
              <a:buNone/>
              <a:defRPr sz="1800"/>
            </a:lvl8pPr>
            <a:lvl9pPr marL="3646494"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88" y="1778497"/>
            <a:ext cx="4897669" cy="823940"/>
          </a:xfrm>
          <a:prstGeom prst="rect">
            <a:avLst/>
          </a:prstGeom>
        </p:spPr>
        <p:txBody>
          <a:bodyPr lIns="66246" tIns="33122" rIns="66246" bIns="33122" anchor="ctr" anchorCtr="0"/>
          <a:lstStyle>
            <a:lvl1pPr marL="0" indent="0">
              <a:buNone/>
              <a:defRPr sz="2800"/>
            </a:lvl1pPr>
            <a:lvl2pPr marL="455873" indent="0">
              <a:buNone/>
              <a:defRPr sz="2400"/>
            </a:lvl2pPr>
            <a:lvl3pPr marL="911744" indent="0">
              <a:buNone/>
              <a:defRPr sz="2000"/>
            </a:lvl3pPr>
            <a:lvl4pPr marL="1367616" indent="0">
              <a:buNone/>
              <a:defRPr sz="1800"/>
            </a:lvl4pPr>
            <a:lvl5pPr marL="1823016" indent="0">
              <a:buNone/>
              <a:defRPr sz="1800"/>
            </a:lvl5pPr>
            <a:lvl6pPr marL="2278885" indent="0">
              <a:buNone/>
              <a:defRPr sz="1800"/>
            </a:lvl6pPr>
            <a:lvl7pPr marL="2734762" indent="0">
              <a:buNone/>
              <a:defRPr sz="1800"/>
            </a:lvl7pPr>
            <a:lvl8pPr marL="3190629" indent="0">
              <a:buNone/>
              <a:defRPr sz="1800"/>
            </a:lvl8pPr>
            <a:lvl9pPr marL="3646494"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88" y="2665468"/>
            <a:ext cx="4897669" cy="3524402"/>
          </a:xfrm>
          <a:prstGeom prst="rect">
            <a:avLst/>
          </a:prstGeo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99356287"/>
      </p:ext>
    </p:extLst>
  </p:cSld>
  <p:clrMapOvr>
    <a:masterClrMapping/>
  </p:clrMapOvr>
  <p:transition advClick="0" advTm="3000">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46" tIns="33122" rIns="66246" bIns="33122"/>
          <a:lstStyle/>
          <a:p>
            <a:r>
              <a:rPr lang="zh-CN" altLang="en-US"/>
              <a:t>单击此处编辑母版标题样式</a:t>
            </a:r>
          </a:p>
        </p:txBody>
      </p:sp>
    </p:spTree>
    <p:extLst>
      <p:ext uri="{BB962C8B-B14F-4D97-AF65-F5344CB8AC3E}">
        <p14:creationId xmlns:p14="http://schemas.microsoft.com/office/powerpoint/2010/main" val="4085068549"/>
      </p:ext>
    </p:extLst>
  </p:cSld>
  <p:clrMapOvr>
    <a:masterClrMapping/>
  </p:clrMapOvr>
  <p:transition advClick="0"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07983"/>
      </p:ext>
    </p:extLst>
  </p:cSld>
  <p:clrMapOvr>
    <a:masterClrMapping/>
  </p:clrMapOvr>
  <p:transition advClick="0"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66246" tIns="33122" rIns="66246" bIns="33122"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19" y="987458"/>
            <a:ext cx="6172317" cy="4873788"/>
          </a:xfrm>
          <a:prstGeom prst="rect">
            <a:avLst/>
          </a:prstGeom>
        </p:spPr>
        <p:txBody>
          <a:bodyPr lIns="66246" tIns="33122" rIns="66246" bIns="3312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66246" tIns="33122" rIns="66246" bIns="33122"/>
          <a:lstStyle>
            <a:lvl1pPr marL="0" indent="0">
              <a:buNone/>
              <a:defRPr sz="1600"/>
            </a:lvl1pPr>
            <a:lvl2pPr marL="455873" indent="0">
              <a:buNone/>
              <a:defRPr sz="1400"/>
            </a:lvl2pPr>
            <a:lvl3pPr marL="911744" indent="0">
              <a:buNone/>
              <a:defRPr sz="1200"/>
            </a:lvl3pPr>
            <a:lvl4pPr marL="1367616" indent="0">
              <a:buNone/>
              <a:defRPr sz="1000"/>
            </a:lvl4pPr>
            <a:lvl5pPr marL="1823016" indent="0">
              <a:buNone/>
              <a:defRPr sz="1000"/>
            </a:lvl5pPr>
            <a:lvl6pPr marL="2278885" indent="0">
              <a:buNone/>
              <a:defRPr sz="1000"/>
            </a:lvl6pPr>
            <a:lvl7pPr marL="2734762" indent="0">
              <a:buNone/>
              <a:defRPr sz="1000"/>
            </a:lvl7pPr>
            <a:lvl8pPr marL="3190629" indent="0">
              <a:buNone/>
              <a:defRPr sz="1000"/>
            </a:lvl8pPr>
            <a:lvl9pPr marL="3646494"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399305259"/>
      </p:ext>
    </p:extLst>
  </p:cSld>
  <p:clrMapOvr>
    <a:masterClrMapping/>
  </p:clrMapOvr>
  <p:transition advClick="0" advTm="3000">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66246" tIns="33122" rIns="66246" bIns="33122"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19" y="457216"/>
            <a:ext cx="6172317" cy="5404031"/>
          </a:xfrm>
          <a:prstGeom prst="rect">
            <a:avLst/>
          </a:prstGeom>
        </p:spPr>
        <p:txBody>
          <a:bodyPr lIns="66246" tIns="33122" rIns="66246" bIns="33122"/>
          <a:lstStyle>
            <a:lvl1pPr marL="0" indent="0">
              <a:buNone/>
              <a:defRPr sz="3200"/>
            </a:lvl1pPr>
            <a:lvl2pPr marL="455873" indent="0">
              <a:buNone/>
              <a:defRPr sz="2800"/>
            </a:lvl2pPr>
            <a:lvl3pPr marL="911744" indent="0">
              <a:buNone/>
              <a:defRPr sz="2400"/>
            </a:lvl3pPr>
            <a:lvl4pPr marL="1367616" indent="0">
              <a:buNone/>
              <a:defRPr sz="2000"/>
            </a:lvl4pPr>
            <a:lvl5pPr marL="1823016" indent="0">
              <a:buNone/>
              <a:defRPr sz="2000"/>
            </a:lvl5pPr>
            <a:lvl6pPr marL="2278885" indent="0">
              <a:buNone/>
              <a:defRPr sz="2000"/>
            </a:lvl6pPr>
            <a:lvl7pPr marL="2734762" indent="0">
              <a:buNone/>
              <a:defRPr sz="2000"/>
            </a:lvl7pPr>
            <a:lvl8pPr marL="3190629" indent="0">
              <a:buNone/>
              <a:defRPr sz="2000"/>
            </a:lvl8pPr>
            <a:lvl9pPr marL="3646494"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246" tIns="33122" rIns="66246" bIns="33122"/>
          <a:lstStyle>
            <a:lvl1pPr marL="0" indent="0">
              <a:buNone/>
              <a:defRPr sz="2000"/>
            </a:lvl1pPr>
            <a:lvl2pPr marL="455873" indent="0">
              <a:buNone/>
              <a:defRPr sz="1800"/>
            </a:lvl2pPr>
            <a:lvl3pPr marL="911744" indent="0">
              <a:buNone/>
              <a:defRPr sz="1600"/>
            </a:lvl3pPr>
            <a:lvl4pPr marL="1367616" indent="0">
              <a:buNone/>
              <a:defRPr sz="1400"/>
            </a:lvl4pPr>
            <a:lvl5pPr marL="1823016" indent="0">
              <a:buNone/>
              <a:defRPr sz="1400"/>
            </a:lvl5pPr>
            <a:lvl6pPr marL="2278885" indent="0">
              <a:buNone/>
              <a:defRPr sz="1400"/>
            </a:lvl6pPr>
            <a:lvl7pPr marL="2734762" indent="0">
              <a:buNone/>
              <a:defRPr sz="1400"/>
            </a:lvl7pPr>
            <a:lvl8pPr marL="3190629" indent="0">
              <a:buNone/>
              <a:defRPr sz="1400"/>
            </a:lvl8pPr>
            <a:lvl9pPr marL="3646494"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034578597"/>
      </p:ext>
    </p:extLst>
  </p:cSld>
  <p:clrMapOvr>
    <a:masterClrMapping/>
  </p:clrMapOvr>
  <p:transition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57" y="1023409"/>
            <a:ext cx="2693459" cy="426508"/>
          </a:xfrm>
        </p:spPr>
        <p:txBody>
          <a:bodyPr anchor="b"/>
          <a:lstStyle>
            <a:lvl1pPr marL="0" indent="0">
              <a:buNone/>
              <a:defRPr sz="1600" b="1"/>
            </a:lvl1pPr>
            <a:lvl2pPr marL="303730" indent="0">
              <a:buNone/>
              <a:defRPr sz="1300" b="1"/>
            </a:lvl2pPr>
            <a:lvl3pPr marL="607480" indent="0">
              <a:buNone/>
              <a:defRPr sz="1200" b="1"/>
            </a:lvl3pPr>
            <a:lvl4pPr marL="911232" indent="0">
              <a:buNone/>
              <a:defRPr sz="1100" b="1"/>
            </a:lvl4pPr>
            <a:lvl5pPr marL="1214963" indent="0">
              <a:buNone/>
              <a:defRPr sz="1100" b="1"/>
            </a:lvl5pPr>
            <a:lvl6pPr marL="1518709" indent="0">
              <a:buNone/>
              <a:defRPr sz="1100" b="1"/>
            </a:lvl6pPr>
            <a:lvl7pPr marL="1822447" indent="0">
              <a:buNone/>
              <a:defRPr sz="1100" b="1"/>
            </a:lvl7pPr>
            <a:lvl8pPr marL="2126187" indent="0">
              <a:buNone/>
              <a:defRPr sz="1100" b="1"/>
            </a:lvl8pPr>
            <a:lvl9pPr marL="2429935"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57"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41" y="1023409"/>
            <a:ext cx="2694517" cy="426508"/>
          </a:xfrm>
        </p:spPr>
        <p:txBody>
          <a:bodyPr anchor="b"/>
          <a:lstStyle>
            <a:lvl1pPr marL="0" indent="0">
              <a:buNone/>
              <a:defRPr sz="1600" b="1"/>
            </a:lvl1pPr>
            <a:lvl2pPr marL="303730" indent="0">
              <a:buNone/>
              <a:defRPr sz="1300" b="1"/>
            </a:lvl2pPr>
            <a:lvl3pPr marL="607480" indent="0">
              <a:buNone/>
              <a:defRPr sz="1200" b="1"/>
            </a:lvl3pPr>
            <a:lvl4pPr marL="911232" indent="0">
              <a:buNone/>
              <a:defRPr sz="1100" b="1"/>
            </a:lvl4pPr>
            <a:lvl5pPr marL="1214963" indent="0">
              <a:buNone/>
              <a:defRPr sz="1100" b="1"/>
            </a:lvl5pPr>
            <a:lvl6pPr marL="1518709" indent="0">
              <a:buNone/>
              <a:defRPr sz="1100" b="1"/>
            </a:lvl6pPr>
            <a:lvl7pPr marL="1822447" indent="0">
              <a:buNone/>
              <a:defRPr sz="1100" b="1"/>
            </a:lvl7pPr>
            <a:lvl8pPr marL="2126187" indent="0">
              <a:buNone/>
              <a:defRPr sz="1100" b="1"/>
            </a:lvl8pPr>
            <a:lvl9pPr marL="2429935"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41"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141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46" tIns="33122" rIns="66246" bIns="33122"/>
          <a:lstStyle/>
          <a:p>
            <a:r>
              <a:rPr lang="zh-CN" altLang="en-US"/>
              <a:t>单击此处编辑母版标题样式</a:t>
            </a:r>
          </a:p>
        </p:txBody>
      </p:sp>
      <p:sp>
        <p:nvSpPr>
          <p:cNvPr id="3" name="竖排文字占位符 2"/>
          <p:cNvSpPr>
            <a:spLocks noGrp="1"/>
          </p:cNvSpPr>
          <p:nvPr>
            <p:ph type="body" orient="vert" idx="1"/>
          </p:nvPr>
        </p:nvSpPr>
        <p:spPr>
          <a:xfrm>
            <a:off x="332227" y="1158159"/>
            <a:ext cx="5980067" cy="3275847"/>
          </a:xfrm>
          <a:prstGeom prst="rect">
            <a:avLst/>
          </a:prstGeom>
        </p:spPr>
        <p:txBody>
          <a:bodyPr vert="eaVert"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98236997"/>
      </p:ext>
    </p:extLst>
  </p:cSld>
  <p:clrMapOvr>
    <a:masterClrMapping/>
  </p:clrMapOvr>
  <p:transition advClick="0" advTm="300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66246" tIns="33122" rIns="66246" bIns="33122"/>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12422027"/>
      </p:ext>
    </p:extLst>
  </p:cSld>
  <p:clrMapOvr>
    <a:masterClrMapping/>
  </p:clrMapOvr>
  <p:transition advClick="0" advTm="3000">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246" tIns="33122" rIns="66246" bIns="33122"/>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18"/>
            <a:ext cx="5181698" cy="2098745"/>
          </a:xfr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69"/>
            <a:ext cx="5181698" cy="2100333"/>
          </a:xfrm>
        </p:spPr>
        <p:txBody>
          <a:bodyPr lIns="66246" tIns="33122" rIns="66246" bIns="3312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0119047"/>
      </p:ext>
    </p:extLst>
  </p:cSld>
  <p:clrMapOvr>
    <a:masterClrMapping/>
  </p:clrMapOvr>
  <p:transition advClick="0" advTm="3000">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66265" tIns="33132" rIns="66265" bIns="3313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66265" tIns="33132" rIns="66265" bIns="33132"/>
          <a:lstStyle>
            <a:lvl1pPr marL="0" indent="0" algn="ctr">
              <a:buNone/>
              <a:defRPr sz="2400"/>
            </a:lvl1pPr>
            <a:lvl2pPr marL="456011" indent="0" algn="ctr">
              <a:buNone/>
              <a:defRPr sz="2000"/>
            </a:lvl2pPr>
            <a:lvl3pPr marL="912020" indent="0" algn="ctr">
              <a:buNone/>
              <a:defRPr sz="1800"/>
            </a:lvl3pPr>
            <a:lvl4pPr marL="1368031" indent="0" algn="ctr">
              <a:buNone/>
              <a:defRPr sz="1600"/>
            </a:lvl4pPr>
            <a:lvl5pPr marL="1823571" indent="0" algn="ctr">
              <a:buNone/>
              <a:defRPr sz="1600"/>
            </a:lvl5pPr>
            <a:lvl6pPr marL="2279577" indent="0" algn="ctr">
              <a:buNone/>
              <a:defRPr sz="1600"/>
            </a:lvl6pPr>
            <a:lvl7pPr marL="2735592" indent="0" algn="ctr">
              <a:buNone/>
              <a:defRPr sz="1600"/>
            </a:lvl7pPr>
            <a:lvl8pPr marL="3191597" indent="0" algn="ctr">
              <a:buNone/>
              <a:defRPr sz="1600"/>
            </a:lvl8pPr>
            <a:lvl9pPr marL="3647604"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621769478"/>
      </p:ext>
    </p:extLst>
  </p:cSld>
  <p:clrMapOvr>
    <a:masterClrMapping/>
  </p:clrMapOvr>
  <p:transition advClick="0" advTm="3000">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65" tIns="33132" rIns="66265" bIns="33132"/>
          <a:lstStyle/>
          <a:p>
            <a:r>
              <a:rPr lang="zh-CN" altLang="en-US"/>
              <a:t>单击此处编辑母版标题样式</a:t>
            </a:r>
          </a:p>
        </p:txBody>
      </p:sp>
      <p:sp>
        <p:nvSpPr>
          <p:cNvPr id="3" name="内容占位符 2"/>
          <p:cNvSpPr>
            <a:spLocks noGrp="1"/>
          </p:cNvSpPr>
          <p:nvPr>
            <p:ph idx="1"/>
          </p:nvPr>
        </p:nvSpPr>
        <p:spPr>
          <a:xfrm>
            <a:off x="332227" y="1158153"/>
            <a:ext cx="5980067" cy="3275847"/>
          </a:xfrm>
          <a:prstGeom prst="rect">
            <a:avLst/>
          </a:prstGeo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05947051"/>
      </p:ext>
    </p:extLst>
  </p:cSld>
  <p:clrMapOvr>
    <a:masterClrMapping/>
  </p:clrMapOvr>
  <p:transition advClick="0" advTm="3000">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2" y="1709821"/>
            <a:ext cx="10515799" cy="2852833"/>
          </a:xfrm>
          <a:prstGeom prst="rect">
            <a:avLst/>
          </a:prstGeom>
        </p:spPr>
        <p:txBody>
          <a:bodyPr lIns="66265" tIns="33132" rIns="66265" bIns="33132"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92" y="4589643"/>
            <a:ext cx="10515799" cy="1500237"/>
          </a:xfrm>
          <a:prstGeom prst="rect">
            <a:avLst/>
          </a:prstGeom>
        </p:spPr>
        <p:txBody>
          <a:bodyPr lIns="66265" tIns="33132" rIns="66265" bIns="33132"/>
          <a:lstStyle>
            <a:lvl1pPr marL="0" indent="0">
              <a:buNone/>
              <a:defRPr sz="2400">
                <a:solidFill>
                  <a:schemeClr val="tx1">
                    <a:tint val="75000"/>
                  </a:schemeClr>
                </a:solidFill>
              </a:defRPr>
            </a:lvl1pPr>
            <a:lvl2pPr marL="456011" indent="0">
              <a:buNone/>
              <a:defRPr sz="2000">
                <a:solidFill>
                  <a:schemeClr val="tx1">
                    <a:tint val="75000"/>
                  </a:schemeClr>
                </a:solidFill>
              </a:defRPr>
            </a:lvl2pPr>
            <a:lvl3pPr marL="912020" indent="0">
              <a:buNone/>
              <a:defRPr sz="1800">
                <a:solidFill>
                  <a:schemeClr val="tx1">
                    <a:tint val="75000"/>
                  </a:schemeClr>
                </a:solidFill>
              </a:defRPr>
            </a:lvl3pPr>
            <a:lvl4pPr marL="1368031" indent="0">
              <a:buNone/>
              <a:defRPr sz="1600">
                <a:solidFill>
                  <a:schemeClr val="tx1">
                    <a:tint val="75000"/>
                  </a:schemeClr>
                </a:solidFill>
              </a:defRPr>
            </a:lvl4pPr>
            <a:lvl5pPr marL="1823571" indent="0">
              <a:buNone/>
              <a:defRPr sz="1600">
                <a:solidFill>
                  <a:schemeClr val="tx1">
                    <a:tint val="75000"/>
                  </a:schemeClr>
                </a:solidFill>
              </a:defRPr>
            </a:lvl5pPr>
            <a:lvl6pPr marL="2279577" indent="0">
              <a:buNone/>
              <a:defRPr sz="1600">
                <a:solidFill>
                  <a:schemeClr val="tx1">
                    <a:tint val="75000"/>
                  </a:schemeClr>
                </a:solidFill>
              </a:defRPr>
            </a:lvl6pPr>
            <a:lvl7pPr marL="2735592" indent="0">
              <a:buNone/>
              <a:defRPr sz="1600">
                <a:solidFill>
                  <a:schemeClr val="tx1">
                    <a:tint val="75000"/>
                  </a:schemeClr>
                </a:solidFill>
              </a:defRPr>
            </a:lvl7pPr>
            <a:lvl8pPr marL="3191597" indent="0">
              <a:buNone/>
              <a:defRPr sz="1600">
                <a:solidFill>
                  <a:schemeClr val="tx1">
                    <a:tint val="75000"/>
                  </a:schemeClr>
                </a:solidFill>
              </a:defRPr>
            </a:lvl8pPr>
            <a:lvl9pPr marL="3647604"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682780350"/>
      </p:ext>
    </p:extLst>
  </p:cSld>
  <p:clrMapOvr>
    <a:masterClrMapping/>
  </p:clrMapOvr>
  <p:transition advClick="0" advTm="3000">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65" tIns="33132" rIns="66265" bIns="33132"/>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37891773"/>
      </p:ext>
    </p:extLst>
  </p:cSld>
  <p:clrMapOvr>
    <a:masterClrMapping/>
  </p:clrMapOvr>
  <p:transition advClick="0" advTm="3000">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30" y="365139"/>
            <a:ext cx="10515799" cy="1325607"/>
          </a:xfrm>
          <a:prstGeom prst="rect">
            <a:avLst/>
          </a:prstGeom>
        </p:spPr>
        <p:txBody>
          <a:bodyPr lIns="66265" tIns="33132" rIns="66265" bIns="33132"/>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265" tIns="33132" rIns="66265" bIns="33132" anchor="ctr" anchorCtr="0"/>
          <a:lstStyle>
            <a:lvl1pPr marL="0" indent="0">
              <a:buNone/>
              <a:defRPr sz="2800"/>
            </a:lvl1pPr>
            <a:lvl2pPr marL="456011" indent="0">
              <a:buNone/>
              <a:defRPr sz="2400"/>
            </a:lvl2pPr>
            <a:lvl3pPr marL="912020" indent="0">
              <a:buNone/>
              <a:defRPr sz="2000"/>
            </a:lvl3pPr>
            <a:lvl4pPr marL="1368031" indent="0">
              <a:buNone/>
              <a:defRPr sz="1800"/>
            </a:lvl4pPr>
            <a:lvl5pPr marL="1823571" indent="0">
              <a:buNone/>
              <a:defRPr sz="1800"/>
            </a:lvl5pPr>
            <a:lvl6pPr marL="2279577" indent="0">
              <a:buNone/>
              <a:defRPr sz="1800"/>
            </a:lvl6pPr>
            <a:lvl7pPr marL="2735592" indent="0">
              <a:buNone/>
              <a:defRPr sz="1800"/>
            </a:lvl7pPr>
            <a:lvl8pPr marL="3191597" indent="0">
              <a:buNone/>
              <a:defRPr sz="1800"/>
            </a:lvl8pPr>
            <a:lvl9pPr marL="3647604"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82" y="1778497"/>
            <a:ext cx="4897669" cy="823940"/>
          </a:xfrm>
          <a:prstGeom prst="rect">
            <a:avLst/>
          </a:prstGeom>
        </p:spPr>
        <p:txBody>
          <a:bodyPr lIns="66265" tIns="33132" rIns="66265" bIns="33132" anchor="ctr" anchorCtr="0"/>
          <a:lstStyle>
            <a:lvl1pPr marL="0" indent="0">
              <a:buNone/>
              <a:defRPr sz="2800"/>
            </a:lvl1pPr>
            <a:lvl2pPr marL="456011" indent="0">
              <a:buNone/>
              <a:defRPr sz="2400"/>
            </a:lvl2pPr>
            <a:lvl3pPr marL="912020" indent="0">
              <a:buNone/>
              <a:defRPr sz="2000"/>
            </a:lvl3pPr>
            <a:lvl4pPr marL="1368031" indent="0">
              <a:buNone/>
              <a:defRPr sz="1800"/>
            </a:lvl4pPr>
            <a:lvl5pPr marL="1823571" indent="0">
              <a:buNone/>
              <a:defRPr sz="1800"/>
            </a:lvl5pPr>
            <a:lvl6pPr marL="2279577" indent="0">
              <a:buNone/>
              <a:defRPr sz="1800"/>
            </a:lvl6pPr>
            <a:lvl7pPr marL="2735592" indent="0">
              <a:buNone/>
              <a:defRPr sz="1800"/>
            </a:lvl7pPr>
            <a:lvl8pPr marL="3191597" indent="0">
              <a:buNone/>
              <a:defRPr sz="1800"/>
            </a:lvl8pPr>
            <a:lvl9pPr marL="3647604"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82" y="2665468"/>
            <a:ext cx="4897669" cy="3524402"/>
          </a:xfrm>
          <a:prstGeom prst="rect">
            <a:avLst/>
          </a:prstGeo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5319165"/>
      </p:ext>
    </p:extLst>
  </p:cSld>
  <p:clrMapOvr>
    <a:masterClrMapping/>
  </p:clrMapOvr>
  <p:transition advClick="0" advTm="3000">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65" tIns="33132" rIns="66265" bIns="33132"/>
          <a:lstStyle/>
          <a:p>
            <a:r>
              <a:rPr lang="zh-CN" altLang="en-US"/>
              <a:t>单击此处编辑母版标题样式</a:t>
            </a:r>
          </a:p>
        </p:txBody>
      </p:sp>
    </p:spTree>
    <p:extLst>
      <p:ext uri="{BB962C8B-B14F-4D97-AF65-F5344CB8AC3E}">
        <p14:creationId xmlns:p14="http://schemas.microsoft.com/office/powerpoint/2010/main" val="2642713733"/>
      </p:ext>
    </p:extLst>
  </p:cSld>
  <p:clrMapOvr>
    <a:masterClrMapping/>
  </p:clrMapOvr>
  <p:transition advClick="0" advTm="3000">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155390"/>
      </p:ext>
    </p:extLst>
  </p:cSld>
  <p:clrMapOvr>
    <a:masterClrMapping/>
  </p:clrMapOvr>
  <p:transition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171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66265" tIns="33132" rIns="66265" bIns="33132"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13" y="987458"/>
            <a:ext cx="6172317" cy="4873788"/>
          </a:xfrm>
          <a:prstGeom prst="rect">
            <a:avLst/>
          </a:prstGeom>
        </p:spPr>
        <p:txBody>
          <a:bodyPr lIns="66265" tIns="33132" rIns="66265" bIns="3313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66265" tIns="33132" rIns="66265" bIns="33132"/>
          <a:lstStyle>
            <a:lvl1pPr marL="0" indent="0">
              <a:buNone/>
              <a:defRPr sz="1600"/>
            </a:lvl1pPr>
            <a:lvl2pPr marL="456011" indent="0">
              <a:buNone/>
              <a:defRPr sz="1400"/>
            </a:lvl2pPr>
            <a:lvl3pPr marL="912020" indent="0">
              <a:buNone/>
              <a:defRPr sz="1200"/>
            </a:lvl3pPr>
            <a:lvl4pPr marL="1368031" indent="0">
              <a:buNone/>
              <a:defRPr sz="1000"/>
            </a:lvl4pPr>
            <a:lvl5pPr marL="1823571" indent="0">
              <a:buNone/>
              <a:defRPr sz="1000"/>
            </a:lvl5pPr>
            <a:lvl6pPr marL="2279577" indent="0">
              <a:buNone/>
              <a:defRPr sz="1000"/>
            </a:lvl6pPr>
            <a:lvl7pPr marL="2735592" indent="0">
              <a:buNone/>
              <a:defRPr sz="1000"/>
            </a:lvl7pPr>
            <a:lvl8pPr marL="3191597" indent="0">
              <a:buNone/>
              <a:defRPr sz="1000"/>
            </a:lvl8pPr>
            <a:lvl9pPr marL="3647604"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1500721241"/>
      </p:ext>
    </p:extLst>
  </p:cSld>
  <p:clrMapOvr>
    <a:masterClrMapping/>
  </p:clrMapOvr>
  <p:transition advClick="0" advTm="3000">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66265" tIns="33132" rIns="66265" bIns="33132"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13" y="457216"/>
            <a:ext cx="6172317" cy="5404031"/>
          </a:xfrm>
          <a:prstGeom prst="rect">
            <a:avLst/>
          </a:prstGeom>
        </p:spPr>
        <p:txBody>
          <a:bodyPr lIns="66265" tIns="33132" rIns="66265" bIns="33132"/>
          <a:lstStyle>
            <a:lvl1pPr marL="0" indent="0">
              <a:buNone/>
              <a:defRPr sz="3200"/>
            </a:lvl1pPr>
            <a:lvl2pPr marL="456011" indent="0">
              <a:buNone/>
              <a:defRPr sz="2800"/>
            </a:lvl2pPr>
            <a:lvl3pPr marL="912020" indent="0">
              <a:buNone/>
              <a:defRPr sz="2400"/>
            </a:lvl3pPr>
            <a:lvl4pPr marL="1368031" indent="0">
              <a:buNone/>
              <a:defRPr sz="2000"/>
            </a:lvl4pPr>
            <a:lvl5pPr marL="1823571" indent="0">
              <a:buNone/>
              <a:defRPr sz="2000"/>
            </a:lvl5pPr>
            <a:lvl6pPr marL="2279577" indent="0">
              <a:buNone/>
              <a:defRPr sz="2000"/>
            </a:lvl6pPr>
            <a:lvl7pPr marL="2735592" indent="0">
              <a:buNone/>
              <a:defRPr sz="2000"/>
            </a:lvl7pPr>
            <a:lvl8pPr marL="3191597" indent="0">
              <a:buNone/>
              <a:defRPr sz="2000"/>
            </a:lvl8pPr>
            <a:lvl9pPr marL="3647604"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265" tIns="33132" rIns="66265" bIns="33132"/>
          <a:lstStyle>
            <a:lvl1pPr marL="0" indent="0">
              <a:buNone/>
              <a:defRPr sz="2000"/>
            </a:lvl1pPr>
            <a:lvl2pPr marL="456011" indent="0">
              <a:buNone/>
              <a:defRPr sz="1800"/>
            </a:lvl2pPr>
            <a:lvl3pPr marL="912020" indent="0">
              <a:buNone/>
              <a:defRPr sz="1600"/>
            </a:lvl3pPr>
            <a:lvl4pPr marL="1368031" indent="0">
              <a:buNone/>
              <a:defRPr sz="1400"/>
            </a:lvl4pPr>
            <a:lvl5pPr marL="1823571" indent="0">
              <a:buNone/>
              <a:defRPr sz="1400"/>
            </a:lvl5pPr>
            <a:lvl6pPr marL="2279577" indent="0">
              <a:buNone/>
              <a:defRPr sz="1400"/>
            </a:lvl6pPr>
            <a:lvl7pPr marL="2735592" indent="0">
              <a:buNone/>
              <a:defRPr sz="1400"/>
            </a:lvl7pPr>
            <a:lvl8pPr marL="3191597" indent="0">
              <a:buNone/>
              <a:defRPr sz="1400"/>
            </a:lvl8pPr>
            <a:lvl9pPr marL="3647604"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4973215"/>
      </p:ext>
    </p:extLst>
  </p:cSld>
  <p:clrMapOvr>
    <a:masterClrMapping/>
  </p:clrMapOvr>
  <p:transition advClick="0" advTm="3000">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65" tIns="33132" rIns="66265" bIns="33132"/>
          <a:lstStyle/>
          <a:p>
            <a:r>
              <a:rPr lang="zh-CN" altLang="en-US"/>
              <a:t>单击此处编辑母版标题样式</a:t>
            </a:r>
          </a:p>
        </p:txBody>
      </p:sp>
      <p:sp>
        <p:nvSpPr>
          <p:cNvPr id="3" name="竖排文字占位符 2"/>
          <p:cNvSpPr>
            <a:spLocks noGrp="1"/>
          </p:cNvSpPr>
          <p:nvPr>
            <p:ph type="body" orient="vert" idx="1"/>
          </p:nvPr>
        </p:nvSpPr>
        <p:spPr>
          <a:xfrm>
            <a:off x="332227" y="1158153"/>
            <a:ext cx="5980067" cy="3275847"/>
          </a:xfrm>
          <a:prstGeom prst="rect">
            <a:avLst/>
          </a:prstGeom>
        </p:spPr>
        <p:txBody>
          <a:bodyPr vert="eaVert"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9869338"/>
      </p:ext>
    </p:extLst>
  </p:cSld>
  <p:clrMapOvr>
    <a:masterClrMapping/>
  </p:clrMapOvr>
  <p:transition advClick="0" advTm="3000">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66265" tIns="33132" rIns="66265" bIns="33132"/>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25104035"/>
      </p:ext>
    </p:extLst>
  </p:cSld>
  <p:clrMapOvr>
    <a:masterClrMapping/>
  </p:clrMapOvr>
  <p:transition advClick="0" advTm="3000">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265" tIns="33132" rIns="66265" bIns="33132"/>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12"/>
            <a:ext cx="5181698" cy="2098745"/>
          </a:xfr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63"/>
            <a:ext cx="5181698" cy="2100333"/>
          </a:xfrm>
        </p:spPr>
        <p:txBody>
          <a:bodyPr lIns="66265" tIns="33132" rIns="66265" bIns="331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02379454"/>
      </p:ext>
    </p:extLst>
  </p:cSld>
  <p:clrMapOvr>
    <a:masterClrMapping/>
  </p:clrMapOvr>
  <p:transition advClick="0" advTm="3000">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66288" tIns="33143" rIns="66288" bIns="33143"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66288" tIns="33143" rIns="66288" bIns="33143"/>
          <a:lstStyle>
            <a:lvl1pPr marL="0" indent="0" algn="ctr">
              <a:buNone/>
              <a:defRPr sz="2400"/>
            </a:lvl1pPr>
            <a:lvl2pPr marL="456172" indent="0" algn="ctr">
              <a:buNone/>
              <a:defRPr sz="2000"/>
            </a:lvl2pPr>
            <a:lvl3pPr marL="912342" indent="0" algn="ctr">
              <a:buNone/>
              <a:defRPr sz="1800"/>
            </a:lvl3pPr>
            <a:lvl4pPr marL="1368515" indent="0" algn="ctr">
              <a:buNone/>
              <a:defRPr sz="1600"/>
            </a:lvl4pPr>
            <a:lvl5pPr marL="1824219" indent="0" algn="ctr">
              <a:buNone/>
              <a:defRPr sz="1600"/>
            </a:lvl5pPr>
            <a:lvl6pPr marL="2280385" indent="0" algn="ctr">
              <a:buNone/>
              <a:defRPr sz="1600"/>
            </a:lvl6pPr>
            <a:lvl7pPr marL="2736560" indent="0" algn="ctr">
              <a:buNone/>
              <a:defRPr sz="1600"/>
            </a:lvl7pPr>
            <a:lvl8pPr marL="3192726" indent="0" algn="ctr">
              <a:buNone/>
              <a:defRPr sz="1600"/>
            </a:lvl8pPr>
            <a:lvl9pPr marL="3648898"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971078274"/>
      </p:ext>
    </p:extLst>
  </p:cSld>
  <p:clrMapOvr>
    <a:masterClrMapping/>
  </p:clrMapOvr>
  <p:transition advClick="0" advTm="3000">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88" tIns="33143" rIns="66288" bIns="33143"/>
          <a:lstStyle/>
          <a:p>
            <a:r>
              <a:rPr lang="zh-CN" altLang="en-US"/>
              <a:t>单击此处编辑母版标题样式</a:t>
            </a:r>
          </a:p>
        </p:txBody>
      </p:sp>
      <p:sp>
        <p:nvSpPr>
          <p:cNvPr id="3" name="内容占位符 2"/>
          <p:cNvSpPr>
            <a:spLocks noGrp="1"/>
          </p:cNvSpPr>
          <p:nvPr>
            <p:ph idx="1"/>
          </p:nvPr>
        </p:nvSpPr>
        <p:spPr>
          <a:xfrm>
            <a:off x="332227" y="1158146"/>
            <a:ext cx="5980067" cy="3275847"/>
          </a:xfrm>
          <a:prstGeom prst="rect">
            <a:avLst/>
          </a:prstGeo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62453782"/>
      </p:ext>
    </p:extLst>
  </p:cSld>
  <p:clrMapOvr>
    <a:masterClrMapping/>
  </p:clrMapOvr>
  <p:transition advClick="0" advTm="3000">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85" y="1709814"/>
            <a:ext cx="10515799" cy="2852833"/>
          </a:xfrm>
          <a:prstGeom prst="rect">
            <a:avLst/>
          </a:prstGeom>
        </p:spPr>
        <p:txBody>
          <a:bodyPr lIns="66288" tIns="33143" rIns="66288" bIns="33143"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85" y="4589636"/>
            <a:ext cx="10515799" cy="1500237"/>
          </a:xfrm>
          <a:prstGeom prst="rect">
            <a:avLst/>
          </a:prstGeom>
        </p:spPr>
        <p:txBody>
          <a:bodyPr lIns="66288" tIns="33143" rIns="66288" bIns="33143"/>
          <a:lstStyle>
            <a:lvl1pPr marL="0" indent="0">
              <a:buNone/>
              <a:defRPr sz="2400">
                <a:solidFill>
                  <a:schemeClr val="tx1">
                    <a:tint val="75000"/>
                  </a:schemeClr>
                </a:solidFill>
              </a:defRPr>
            </a:lvl1pPr>
            <a:lvl2pPr marL="456172" indent="0">
              <a:buNone/>
              <a:defRPr sz="2000">
                <a:solidFill>
                  <a:schemeClr val="tx1">
                    <a:tint val="75000"/>
                  </a:schemeClr>
                </a:solidFill>
              </a:defRPr>
            </a:lvl2pPr>
            <a:lvl3pPr marL="912342" indent="0">
              <a:buNone/>
              <a:defRPr sz="1800">
                <a:solidFill>
                  <a:schemeClr val="tx1">
                    <a:tint val="75000"/>
                  </a:schemeClr>
                </a:solidFill>
              </a:defRPr>
            </a:lvl3pPr>
            <a:lvl4pPr marL="1368515" indent="0">
              <a:buNone/>
              <a:defRPr sz="1600">
                <a:solidFill>
                  <a:schemeClr val="tx1">
                    <a:tint val="75000"/>
                  </a:schemeClr>
                </a:solidFill>
              </a:defRPr>
            </a:lvl4pPr>
            <a:lvl5pPr marL="1824219" indent="0">
              <a:buNone/>
              <a:defRPr sz="1600">
                <a:solidFill>
                  <a:schemeClr val="tx1">
                    <a:tint val="75000"/>
                  </a:schemeClr>
                </a:solidFill>
              </a:defRPr>
            </a:lvl5pPr>
            <a:lvl6pPr marL="2280385" indent="0">
              <a:buNone/>
              <a:defRPr sz="1600">
                <a:solidFill>
                  <a:schemeClr val="tx1">
                    <a:tint val="75000"/>
                  </a:schemeClr>
                </a:solidFill>
              </a:defRPr>
            </a:lvl6pPr>
            <a:lvl7pPr marL="2736560" indent="0">
              <a:buNone/>
              <a:defRPr sz="1600">
                <a:solidFill>
                  <a:schemeClr val="tx1">
                    <a:tint val="75000"/>
                  </a:schemeClr>
                </a:solidFill>
              </a:defRPr>
            </a:lvl7pPr>
            <a:lvl8pPr marL="3192726" indent="0">
              <a:buNone/>
              <a:defRPr sz="1600">
                <a:solidFill>
                  <a:schemeClr val="tx1">
                    <a:tint val="75000"/>
                  </a:schemeClr>
                </a:solidFill>
              </a:defRPr>
            </a:lvl8pPr>
            <a:lvl9pPr marL="364889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159826948"/>
      </p:ext>
    </p:extLst>
  </p:cSld>
  <p:clrMapOvr>
    <a:masterClrMapping/>
  </p:clrMapOvr>
  <p:transition advClick="0" advTm="3000">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88" tIns="33143" rIns="66288" bIns="3314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1223781"/>
      </p:ext>
    </p:extLst>
  </p:cSld>
  <p:clrMapOvr>
    <a:masterClrMapping/>
  </p:clrMapOvr>
  <p:transition advClick="0" advTm="3000">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3" y="365139"/>
            <a:ext cx="10515799" cy="1325607"/>
          </a:xfrm>
          <a:prstGeom prst="rect">
            <a:avLst/>
          </a:prstGeom>
        </p:spPr>
        <p:txBody>
          <a:bodyPr lIns="66288" tIns="33143" rIns="66288" bIns="33143"/>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288" tIns="33143" rIns="66288" bIns="33143" anchor="ctr" anchorCtr="0"/>
          <a:lstStyle>
            <a:lvl1pPr marL="0" indent="0">
              <a:buNone/>
              <a:defRPr sz="2800"/>
            </a:lvl1pPr>
            <a:lvl2pPr marL="456172" indent="0">
              <a:buNone/>
              <a:defRPr sz="2400"/>
            </a:lvl2pPr>
            <a:lvl3pPr marL="912342" indent="0">
              <a:buNone/>
              <a:defRPr sz="2000"/>
            </a:lvl3pPr>
            <a:lvl4pPr marL="1368515" indent="0">
              <a:buNone/>
              <a:defRPr sz="1800"/>
            </a:lvl4pPr>
            <a:lvl5pPr marL="1824219" indent="0">
              <a:buNone/>
              <a:defRPr sz="1800"/>
            </a:lvl5pPr>
            <a:lvl6pPr marL="2280385" indent="0">
              <a:buNone/>
              <a:defRPr sz="1800"/>
            </a:lvl6pPr>
            <a:lvl7pPr marL="2736560" indent="0">
              <a:buNone/>
              <a:defRPr sz="1800"/>
            </a:lvl7pPr>
            <a:lvl8pPr marL="3192726" indent="0">
              <a:buNone/>
              <a:defRPr sz="1800"/>
            </a:lvl8pPr>
            <a:lvl9pPr marL="3648898"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5" y="1778497"/>
            <a:ext cx="4897669" cy="823940"/>
          </a:xfrm>
          <a:prstGeom prst="rect">
            <a:avLst/>
          </a:prstGeom>
        </p:spPr>
        <p:txBody>
          <a:bodyPr lIns="66288" tIns="33143" rIns="66288" bIns="33143" anchor="ctr" anchorCtr="0"/>
          <a:lstStyle>
            <a:lvl1pPr marL="0" indent="0">
              <a:buNone/>
              <a:defRPr sz="2800"/>
            </a:lvl1pPr>
            <a:lvl2pPr marL="456172" indent="0">
              <a:buNone/>
              <a:defRPr sz="2400"/>
            </a:lvl2pPr>
            <a:lvl3pPr marL="912342" indent="0">
              <a:buNone/>
              <a:defRPr sz="2000"/>
            </a:lvl3pPr>
            <a:lvl4pPr marL="1368515" indent="0">
              <a:buNone/>
              <a:defRPr sz="1800"/>
            </a:lvl4pPr>
            <a:lvl5pPr marL="1824219" indent="0">
              <a:buNone/>
              <a:defRPr sz="1800"/>
            </a:lvl5pPr>
            <a:lvl6pPr marL="2280385" indent="0">
              <a:buNone/>
              <a:defRPr sz="1800"/>
            </a:lvl6pPr>
            <a:lvl7pPr marL="2736560" indent="0">
              <a:buNone/>
              <a:defRPr sz="1800"/>
            </a:lvl7pPr>
            <a:lvl8pPr marL="3192726" indent="0">
              <a:buNone/>
              <a:defRPr sz="1800"/>
            </a:lvl8pPr>
            <a:lvl9pPr marL="3648898"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75" y="2665468"/>
            <a:ext cx="4897669" cy="3524402"/>
          </a:xfrm>
          <a:prstGeom prst="rect">
            <a:avLst/>
          </a:prstGeo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1464792"/>
      </p:ext>
    </p:extLst>
  </p:cSld>
  <p:clrMapOvr>
    <a:masterClrMapping/>
  </p:clrMapOvr>
  <p:transition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6071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88" tIns="33143" rIns="66288" bIns="33143"/>
          <a:lstStyle/>
          <a:p>
            <a:r>
              <a:rPr lang="zh-CN" altLang="en-US"/>
              <a:t>单击此处编辑母版标题样式</a:t>
            </a:r>
          </a:p>
        </p:txBody>
      </p:sp>
    </p:spTree>
    <p:extLst>
      <p:ext uri="{BB962C8B-B14F-4D97-AF65-F5344CB8AC3E}">
        <p14:creationId xmlns:p14="http://schemas.microsoft.com/office/powerpoint/2010/main" val="79297935"/>
      </p:ext>
    </p:extLst>
  </p:cSld>
  <p:clrMapOvr>
    <a:masterClrMapping/>
  </p:clrMapOvr>
  <p:transition advClick="0"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594488"/>
      </p:ext>
    </p:extLst>
  </p:cSld>
  <p:clrMapOvr>
    <a:masterClrMapping/>
  </p:clrMapOvr>
  <p:transition advClick="0"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66288" tIns="33143" rIns="66288" bIns="33143"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06" y="987458"/>
            <a:ext cx="6172317" cy="4873788"/>
          </a:xfrm>
          <a:prstGeom prst="rect">
            <a:avLst/>
          </a:prstGeom>
        </p:spPr>
        <p:txBody>
          <a:bodyPr lIns="66288" tIns="33143" rIns="66288" bIns="3314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66288" tIns="33143" rIns="66288" bIns="33143"/>
          <a:lstStyle>
            <a:lvl1pPr marL="0" indent="0">
              <a:buNone/>
              <a:defRPr sz="1600"/>
            </a:lvl1pPr>
            <a:lvl2pPr marL="456172" indent="0">
              <a:buNone/>
              <a:defRPr sz="1400"/>
            </a:lvl2pPr>
            <a:lvl3pPr marL="912342" indent="0">
              <a:buNone/>
              <a:defRPr sz="1200"/>
            </a:lvl3pPr>
            <a:lvl4pPr marL="1368515" indent="0">
              <a:buNone/>
              <a:defRPr sz="1000"/>
            </a:lvl4pPr>
            <a:lvl5pPr marL="1824219" indent="0">
              <a:buNone/>
              <a:defRPr sz="1000"/>
            </a:lvl5pPr>
            <a:lvl6pPr marL="2280385" indent="0">
              <a:buNone/>
              <a:defRPr sz="1000"/>
            </a:lvl6pPr>
            <a:lvl7pPr marL="2736560" indent="0">
              <a:buNone/>
              <a:defRPr sz="1000"/>
            </a:lvl7pPr>
            <a:lvl8pPr marL="3192726" indent="0">
              <a:buNone/>
              <a:defRPr sz="1000"/>
            </a:lvl8pPr>
            <a:lvl9pPr marL="3648898"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1891399361"/>
      </p:ext>
    </p:extLst>
  </p:cSld>
  <p:clrMapOvr>
    <a:masterClrMapping/>
  </p:clrMapOvr>
  <p:transition advClick="0" advTm="3000">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66288" tIns="33143" rIns="66288" bIns="33143"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06" y="457216"/>
            <a:ext cx="6172317" cy="5404031"/>
          </a:xfrm>
          <a:prstGeom prst="rect">
            <a:avLst/>
          </a:prstGeom>
        </p:spPr>
        <p:txBody>
          <a:bodyPr lIns="66288" tIns="33143" rIns="66288" bIns="33143"/>
          <a:lstStyle>
            <a:lvl1pPr marL="0" indent="0">
              <a:buNone/>
              <a:defRPr sz="3200"/>
            </a:lvl1pPr>
            <a:lvl2pPr marL="456172" indent="0">
              <a:buNone/>
              <a:defRPr sz="2800"/>
            </a:lvl2pPr>
            <a:lvl3pPr marL="912342" indent="0">
              <a:buNone/>
              <a:defRPr sz="2400"/>
            </a:lvl3pPr>
            <a:lvl4pPr marL="1368515" indent="0">
              <a:buNone/>
              <a:defRPr sz="2000"/>
            </a:lvl4pPr>
            <a:lvl5pPr marL="1824219" indent="0">
              <a:buNone/>
              <a:defRPr sz="2000"/>
            </a:lvl5pPr>
            <a:lvl6pPr marL="2280385" indent="0">
              <a:buNone/>
              <a:defRPr sz="2000"/>
            </a:lvl6pPr>
            <a:lvl7pPr marL="2736560" indent="0">
              <a:buNone/>
              <a:defRPr sz="2000"/>
            </a:lvl7pPr>
            <a:lvl8pPr marL="3192726" indent="0">
              <a:buNone/>
              <a:defRPr sz="2000"/>
            </a:lvl8pPr>
            <a:lvl9pPr marL="3648898"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288" tIns="33143" rIns="66288" bIns="33143"/>
          <a:lstStyle>
            <a:lvl1pPr marL="0" indent="0">
              <a:buNone/>
              <a:defRPr sz="2000"/>
            </a:lvl1pPr>
            <a:lvl2pPr marL="456172" indent="0">
              <a:buNone/>
              <a:defRPr sz="1800"/>
            </a:lvl2pPr>
            <a:lvl3pPr marL="912342" indent="0">
              <a:buNone/>
              <a:defRPr sz="1600"/>
            </a:lvl3pPr>
            <a:lvl4pPr marL="1368515" indent="0">
              <a:buNone/>
              <a:defRPr sz="1400"/>
            </a:lvl4pPr>
            <a:lvl5pPr marL="1824219" indent="0">
              <a:buNone/>
              <a:defRPr sz="1400"/>
            </a:lvl5pPr>
            <a:lvl6pPr marL="2280385" indent="0">
              <a:buNone/>
              <a:defRPr sz="1400"/>
            </a:lvl6pPr>
            <a:lvl7pPr marL="2736560" indent="0">
              <a:buNone/>
              <a:defRPr sz="1400"/>
            </a:lvl7pPr>
            <a:lvl8pPr marL="3192726" indent="0">
              <a:buNone/>
              <a:defRPr sz="1400"/>
            </a:lvl8pPr>
            <a:lvl9pPr marL="3648898"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687256458"/>
      </p:ext>
    </p:extLst>
  </p:cSld>
  <p:clrMapOvr>
    <a:masterClrMapping/>
  </p:clrMapOvr>
  <p:transition advClick="0" advTm="3000">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288" tIns="33143" rIns="66288" bIns="33143"/>
          <a:lstStyle/>
          <a:p>
            <a:r>
              <a:rPr lang="zh-CN" altLang="en-US"/>
              <a:t>单击此处编辑母版标题样式</a:t>
            </a:r>
          </a:p>
        </p:txBody>
      </p:sp>
      <p:sp>
        <p:nvSpPr>
          <p:cNvPr id="3" name="竖排文字占位符 2"/>
          <p:cNvSpPr>
            <a:spLocks noGrp="1"/>
          </p:cNvSpPr>
          <p:nvPr>
            <p:ph type="body" orient="vert" idx="1"/>
          </p:nvPr>
        </p:nvSpPr>
        <p:spPr>
          <a:xfrm>
            <a:off x="332227" y="1158146"/>
            <a:ext cx="5980067" cy="3275847"/>
          </a:xfrm>
          <a:prstGeom prst="rect">
            <a:avLst/>
          </a:prstGeom>
        </p:spPr>
        <p:txBody>
          <a:bodyPr vert="eaVert"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2656015"/>
      </p:ext>
    </p:extLst>
  </p:cSld>
  <p:clrMapOvr>
    <a:masterClrMapping/>
  </p:clrMapOvr>
  <p:transition advClick="0" advTm="3000">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66288" tIns="33143" rIns="66288" bIns="33143"/>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7210937"/>
      </p:ext>
    </p:extLst>
  </p:cSld>
  <p:clrMapOvr>
    <a:masterClrMapping/>
  </p:clrMapOvr>
  <p:transition advClick="0" advTm="3000">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288" tIns="33143" rIns="66288" bIns="3314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05"/>
            <a:ext cx="5181698" cy="2098745"/>
          </a:xfr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6"/>
            <a:ext cx="5181698" cy="2100333"/>
          </a:xfrm>
        </p:spPr>
        <p:txBody>
          <a:bodyPr lIns="66288" tIns="33143" rIns="66288" bIns="3314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0346340"/>
      </p:ext>
    </p:extLst>
  </p:cSld>
  <p:clrMapOvr>
    <a:masterClrMapping/>
  </p:clrMapOvr>
  <p:transition advClick="0" advTm="3000">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66317" tIns="33157" rIns="66317" bIns="33157"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66317" tIns="33157" rIns="66317" bIns="33157"/>
          <a:lstStyle>
            <a:lvl1pPr marL="0" indent="0" algn="ctr">
              <a:buNone/>
              <a:defRPr sz="2400"/>
            </a:lvl1pPr>
            <a:lvl2pPr marL="456379" indent="0" algn="ctr">
              <a:buNone/>
              <a:defRPr sz="2000"/>
            </a:lvl2pPr>
            <a:lvl3pPr marL="912758" indent="0" algn="ctr">
              <a:buNone/>
              <a:defRPr sz="1800"/>
            </a:lvl3pPr>
            <a:lvl4pPr marL="1369137" indent="0" algn="ctr">
              <a:buNone/>
              <a:defRPr sz="1600"/>
            </a:lvl4pPr>
            <a:lvl5pPr marL="1825052" indent="0" algn="ctr">
              <a:buNone/>
              <a:defRPr sz="1600"/>
            </a:lvl5pPr>
            <a:lvl6pPr marL="2281427" indent="0" algn="ctr">
              <a:buNone/>
              <a:defRPr sz="1600"/>
            </a:lvl6pPr>
            <a:lvl7pPr marL="2737807" indent="0" algn="ctr">
              <a:buNone/>
              <a:defRPr sz="1600"/>
            </a:lvl7pPr>
            <a:lvl8pPr marL="3194184" indent="0" algn="ctr">
              <a:buNone/>
              <a:defRPr sz="1600"/>
            </a:lvl8pPr>
            <a:lvl9pPr marL="3650563"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2374975416"/>
      </p:ext>
    </p:extLst>
  </p:cSld>
  <p:clrMapOvr>
    <a:masterClrMapping/>
  </p:clrMapOvr>
  <p:transition advClick="0"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317" tIns="33157" rIns="66317" bIns="33157"/>
          <a:lstStyle/>
          <a:p>
            <a:r>
              <a:rPr lang="zh-CN" altLang="en-US"/>
              <a:t>单击此处编辑母版标题样式</a:t>
            </a:r>
          </a:p>
        </p:txBody>
      </p:sp>
      <p:sp>
        <p:nvSpPr>
          <p:cNvPr id="3" name="内容占位符 2"/>
          <p:cNvSpPr>
            <a:spLocks noGrp="1"/>
          </p:cNvSpPr>
          <p:nvPr>
            <p:ph idx="1"/>
          </p:nvPr>
        </p:nvSpPr>
        <p:spPr>
          <a:xfrm>
            <a:off x="332227" y="1158137"/>
            <a:ext cx="5980067" cy="3275847"/>
          </a:xfrm>
          <a:prstGeom prst="rect">
            <a:avLst/>
          </a:prstGeo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92664421"/>
      </p:ext>
    </p:extLst>
  </p:cSld>
  <p:clrMapOvr>
    <a:masterClrMapping/>
  </p:clrMapOvr>
  <p:transition advClick="0" advTm="300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6" y="1709805"/>
            <a:ext cx="10515799" cy="2852833"/>
          </a:xfrm>
          <a:prstGeom prst="rect">
            <a:avLst/>
          </a:prstGeom>
        </p:spPr>
        <p:txBody>
          <a:bodyPr lIns="66317" tIns="33157" rIns="66317" bIns="33157"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6" y="4589627"/>
            <a:ext cx="10515799" cy="1500237"/>
          </a:xfrm>
          <a:prstGeom prst="rect">
            <a:avLst/>
          </a:prstGeom>
        </p:spPr>
        <p:txBody>
          <a:bodyPr lIns="66317" tIns="33157" rIns="66317" bIns="33157"/>
          <a:lstStyle>
            <a:lvl1pPr marL="0" indent="0">
              <a:buNone/>
              <a:defRPr sz="2400">
                <a:solidFill>
                  <a:schemeClr val="tx1">
                    <a:tint val="75000"/>
                  </a:schemeClr>
                </a:solidFill>
              </a:defRPr>
            </a:lvl1pPr>
            <a:lvl2pPr marL="456379" indent="0">
              <a:buNone/>
              <a:defRPr sz="2000">
                <a:solidFill>
                  <a:schemeClr val="tx1">
                    <a:tint val="75000"/>
                  </a:schemeClr>
                </a:solidFill>
              </a:defRPr>
            </a:lvl2pPr>
            <a:lvl3pPr marL="912758" indent="0">
              <a:buNone/>
              <a:defRPr sz="1800">
                <a:solidFill>
                  <a:schemeClr val="tx1">
                    <a:tint val="75000"/>
                  </a:schemeClr>
                </a:solidFill>
              </a:defRPr>
            </a:lvl3pPr>
            <a:lvl4pPr marL="1369137" indent="0">
              <a:buNone/>
              <a:defRPr sz="1600">
                <a:solidFill>
                  <a:schemeClr val="tx1">
                    <a:tint val="75000"/>
                  </a:schemeClr>
                </a:solidFill>
              </a:defRPr>
            </a:lvl4pPr>
            <a:lvl5pPr marL="1825052" indent="0">
              <a:buNone/>
              <a:defRPr sz="1600">
                <a:solidFill>
                  <a:schemeClr val="tx1">
                    <a:tint val="75000"/>
                  </a:schemeClr>
                </a:solidFill>
              </a:defRPr>
            </a:lvl5pPr>
            <a:lvl6pPr marL="2281427" indent="0">
              <a:buNone/>
              <a:defRPr sz="1600">
                <a:solidFill>
                  <a:schemeClr val="tx1">
                    <a:tint val="75000"/>
                  </a:schemeClr>
                </a:solidFill>
              </a:defRPr>
            </a:lvl6pPr>
            <a:lvl7pPr marL="2737807" indent="0">
              <a:buNone/>
              <a:defRPr sz="1600">
                <a:solidFill>
                  <a:schemeClr val="tx1">
                    <a:tint val="75000"/>
                  </a:schemeClr>
                </a:solidFill>
              </a:defRPr>
            </a:lvl7pPr>
            <a:lvl8pPr marL="3194184" indent="0">
              <a:buNone/>
              <a:defRPr sz="1600">
                <a:solidFill>
                  <a:schemeClr val="tx1">
                    <a:tint val="75000"/>
                  </a:schemeClr>
                </a:solidFill>
              </a:defRPr>
            </a:lvl8pPr>
            <a:lvl9pPr marL="3650563"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599288025"/>
      </p:ext>
    </p:extLst>
  </p:cSld>
  <p:clrMapOvr>
    <a:masterClrMapping/>
  </p:clrMapOvr>
  <p:transition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4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91"/>
            <a:ext cx="2005542" cy="3127375"/>
          </a:xfrm>
        </p:spPr>
        <p:txBody>
          <a:bodyPr/>
          <a:lstStyle>
            <a:lvl1pPr marL="0" indent="0">
              <a:buNone/>
              <a:defRPr sz="900"/>
            </a:lvl1pPr>
            <a:lvl2pPr marL="303730" indent="0">
              <a:buNone/>
              <a:defRPr sz="800"/>
            </a:lvl2pPr>
            <a:lvl3pPr marL="607480" indent="0">
              <a:buNone/>
              <a:defRPr sz="700"/>
            </a:lvl3pPr>
            <a:lvl4pPr marL="911232" indent="0">
              <a:buNone/>
              <a:defRPr sz="600"/>
            </a:lvl4pPr>
            <a:lvl5pPr marL="1214963" indent="0">
              <a:buNone/>
              <a:defRPr sz="600"/>
            </a:lvl5pPr>
            <a:lvl6pPr marL="1518709" indent="0">
              <a:buNone/>
              <a:defRPr sz="600"/>
            </a:lvl6pPr>
            <a:lvl7pPr marL="1822447" indent="0">
              <a:buNone/>
              <a:defRPr sz="600"/>
            </a:lvl7pPr>
            <a:lvl8pPr marL="2126187" indent="0">
              <a:buNone/>
              <a:defRPr sz="600"/>
            </a:lvl8pPr>
            <a:lvl9pPr marL="2429935"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2266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317" tIns="33157" rIns="66317" bIns="33157"/>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23058665"/>
      </p:ext>
    </p:extLst>
  </p:cSld>
  <p:clrMapOvr>
    <a:masterClrMapping/>
  </p:clrMapOvr>
  <p:transition advClick="0" advTm="3000">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4" y="365139"/>
            <a:ext cx="10515799" cy="1325607"/>
          </a:xfrm>
          <a:prstGeom prst="rect">
            <a:avLst/>
          </a:prstGeom>
        </p:spPr>
        <p:txBody>
          <a:bodyPr lIns="66317" tIns="33157" rIns="66317" bIns="33157"/>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317" tIns="33157" rIns="66317" bIns="33157" anchor="ctr" anchorCtr="0"/>
          <a:lstStyle>
            <a:lvl1pPr marL="0" indent="0">
              <a:buNone/>
              <a:defRPr sz="2800"/>
            </a:lvl1pPr>
            <a:lvl2pPr marL="456379" indent="0">
              <a:buNone/>
              <a:defRPr sz="2400"/>
            </a:lvl2pPr>
            <a:lvl3pPr marL="912758" indent="0">
              <a:buNone/>
              <a:defRPr sz="2000"/>
            </a:lvl3pPr>
            <a:lvl4pPr marL="1369137" indent="0">
              <a:buNone/>
              <a:defRPr sz="1800"/>
            </a:lvl4pPr>
            <a:lvl5pPr marL="1825052" indent="0">
              <a:buNone/>
              <a:defRPr sz="1800"/>
            </a:lvl5pPr>
            <a:lvl6pPr marL="2281427" indent="0">
              <a:buNone/>
              <a:defRPr sz="1800"/>
            </a:lvl6pPr>
            <a:lvl7pPr marL="2737807" indent="0">
              <a:buNone/>
              <a:defRPr sz="1800"/>
            </a:lvl7pPr>
            <a:lvl8pPr marL="3194184" indent="0">
              <a:buNone/>
              <a:defRPr sz="1800"/>
            </a:lvl8pPr>
            <a:lvl9pPr marL="3650563"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6" y="1778497"/>
            <a:ext cx="4897669" cy="823940"/>
          </a:xfrm>
          <a:prstGeom prst="rect">
            <a:avLst/>
          </a:prstGeom>
        </p:spPr>
        <p:txBody>
          <a:bodyPr lIns="66317" tIns="33157" rIns="66317" bIns="33157" anchor="ctr" anchorCtr="0"/>
          <a:lstStyle>
            <a:lvl1pPr marL="0" indent="0">
              <a:buNone/>
              <a:defRPr sz="2800"/>
            </a:lvl1pPr>
            <a:lvl2pPr marL="456379" indent="0">
              <a:buNone/>
              <a:defRPr sz="2400"/>
            </a:lvl2pPr>
            <a:lvl3pPr marL="912758" indent="0">
              <a:buNone/>
              <a:defRPr sz="2000"/>
            </a:lvl3pPr>
            <a:lvl4pPr marL="1369137" indent="0">
              <a:buNone/>
              <a:defRPr sz="1800"/>
            </a:lvl4pPr>
            <a:lvl5pPr marL="1825052" indent="0">
              <a:buNone/>
              <a:defRPr sz="1800"/>
            </a:lvl5pPr>
            <a:lvl6pPr marL="2281427" indent="0">
              <a:buNone/>
              <a:defRPr sz="1800"/>
            </a:lvl6pPr>
            <a:lvl7pPr marL="2737807" indent="0">
              <a:buNone/>
              <a:defRPr sz="1800"/>
            </a:lvl7pPr>
            <a:lvl8pPr marL="3194184" indent="0">
              <a:buNone/>
              <a:defRPr sz="1800"/>
            </a:lvl8pPr>
            <a:lvl9pPr marL="3650563"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66" y="2665468"/>
            <a:ext cx="4897669" cy="3524402"/>
          </a:xfrm>
          <a:prstGeom prst="rect">
            <a:avLst/>
          </a:prstGeo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52929603"/>
      </p:ext>
    </p:extLst>
  </p:cSld>
  <p:clrMapOvr>
    <a:masterClrMapping/>
  </p:clrMapOvr>
  <p:transition advClick="0" advTm="3000">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317" tIns="33157" rIns="66317" bIns="33157"/>
          <a:lstStyle/>
          <a:p>
            <a:r>
              <a:rPr lang="zh-CN" altLang="en-US"/>
              <a:t>单击此处编辑母版标题样式</a:t>
            </a:r>
          </a:p>
        </p:txBody>
      </p:sp>
    </p:spTree>
    <p:extLst>
      <p:ext uri="{BB962C8B-B14F-4D97-AF65-F5344CB8AC3E}">
        <p14:creationId xmlns:p14="http://schemas.microsoft.com/office/powerpoint/2010/main" val="2577231245"/>
      </p:ext>
    </p:extLst>
  </p:cSld>
  <p:clrMapOvr>
    <a:masterClrMapping/>
  </p:clrMapOvr>
  <p:transition advClick="0" advTm="3000">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672714"/>
      </p:ext>
    </p:extLst>
  </p:cSld>
  <p:clrMapOvr>
    <a:masterClrMapping/>
  </p:clrMapOvr>
  <p:transition advClick="0" advTm="3000">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66317" tIns="33157" rIns="66317" bIns="33157"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97" y="987458"/>
            <a:ext cx="6172317" cy="4873788"/>
          </a:xfrm>
          <a:prstGeom prst="rect">
            <a:avLst/>
          </a:prstGeom>
        </p:spPr>
        <p:txBody>
          <a:bodyPr lIns="66317" tIns="33157" rIns="66317" bIns="3315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66317" tIns="33157" rIns="66317" bIns="33157"/>
          <a:lstStyle>
            <a:lvl1pPr marL="0" indent="0">
              <a:buNone/>
              <a:defRPr sz="1600"/>
            </a:lvl1pPr>
            <a:lvl2pPr marL="456379" indent="0">
              <a:buNone/>
              <a:defRPr sz="1400"/>
            </a:lvl2pPr>
            <a:lvl3pPr marL="912758" indent="0">
              <a:buNone/>
              <a:defRPr sz="1200"/>
            </a:lvl3pPr>
            <a:lvl4pPr marL="1369137" indent="0">
              <a:buNone/>
              <a:defRPr sz="1000"/>
            </a:lvl4pPr>
            <a:lvl5pPr marL="1825052" indent="0">
              <a:buNone/>
              <a:defRPr sz="1000"/>
            </a:lvl5pPr>
            <a:lvl6pPr marL="2281427" indent="0">
              <a:buNone/>
              <a:defRPr sz="1000"/>
            </a:lvl6pPr>
            <a:lvl7pPr marL="2737807" indent="0">
              <a:buNone/>
              <a:defRPr sz="1000"/>
            </a:lvl7pPr>
            <a:lvl8pPr marL="3194184" indent="0">
              <a:buNone/>
              <a:defRPr sz="1000"/>
            </a:lvl8pPr>
            <a:lvl9pPr marL="3650563"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779688376"/>
      </p:ext>
    </p:extLst>
  </p:cSld>
  <p:clrMapOvr>
    <a:masterClrMapping/>
  </p:clrMapOvr>
  <p:transition advClick="0" advTm="3000">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66317" tIns="33157" rIns="66317" bIns="33157"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97" y="457216"/>
            <a:ext cx="6172317" cy="5404031"/>
          </a:xfrm>
          <a:prstGeom prst="rect">
            <a:avLst/>
          </a:prstGeom>
        </p:spPr>
        <p:txBody>
          <a:bodyPr lIns="66317" tIns="33157" rIns="66317" bIns="33157"/>
          <a:lstStyle>
            <a:lvl1pPr marL="0" indent="0">
              <a:buNone/>
              <a:defRPr sz="3200"/>
            </a:lvl1pPr>
            <a:lvl2pPr marL="456379" indent="0">
              <a:buNone/>
              <a:defRPr sz="2800"/>
            </a:lvl2pPr>
            <a:lvl3pPr marL="912758" indent="0">
              <a:buNone/>
              <a:defRPr sz="2400"/>
            </a:lvl3pPr>
            <a:lvl4pPr marL="1369137" indent="0">
              <a:buNone/>
              <a:defRPr sz="2000"/>
            </a:lvl4pPr>
            <a:lvl5pPr marL="1825052" indent="0">
              <a:buNone/>
              <a:defRPr sz="2000"/>
            </a:lvl5pPr>
            <a:lvl6pPr marL="2281427" indent="0">
              <a:buNone/>
              <a:defRPr sz="2000"/>
            </a:lvl6pPr>
            <a:lvl7pPr marL="2737807" indent="0">
              <a:buNone/>
              <a:defRPr sz="2000"/>
            </a:lvl7pPr>
            <a:lvl8pPr marL="3194184" indent="0">
              <a:buNone/>
              <a:defRPr sz="2000"/>
            </a:lvl8pPr>
            <a:lvl9pPr marL="3650563"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317" tIns="33157" rIns="66317" bIns="33157"/>
          <a:lstStyle>
            <a:lvl1pPr marL="0" indent="0">
              <a:buNone/>
              <a:defRPr sz="2000"/>
            </a:lvl1pPr>
            <a:lvl2pPr marL="456379" indent="0">
              <a:buNone/>
              <a:defRPr sz="1800"/>
            </a:lvl2pPr>
            <a:lvl3pPr marL="912758" indent="0">
              <a:buNone/>
              <a:defRPr sz="1600"/>
            </a:lvl3pPr>
            <a:lvl4pPr marL="1369137" indent="0">
              <a:buNone/>
              <a:defRPr sz="1400"/>
            </a:lvl4pPr>
            <a:lvl5pPr marL="1825052" indent="0">
              <a:buNone/>
              <a:defRPr sz="1400"/>
            </a:lvl5pPr>
            <a:lvl6pPr marL="2281427" indent="0">
              <a:buNone/>
              <a:defRPr sz="1400"/>
            </a:lvl6pPr>
            <a:lvl7pPr marL="2737807" indent="0">
              <a:buNone/>
              <a:defRPr sz="1400"/>
            </a:lvl7pPr>
            <a:lvl8pPr marL="3194184" indent="0">
              <a:buNone/>
              <a:defRPr sz="1400"/>
            </a:lvl8pPr>
            <a:lvl9pPr marL="3650563"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344949312"/>
      </p:ext>
    </p:extLst>
  </p:cSld>
  <p:clrMapOvr>
    <a:masterClrMapping/>
  </p:clrMapOvr>
  <p:transition advClick="0" advTm="3000">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66317" tIns="33157" rIns="66317" bIns="33157"/>
          <a:lstStyle/>
          <a:p>
            <a:r>
              <a:rPr lang="zh-CN" altLang="en-US"/>
              <a:t>单击此处编辑母版标题样式</a:t>
            </a:r>
          </a:p>
        </p:txBody>
      </p:sp>
      <p:sp>
        <p:nvSpPr>
          <p:cNvPr id="3" name="竖排文字占位符 2"/>
          <p:cNvSpPr>
            <a:spLocks noGrp="1"/>
          </p:cNvSpPr>
          <p:nvPr>
            <p:ph type="body" orient="vert" idx="1"/>
          </p:nvPr>
        </p:nvSpPr>
        <p:spPr>
          <a:xfrm>
            <a:off x="332227" y="1158137"/>
            <a:ext cx="5980067" cy="3275847"/>
          </a:xfrm>
          <a:prstGeom prst="rect">
            <a:avLst/>
          </a:prstGeom>
        </p:spPr>
        <p:txBody>
          <a:bodyPr vert="eaVert"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3349016"/>
      </p:ext>
    </p:extLst>
  </p:cSld>
  <p:clrMapOvr>
    <a:masterClrMapping/>
  </p:clrMapOvr>
  <p:transition advClick="0" advTm="3000">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66317" tIns="33157" rIns="66317" bIns="33157"/>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87605993"/>
      </p:ext>
    </p:extLst>
  </p:cSld>
  <p:clrMapOvr>
    <a:masterClrMapping/>
  </p:clrMapOvr>
  <p:transition advClick="0" advTm="3000">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17" tIns="33157" rIns="66317" bIns="33157"/>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6"/>
            <a:ext cx="5181698" cy="2098745"/>
          </a:xfr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47"/>
            <a:ext cx="5181698" cy="2100333"/>
          </a:xfrm>
        </p:spPr>
        <p:txBody>
          <a:bodyPr lIns="66317" tIns="33157" rIns="66317" bIns="3315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473187"/>
      </p:ext>
    </p:extLst>
  </p:cSld>
  <p:clrMapOvr>
    <a:masterClrMapping/>
  </p:clrMapOvr>
  <p:transition advClick="0" advTm="3000">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lIns="66349" tIns="33174" rIns="66349" bIns="33174"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lIns="66349" tIns="33174" rIns="66349" bIns="33174"/>
          <a:lstStyle>
            <a:lvl1pPr marL="0" indent="0" algn="ctr">
              <a:buNone/>
              <a:defRPr sz="2400"/>
            </a:lvl1pPr>
            <a:lvl2pPr marL="456609" indent="0" algn="ctr">
              <a:buNone/>
              <a:defRPr sz="2000"/>
            </a:lvl2pPr>
            <a:lvl3pPr marL="913218" indent="0" algn="ctr">
              <a:buNone/>
              <a:defRPr sz="1800"/>
            </a:lvl3pPr>
            <a:lvl4pPr marL="1369828" indent="0" algn="ctr">
              <a:buNone/>
              <a:defRPr sz="1600"/>
            </a:lvl4pPr>
            <a:lvl5pPr marL="1825976" indent="0" algn="ctr">
              <a:buNone/>
              <a:defRPr sz="1600"/>
            </a:lvl5pPr>
            <a:lvl6pPr marL="2282585" indent="0" algn="ctr">
              <a:buNone/>
              <a:defRPr sz="1600"/>
            </a:lvl6pPr>
            <a:lvl7pPr marL="2739194" indent="0" algn="ctr">
              <a:buNone/>
              <a:defRPr sz="1600"/>
            </a:lvl7pPr>
            <a:lvl8pPr marL="3195804" indent="0" algn="ctr">
              <a:buNone/>
              <a:defRPr sz="1600"/>
            </a:lvl8pPr>
            <a:lvl9pPr marL="3652413"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94566974"/>
      </p:ext>
    </p:extLst>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46528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4"/>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3730" indent="0">
              <a:buNone/>
              <a:defRPr sz="1900"/>
            </a:lvl2pPr>
            <a:lvl3pPr marL="607480" indent="0">
              <a:buNone/>
              <a:defRPr sz="1600"/>
            </a:lvl3pPr>
            <a:lvl4pPr marL="911232" indent="0">
              <a:buNone/>
              <a:defRPr sz="1300"/>
            </a:lvl4pPr>
            <a:lvl5pPr marL="1214963" indent="0">
              <a:buNone/>
              <a:defRPr sz="1300"/>
            </a:lvl5pPr>
            <a:lvl6pPr marL="1518709" indent="0">
              <a:buNone/>
              <a:defRPr sz="1300"/>
            </a:lvl6pPr>
            <a:lvl7pPr marL="1822447" indent="0">
              <a:buNone/>
              <a:defRPr sz="1300"/>
            </a:lvl7pPr>
            <a:lvl8pPr marL="2126187" indent="0">
              <a:buNone/>
              <a:defRPr sz="1300"/>
            </a:lvl8pPr>
            <a:lvl9pPr marL="2429935" indent="0">
              <a:buNone/>
              <a:defRPr sz="1300"/>
            </a:lvl9pPr>
          </a:lstStyle>
          <a:p>
            <a:endParaRPr lang="en-US"/>
          </a:p>
        </p:txBody>
      </p:sp>
      <p:sp>
        <p:nvSpPr>
          <p:cNvPr id="4" name="Text Placeholder 3"/>
          <p:cNvSpPr>
            <a:spLocks noGrp="1"/>
          </p:cNvSpPr>
          <p:nvPr>
            <p:ph type="body" sz="half" idx="2"/>
          </p:nvPr>
        </p:nvSpPr>
        <p:spPr>
          <a:xfrm>
            <a:off x="1194859" y="3578282"/>
            <a:ext cx="3657600" cy="536575"/>
          </a:xfrm>
        </p:spPr>
        <p:txBody>
          <a:bodyPr/>
          <a:lstStyle>
            <a:lvl1pPr marL="0" indent="0">
              <a:buNone/>
              <a:defRPr sz="900"/>
            </a:lvl1pPr>
            <a:lvl2pPr marL="303730" indent="0">
              <a:buNone/>
              <a:defRPr sz="800"/>
            </a:lvl2pPr>
            <a:lvl3pPr marL="607480" indent="0">
              <a:buNone/>
              <a:defRPr sz="700"/>
            </a:lvl3pPr>
            <a:lvl4pPr marL="911232" indent="0">
              <a:buNone/>
              <a:defRPr sz="600"/>
            </a:lvl4pPr>
            <a:lvl5pPr marL="1214963" indent="0">
              <a:buNone/>
              <a:defRPr sz="600"/>
            </a:lvl5pPr>
            <a:lvl6pPr marL="1518709" indent="0">
              <a:buNone/>
              <a:defRPr sz="600"/>
            </a:lvl6pPr>
            <a:lvl7pPr marL="1822447" indent="0">
              <a:buNone/>
              <a:defRPr sz="600"/>
            </a:lvl7pPr>
            <a:lvl8pPr marL="2126187" indent="0">
              <a:buNone/>
              <a:defRPr sz="600"/>
            </a:lvl8pPr>
            <a:lvl9pPr marL="2429935"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125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47634237"/>
      </p:ext>
    </p:extLst>
  </p:cSld>
  <p:clrMapOvr>
    <a:masterClrMapping/>
  </p:clrMapOvr>
  <p:transition advClick="0" advTm="3000">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lIns="66349" tIns="33174" rIns="66349" bIns="33174"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lIns="66349" tIns="33174" rIns="66349" bIns="33174"/>
          <a:lstStyle>
            <a:lvl1pPr marL="0" indent="0">
              <a:buNone/>
              <a:defRPr sz="2400">
                <a:solidFill>
                  <a:schemeClr val="tx1">
                    <a:tint val="75000"/>
                  </a:schemeClr>
                </a:solidFill>
              </a:defRPr>
            </a:lvl1pPr>
            <a:lvl2pPr marL="456609" indent="0">
              <a:buNone/>
              <a:defRPr sz="2000">
                <a:solidFill>
                  <a:schemeClr val="tx1">
                    <a:tint val="75000"/>
                  </a:schemeClr>
                </a:solidFill>
              </a:defRPr>
            </a:lvl2pPr>
            <a:lvl3pPr marL="913218" indent="0">
              <a:buNone/>
              <a:defRPr sz="1800">
                <a:solidFill>
                  <a:schemeClr val="tx1">
                    <a:tint val="75000"/>
                  </a:schemeClr>
                </a:solidFill>
              </a:defRPr>
            </a:lvl3pPr>
            <a:lvl4pPr marL="1369828" indent="0">
              <a:buNone/>
              <a:defRPr sz="1600">
                <a:solidFill>
                  <a:schemeClr val="tx1">
                    <a:tint val="75000"/>
                  </a:schemeClr>
                </a:solidFill>
              </a:defRPr>
            </a:lvl4pPr>
            <a:lvl5pPr marL="1825976" indent="0">
              <a:buNone/>
              <a:defRPr sz="1600">
                <a:solidFill>
                  <a:schemeClr val="tx1">
                    <a:tint val="75000"/>
                  </a:schemeClr>
                </a:solidFill>
              </a:defRPr>
            </a:lvl5pPr>
            <a:lvl6pPr marL="2282585" indent="0">
              <a:buNone/>
              <a:defRPr sz="1600">
                <a:solidFill>
                  <a:schemeClr val="tx1">
                    <a:tint val="75000"/>
                  </a:schemeClr>
                </a:solidFill>
              </a:defRPr>
            </a:lvl6pPr>
            <a:lvl7pPr marL="2739194" indent="0">
              <a:buNone/>
              <a:defRPr sz="1600">
                <a:solidFill>
                  <a:schemeClr val="tx1">
                    <a:tint val="75000"/>
                  </a:schemeClr>
                </a:solidFill>
              </a:defRPr>
            </a:lvl7pPr>
            <a:lvl8pPr marL="3195804" indent="0">
              <a:buNone/>
              <a:defRPr sz="1600">
                <a:solidFill>
                  <a:schemeClr val="tx1">
                    <a:tint val="75000"/>
                  </a:schemeClr>
                </a:solidFill>
              </a:defRPr>
            </a:lvl8pPr>
            <a:lvl9pPr marL="3652413"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463132223"/>
      </p:ext>
    </p:extLst>
  </p:cSld>
  <p:clrMapOvr>
    <a:masterClrMapping/>
  </p:clrMapOvr>
  <p:transition advClick="0" advTm="3000">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08136416"/>
      </p:ext>
    </p:extLst>
  </p:cSld>
  <p:clrMapOvr>
    <a:masterClrMapping/>
  </p:clrMapOvr>
  <p:transition advClick="0" advTm="3000">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lIns="66349" tIns="33174" rIns="66349" bIns="33174"/>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349" tIns="33174" rIns="66349" bIns="33174" anchor="ctr" anchorCtr="0"/>
          <a:lstStyle>
            <a:lvl1pPr marL="0" indent="0">
              <a:buNone/>
              <a:defRPr sz="2800"/>
            </a:lvl1pPr>
            <a:lvl2pPr marL="456609" indent="0">
              <a:buNone/>
              <a:defRPr sz="2400"/>
            </a:lvl2pPr>
            <a:lvl3pPr marL="913218" indent="0">
              <a:buNone/>
              <a:defRPr sz="2000"/>
            </a:lvl3pPr>
            <a:lvl4pPr marL="1369828" indent="0">
              <a:buNone/>
              <a:defRPr sz="1800"/>
            </a:lvl4pPr>
            <a:lvl5pPr marL="1825976" indent="0">
              <a:buNone/>
              <a:defRPr sz="1800"/>
            </a:lvl5pPr>
            <a:lvl6pPr marL="2282585" indent="0">
              <a:buNone/>
              <a:defRPr sz="1800"/>
            </a:lvl6pPr>
            <a:lvl7pPr marL="2739194" indent="0">
              <a:buNone/>
              <a:defRPr sz="1800"/>
            </a:lvl7pPr>
            <a:lvl8pPr marL="3195804" indent="0">
              <a:buNone/>
              <a:defRPr sz="1800"/>
            </a:lvl8pPr>
            <a:lvl9pPr marL="3652413"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lIns="66349" tIns="33174" rIns="66349" bIns="33174" anchor="ctr" anchorCtr="0"/>
          <a:lstStyle>
            <a:lvl1pPr marL="0" indent="0">
              <a:buNone/>
              <a:defRPr sz="2800"/>
            </a:lvl1pPr>
            <a:lvl2pPr marL="456609" indent="0">
              <a:buNone/>
              <a:defRPr sz="2400"/>
            </a:lvl2pPr>
            <a:lvl3pPr marL="913218" indent="0">
              <a:buNone/>
              <a:defRPr sz="2000"/>
            </a:lvl3pPr>
            <a:lvl4pPr marL="1369828" indent="0">
              <a:buNone/>
              <a:defRPr sz="1800"/>
            </a:lvl4pPr>
            <a:lvl5pPr marL="1825976" indent="0">
              <a:buNone/>
              <a:defRPr sz="1800"/>
            </a:lvl5pPr>
            <a:lvl6pPr marL="2282585" indent="0">
              <a:buNone/>
              <a:defRPr sz="1800"/>
            </a:lvl6pPr>
            <a:lvl7pPr marL="2739194" indent="0">
              <a:buNone/>
              <a:defRPr sz="1800"/>
            </a:lvl7pPr>
            <a:lvl8pPr marL="3195804" indent="0">
              <a:buNone/>
              <a:defRPr sz="1800"/>
            </a:lvl8pPr>
            <a:lvl9pPr marL="3652413"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07938866"/>
      </p:ext>
    </p:extLst>
  </p:cSld>
  <p:clrMapOvr>
    <a:masterClrMapping/>
  </p:clrMapOvr>
  <p:transition advClick="0" advTm="3000">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lIns="66349" tIns="33174" rIns="66349" bIns="33174"/>
          <a:lstStyle/>
          <a:p>
            <a:r>
              <a:rPr lang="zh-CN" altLang="en-US"/>
              <a:t>单击此处编辑母版标题样式</a:t>
            </a:r>
          </a:p>
        </p:txBody>
      </p:sp>
    </p:spTree>
    <p:extLst>
      <p:ext uri="{BB962C8B-B14F-4D97-AF65-F5344CB8AC3E}">
        <p14:creationId xmlns:p14="http://schemas.microsoft.com/office/powerpoint/2010/main" val="3988671746"/>
      </p:ext>
    </p:extLst>
  </p:cSld>
  <p:clrMapOvr>
    <a:masterClrMapping/>
  </p:clrMapOvr>
  <p:transition advClick="0"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911636"/>
      </p:ext>
    </p:extLst>
  </p:cSld>
  <p:clrMapOvr>
    <a:masterClrMapping/>
  </p:clrMapOvr>
  <p:transition advClick="0"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66349" tIns="33174" rIns="66349" bIns="33174"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lIns="66349" tIns="33174" rIns="66349" bIns="3317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66349" tIns="33174" rIns="66349" bIns="33174"/>
          <a:lstStyle>
            <a:lvl1pPr marL="0" indent="0">
              <a:buNone/>
              <a:defRPr sz="1600"/>
            </a:lvl1pPr>
            <a:lvl2pPr marL="456609" indent="0">
              <a:buNone/>
              <a:defRPr sz="1400"/>
            </a:lvl2pPr>
            <a:lvl3pPr marL="913218" indent="0">
              <a:buNone/>
              <a:defRPr sz="1200"/>
            </a:lvl3pPr>
            <a:lvl4pPr marL="1369828" indent="0">
              <a:buNone/>
              <a:defRPr sz="1000"/>
            </a:lvl4pPr>
            <a:lvl5pPr marL="1825976" indent="0">
              <a:buNone/>
              <a:defRPr sz="1000"/>
            </a:lvl5pPr>
            <a:lvl6pPr marL="2282585" indent="0">
              <a:buNone/>
              <a:defRPr sz="1000"/>
            </a:lvl6pPr>
            <a:lvl7pPr marL="2739194" indent="0">
              <a:buNone/>
              <a:defRPr sz="1000"/>
            </a:lvl7pPr>
            <a:lvl8pPr marL="3195804" indent="0">
              <a:buNone/>
              <a:defRPr sz="1000"/>
            </a:lvl8pPr>
            <a:lvl9pPr marL="3652413"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783040636"/>
      </p:ext>
    </p:extLst>
  </p:cSld>
  <p:clrMapOvr>
    <a:masterClrMapping/>
  </p:clrMapOvr>
  <p:transition advClick="0" advTm="3000">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lIns="66349" tIns="33174" rIns="66349" bIns="33174"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lIns="66349" tIns="33174" rIns="66349" bIns="33174"/>
          <a:lstStyle>
            <a:lvl1pPr marL="0" indent="0">
              <a:buNone/>
              <a:defRPr sz="3200"/>
            </a:lvl1pPr>
            <a:lvl2pPr marL="456609" indent="0">
              <a:buNone/>
              <a:defRPr sz="2800"/>
            </a:lvl2pPr>
            <a:lvl3pPr marL="913218" indent="0">
              <a:buNone/>
              <a:defRPr sz="2400"/>
            </a:lvl3pPr>
            <a:lvl4pPr marL="1369828" indent="0">
              <a:buNone/>
              <a:defRPr sz="2000"/>
            </a:lvl4pPr>
            <a:lvl5pPr marL="1825976" indent="0">
              <a:buNone/>
              <a:defRPr sz="2000"/>
            </a:lvl5pPr>
            <a:lvl6pPr marL="2282585" indent="0">
              <a:buNone/>
              <a:defRPr sz="2000"/>
            </a:lvl6pPr>
            <a:lvl7pPr marL="2739194" indent="0">
              <a:buNone/>
              <a:defRPr sz="2000"/>
            </a:lvl7pPr>
            <a:lvl8pPr marL="3195804" indent="0">
              <a:buNone/>
              <a:defRPr sz="2000"/>
            </a:lvl8pPr>
            <a:lvl9pPr marL="3652413" indent="0">
              <a:buNone/>
              <a:defRPr sz="200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lIns="66349" tIns="33174" rIns="66349" bIns="33174"/>
          <a:lstStyle>
            <a:lvl1pPr marL="0" indent="0">
              <a:buNone/>
              <a:defRPr sz="2000"/>
            </a:lvl1pPr>
            <a:lvl2pPr marL="456609" indent="0">
              <a:buNone/>
              <a:defRPr sz="1800"/>
            </a:lvl2pPr>
            <a:lvl3pPr marL="913218" indent="0">
              <a:buNone/>
              <a:defRPr sz="1600"/>
            </a:lvl3pPr>
            <a:lvl4pPr marL="1369828" indent="0">
              <a:buNone/>
              <a:defRPr sz="1400"/>
            </a:lvl4pPr>
            <a:lvl5pPr marL="1825976" indent="0">
              <a:buNone/>
              <a:defRPr sz="1400"/>
            </a:lvl5pPr>
            <a:lvl6pPr marL="2282585" indent="0">
              <a:buNone/>
              <a:defRPr sz="1400"/>
            </a:lvl6pPr>
            <a:lvl7pPr marL="2739194" indent="0">
              <a:buNone/>
              <a:defRPr sz="1400"/>
            </a:lvl7pPr>
            <a:lvl8pPr marL="3195804" indent="0">
              <a:buNone/>
              <a:defRPr sz="1400"/>
            </a:lvl8pPr>
            <a:lvl9pPr marL="3652413"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149084974"/>
      </p:ext>
    </p:extLst>
  </p:cSld>
  <p:clrMapOvr>
    <a:masterClrMapping/>
  </p:clrMapOvr>
  <p:transition advClick="0" advTm="3000">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lIns="66349" tIns="33174" rIns="66349" bIns="33174"/>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17378140"/>
      </p:ext>
    </p:extLst>
  </p:cSld>
  <p:clrMapOvr>
    <a:masterClrMapping/>
  </p:clrMapOvr>
  <p:transition advClick="0" advTm="3000">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66349" tIns="33174" rIns="66349" bIns="33174"/>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9904947"/>
      </p:ext>
    </p:extLst>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8988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49" tIns="33174" rIns="66349" bIns="33174"/>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92035420"/>
      </p:ext>
    </p:extLst>
  </p:cSld>
  <p:clrMapOvr>
    <a:masterClrMapping/>
  </p:clrMapOvr>
  <p:transition advClick="0" advTm="3000">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5F7CA5-EEFD-4A13-895B-3178C924C0D4}"/>
              </a:ext>
            </a:extLst>
          </p:cNvPr>
          <p:cNvSpPr>
            <a:spLocks noGrp="1"/>
          </p:cNvSpPr>
          <p:nvPr>
            <p:ph type="ctrTitle"/>
          </p:nvPr>
        </p:nvSpPr>
        <p:spPr>
          <a:xfrm>
            <a:off x="1524000" y="484908"/>
            <a:ext cx="10113818" cy="929429"/>
          </a:xfrm>
        </p:spPr>
        <p:txBody>
          <a:bodyPr anchor="b">
            <a:normAutofit/>
          </a:bodyPr>
          <a:lstStyle>
            <a:lvl1pPr algn="ctr">
              <a:defRPr sz="4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xmlns="" id="{1021BAC4-DAE5-4BC9-B50C-EBD2BC5B0B49}"/>
              </a:ext>
            </a:extLst>
          </p:cNvPr>
          <p:cNvSpPr>
            <a:spLocks noGrp="1"/>
          </p:cNvSpPr>
          <p:nvPr>
            <p:ph type="subTitle" idx="1"/>
          </p:nvPr>
        </p:nvSpPr>
        <p:spPr>
          <a:xfrm>
            <a:off x="1524000" y="1850243"/>
            <a:ext cx="10113818" cy="357432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48580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4644AC-5FCF-4EB1-AB62-297AA3ABBE6E}"/>
              </a:ext>
            </a:extLst>
          </p:cNvPr>
          <p:cNvSpPr>
            <a:spLocks noGrp="1"/>
          </p:cNvSpPr>
          <p:nvPr>
            <p:ph type="title"/>
          </p:nvPr>
        </p:nvSpPr>
        <p:spPr>
          <a:xfrm>
            <a:off x="1542972" y="365125"/>
            <a:ext cx="10164120" cy="779463"/>
          </a:xfrm>
        </p:spPr>
        <p:txBody>
          <a:bodyPr>
            <a:normAutofit/>
          </a:bodyPr>
          <a:lstStyle>
            <a:lvl1pPr algn="ctr">
              <a:defRPr sz="4000" b="1">
                <a:solidFill>
                  <a:schemeClr val="bg1"/>
                </a:solidFill>
                <a:latin typeface="Cambria Math" panose="02040503050406030204" pitchFamily="18" charset="0"/>
                <a:ea typeface="Cambria Math"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C5DE99C2-8F7F-4978-BAC8-1FC3982DEEB2}"/>
              </a:ext>
            </a:extLst>
          </p:cNvPr>
          <p:cNvSpPr>
            <a:spLocks noGrp="1"/>
          </p:cNvSpPr>
          <p:nvPr>
            <p:ph idx="1"/>
          </p:nvPr>
        </p:nvSpPr>
        <p:spPr>
          <a:xfrm>
            <a:off x="1542973" y="1571625"/>
            <a:ext cx="10164119"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28A80E-8868-4F62-B667-71FE80AF45F3}"/>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26AD76-E4D9-4BD8-9828-B111902145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DBFA991-1633-47C0-A56F-62152E188D53}"/>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8860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C3061-F011-49AF-B88D-A61A74BC8637}"/>
              </a:ext>
            </a:extLst>
          </p:cNvPr>
          <p:cNvSpPr>
            <a:spLocks noGrp="1"/>
          </p:cNvSpPr>
          <p:nvPr>
            <p:ph type="title"/>
          </p:nvPr>
        </p:nvSpPr>
        <p:spPr>
          <a:xfrm>
            <a:off x="1551708" y="425081"/>
            <a:ext cx="10196947" cy="863601"/>
          </a:xfrm>
        </p:spPr>
        <p:txBody>
          <a:bodyPr anchor="b">
            <a:normAutofit/>
          </a:bodyPr>
          <a:lstStyle>
            <a:lvl1pPr algn="ctr">
              <a:defRPr sz="40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xmlns="" id="{3E1B8988-B6FD-457D-85B3-82A6A84D8142}"/>
              </a:ext>
            </a:extLst>
          </p:cNvPr>
          <p:cNvSpPr>
            <a:spLocks noGrp="1"/>
          </p:cNvSpPr>
          <p:nvPr>
            <p:ph type="body" idx="1"/>
          </p:nvPr>
        </p:nvSpPr>
        <p:spPr>
          <a:xfrm>
            <a:off x="1551708" y="1767642"/>
            <a:ext cx="1019694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0B88A5A-A81E-4FEE-B194-396ED3276353}"/>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754FFC5-0E1C-4B51-8093-8E3D4A83CD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41E140-D9D3-4BF9-A4AA-5D443A7AE11E}"/>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7260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B52E0-D6C4-4B41-B635-FA7536A4B55B}"/>
              </a:ext>
            </a:extLst>
          </p:cNvPr>
          <p:cNvSpPr>
            <a:spLocks noGrp="1"/>
          </p:cNvSpPr>
          <p:nvPr>
            <p:ph type="title"/>
          </p:nvPr>
        </p:nvSpPr>
        <p:spPr>
          <a:xfrm>
            <a:off x="1524000" y="365125"/>
            <a:ext cx="9992590" cy="812511"/>
          </a:xfrm>
        </p:spPr>
        <p:txBody>
          <a:bodyPr>
            <a:normAutofit/>
          </a:bodyPr>
          <a:lstStyle>
            <a:lvl1pPr algn="ctr">
              <a:defRPr sz="40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710A94B0-229D-4AAC-AFDD-FCBFCC932D6A}"/>
              </a:ext>
            </a:extLst>
          </p:cNvPr>
          <p:cNvSpPr>
            <a:spLocks noGrp="1"/>
          </p:cNvSpPr>
          <p:nvPr>
            <p:ph sz="half" idx="1"/>
          </p:nvPr>
        </p:nvSpPr>
        <p:spPr>
          <a:xfrm>
            <a:off x="1524000" y="1847850"/>
            <a:ext cx="482484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C26202-E2D6-459D-AFF4-463F5E5E6A89}"/>
              </a:ext>
            </a:extLst>
          </p:cNvPr>
          <p:cNvSpPr>
            <a:spLocks noGrp="1"/>
          </p:cNvSpPr>
          <p:nvPr>
            <p:ph sz="half" idx="2"/>
          </p:nvPr>
        </p:nvSpPr>
        <p:spPr>
          <a:xfrm>
            <a:off x="6889171" y="1847850"/>
            <a:ext cx="462049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DAC1973-607E-4B85-A009-94494A863C90}"/>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3C57217-2C96-44E2-9BAC-C75FC89731B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9E8FE39-65A4-4A8E-AD1E-134A6F1A4212}"/>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6849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4D7DA-56B2-4C3C-9EDF-252227DF48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6AD88A6-9529-4838-AA23-068F90DF9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4C8828-D180-4491-A713-6B7B76522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09EC41D-4407-4EE4-BC33-657A0C9CD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2CE3E-D216-44A1-9B0F-CE47EFB98C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A0B2CA-0C83-45AC-AB32-62D14620AB3B}"/>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10A6C00-6C3F-4F05-84CC-0422184156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580A52F-656B-47B6-BDAD-275F4982C8AC}"/>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1477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D6E86C-B82A-4247-83C6-BEA9C135A1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D9EACF2-516C-4EBE-A383-C43E49D3AD4F}"/>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0AF256A-3D2B-426F-A441-42FD0F22D91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180729-E689-49A0-BF62-26A7F63B316C}"/>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89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6081863-ADBF-4743-9FE2-FA4F033C83ED}"/>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E9C93AB-616E-436C-8359-91DF3588DD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4DE0A2E-277F-4898-92D0-EBEA7D1879C2}"/>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5282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42379C-AD81-4FFD-892E-DAEE1F707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9846BF1-9177-4437-BA1B-177C61B47C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2E49BA5-71E2-40F9-801E-F9364C8F4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323110-540B-4F8C-B08F-F187A57B1432}"/>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952DCE-2B07-4473-AB20-5312500D3B2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338F872-A11F-4B10-B4D9-F8A48F3D119C}"/>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808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722E2-FAD3-4109-89F8-C7C6FAD422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EE91AB-BBD5-45EB-B593-49BE16C7E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420FFB8-CDDE-4918-8B82-CE58691F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A104F3-F9A3-42CB-83EA-96BF6BD0E299}"/>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F392CC0-B949-4C28-9A8E-E96740E5791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F292802-0FDE-4B56-BD4F-CD094AE96E79}"/>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493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105"/>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5"/>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1517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1168DE-8C12-49F1-BE36-F067F40BF2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04BBCAC-CC48-468E-877A-C2562C154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0EE113-1A0F-4263-A960-6BDFD8580BFD}"/>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38B997-963F-4EBB-A54B-98EEA9DDA3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7F73C56-57E3-4511-8AB5-BF1D19D83494}"/>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5129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1C368F-00BF-4176-93E4-F49BDE898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8C2A4D-E35B-44E4-80A5-5BC8579B4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FC8950-D03B-415C-97E9-BEAC46A5D2E2}"/>
              </a:ext>
            </a:extLst>
          </p:cNvPr>
          <p:cNvSpPr>
            <a:spLocks noGrp="1"/>
          </p:cNvSpPr>
          <p:nvPr>
            <p:ph type="dt" sz="half" idx="10"/>
          </p:nvPr>
        </p:nvSpPr>
        <p:spPr/>
        <p:txBody>
          <a:bodyPr/>
          <a:lstStyle/>
          <a:p>
            <a:fld id="{F702D9F7-82AC-4C70-B439-F67D4261037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DC97B15-7283-4901-A2F4-2A029BC570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2A2130-4B9A-4AFA-AE2D-6EEFA169DF8A}"/>
              </a:ext>
            </a:extLst>
          </p:cNvPr>
          <p:cNvSpPr>
            <a:spLocks noGrp="1"/>
          </p:cNvSpPr>
          <p:nvPr>
            <p:ph type="sldNum" sz="quarter" idx="12"/>
          </p:nvPr>
        </p:nvSpPr>
        <p:spPr/>
        <p:txBody>
          <a:bodyPr/>
          <a:lstStyle/>
          <a:p>
            <a:fld id="{4572AEBB-A98D-413A-9C13-2F8B36392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752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9" y="1122401"/>
            <a:ext cx="9144173" cy="2387680"/>
          </a:xfrm>
          <a:prstGeom prst="rect">
            <a:avLst/>
          </a:prstGeom>
        </p:spPr>
        <p:txBody>
          <a:bodyPr lIns="66137" tIns="33069" rIns="66137" bIns="33069"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9" y="3602168"/>
            <a:ext cx="9144173" cy="1655817"/>
          </a:xfrm>
          <a:prstGeom prst="rect">
            <a:avLst/>
          </a:prstGeom>
        </p:spPr>
        <p:txBody>
          <a:bodyPr lIns="66137" tIns="33069" rIns="66137" bIns="33069"/>
          <a:lstStyle>
            <a:lvl1pPr marL="0" indent="0" algn="ctr">
              <a:buNone/>
              <a:defRPr sz="2400"/>
            </a:lvl1pPr>
            <a:lvl2pPr marL="455069" indent="0" algn="ctr">
              <a:buNone/>
              <a:defRPr sz="2000"/>
            </a:lvl2pPr>
            <a:lvl3pPr marL="910146" indent="0" algn="ctr">
              <a:buNone/>
              <a:defRPr sz="1800"/>
            </a:lvl3pPr>
            <a:lvl4pPr marL="1365216" indent="0" algn="ctr">
              <a:buNone/>
              <a:defRPr sz="1600"/>
            </a:lvl4pPr>
            <a:lvl5pPr marL="1819815" indent="0" algn="ctr">
              <a:buNone/>
              <a:defRPr sz="1600"/>
            </a:lvl5pPr>
            <a:lvl6pPr marL="2274890" indent="0" algn="ctr">
              <a:buNone/>
              <a:defRPr sz="1600"/>
            </a:lvl6pPr>
            <a:lvl7pPr marL="2729951" indent="0" algn="ctr">
              <a:buNone/>
              <a:defRPr sz="1600"/>
            </a:lvl7pPr>
            <a:lvl8pPr marL="3185026" indent="0" algn="ctr">
              <a:buNone/>
              <a:defRPr sz="1600"/>
            </a:lvl8pPr>
            <a:lvl9pPr marL="3640078"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795904618"/>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40" y="198996"/>
            <a:ext cx="5980067" cy="827234"/>
          </a:xfrm>
          <a:prstGeom prst="rect">
            <a:avLst/>
          </a:prstGeom>
        </p:spPr>
        <p:txBody>
          <a:bodyPr lIns="66137" tIns="33069" rIns="66137" bIns="33069"/>
          <a:lstStyle/>
          <a:p>
            <a:r>
              <a:rPr lang="zh-CN" altLang="en-US"/>
              <a:t>单击此处编辑母版标题样式</a:t>
            </a:r>
          </a:p>
        </p:txBody>
      </p:sp>
      <p:sp>
        <p:nvSpPr>
          <p:cNvPr id="3" name="内容占位符 2"/>
          <p:cNvSpPr>
            <a:spLocks noGrp="1"/>
          </p:cNvSpPr>
          <p:nvPr>
            <p:ph idx="1"/>
          </p:nvPr>
        </p:nvSpPr>
        <p:spPr>
          <a:xfrm>
            <a:off x="332240" y="1158184"/>
            <a:ext cx="5980067" cy="3275847"/>
          </a:xfrm>
          <a:prstGeom prst="rect">
            <a:avLst/>
          </a:prstGeo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14745105"/>
      </p:ext>
    </p:extLst>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23" y="1709852"/>
            <a:ext cx="10515799" cy="2852833"/>
          </a:xfrm>
          <a:prstGeom prst="rect">
            <a:avLst/>
          </a:prstGeom>
        </p:spPr>
        <p:txBody>
          <a:bodyPr lIns="66137" tIns="33069" rIns="66137" bIns="33069"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23" y="4589674"/>
            <a:ext cx="10515799" cy="1500237"/>
          </a:xfrm>
          <a:prstGeom prst="rect">
            <a:avLst/>
          </a:prstGeom>
        </p:spPr>
        <p:txBody>
          <a:bodyPr lIns="66137" tIns="33069" rIns="66137" bIns="33069"/>
          <a:lstStyle>
            <a:lvl1pPr marL="0" indent="0">
              <a:buNone/>
              <a:defRPr sz="2400">
                <a:solidFill>
                  <a:schemeClr val="tx1">
                    <a:tint val="75000"/>
                  </a:schemeClr>
                </a:solidFill>
              </a:defRPr>
            </a:lvl1pPr>
            <a:lvl2pPr marL="455069" indent="0">
              <a:buNone/>
              <a:defRPr sz="2000">
                <a:solidFill>
                  <a:schemeClr val="tx1">
                    <a:tint val="75000"/>
                  </a:schemeClr>
                </a:solidFill>
              </a:defRPr>
            </a:lvl2pPr>
            <a:lvl3pPr marL="910146" indent="0">
              <a:buNone/>
              <a:defRPr sz="1800">
                <a:solidFill>
                  <a:schemeClr val="tx1">
                    <a:tint val="75000"/>
                  </a:schemeClr>
                </a:solidFill>
              </a:defRPr>
            </a:lvl3pPr>
            <a:lvl4pPr marL="1365216" indent="0">
              <a:buNone/>
              <a:defRPr sz="1600">
                <a:solidFill>
                  <a:schemeClr val="tx1">
                    <a:tint val="75000"/>
                  </a:schemeClr>
                </a:solidFill>
              </a:defRPr>
            </a:lvl4pPr>
            <a:lvl5pPr marL="1819815" indent="0">
              <a:buNone/>
              <a:defRPr sz="1600">
                <a:solidFill>
                  <a:schemeClr val="tx1">
                    <a:tint val="75000"/>
                  </a:schemeClr>
                </a:solidFill>
              </a:defRPr>
            </a:lvl5pPr>
            <a:lvl6pPr marL="2274890" indent="0">
              <a:buNone/>
              <a:defRPr sz="1600">
                <a:solidFill>
                  <a:schemeClr val="tx1">
                    <a:tint val="75000"/>
                  </a:schemeClr>
                </a:solidFill>
              </a:defRPr>
            </a:lvl6pPr>
            <a:lvl7pPr marL="2729951" indent="0">
              <a:buNone/>
              <a:defRPr sz="1600">
                <a:solidFill>
                  <a:schemeClr val="tx1">
                    <a:tint val="75000"/>
                  </a:schemeClr>
                </a:solidFill>
              </a:defRPr>
            </a:lvl7pPr>
            <a:lvl8pPr marL="3185026" indent="0">
              <a:buNone/>
              <a:defRPr sz="1600">
                <a:solidFill>
                  <a:schemeClr val="tx1">
                    <a:tint val="75000"/>
                  </a:schemeClr>
                </a:solidFill>
              </a:defRPr>
            </a:lvl8pPr>
            <a:lvl9pPr marL="364007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442732634"/>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40" y="198996"/>
            <a:ext cx="5980067" cy="827234"/>
          </a:xfrm>
          <a:prstGeom prst="rect">
            <a:avLst/>
          </a:prstGeom>
        </p:spPr>
        <p:txBody>
          <a:bodyPr lIns="66137" tIns="33069" rIns="66137" bIns="33069"/>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8" cy="4351484"/>
          </a:xfrm>
          <a:prstGeom prst="rect">
            <a:avLst/>
          </a:prstGeo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57890418"/>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61" y="365144"/>
            <a:ext cx="10515799" cy="1325607"/>
          </a:xfrm>
          <a:prstGeom prst="rect">
            <a:avLst/>
          </a:prstGeom>
        </p:spPr>
        <p:txBody>
          <a:bodyPr lIns="66137" tIns="33069" rIns="66137" bIns="33069"/>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137" tIns="33069" rIns="66137" bIns="33069" anchor="ctr" anchorCtr="0"/>
          <a:lstStyle>
            <a:lvl1pPr marL="0" indent="0">
              <a:buNone/>
              <a:defRPr sz="2800"/>
            </a:lvl1pPr>
            <a:lvl2pPr marL="455069" indent="0">
              <a:buNone/>
              <a:defRPr sz="2400"/>
            </a:lvl2pPr>
            <a:lvl3pPr marL="910146" indent="0">
              <a:buNone/>
              <a:defRPr sz="2000"/>
            </a:lvl3pPr>
            <a:lvl4pPr marL="1365216" indent="0">
              <a:buNone/>
              <a:defRPr sz="1800"/>
            </a:lvl4pPr>
            <a:lvl5pPr marL="1819815" indent="0">
              <a:buNone/>
              <a:defRPr sz="1800"/>
            </a:lvl5pPr>
            <a:lvl6pPr marL="2274890" indent="0">
              <a:buNone/>
              <a:defRPr sz="1800"/>
            </a:lvl6pPr>
            <a:lvl7pPr marL="2729951" indent="0">
              <a:buNone/>
              <a:defRPr sz="1800"/>
            </a:lvl7pPr>
            <a:lvl8pPr marL="3185026" indent="0">
              <a:buNone/>
              <a:defRPr sz="1800"/>
            </a:lvl8pPr>
            <a:lvl9pPr marL="3640078"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113" y="1778497"/>
            <a:ext cx="4897669" cy="823940"/>
          </a:xfrm>
          <a:prstGeom prst="rect">
            <a:avLst/>
          </a:prstGeom>
        </p:spPr>
        <p:txBody>
          <a:bodyPr lIns="66137" tIns="33069" rIns="66137" bIns="33069" anchor="ctr" anchorCtr="0"/>
          <a:lstStyle>
            <a:lvl1pPr marL="0" indent="0">
              <a:buNone/>
              <a:defRPr sz="2800"/>
            </a:lvl1pPr>
            <a:lvl2pPr marL="455069" indent="0">
              <a:buNone/>
              <a:defRPr sz="2400"/>
            </a:lvl2pPr>
            <a:lvl3pPr marL="910146" indent="0">
              <a:buNone/>
              <a:defRPr sz="2000"/>
            </a:lvl3pPr>
            <a:lvl4pPr marL="1365216" indent="0">
              <a:buNone/>
              <a:defRPr sz="1800"/>
            </a:lvl4pPr>
            <a:lvl5pPr marL="1819815" indent="0">
              <a:buNone/>
              <a:defRPr sz="1800"/>
            </a:lvl5pPr>
            <a:lvl6pPr marL="2274890" indent="0">
              <a:buNone/>
              <a:defRPr sz="1800"/>
            </a:lvl6pPr>
            <a:lvl7pPr marL="2729951" indent="0">
              <a:buNone/>
              <a:defRPr sz="1800"/>
            </a:lvl7pPr>
            <a:lvl8pPr marL="3185026" indent="0">
              <a:buNone/>
              <a:defRPr sz="1800"/>
            </a:lvl8pPr>
            <a:lvl9pPr marL="3640078"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113" y="2665468"/>
            <a:ext cx="4897669" cy="3524402"/>
          </a:xfrm>
          <a:prstGeom prst="rect">
            <a:avLst/>
          </a:prstGeo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7713361"/>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40" y="198996"/>
            <a:ext cx="5980067" cy="827234"/>
          </a:xfrm>
          <a:prstGeom prst="rect">
            <a:avLst/>
          </a:prstGeom>
        </p:spPr>
        <p:txBody>
          <a:bodyPr lIns="66137" tIns="33069" rIns="66137" bIns="33069"/>
          <a:lstStyle/>
          <a:p>
            <a:r>
              <a:rPr lang="zh-CN" altLang="en-US"/>
              <a:t>单击此处编辑母版标题样式</a:t>
            </a:r>
          </a:p>
        </p:txBody>
      </p:sp>
    </p:spTree>
    <p:extLst>
      <p:ext uri="{BB962C8B-B14F-4D97-AF65-F5344CB8AC3E}">
        <p14:creationId xmlns:p14="http://schemas.microsoft.com/office/powerpoint/2010/main" val="487137121"/>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87535"/>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2"/>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5661" indent="0">
              <a:buNone/>
              <a:defRPr sz="2000">
                <a:solidFill>
                  <a:schemeClr val="tx1">
                    <a:tint val="75000"/>
                  </a:schemeClr>
                </a:solidFill>
              </a:defRPr>
            </a:lvl2pPr>
            <a:lvl3pPr marL="911323" indent="0">
              <a:buNone/>
              <a:defRPr sz="1800">
                <a:solidFill>
                  <a:schemeClr val="tx1">
                    <a:tint val="75000"/>
                  </a:schemeClr>
                </a:solidFill>
              </a:defRPr>
            </a:lvl3pPr>
            <a:lvl4pPr marL="1366981" indent="0">
              <a:buNone/>
              <a:defRPr sz="1600">
                <a:solidFill>
                  <a:schemeClr val="tx1">
                    <a:tint val="75000"/>
                  </a:schemeClr>
                </a:solidFill>
              </a:defRPr>
            </a:lvl4pPr>
            <a:lvl5pPr marL="1822630" indent="0">
              <a:buNone/>
              <a:defRPr sz="1600">
                <a:solidFill>
                  <a:schemeClr val="tx1">
                    <a:tint val="75000"/>
                  </a:schemeClr>
                </a:solidFill>
              </a:defRPr>
            </a:lvl5pPr>
            <a:lvl6pPr marL="2278287" indent="0">
              <a:buNone/>
              <a:defRPr sz="1600">
                <a:solidFill>
                  <a:schemeClr val="tx1">
                    <a:tint val="75000"/>
                  </a:schemeClr>
                </a:solidFill>
              </a:defRPr>
            </a:lvl6pPr>
            <a:lvl7pPr marL="2733947" indent="0">
              <a:buNone/>
              <a:defRPr sz="1600">
                <a:solidFill>
                  <a:schemeClr val="tx1">
                    <a:tint val="75000"/>
                  </a:schemeClr>
                </a:solidFill>
              </a:defRPr>
            </a:lvl7pPr>
            <a:lvl8pPr marL="3189606" indent="0">
              <a:buNone/>
              <a:defRPr sz="1600">
                <a:solidFill>
                  <a:schemeClr val="tx1">
                    <a:tint val="75000"/>
                  </a:schemeClr>
                </a:solidFill>
              </a:defRPr>
            </a:lvl8pPr>
            <a:lvl9pPr marL="3645254"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244470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7" y="457229"/>
            <a:ext cx="3932311" cy="1600253"/>
          </a:xfrm>
          <a:prstGeom prst="rect">
            <a:avLst/>
          </a:prstGeom>
        </p:spPr>
        <p:txBody>
          <a:bodyPr lIns="66137" tIns="33069" rIns="66137" bIns="33069"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44" y="987458"/>
            <a:ext cx="6172317" cy="4873788"/>
          </a:xfrm>
          <a:prstGeom prst="rect">
            <a:avLst/>
          </a:prstGeom>
        </p:spPr>
        <p:txBody>
          <a:bodyPr lIns="66137" tIns="33069" rIns="66137" bIns="3306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7" y="2057469"/>
            <a:ext cx="3932311" cy="3811716"/>
          </a:xfrm>
          <a:prstGeom prst="rect">
            <a:avLst/>
          </a:prstGeom>
        </p:spPr>
        <p:txBody>
          <a:bodyPr lIns="66137" tIns="33069" rIns="66137" bIns="33069"/>
          <a:lstStyle>
            <a:lvl1pPr marL="0" indent="0">
              <a:buNone/>
              <a:defRPr sz="1600"/>
            </a:lvl1pPr>
            <a:lvl2pPr marL="455069" indent="0">
              <a:buNone/>
              <a:defRPr sz="1400"/>
            </a:lvl2pPr>
            <a:lvl3pPr marL="910146" indent="0">
              <a:buNone/>
              <a:defRPr sz="1200"/>
            </a:lvl3pPr>
            <a:lvl4pPr marL="1365216" indent="0">
              <a:buNone/>
              <a:defRPr sz="1000"/>
            </a:lvl4pPr>
            <a:lvl5pPr marL="1819815" indent="0">
              <a:buNone/>
              <a:defRPr sz="1000"/>
            </a:lvl5pPr>
            <a:lvl6pPr marL="2274890" indent="0">
              <a:buNone/>
              <a:defRPr sz="1000"/>
            </a:lvl6pPr>
            <a:lvl7pPr marL="2729951" indent="0">
              <a:buNone/>
              <a:defRPr sz="1000"/>
            </a:lvl7pPr>
            <a:lvl8pPr marL="3185026" indent="0">
              <a:buNone/>
              <a:defRPr sz="1000"/>
            </a:lvl8pPr>
            <a:lvl9pPr marL="3640078"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882411339"/>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29"/>
            <a:ext cx="4165428" cy="1600253"/>
          </a:xfrm>
          <a:prstGeom prst="rect">
            <a:avLst/>
          </a:prstGeom>
        </p:spPr>
        <p:txBody>
          <a:bodyPr lIns="66137" tIns="33069" rIns="66137" bIns="3306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44" y="457227"/>
            <a:ext cx="6172317" cy="5404031"/>
          </a:xfrm>
          <a:prstGeom prst="rect">
            <a:avLst/>
          </a:prstGeom>
        </p:spPr>
        <p:txBody>
          <a:bodyPr lIns="66137" tIns="33069" rIns="66137" bIns="33069"/>
          <a:lstStyle>
            <a:lvl1pPr marL="0" indent="0">
              <a:buNone/>
              <a:defRPr sz="3200"/>
            </a:lvl1pPr>
            <a:lvl2pPr marL="455069" indent="0">
              <a:buNone/>
              <a:defRPr sz="2800"/>
            </a:lvl2pPr>
            <a:lvl3pPr marL="910146" indent="0">
              <a:buNone/>
              <a:defRPr sz="2400"/>
            </a:lvl3pPr>
            <a:lvl4pPr marL="1365216" indent="0">
              <a:buNone/>
              <a:defRPr sz="2000"/>
            </a:lvl4pPr>
            <a:lvl5pPr marL="1819815" indent="0">
              <a:buNone/>
              <a:defRPr sz="2000"/>
            </a:lvl5pPr>
            <a:lvl6pPr marL="2274890" indent="0">
              <a:buNone/>
              <a:defRPr sz="2000"/>
            </a:lvl6pPr>
            <a:lvl7pPr marL="2729951" indent="0">
              <a:buNone/>
              <a:defRPr sz="2000"/>
            </a:lvl7pPr>
            <a:lvl8pPr marL="3185026" indent="0">
              <a:buNone/>
              <a:defRPr sz="2000"/>
            </a:lvl8pPr>
            <a:lvl9pPr marL="3640078"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137" tIns="33069" rIns="66137" bIns="33069"/>
          <a:lstStyle>
            <a:lvl1pPr marL="0" indent="0">
              <a:buNone/>
              <a:defRPr sz="2000"/>
            </a:lvl1pPr>
            <a:lvl2pPr marL="455069" indent="0">
              <a:buNone/>
              <a:defRPr sz="1800"/>
            </a:lvl2pPr>
            <a:lvl3pPr marL="910146" indent="0">
              <a:buNone/>
              <a:defRPr sz="1600"/>
            </a:lvl3pPr>
            <a:lvl4pPr marL="1365216" indent="0">
              <a:buNone/>
              <a:defRPr sz="1400"/>
            </a:lvl4pPr>
            <a:lvl5pPr marL="1819815" indent="0">
              <a:buNone/>
              <a:defRPr sz="1400"/>
            </a:lvl5pPr>
            <a:lvl6pPr marL="2274890" indent="0">
              <a:buNone/>
              <a:defRPr sz="1400"/>
            </a:lvl6pPr>
            <a:lvl7pPr marL="2729951" indent="0">
              <a:buNone/>
              <a:defRPr sz="1400"/>
            </a:lvl7pPr>
            <a:lvl8pPr marL="3185026" indent="0">
              <a:buNone/>
              <a:defRPr sz="1400"/>
            </a:lvl8pPr>
            <a:lvl9pPr marL="3640078"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08080257"/>
      </p:ext>
    </p:extLst>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40" y="198996"/>
            <a:ext cx="5980067" cy="827234"/>
          </a:xfrm>
          <a:prstGeom prst="rect">
            <a:avLst/>
          </a:prstGeom>
        </p:spPr>
        <p:txBody>
          <a:bodyPr lIns="66137" tIns="33069" rIns="66137" bIns="33069"/>
          <a:lstStyle/>
          <a:p>
            <a:r>
              <a:rPr lang="zh-CN" altLang="en-US"/>
              <a:t>单击此处编辑母版标题样式</a:t>
            </a:r>
          </a:p>
        </p:txBody>
      </p:sp>
      <p:sp>
        <p:nvSpPr>
          <p:cNvPr id="3" name="竖排文字占位符 2"/>
          <p:cNvSpPr>
            <a:spLocks noGrp="1"/>
          </p:cNvSpPr>
          <p:nvPr>
            <p:ph type="body" orient="vert" idx="1"/>
          </p:nvPr>
        </p:nvSpPr>
        <p:spPr>
          <a:xfrm>
            <a:off x="332240" y="1158184"/>
            <a:ext cx="5980067" cy="3275847"/>
          </a:xfrm>
          <a:prstGeom prst="rect">
            <a:avLst/>
          </a:prstGeom>
        </p:spPr>
        <p:txBody>
          <a:bodyPr vert="eaVert"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01234168"/>
      </p:ext>
    </p:extLst>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50" cy="5812032"/>
          </a:xfrm>
          <a:prstGeom prst="rect">
            <a:avLst/>
          </a:prstGeom>
        </p:spPr>
        <p:txBody>
          <a:bodyPr vert="eaVert" lIns="66137" tIns="33069" rIns="66137" bIns="33069"/>
          <a:lstStyle/>
          <a:p>
            <a:r>
              <a:rPr lang="zh-CN" altLang="en-US"/>
              <a:t>单击此处编辑母版标题样式</a:t>
            </a:r>
          </a:p>
        </p:txBody>
      </p:sp>
      <p:sp>
        <p:nvSpPr>
          <p:cNvPr id="3" name="竖排文字占位符 2"/>
          <p:cNvSpPr>
            <a:spLocks noGrp="1"/>
          </p:cNvSpPr>
          <p:nvPr>
            <p:ph type="body" orient="vert" idx="1"/>
          </p:nvPr>
        </p:nvSpPr>
        <p:spPr>
          <a:xfrm>
            <a:off x="838218" y="365138"/>
            <a:ext cx="7734446" cy="5812032"/>
          </a:xfrm>
          <a:prstGeom prst="rect">
            <a:avLst/>
          </a:prstGeom>
        </p:spPr>
        <p:txBody>
          <a:bodyPr vert="eaVert"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1765174"/>
      </p:ext>
    </p:extLst>
  </p:cSld>
  <p:clrMapOvr>
    <a:masterClrMapping/>
  </p:clrMapOvr>
  <p:transition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137" tIns="33069" rIns="66137" bIns="33069"/>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743"/>
            <a:ext cx="5181698" cy="2098745"/>
          </a:xfr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93"/>
            <a:ext cx="5181698" cy="2100333"/>
          </a:xfrm>
        </p:spPr>
        <p:txBody>
          <a:bodyPr lIns="66137" tIns="33069" rIns="66137"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129582"/>
      </p:ext>
    </p:extLst>
  </p:cSld>
  <p:clrMapOvr>
    <a:masterClrMapping/>
  </p:clrMapOvr>
  <p:transition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791502"/>
      </p:ext>
    </p:extLst>
  </p:cSld>
  <p:clrMapOvr>
    <a:masterClrMapping/>
  </p:clrMapOvr>
  <p:transition spd="slow" advClick="0" advTm="4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9" y="1122401"/>
            <a:ext cx="9144173" cy="2387680"/>
          </a:xfrm>
          <a:prstGeom prst="rect">
            <a:avLst/>
          </a:prstGeom>
        </p:spPr>
        <p:txBody>
          <a:bodyPr lIns="66140" tIns="33069" rIns="66140" bIns="33069"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9" y="3602168"/>
            <a:ext cx="9144173" cy="1655817"/>
          </a:xfrm>
          <a:prstGeom prst="rect">
            <a:avLst/>
          </a:prstGeom>
        </p:spPr>
        <p:txBody>
          <a:bodyPr lIns="66140" tIns="33069" rIns="66140" bIns="33069"/>
          <a:lstStyle>
            <a:lvl1pPr marL="0" indent="0" algn="ctr">
              <a:buNone/>
              <a:defRPr sz="2400"/>
            </a:lvl1pPr>
            <a:lvl2pPr marL="455093" indent="0" algn="ctr">
              <a:buNone/>
              <a:defRPr sz="2000"/>
            </a:lvl2pPr>
            <a:lvl3pPr marL="910192" indent="0" algn="ctr">
              <a:buNone/>
              <a:defRPr sz="1800"/>
            </a:lvl3pPr>
            <a:lvl4pPr marL="1365282" indent="0" algn="ctr">
              <a:buNone/>
              <a:defRPr sz="1600"/>
            </a:lvl4pPr>
            <a:lvl5pPr marL="1819907" indent="0" algn="ctr">
              <a:buNone/>
              <a:defRPr sz="1600"/>
            </a:lvl5pPr>
            <a:lvl6pPr marL="2275005" indent="0" algn="ctr">
              <a:buNone/>
              <a:defRPr sz="1600"/>
            </a:lvl6pPr>
            <a:lvl7pPr marL="2730089" indent="0" algn="ctr">
              <a:buNone/>
              <a:defRPr sz="1600"/>
            </a:lvl7pPr>
            <a:lvl8pPr marL="3185190" indent="0" algn="ctr">
              <a:buNone/>
              <a:defRPr sz="1600"/>
            </a:lvl8pPr>
            <a:lvl9pPr marL="3640263"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678274872"/>
      </p:ext>
    </p:extLst>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40" tIns="33069" rIns="66140" bIns="33069"/>
          <a:lstStyle/>
          <a:p>
            <a:r>
              <a:rPr lang="zh-CN" altLang="en-US"/>
              <a:t>单击此处编辑母版标题样式</a:t>
            </a:r>
          </a:p>
        </p:txBody>
      </p:sp>
      <p:sp>
        <p:nvSpPr>
          <p:cNvPr id="3" name="内容占位符 2"/>
          <p:cNvSpPr>
            <a:spLocks noGrp="1"/>
          </p:cNvSpPr>
          <p:nvPr>
            <p:ph idx="1"/>
          </p:nvPr>
        </p:nvSpPr>
        <p:spPr>
          <a:xfrm>
            <a:off x="332237" y="1158183"/>
            <a:ext cx="5980067" cy="3275847"/>
          </a:xfrm>
          <a:prstGeom prst="rect">
            <a:avLst/>
          </a:prstGeo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71030547"/>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22" y="1709851"/>
            <a:ext cx="10515799" cy="2852833"/>
          </a:xfrm>
          <a:prstGeom prst="rect">
            <a:avLst/>
          </a:prstGeom>
        </p:spPr>
        <p:txBody>
          <a:bodyPr lIns="66140" tIns="33069" rIns="66140" bIns="33069"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22" y="4589673"/>
            <a:ext cx="10515799" cy="1500237"/>
          </a:xfrm>
          <a:prstGeom prst="rect">
            <a:avLst/>
          </a:prstGeom>
        </p:spPr>
        <p:txBody>
          <a:bodyPr lIns="66140" tIns="33069" rIns="66140" bIns="33069"/>
          <a:lstStyle>
            <a:lvl1pPr marL="0" indent="0">
              <a:buNone/>
              <a:defRPr sz="2400">
                <a:solidFill>
                  <a:schemeClr val="tx1">
                    <a:tint val="75000"/>
                  </a:schemeClr>
                </a:solidFill>
              </a:defRPr>
            </a:lvl1pPr>
            <a:lvl2pPr marL="455093" indent="0">
              <a:buNone/>
              <a:defRPr sz="2000">
                <a:solidFill>
                  <a:schemeClr val="tx1">
                    <a:tint val="75000"/>
                  </a:schemeClr>
                </a:solidFill>
              </a:defRPr>
            </a:lvl2pPr>
            <a:lvl3pPr marL="910192" indent="0">
              <a:buNone/>
              <a:defRPr sz="1800">
                <a:solidFill>
                  <a:schemeClr val="tx1">
                    <a:tint val="75000"/>
                  </a:schemeClr>
                </a:solidFill>
              </a:defRPr>
            </a:lvl3pPr>
            <a:lvl4pPr marL="1365282" indent="0">
              <a:buNone/>
              <a:defRPr sz="1600">
                <a:solidFill>
                  <a:schemeClr val="tx1">
                    <a:tint val="75000"/>
                  </a:schemeClr>
                </a:solidFill>
              </a:defRPr>
            </a:lvl4pPr>
            <a:lvl5pPr marL="1819907" indent="0">
              <a:buNone/>
              <a:defRPr sz="1600">
                <a:solidFill>
                  <a:schemeClr val="tx1">
                    <a:tint val="75000"/>
                  </a:schemeClr>
                </a:solidFill>
              </a:defRPr>
            </a:lvl5pPr>
            <a:lvl6pPr marL="2275005" indent="0">
              <a:buNone/>
              <a:defRPr sz="1600">
                <a:solidFill>
                  <a:schemeClr val="tx1">
                    <a:tint val="75000"/>
                  </a:schemeClr>
                </a:solidFill>
              </a:defRPr>
            </a:lvl6pPr>
            <a:lvl7pPr marL="2730089" indent="0">
              <a:buNone/>
              <a:defRPr sz="1600">
                <a:solidFill>
                  <a:schemeClr val="tx1">
                    <a:tint val="75000"/>
                  </a:schemeClr>
                </a:solidFill>
              </a:defRPr>
            </a:lvl7pPr>
            <a:lvl8pPr marL="3185190" indent="0">
              <a:buNone/>
              <a:defRPr sz="1600">
                <a:solidFill>
                  <a:schemeClr val="tx1">
                    <a:tint val="75000"/>
                  </a:schemeClr>
                </a:solidFill>
              </a:defRPr>
            </a:lvl8pPr>
            <a:lvl9pPr marL="3640263"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216480063"/>
      </p:ext>
    </p:extLst>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40" tIns="33069" rIns="66140" bIns="33069"/>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8" cy="4351484"/>
          </a:xfrm>
          <a:prstGeom prst="rect">
            <a:avLst/>
          </a:prstGeo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43940877"/>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134312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60" y="365144"/>
            <a:ext cx="10515799" cy="1325607"/>
          </a:xfrm>
          <a:prstGeom prst="rect">
            <a:avLst/>
          </a:prstGeom>
        </p:spPr>
        <p:txBody>
          <a:bodyPr lIns="66140" tIns="33069" rIns="66140" bIns="33069"/>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140" tIns="33069" rIns="66140" bIns="33069" anchor="ctr" anchorCtr="0"/>
          <a:lstStyle>
            <a:lvl1pPr marL="0" indent="0">
              <a:buNone/>
              <a:defRPr sz="2800"/>
            </a:lvl1pPr>
            <a:lvl2pPr marL="455093" indent="0">
              <a:buNone/>
              <a:defRPr sz="2400"/>
            </a:lvl2pPr>
            <a:lvl3pPr marL="910192" indent="0">
              <a:buNone/>
              <a:defRPr sz="2000"/>
            </a:lvl3pPr>
            <a:lvl4pPr marL="1365282" indent="0">
              <a:buNone/>
              <a:defRPr sz="1800"/>
            </a:lvl4pPr>
            <a:lvl5pPr marL="1819907" indent="0">
              <a:buNone/>
              <a:defRPr sz="1800"/>
            </a:lvl5pPr>
            <a:lvl6pPr marL="2275005" indent="0">
              <a:buNone/>
              <a:defRPr sz="1800"/>
            </a:lvl6pPr>
            <a:lvl7pPr marL="2730089" indent="0">
              <a:buNone/>
              <a:defRPr sz="1800"/>
            </a:lvl7pPr>
            <a:lvl8pPr marL="3185190" indent="0">
              <a:buNone/>
              <a:defRPr sz="1800"/>
            </a:lvl8pPr>
            <a:lvl9pPr marL="3640263"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112" y="1778497"/>
            <a:ext cx="4897669" cy="823940"/>
          </a:xfrm>
          <a:prstGeom prst="rect">
            <a:avLst/>
          </a:prstGeom>
        </p:spPr>
        <p:txBody>
          <a:bodyPr lIns="66140" tIns="33069" rIns="66140" bIns="33069" anchor="ctr" anchorCtr="0"/>
          <a:lstStyle>
            <a:lvl1pPr marL="0" indent="0">
              <a:buNone/>
              <a:defRPr sz="2800"/>
            </a:lvl1pPr>
            <a:lvl2pPr marL="455093" indent="0">
              <a:buNone/>
              <a:defRPr sz="2400"/>
            </a:lvl2pPr>
            <a:lvl3pPr marL="910192" indent="0">
              <a:buNone/>
              <a:defRPr sz="2000"/>
            </a:lvl3pPr>
            <a:lvl4pPr marL="1365282" indent="0">
              <a:buNone/>
              <a:defRPr sz="1800"/>
            </a:lvl4pPr>
            <a:lvl5pPr marL="1819907" indent="0">
              <a:buNone/>
              <a:defRPr sz="1800"/>
            </a:lvl5pPr>
            <a:lvl6pPr marL="2275005" indent="0">
              <a:buNone/>
              <a:defRPr sz="1800"/>
            </a:lvl6pPr>
            <a:lvl7pPr marL="2730089" indent="0">
              <a:buNone/>
              <a:defRPr sz="1800"/>
            </a:lvl7pPr>
            <a:lvl8pPr marL="3185190" indent="0">
              <a:buNone/>
              <a:defRPr sz="1800"/>
            </a:lvl8pPr>
            <a:lvl9pPr marL="3640263"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112" y="2665468"/>
            <a:ext cx="4897669" cy="3524402"/>
          </a:xfrm>
          <a:prstGeom prst="rect">
            <a:avLst/>
          </a:prstGeo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9523903"/>
      </p:ext>
    </p:extLst>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40" tIns="33069" rIns="66140" bIns="33069"/>
          <a:lstStyle/>
          <a:p>
            <a:r>
              <a:rPr lang="zh-CN" altLang="en-US"/>
              <a:t>单击此处编辑母版标题样式</a:t>
            </a:r>
          </a:p>
        </p:txBody>
      </p:sp>
    </p:spTree>
    <p:extLst>
      <p:ext uri="{BB962C8B-B14F-4D97-AF65-F5344CB8AC3E}">
        <p14:creationId xmlns:p14="http://schemas.microsoft.com/office/powerpoint/2010/main" val="455302836"/>
      </p:ext>
    </p:extLst>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37770"/>
      </p:ext>
    </p:extLst>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7" y="457229"/>
            <a:ext cx="3932311" cy="1600253"/>
          </a:xfrm>
          <a:prstGeom prst="rect">
            <a:avLst/>
          </a:prstGeom>
        </p:spPr>
        <p:txBody>
          <a:bodyPr lIns="66140" tIns="33069" rIns="66140" bIns="33069"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38" y="987458"/>
            <a:ext cx="6172317" cy="4873788"/>
          </a:xfrm>
          <a:prstGeom prst="rect">
            <a:avLst/>
          </a:prstGeom>
        </p:spPr>
        <p:txBody>
          <a:bodyPr lIns="66140" tIns="33069" rIns="66140" bIns="3306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7" y="2057469"/>
            <a:ext cx="3932311" cy="3811716"/>
          </a:xfrm>
          <a:prstGeom prst="rect">
            <a:avLst/>
          </a:prstGeom>
        </p:spPr>
        <p:txBody>
          <a:bodyPr lIns="66140" tIns="33069" rIns="66140" bIns="33069"/>
          <a:lstStyle>
            <a:lvl1pPr marL="0" indent="0">
              <a:buNone/>
              <a:defRPr sz="1600"/>
            </a:lvl1pPr>
            <a:lvl2pPr marL="455093" indent="0">
              <a:buNone/>
              <a:defRPr sz="1400"/>
            </a:lvl2pPr>
            <a:lvl3pPr marL="910192" indent="0">
              <a:buNone/>
              <a:defRPr sz="1200"/>
            </a:lvl3pPr>
            <a:lvl4pPr marL="1365282" indent="0">
              <a:buNone/>
              <a:defRPr sz="1000"/>
            </a:lvl4pPr>
            <a:lvl5pPr marL="1819907" indent="0">
              <a:buNone/>
              <a:defRPr sz="1000"/>
            </a:lvl5pPr>
            <a:lvl6pPr marL="2275005" indent="0">
              <a:buNone/>
              <a:defRPr sz="1000"/>
            </a:lvl6pPr>
            <a:lvl7pPr marL="2730089" indent="0">
              <a:buNone/>
              <a:defRPr sz="1000"/>
            </a:lvl7pPr>
            <a:lvl8pPr marL="3185190" indent="0">
              <a:buNone/>
              <a:defRPr sz="1000"/>
            </a:lvl8pPr>
            <a:lvl9pPr marL="3640263"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144188473"/>
      </p:ext>
    </p:extLst>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29"/>
            <a:ext cx="4165428" cy="1600253"/>
          </a:xfrm>
          <a:prstGeom prst="rect">
            <a:avLst/>
          </a:prstGeom>
        </p:spPr>
        <p:txBody>
          <a:bodyPr lIns="66140" tIns="33069" rIns="66140" bIns="3306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38" y="457227"/>
            <a:ext cx="6172317" cy="5404031"/>
          </a:xfrm>
          <a:prstGeom prst="rect">
            <a:avLst/>
          </a:prstGeom>
        </p:spPr>
        <p:txBody>
          <a:bodyPr lIns="66140" tIns="33069" rIns="66140" bIns="33069"/>
          <a:lstStyle>
            <a:lvl1pPr marL="0" indent="0">
              <a:buNone/>
              <a:defRPr sz="3200"/>
            </a:lvl1pPr>
            <a:lvl2pPr marL="455093" indent="0">
              <a:buNone/>
              <a:defRPr sz="2800"/>
            </a:lvl2pPr>
            <a:lvl3pPr marL="910192" indent="0">
              <a:buNone/>
              <a:defRPr sz="2400"/>
            </a:lvl3pPr>
            <a:lvl4pPr marL="1365282" indent="0">
              <a:buNone/>
              <a:defRPr sz="2000"/>
            </a:lvl4pPr>
            <a:lvl5pPr marL="1819907" indent="0">
              <a:buNone/>
              <a:defRPr sz="2000"/>
            </a:lvl5pPr>
            <a:lvl6pPr marL="2275005" indent="0">
              <a:buNone/>
              <a:defRPr sz="2000"/>
            </a:lvl6pPr>
            <a:lvl7pPr marL="2730089" indent="0">
              <a:buNone/>
              <a:defRPr sz="2000"/>
            </a:lvl7pPr>
            <a:lvl8pPr marL="3185190" indent="0">
              <a:buNone/>
              <a:defRPr sz="2000"/>
            </a:lvl8pPr>
            <a:lvl9pPr marL="3640263"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140" tIns="33069" rIns="66140" bIns="33069"/>
          <a:lstStyle>
            <a:lvl1pPr marL="0" indent="0">
              <a:buNone/>
              <a:defRPr sz="2000"/>
            </a:lvl1pPr>
            <a:lvl2pPr marL="455093" indent="0">
              <a:buNone/>
              <a:defRPr sz="1800"/>
            </a:lvl2pPr>
            <a:lvl3pPr marL="910192" indent="0">
              <a:buNone/>
              <a:defRPr sz="1600"/>
            </a:lvl3pPr>
            <a:lvl4pPr marL="1365282" indent="0">
              <a:buNone/>
              <a:defRPr sz="1400"/>
            </a:lvl4pPr>
            <a:lvl5pPr marL="1819907" indent="0">
              <a:buNone/>
              <a:defRPr sz="1400"/>
            </a:lvl5pPr>
            <a:lvl6pPr marL="2275005" indent="0">
              <a:buNone/>
              <a:defRPr sz="1400"/>
            </a:lvl6pPr>
            <a:lvl7pPr marL="2730089" indent="0">
              <a:buNone/>
              <a:defRPr sz="1400"/>
            </a:lvl7pPr>
            <a:lvl8pPr marL="3185190" indent="0">
              <a:buNone/>
              <a:defRPr sz="1400"/>
            </a:lvl8pPr>
            <a:lvl9pPr marL="3640263"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432323158"/>
      </p:ext>
    </p:extLst>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40" tIns="33069" rIns="66140" bIns="33069"/>
          <a:lstStyle/>
          <a:p>
            <a:r>
              <a:rPr lang="zh-CN" altLang="en-US"/>
              <a:t>单击此处编辑母版标题样式</a:t>
            </a:r>
          </a:p>
        </p:txBody>
      </p:sp>
      <p:sp>
        <p:nvSpPr>
          <p:cNvPr id="3" name="竖排文字占位符 2"/>
          <p:cNvSpPr>
            <a:spLocks noGrp="1"/>
          </p:cNvSpPr>
          <p:nvPr>
            <p:ph type="body" orient="vert" idx="1"/>
          </p:nvPr>
        </p:nvSpPr>
        <p:spPr>
          <a:xfrm>
            <a:off x="332237" y="1158183"/>
            <a:ext cx="5980067" cy="3275847"/>
          </a:xfrm>
          <a:prstGeom prst="rect">
            <a:avLst/>
          </a:prstGeom>
        </p:spPr>
        <p:txBody>
          <a:bodyPr vert="eaVert"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35759921"/>
      </p:ext>
    </p:extLst>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50" cy="5812032"/>
          </a:xfrm>
          <a:prstGeom prst="rect">
            <a:avLst/>
          </a:prstGeom>
        </p:spPr>
        <p:txBody>
          <a:bodyPr vert="eaVert" lIns="66140" tIns="33069" rIns="66140" bIns="33069"/>
          <a:lstStyle/>
          <a:p>
            <a:r>
              <a:rPr lang="zh-CN" altLang="en-US"/>
              <a:t>单击此处编辑母版标题样式</a:t>
            </a:r>
          </a:p>
        </p:txBody>
      </p:sp>
      <p:sp>
        <p:nvSpPr>
          <p:cNvPr id="3" name="竖排文字占位符 2"/>
          <p:cNvSpPr>
            <a:spLocks noGrp="1"/>
          </p:cNvSpPr>
          <p:nvPr>
            <p:ph type="body" orient="vert" idx="1"/>
          </p:nvPr>
        </p:nvSpPr>
        <p:spPr>
          <a:xfrm>
            <a:off x="838218" y="365138"/>
            <a:ext cx="7734446" cy="5812032"/>
          </a:xfrm>
          <a:prstGeom prst="rect">
            <a:avLst/>
          </a:prstGeom>
        </p:spPr>
        <p:txBody>
          <a:bodyPr vert="eaVert"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9312433"/>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140" tIns="33069" rIns="66140" bIns="33069"/>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742"/>
            <a:ext cx="5181698" cy="2098745"/>
          </a:xfr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93"/>
            <a:ext cx="5181698" cy="2100333"/>
          </a:xfrm>
        </p:spPr>
        <p:txBody>
          <a:bodyPr lIns="66140" tIns="33069" rIns="66140" bIns="3306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7816310"/>
      </p:ext>
    </p:extLst>
  </p:cSld>
  <p:clrMapOvr>
    <a:masterClrMapping/>
  </p:clrMapOvr>
  <p:transition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3775" indent="0" algn="ctr">
              <a:buNone/>
              <a:defRPr>
                <a:solidFill>
                  <a:schemeClr val="tx1">
                    <a:tint val="75000"/>
                  </a:schemeClr>
                </a:solidFill>
              </a:defRPr>
            </a:lvl2pPr>
            <a:lvl3pPr marL="607570" indent="0" algn="ctr">
              <a:buNone/>
              <a:defRPr>
                <a:solidFill>
                  <a:schemeClr val="tx1">
                    <a:tint val="75000"/>
                  </a:schemeClr>
                </a:solidFill>
              </a:defRPr>
            </a:lvl3pPr>
            <a:lvl4pPr marL="911369" indent="0" algn="ctr">
              <a:buNone/>
              <a:defRPr>
                <a:solidFill>
                  <a:schemeClr val="tx1">
                    <a:tint val="75000"/>
                  </a:schemeClr>
                </a:solidFill>
              </a:defRPr>
            </a:lvl4pPr>
            <a:lvl5pPr marL="1215148" indent="0" algn="ctr">
              <a:buNone/>
              <a:defRPr>
                <a:solidFill>
                  <a:schemeClr val="tx1">
                    <a:tint val="75000"/>
                  </a:schemeClr>
                </a:solidFill>
              </a:defRPr>
            </a:lvl5pPr>
            <a:lvl6pPr marL="1518938" indent="0" algn="ctr">
              <a:buNone/>
              <a:defRPr>
                <a:solidFill>
                  <a:schemeClr val="tx1">
                    <a:tint val="75000"/>
                  </a:schemeClr>
                </a:solidFill>
              </a:defRPr>
            </a:lvl6pPr>
            <a:lvl7pPr marL="1822720" indent="0" algn="ctr">
              <a:buNone/>
              <a:defRPr>
                <a:solidFill>
                  <a:schemeClr val="tx1">
                    <a:tint val="75000"/>
                  </a:schemeClr>
                </a:solidFill>
              </a:defRPr>
            </a:lvl7pPr>
            <a:lvl8pPr marL="2126507" indent="0" algn="ctr">
              <a:buNone/>
              <a:defRPr>
                <a:solidFill>
                  <a:schemeClr val="tx1">
                    <a:tint val="75000"/>
                  </a:schemeClr>
                </a:solidFill>
              </a:defRPr>
            </a:lvl8pPr>
            <a:lvl9pPr marL="24303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414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58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5661" indent="0">
              <a:buNone/>
              <a:defRPr sz="2000" b="1"/>
            </a:lvl2pPr>
            <a:lvl3pPr marL="911323" indent="0">
              <a:buNone/>
              <a:defRPr sz="1800" b="1"/>
            </a:lvl3pPr>
            <a:lvl4pPr marL="1366981" indent="0">
              <a:buNone/>
              <a:defRPr sz="1600" b="1"/>
            </a:lvl4pPr>
            <a:lvl5pPr marL="1822630" indent="0">
              <a:buNone/>
              <a:defRPr sz="1600" b="1"/>
            </a:lvl5pPr>
            <a:lvl6pPr marL="2278287" indent="0">
              <a:buNone/>
              <a:defRPr sz="1600" b="1"/>
            </a:lvl6pPr>
            <a:lvl7pPr marL="2733947" indent="0">
              <a:buNone/>
              <a:defRPr sz="1600" b="1"/>
            </a:lvl7pPr>
            <a:lvl8pPr marL="3189606" indent="0">
              <a:buNone/>
              <a:defRPr sz="1600" b="1"/>
            </a:lvl8pPr>
            <a:lvl9pPr marL="3645254"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5661" indent="0">
              <a:buNone/>
              <a:defRPr sz="2000" b="1"/>
            </a:lvl2pPr>
            <a:lvl3pPr marL="911323" indent="0">
              <a:buNone/>
              <a:defRPr sz="1800" b="1"/>
            </a:lvl3pPr>
            <a:lvl4pPr marL="1366981" indent="0">
              <a:buNone/>
              <a:defRPr sz="1600" b="1"/>
            </a:lvl4pPr>
            <a:lvl5pPr marL="1822630" indent="0">
              <a:buNone/>
              <a:defRPr sz="1600" b="1"/>
            </a:lvl5pPr>
            <a:lvl6pPr marL="2278287" indent="0">
              <a:buNone/>
              <a:defRPr sz="1600" b="1"/>
            </a:lvl6pPr>
            <a:lvl7pPr marL="2733947" indent="0">
              <a:buNone/>
              <a:defRPr sz="1600" b="1"/>
            </a:lvl7pPr>
            <a:lvl8pPr marL="3189606" indent="0">
              <a:buNone/>
              <a:defRPr sz="1600" b="1"/>
            </a:lvl8pPr>
            <a:lvl9pPr marL="3645254"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13/10/2021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568449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3775" indent="0">
              <a:buNone/>
              <a:defRPr sz="1200">
                <a:solidFill>
                  <a:schemeClr val="tx1">
                    <a:tint val="75000"/>
                  </a:schemeClr>
                </a:solidFill>
              </a:defRPr>
            </a:lvl2pPr>
            <a:lvl3pPr marL="607570" indent="0">
              <a:buNone/>
              <a:defRPr sz="1100">
                <a:solidFill>
                  <a:schemeClr val="tx1">
                    <a:tint val="75000"/>
                  </a:schemeClr>
                </a:solidFill>
              </a:defRPr>
            </a:lvl3pPr>
            <a:lvl4pPr marL="911369" indent="0">
              <a:buNone/>
              <a:defRPr sz="900">
                <a:solidFill>
                  <a:schemeClr val="tx1">
                    <a:tint val="75000"/>
                  </a:schemeClr>
                </a:solidFill>
              </a:defRPr>
            </a:lvl4pPr>
            <a:lvl5pPr marL="1215148" indent="0">
              <a:buNone/>
              <a:defRPr sz="900">
                <a:solidFill>
                  <a:schemeClr val="tx1">
                    <a:tint val="75000"/>
                  </a:schemeClr>
                </a:solidFill>
              </a:defRPr>
            </a:lvl5pPr>
            <a:lvl6pPr marL="1518938" indent="0">
              <a:buNone/>
              <a:defRPr sz="900">
                <a:solidFill>
                  <a:schemeClr val="tx1">
                    <a:tint val="75000"/>
                  </a:schemeClr>
                </a:solidFill>
              </a:defRPr>
            </a:lvl6pPr>
            <a:lvl7pPr marL="1822720" indent="0">
              <a:buNone/>
              <a:defRPr sz="900">
                <a:solidFill>
                  <a:schemeClr val="tx1">
                    <a:tint val="75000"/>
                  </a:schemeClr>
                </a:solidFill>
              </a:defRPr>
            </a:lvl7pPr>
            <a:lvl8pPr marL="2126507" indent="0">
              <a:buNone/>
              <a:defRPr sz="900">
                <a:solidFill>
                  <a:schemeClr val="tx1">
                    <a:tint val="75000"/>
                  </a:schemeClr>
                </a:solidFill>
              </a:defRPr>
            </a:lvl8pPr>
            <a:lvl9pPr marL="24303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131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55"/>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1" y="1066855"/>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930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55" y="1023409"/>
            <a:ext cx="2693459" cy="426508"/>
          </a:xfrm>
        </p:spPr>
        <p:txBody>
          <a:bodyPr anchor="b"/>
          <a:lstStyle>
            <a:lvl1pPr marL="0" indent="0">
              <a:buNone/>
              <a:defRPr sz="1600" b="1"/>
            </a:lvl1pPr>
            <a:lvl2pPr marL="303775" indent="0">
              <a:buNone/>
              <a:defRPr sz="1300" b="1"/>
            </a:lvl2pPr>
            <a:lvl3pPr marL="607570" indent="0">
              <a:buNone/>
              <a:defRPr sz="1200" b="1"/>
            </a:lvl3pPr>
            <a:lvl4pPr marL="911369" indent="0">
              <a:buNone/>
              <a:defRPr sz="1100" b="1"/>
            </a:lvl4pPr>
            <a:lvl5pPr marL="1215148" indent="0">
              <a:buNone/>
              <a:defRPr sz="1100" b="1"/>
            </a:lvl5pPr>
            <a:lvl6pPr marL="1518938" indent="0">
              <a:buNone/>
              <a:defRPr sz="1100" b="1"/>
            </a:lvl6pPr>
            <a:lvl7pPr marL="1822720" indent="0">
              <a:buNone/>
              <a:defRPr sz="1100" b="1"/>
            </a:lvl7pPr>
            <a:lvl8pPr marL="2126507" indent="0">
              <a:buNone/>
              <a:defRPr sz="1100" b="1"/>
            </a:lvl8pPr>
            <a:lvl9pPr marL="243030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55"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39" y="1023409"/>
            <a:ext cx="2694517" cy="426508"/>
          </a:xfrm>
        </p:spPr>
        <p:txBody>
          <a:bodyPr anchor="b"/>
          <a:lstStyle>
            <a:lvl1pPr marL="0" indent="0">
              <a:buNone/>
              <a:defRPr sz="1600" b="1"/>
            </a:lvl1pPr>
            <a:lvl2pPr marL="303775" indent="0">
              <a:buNone/>
              <a:defRPr sz="1300" b="1"/>
            </a:lvl2pPr>
            <a:lvl3pPr marL="607570" indent="0">
              <a:buNone/>
              <a:defRPr sz="1200" b="1"/>
            </a:lvl3pPr>
            <a:lvl4pPr marL="911369" indent="0">
              <a:buNone/>
              <a:defRPr sz="1100" b="1"/>
            </a:lvl4pPr>
            <a:lvl5pPr marL="1215148" indent="0">
              <a:buNone/>
              <a:defRPr sz="1100" b="1"/>
            </a:lvl5pPr>
            <a:lvl6pPr marL="1518938" indent="0">
              <a:buNone/>
              <a:defRPr sz="1100" b="1"/>
            </a:lvl6pPr>
            <a:lvl7pPr marL="1822720" indent="0">
              <a:buNone/>
              <a:defRPr sz="1100" b="1"/>
            </a:lvl7pPr>
            <a:lvl8pPr marL="2126507" indent="0">
              <a:buNone/>
              <a:defRPr sz="1100" b="1"/>
            </a:lvl8pPr>
            <a:lvl9pPr marL="243030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39"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54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193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702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4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89"/>
            <a:ext cx="2005542" cy="3127375"/>
          </a:xfrm>
        </p:spPr>
        <p:txBody>
          <a:bodyPr/>
          <a:lstStyle>
            <a:lvl1pPr marL="0" indent="0">
              <a:buNone/>
              <a:defRPr sz="900"/>
            </a:lvl1pPr>
            <a:lvl2pPr marL="303775" indent="0">
              <a:buNone/>
              <a:defRPr sz="800"/>
            </a:lvl2pPr>
            <a:lvl3pPr marL="607570" indent="0">
              <a:buNone/>
              <a:defRPr sz="700"/>
            </a:lvl3pPr>
            <a:lvl4pPr marL="911369" indent="0">
              <a:buNone/>
              <a:defRPr sz="600"/>
            </a:lvl4pPr>
            <a:lvl5pPr marL="1215148" indent="0">
              <a:buNone/>
              <a:defRPr sz="600"/>
            </a:lvl5pPr>
            <a:lvl6pPr marL="1518938" indent="0">
              <a:buNone/>
              <a:defRPr sz="600"/>
            </a:lvl6pPr>
            <a:lvl7pPr marL="1822720" indent="0">
              <a:buNone/>
              <a:defRPr sz="600"/>
            </a:lvl7pPr>
            <a:lvl8pPr marL="2126507" indent="0">
              <a:buNone/>
              <a:defRPr sz="600"/>
            </a:lvl8pPr>
            <a:lvl9pPr marL="243030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15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1"/>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3775" indent="0">
              <a:buNone/>
              <a:defRPr sz="1900"/>
            </a:lvl2pPr>
            <a:lvl3pPr marL="607570" indent="0">
              <a:buNone/>
              <a:defRPr sz="1600"/>
            </a:lvl3pPr>
            <a:lvl4pPr marL="911369" indent="0">
              <a:buNone/>
              <a:defRPr sz="1300"/>
            </a:lvl4pPr>
            <a:lvl5pPr marL="1215148" indent="0">
              <a:buNone/>
              <a:defRPr sz="1300"/>
            </a:lvl5pPr>
            <a:lvl6pPr marL="1518938" indent="0">
              <a:buNone/>
              <a:defRPr sz="1300"/>
            </a:lvl6pPr>
            <a:lvl7pPr marL="1822720" indent="0">
              <a:buNone/>
              <a:defRPr sz="1300"/>
            </a:lvl7pPr>
            <a:lvl8pPr marL="2126507" indent="0">
              <a:buNone/>
              <a:defRPr sz="1300"/>
            </a:lvl8pPr>
            <a:lvl9pPr marL="2430300" indent="0">
              <a:buNone/>
              <a:defRPr sz="1300"/>
            </a:lvl9pPr>
          </a:lstStyle>
          <a:p>
            <a:endParaRPr lang="en-US"/>
          </a:p>
        </p:txBody>
      </p:sp>
      <p:sp>
        <p:nvSpPr>
          <p:cNvPr id="4" name="Text Placeholder 3"/>
          <p:cNvSpPr>
            <a:spLocks noGrp="1"/>
          </p:cNvSpPr>
          <p:nvPr>
            <p:ph type="body" sz="half" idx="2"/>
          </p:nvPr>
        </p:nvSpPr>
        <p:spPr>
          <a:xfrm>
            <a:off x="1194859" y="3578280"/>
            <a:ext cx="3657600" cy="536575"/>
          </a:xfrm>
        </p:spPr>
        <p:txBody>
          <a:bodyPr/>
          <a:lstStyle>
            <a:lvl1pPr marL="0" indent="0">
              <a:buNone/>
              <a:defRPr sz="900"/>
            </a:lvl1pPr>
            <a:lvl2pPr marL="303775" indent="0">
              <a:buNone/>
              <a:defRPr sz="800"/>
            </a:lvl2pPr>
            <a:lvl3pPr marL="607570" indent="0">
              <a:buNone/>
              <a:defRPr sz="700"/>
            </a:lvl3pPr>
            <a:lvl4pPr marL="911369" indent="0">
              <a:buNone/>
              <a:defRPr sz="600"/>
            </a:lvl4pPr>
            <a:lvl5pPr marL="1215148" indent="0">
              <a:buNone/>
              <a:defRPr sz="600"/>
            </a:lvl5pPr>
            <a:lvl6pPr marL="1518938" indent="0">
              <a:buNone/>
              <a:defRPr sz="600"/>
            </a:lvl6pPr>
            <a:lvl7pPr marL="1822720" indent="0">
              <a:buNone/>
              <a:defRPr sz="600"/>
            </a:lvl7pPr>
            <a:lvl8pPr marL="2126507" indent="0">
              <a:buNone/>
              <a:defRPr sz="600"/>
            </a:lvl8pPr>
            <a:lvl9pPr marL="243030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936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694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10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273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3613"/>
      </p:ext>
    </p:extLst>
  </p:cSld>
  <p:clrMapOvr>
    <a:masterClrMapping/>
  </p:clrMapOvr>
  <p:transition spd="slow" advClick="0" advTm="4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13/10/2021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74792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4"/>
          <p:cNvSpPr txBox="1">
            <a:spLocks noGrp="1"/>
          </p:cNvSpPr>
          <p:nvPr>
            <p:ph type="title"/>
          </p:nvPr>
        </p:nvSpPr>
        <p:spPr>
          <a:xfrm>
            <a:off x="0" y="0"/>
            <a:ext cx="3000000" cy="3000000"/>
          </a:xfrm>
          <a:prstGeom prst="rect">
            <a:avLst/>
          </a:prstGeom>
          <a:noFill/>
          <a:ln>
            <a:noFill/>
          </a:ln>
        </p:spPr>
        <p:txBody>
          <a:bodyPr spcFirstLastPara="1" wrap="square" lIns="91122" tIns="45547" rIns="91122" bIns="45547"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24"/>
          <p:cNvSpPr txBox="1">
            <a:spLocks noGrp="1"/>
          </p:cNvSpPr>
          <p:nvPr>
            <p:ph type="body" idx="1"/>
          </p:nvPr>
        </p:nvSpPr>
        <p:spPr>
          <a:xfrm>
            <a:off x="0" y="0"/>
            <a:ext cx="3000000" cy="3000000"/>
          </a:xfrm>
          <a:prstGeom prst="rect">
            <a:avLst/>
          </a:prstGeom>
          <a:noFill/>
          <a:ln>
            <a:noFill/>
          </a:ln>
        </p:spPr>
        <p:txBody>
          <a:bodyPr spcFirstLastPara="1" wrap="square" lIns="91122" tIns="45547" rIns="91122" bIns="45547" anchor="t" anchorCtr="0">
            <a:noAutofit/>
          </a:bodyPr>
          <a:lstStyle>
            <a:lvl1pPr marL="455729" marR="0" lvl="0"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1461" marR="0" lvl="1"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67186" marR="0" lvl="2"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2899" marR="0" lvl="3"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78629" marR="0" lvl="4"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34360" marR="0" lvl="5"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190084" marR="0" lvl="6"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45803" marR="0" lvl="7"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01532" marR="0" lvl="8" indent="-22787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24"/>
          <p:cNvSpPr txBox="1">
            <a:spLocks noGrp="1"/>
          </p:cNvSpPr>
          <p:nvPr>
            <p:ph type="dt" idx="10"/>
          </p:nvPr>
        </p:nvSpPr>
        <p:spPr>
          <a:xfrm>
            <a:off x="0" y="0"/>
            <a:ext cx="3000000" cy="3000000"/>
          </a:xfrm>
          <a:prstGeom prst="rect">
            <a:avLst/>
          </a:prstGeom>
          <a:noFill/>
          <a:ln>
            <a:noFill/>
          </a:ln>
        </p:spPr>
        <p:txBody>
          <a:bodyPr spcFirstLastPara="1" wrap="square" lIns="91122" tIns="45547" rIns="91122" bIns="45547"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1461">
              <a:buClr>
                <a:srgbClr val="000000"/>
              </a:buClr>
            </a:pPr>
            <a:endParaRPr lang="en-US" kern="0"/>
          </a:p>
        </p:txBody>
      </p:sp>
      <p:sp>
        <p:nvSpPr>
          <p:cNvPr id="15" name="Google Shape;15;p24"/>
          <p:cNvSpPr txBox="1">
            <a:spLocks noGrp="1"/>
          </p:cNvSpPr>
          <p:nvPr>
            <p:ph type="ftr" idx="11"/>
          </p:nvPr>
        </p:nvSpPr>
        <p:spPr>
          <a:xfrm>
            <a:off x="0" y="0"/>
            <a:ext cx="3000000" cy="3000000"/>
          </a:xfrm>
          <a:prstGeom prst="rect">
            <a:avLst/>
          </a:prstGeom>
          <a:noFill/>
          <a:ln>
            <a:noFill/>
          </a:ln>
        </p:spPr>
        <p:txBody>
          <a:bodyPr spcFirstLastPara="1" wrap="square" lIns="91122" tIns="45547" rIns="91122" bIns="45547"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1461">
              <a:buClr>
                <a:srgbClr val="000000"/>
              </a:buClr>
            </a:pPr>
            <a:endParaRPr lang="en-US" kern="0"/>
          </a:p>
        </p:txBody>
      </p:sp>
      <p:sp>
        <p:nvSpPr>
          <p:cNvPr id="16" name="Google Shape;16;p24"/>
          <p:cNvSpPr txBox="1">
            <a:spLocks noGrp="1"/>
          </p:cNvSpPr>
          <p:nvPr>
            <p:ph type="sldNum" idx="12"/>
          </p:nvPr>
        </p:nvSpPr>
        <p:spPr>
          <a:xfrm>
            <a:off x="0" y="0"/>
            <a:ext cx="3000000" cy="3000000"/>
          </a:xfrm>
          <a:prstGeom prst="rect">
            <a:avLst/>
          </a:prstGeom>
          <a:noFill/>
          <a:ln>
            <a:noFill/>
          </a:ln>
        </p:spPr>
        <p:txBody>
          <a:bodyPr spcFirstLastPara="1" wrap="square" lIns="91122" tIns="45547" rIns="91122" bIns="45547"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1461">
              <a:buClr>
                <a:srgbClr val="000000"/>
              </a:buClr>
            </a:pPr>
            <a:fld id="{00000000-1234-1234-1234-123412341234}" type="slidenum">
              <a:rPr lang="en-US" kern="0" smtClean="0"/>
              <a:pPr defTabSz="911461">
                <a:buClr>
                  <a:srgbClr val="000000"/>
                </a:buClr>
              </a:pPr>
              <a:t>‹#›</a:t>
            </a:fld>
            <a:endParaRPr lang="en-US" kern="0"/>
          </a:p>
        </p:txBody>
      </p:sp>
    </p:spTree>
    <p:extLst>
      <p:ext uri="{BB962C8B-B14F-4D97-AF65-F5344CB8AC3E}">
        <p14:creationId xmlns:p14="http://schemas.microsoft.com/office/powerpoint/2010/main" val="735572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595032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4181893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2878456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9" y="1122401"/>
            <a:ext cx="9144173" cy="2387680"/>
          </a:xfrm>
          <a:prstGeom prst="rect">
            <a:avLst/>
          </a:prstGeom>
        </p:spPr>
        <p:txBody>
          <a:bodyPr lIns="66153" tIns="33077" rIns="66153" bIns="33077"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9" y="3602168"/>
            <a:ext cx="9144173" cy="1655817"/>
          </a:xfrm>
          <a:prstGeom prst="rect">
            <a:avLst/>
          </a:prstGeom>
        </p:spPr>
        <p:txBody>
          <a:bodyPr lIns="66153" tIns="33077" rIns="66153" bIns="33077"/>
          <a:lstStyle>
            <a:lvl1pPr marL="0" indent="0" algn="ctr">
              <a:buNone/>
              <a:defRPr sz="2400"/>
            </a:lvl1pPr>
            <a:lvl2pPr marL="455183" indent="0" algn="ctr">
              <a:buNone/>
              <a:defRPr sz="2000"/>
            </a:lvl2pPr>
            <a:lvl3pPr marL="910375" indent="0" algn="ctr">
              <a:buNone/>
              <a:defRPr sz="1800"/>
            </a:lvl3pPr>
            <a:lvl4pPr marL="1365555" indent="0" algn="ctr">
              <a:buNone/>
              <a:defRPr sz="1600"/>
            </a:lvl4pPr>
            <a:lvl5pPr marL="1820275" indent="0" algn="ctr">
              <a:buNone/>
              <a:defRPr sz="1600"/>
            </a:lvl5pPr>
            <a:lvl6pPr marL="2275461" indent="0" algn="ctr">
              <a:buNone/>
              <a:defRPr sz="1600"/>
            </a:lvl6pPr>
            <a:lvl7pPr marL="2730645" indent="0" algn="ctr">
              <a:buNone/>
              <a:defRPr sz="1600"/>
            </a:lvl7pPr>
            <a:lvl8pPr marL="3185830" indent="0" algn="ctr">
              <a:buNone/>
              <a:defRPr sz="1600"/>
            </a:lvl8pPr>
            <a:lvl9pPr marL="3640997"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235797352"/>
      </p:ext>
    </p:extLst>
  </p:cSld>
  <p:clrMapOvr>
    <a:masterClrMapping/>
  </p:clrMapOvr>
  <p:transition advClick="0"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53" tIns="33077" rIns="66153" bIns="33077"/>
          <a:lstStyle/>
          <a:p>
            <a:r>
              <a:rPr lang="zh-CN" altLang="en-US"/>
              <a:t>单击此处编辑母版标题样式</a:t>
            </a:r>
          </a:p>
        </p:txBody>
      </p:sp>
      <p:sp>
        <p:nvSpPr>
          <p:cNvPr id="3" name="内容占位符 2"/>
          <p:cNvSpPr>
            <a:spLocks noGrp="1"/>
          </p:cNvSpPr>
          <p:nvPr>
            <p:ph idx="1"/>
          </p:nvPr>
        </p:nvSpPr>
        <p:spPr>
          <a:xfrm>
            <a:off x="332237" y="1158180"/>
            <a:ext cx="5980067" cy="3275847"/>
          </a:xfrm>
          <a:prstGeom prst="rect">
            <a:avLst/>
          </a:prstGeo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8811880"/>
      </p:ext>
    </p:extLst>
  </p:cSld>
  <p:clrMapOvr>
    <a:masterClrMapping/>
  </p:clrMapOvr>
  <p:transition advClick="0" advTm="3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19" y="1709848"/>
            <a:ext cx="10515799" cy="2852833"/>
          </a:xfrm>
          <a:prstGeom prst="rect">
            <a:avLst/>
          </a:prstGeom>
        </p:spPr>
        <p:txBody>
          <a:bodyPr lIns="66153" tIns="33077" rIns="66153" bIns="33077"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19" y="4589670"/>
            <a:ext cx="10515799" cy="1500237"/>
          </a:xfrm>
          <a:prstGeom prst="rect">
            <a:avLst/>
          </a:prstGeom>
        </p:spPr>
        <p:txBody>
          <a:bodyPr lIns="66153" tIns="33077" rIns="66153" bIns="33077"/>
          <a:lstStyle>
            <a:lvl1pPr marL="0" indent="0">
              <a:buNone/>
              <a:defRPr sz="2400">
                <a:solidFill>
                  <a:schemeClr val="tx1">
                    <a:tint val="75000"/>
                  </a:schemeClr>
                </a:solidFill>
              </a:defRPr>
            </a:lvl1pPr>
            <a:lvl2pPr marL="455183" indent="0">
              <a:buNone/>
              <a:defRPr sz="2000">
                <a:solidFill>
                  <a:schemeClr val="tx1">
                    <a:tint val="75000"/>
                  </a:schemeClr>
                </a:solidFill>
              </a:defRPr>
            </a:lvl2pPr>
            <a:lvl3pPr marL="910375" indent="0">
              <a:buNone/>
              <a:defRPr sz="1800">
                <a:solidFill>
                  <a:schemeClr val="tx1">
                    <a:tint val="75000"/>
                  </a:schemeClr>
                </a:solidFill>
              </a:defRPr>
            </a:lvl3pPr>
            <a:lvl4pPr marL="1365555" indent="0">
              <a:buNone/>
              <a:defRPr sz="1600">
                <a:solidFill>
                  <a:schemeClr val="tx1">
                    <a:tint val="75000"/>
                  </a:schemeClr>
                </a:solidFill>
              </a:defRPr>
            </a:lvl4pPr>
            <a:lvl5pPr marL="1820275" indent="0">
              <a:buNone/>
              <a:defRPr sz="1600">
                <a:solidFill>
                  <a:schemeClr val="tx1">
                    <a:tint val="75000"/>
                  </a:schemeClr>
                </a:solidFill>
              </a:defRPr>
            </a:lvl5pPr>
            <a:lvl6pPr marL="2275461" indent="0">
              <a:buNone/>
              <a:defRPr sz="1600">
                <a:solidFill>
                  <a:schemeClr val="tx1">
                    <a:tint val="75000"/>
                  </a:schemeClr>
                </a:solidFill>
              </a:defRPr>
            </a:lvl6pPr>
            <a:lvl7pPr marL="2730645" indent="0">
              <a:buNone/>
              <a:defRPr sz="1600">
                <a:solidFill>
                  <a:schemeClr val="tx1">
                    <a:tint val="75000"/>
                  </a:schemeClr>
                </a:solidFill>
              </a:defRPr>
            </a:lvl7pPr>
            <a:lvl8pPr marL="3185830" indent="0">
              <a:buNone/>
              <a:defRPr sz="1600">
                <a:solidFill>
                  <a:schemeClr val="tx1">
                    <a:tint val="75000"/>
                  </a:schemeClr>
                </a:solidFill>
              </a:defRPr>
            </a:lvl8pPr>
            <a:lvl9pPr marL="3640997"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988775314"/>
      </p:ext>
    </p:extLst>
  </p:cSld>
  <p:clrMapOvr>
    <a:masterClrMapping/>
  </p:clrMapOvr>
  <p:transition advClick="0" advTm="300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53" tIns="33077" rIns="66153" bIns="33077"/>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8" cy="4351484"/>
          </a:xfrm>
          <a:prstGeom prst="rect">
            <a:avLst/>
          </a:prstGeo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8565377"/>
      </p:ext>
    </p:extLst>
  </p:cSld>
  <p:clrMapOvr>
    <a:masterClrMapping/>
  </p:clrMapOvr>
  <p:transition advClick="0" advTm="300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55" y="365144"/>
            <a:ext cx="10515799" cy="1325607"/>
          </a:xfrm>
          <a:prstGeom prst="rect">
            <a:avLst/>
          </a:prstGeom>
        </p:spPr>
        <p:txBody>
          <a:bodyPr lIns="66153" tIns="33077" rIns="66153" bIns="33077"/>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153" tIns="33077" rIns="66153" bIns="33077" anchor="ctr" anchorCtr="0"/>
          <a:lstStyle>
            <a:lvl1pPr marL="0" indent="0">
              <a:buNone/>
              <a:defRPr sz="2800"/>
            </a:lvl1pPr>
            <a:lvl2pPr marL="455183" indent="0">
              <a:buNone/>
              <a:defRPr sz="2400"/>
            </a:lvl2pPr>
            <a:lvl3pPr marL="910375" indent="0">
              <a:buNone/>
              <a:defRPr sz="2000"/>
            </a:lvl3pPr>
            <a:lvl4pPr marL="1365555" indent="0">
              <a:buNone/>
              <a:defRPr sz="1800"/>
            </a:lvl4pPr>
            <a:lvl5pPr marL="1820275" indent="0">
              <a:buNone/>
              <a:defRPr sz="1800"/>
            </a:lvl5pPr>
            <a:lvl6pPr marL="2275461" indent="0">
              <a:buNone/>
              <a:defRPr sz="1800"/>
            </a:lvl6pPr>
            <a:lvl7pPr marL="2730645" indent="0">
              <a:buNone/>
              <a:defRPr sz="1800"/>
            </a:lvl7pPr>
            <a:lvl8pPr marL="3185830" indent="0">
              <a:buNone/>
              <a:defRPr sz="1800"/>
            </a:lvl8pPr>
            <a:lvl9pPr marL="3640997"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109" y="1778497"/>
            <a:ext cx="4897669" cy="823940"/>
          </a:xfrm>
          <a:prstGeom prst="rect">
            <a:avLst/>
          </a:prstGeom>
        </p:spPr>
        <p:txBody>
          <a:bodyPr lIns="66153" tIns="33077" rIns="66153" bIns="33077" anchor="ctr" anchorCtr="0"/>
          <a:lstStyle>
            <a:lvl1pPr marL="0" indent="0">
              <a:buNone/>
              <a:defRPr sz="2800"/>
            </a:lvl1pPr>
            <a:lvl2pPr marL="455183" indent="0">
              <a:buNone/>
              <a:defRPr sz="2400"/>
            </a:lvl2pPr>
            <a:lvl3pPr marL="910375" indent="0">
              <a:buNone/>
              <a:defRPr sz="2000"/>
            </a:lvl3pPr>
            <a:lvl4pPr marL="1365555" indent="0">
              <a:buNone/>
              <a:defRPr sz="1800"/>
            </a:lvl4pPr>
            <a:lvl5pPr marL="1820275" indent="0">
              <a:buNone/>
              <a:defRPr sz="1800"/>
            </a:lvl5pPr>
            <a:lvl6pPr marL="2275461" indent="0">
              <a:buNone/>
              <a:defRPr sz="1800"/>
            </a:lvl6pPr>
            <a:lvl7pPr marL="2730645" indent="0">
              <a:buNone/>
              <a:defRPr sz="1800"/>
            </a:lvl7pPr>
            <a:lvl8pPr marL="3185830" indent="0">
              <a:buNone/>
              <a:defRPr sz="1800"/>
            </a:lvl8pPr>
            <a:lvl9pPr marL="3640997"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109" y="2665468"/>
            <a:ext cx="4897669" cy="3524402"/>
          </a:xfrm>
          <a:prstGeom prst="rect">
            <a:avLst/>
          </a:prstGeo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59515238"/>
      </p:ext>
    </p:extLst>
  </p:cSld>
  <p:clrMapOvr>
    <a:masterClrMapping/>
  </p:clrMapOvr>
  <p:transition advClick="0" advTm="300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53" tIns="33077" rIns="66153" bIns="33077"/>
          <a:lstStyle/>
          <a:p>
            <a:r>
              <a:rPr lang="zh-CN" altLang="en-US"/>
              <a:t>单击此处编辑母版标题样式</a:t>
            </a:r>
          </a:p>
        </p:txBody>
      </p:sp>
    </p:spTree>
    <p:extLst>
      <p:ext uri="{BB962C8B-B14F-4D97-AF65-F5344CB8AC3E}">
        <p14:creationId xmlns:p14="http://schemas.microsoft.com/office/powerpoint/2010/main" val="325533718"/>
      </p:ext>
    </p:extLst>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13/10/2021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619048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7275"/>
      </p:ext>
    </p:extLst>
  </p:cSld>
  <p:clrMapOvr>
    <a:masterClrMapping/>
  </p:clrMapOvr>
  <p:transition advClick="0"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4" y="457226"/>
            <a:ext cx="3932311" cy="1600253"/>
          </a:xfrm>
          <a:prstGeom prst="rect">
            <a:avLst/>
          </a:prstGeom>
        </p:spPr>
        <p:txBody>
          <a:bodyPr lIns="66153" tIns="33077" rIns="66153" bIns="33077"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36" y="987458"/>
            <a:ext cx="6172317" cy="4873788"/>
          </a:xfrm>
          <a:prstGeom prst="rect">
            <a:avLst/>
          </a:prstGeom>
        </p:spPr>
        <p:txBody>
          <a:bodyPr lIns="66153" tIns="33077" rIns="66153" bIns="3307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4" y="2057469"/>
            <a:ext cx="3932311" cy="3811716"/>
          </a:xfrm>
          <a:prstGeom prst="rect">
            <a:avLst/>
          </a:prstGeom>
        </p:spPr>
        <p:txBody>
          <a:bodyPr lIns="66153" tIns="33077" rIns="66153" bIns="33077"/>
          <a:lstStyle>
            <a:lvl1pPr marL="0" indent="0">
              <a:buNone/>
              <a:defRPr sz="1600"/>
            </a:lvl1pPr>
            <a:lvl2pPr marL="455183" indent="0">
              <a:buNone/>
              <a:defRPr sz="1400"/>
            </a:lvl2pPr>
            <a:lvl3pPr marL="910375" indent="0">
              <a:buNone/>
              <a:defRPr sz="1200"/>
            </a:lvl3pPr>
            <a:lvl4pPr marL="1365555" indent="0">
              <a:buNone/>
              <a:defRPr sz="1000"/>
            </a:lvl4pPr>
            <a:lvl5pPr marL="1820275" indent="0">
              <a:buNone/>
              <a:defRPr sz="1000"/>
            </a:lvl5pPr>
            <a:lvl6pPr marL="2275461" indent="0">
              <a:buNone/>
              <a:defRPr sz="1000"/>
            </a:lvl6pPr>
            <a:lvl7pPr marL="2730645" indent="0">
              <a:buNone/>
              <a:defRPr sz="1000"/>
            </a:lvl7pPr>
            <a:lvl8pPr marL="3185830" indent="0">
              <a:buNone/>
              <a:defRPr sz="1000"/>
            </a:lvl8pPr>
            <a:lvl9pPr marL="3640997"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838323193"/>
      </p:ext>
    </p:extLst>
  </p:cSld>
  <p:clrMapOvr>
    <a:masterClrMapping/>
  </p:clrMapOvr>
  <p:transition advClick="0"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26"/>
            <a:ext cx="4165428" cy="1600253"/>
          </a:xfrm>
          <a:prstGeom prst="rect">
            <a:avLst/>
          </a:prstGeom>
        </p:spPr>
        <p:txBody>
          <a:bodyPr lIns="66153" tIns="33077" rIns="66153" bIns="33077"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36" y="457227"/>
            <a:ext cx="6172317" cy="5404031"/>
          </a:xfrm>
          <a:prstGeom prst="rect">
            <a:avLst/>
          </a:prstGeom>
        </p:spPr>
        <p:txBody>
          <a:bodyPr lIns="66153" tIns="33077" rIns="66153" bIns="33077"/>
          <a:lstStyle>
            <a:lvl1pPr marL="0" indent="0">
              <a:buNone/>
              <a:defRPr sz="3200"/>
            </a:lvl1pPr>
            <a:lvl2pPr marL="455183" indent="0">
              <a:buNone/>
              <a:defRPr sz="2800"/>
            </a:lvl2pPr>
            <a:lvl3pPr marL="910375" indent="0">
              <a:buNone/>
              <a:defRPr sz="2400"/>
            </a:lvl3pPr>
            <a:lvl4pPr marL="1365555" indent="0">
              <a:buNone/>
              <a:defRPr sz="2000"/>
            </a:lvl4pPr>
            <a:lvl5pPr marL="1820275" indent="0">
              <a:buNone/>
              <a:defRPr sz="2000"/>
            </a:lvl5pPr>
            <a:lvl6pPr marL="2275461" indent="0">
              <a:buNone/>
              <a:defRPr sz="2000"/>
            </a:lvl6pPr>
            <a:lvl7pPr marL="2730645" indent="0">
              <a:buNone/>
              <a:defRPr sz="2000"/>
            </a:lvl7pPr>
            <a:lvl8pPr marL="3185830" indent="0">
              <a:buNone/>
              <a:defRPr sz="2000"/>
            </a:lvl8pPr>
            <a:lvl9pPr marL="3640997"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153" tIns="33077" rIns="66153" bIns="33077"/>
          <a:lstStyle>
            <a:lvl1pPr marL="0" indent="0">
              <a:buNone/>
              <a:defRPr sz="2000"/>
            </a:lvl1pPr>
            <a:lvl2pPr marL="455183" indent="0">
              <a:buNone/>
              <a:defRPr sz="1800"/>
            </a:lvl2pPr>
            <a:lvl3pPr marL="910375" indent="0">
              <a:buNone/>
              <a:defRPr sz="1600"/>
            </a:lvl3pPr>
            <a:lvl4pPr marL="1365555" indent="0">
              <a:buNone/>
              <a:defRPr sz="1400"/>
            </a:lvl4pPr>
            <a:lvl5pPr marL="1820275" indent="0">
              <a:buNone/>
              <a:defRPr sz="1400"/>
            </a:lvl5pPr>
            <a:lvl6pPr marL="2275461" indent="0">
              <a:buNone/>
              <a:defRPr sz="1400"/>
            </a:lvl6pPr>
            <a:lvl7pPr marL="2730645" indent="0">
              <a:buNone/>
              <a:defRPr sz="1400"/>
            </a:lvl7pPr>
            <a:lvl8pPr marL="3185830" indent="0">
              <a:buNone/>
              <a:defRPr sz="1400"/>
            </a:lvl8pPr>
            <a:lvl9pPr marL="3640997"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195954262"/>
      </p:ext>
    </p:extLst>
  </p:cSld>
  <p:clrMapOvr>
    <a:masterClrMapping/>
  </p:clrMapOvr>
  <p:transition advClick="0"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53" tIns="33077" rIns="66153" bIns="33077"/>
          <a:lstStyle/>
          <a:p>
            <a:r>
              <a:rPr lang="zh-CN" altLang="en-US"/>
              <a:t>单击此处编辑母版标题样式</a:t>
            </a:r>
          </a:p>
        </p:txBody>
      </p:sp>
      <p:sp>
        <p:nvSpPr>
          <p:cNvPr id="3" name="竖排文字占位符 2"/>
          <p:cNvSpPr>
            <a:spLocks noGrp="1"/>
          </p:cNvSpPr>
          <p:nvPr>
            <p:ph type="body" orient="vert" idx="1"/>
          </p:nvPr>
        </p:nvSpPr>
        <p:spPr>
          <a:xfrm>
            <a:off x="332237" y="1158180"/>
            <a:ext cx="5980067" cy="3275847"/>
          </a:xfrm>
          <a:prstGeom prst="rect">
            <a:avLst/>
          </a:prstGeom>
        </p:spPr>
        <p:txBody>
          <a:bodyPr vert="eaVert"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1749662"/>
      </p:ext>
    </p:extLst>
  </p:cSld>
  <p:clrMapOvr>
    <a:masterClrMapping/>
  </p:clrMapOvr>
  <p:transition advClick="0"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50" cy="5812032"/>
          </a:xfrm>
          <a:prstGeom prst="rect">
            <a:avLst/>
          </a:prstGeom>
        </p:spPr>
        <p:txBody>
          <a:bodyPr vert="eaVert" lIns="66153" tIns="33077" rIns="66153" bIns="33077"/>
          <a:lstStyle/>
          <a:p>
            <a:r>
              <a:rPr lang="zh-CN" altLang="en-US"/>
              <a:t>单击此处编辑母版标题样式</a:t>
            </a:r>
          </a:p>
        </p:txBody>
      </p:sp>
      <p:sp>
        <p:nvSpPr>
          <p:cNvPr id="3" name="竖排文字占位符 2"/>
          <p:cNvSpPr>
            <a:spLocks noGrp="1"/>
          </p:cNvSpPr>
          <p:nvPr>
            <p:ph type="body" orient="vert" idx="1"/>
          </p:nvPr>
        </p:nvSpPr>
        <p:spPr>
          <a:xfrm>
            <a:off x="838218" y="365138"/>
            <a:ext cx="7734446" cy="5812032"/>
          </a:xfrm>
          <a:prstGeom prst="rect">
            <a:avLst/>
          </a:prstGeom>
        </p:spPr>
        <p:txBody>
          <a:bodyPr vert="eaVert"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87569651"/>
      </p:ext>
    </p:extLst>
  </p:cSld>
  <p:clrMapOvr>
    <a:masterClrMapping/>
  </p:clrMapOvr>
  <p:transition advClick="0"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153" tIns="33077" rIns="66153" bIns="33077"/>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739"/>
            <a:ext cx="5181698" cy="2098745"/>
          </a:xfr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90"/>
            <a:ext cx="5181698" cy="2100333"/>
          </a:xfrm>
        </p:spPr>
        <p:txBody>
          <a:bodyPr lIns="66153" tIns="33077" rIns="66153" bIns="3307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20448470"/>
      </p:ext>
    </p:extLst>
  </p:cSld>
  <p:clrMapOvr>
    <a:masterClrMapping/>
  </p:clrMapOvr>
  <p:transition advClick="0"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5775" indent="0" algn="ctr">
              <a:buNone/>
              <a:defRPr sz="2000"/>
            </a:lvl2pPr>
            <a:lvl3pPr marL="911553" indent="0" algn="ctr">
              <a:buNone/>
              <a:defRPr sz="1800"/>
            </a:lvl3pPr>
            <a:lvl4pPr marL="1367325" indent="0" algn="ctr">
              <a:buNone/>
              <a:defRPr sz="1600"/>
            </a:lvl4pPr>
            <a:lvl5pPr marL="1823087" indent="0" algn="ctr">
              <a:buNone/>
              <a:defRPr sz="1600"/>
            </a:lvl5pPr>
            <a:lvl6pPr marL="2278859" indent="0" algn="ctr">
              <a:buNone/>
              <a:defRPr sz="1600"/>
            </a:lvl6pPr>
            <a:lvl7pPr marL="2734636" indent="0" algn="ctr">
              <a:buNone/>
              <a:defRPr sz="1600"/>
            </a:lvl7pPr>
            <a:lvl8pPr marL="3190407" indent="0" algn="ctr">
              <a:buNone/>
              <a:defRPr sz="1600"/>
            </a:lvl8pPr>
            <a:lvl9pPr marL="364617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0328135"/>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3659175"/>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5775" indent="0">
              <a:buNone/>
              <a:defRPr sz="2000">
                <a:solidFill>
                  <a:schemeClr val="tx1">
                    <a:tint val="75000"/>
                  </a:schemeClr>
                </a:solidFill>
              </a:defRPr>
            </a:lvl2pPr>
            <a:lvl3pPr marL="911553" indent="0">
              <a:buNone/>
              <a:defRPr sz="1800">
                <a:solidFill>
                  <a:schemeClr val="tx1">
                    <a:tint val="75000"/>
                  </a:schemeClr>
                </a:solidFill>
              </a:defRPr>
            </a:lvl3pPr>
            <a:lvl4pPr marL="1367325" indent="0">
              <a:buNone/>
              <a:defRPr sz="1600">
                <a:solidFill>
                  <a:schemeClr val="tx1">
                    <a:tint val="75000"/>
                  </a:schemeClr>
                </a:solidFill>
              </a:defRPr>
            </a:lvl4pPr>
            <a:lvl5pPr marL="1823087" indent="0">
              <a:buNone/>
              <a:defRPr sz="1600">
                <a:solidFill>
                  <a:schemeClr val="tx1">
                    <a:tint val="75000"/>
                  </a:schemeClr>
                </a:solidFill>
              </a:defRPr>
            </a:lvl5pPr>
            <a:lvl6pPr marL="2278859" indent="0">
              <a:buNone/>
              <a:defRPr sz="1600">
                <a:solidFill>
                  <a:schemeClr val="tx1">
                    <a:tint val="75000"/>
                  </a:schemeClr>
                </a:solidFill>
              </a:defRPr>
            </a:lvl6pPr>
            <a:lvl7pPr marL="2734636" indent="0">
              <a:buNone/>
              <a:defRPr sz="1600">
                <a:solidFill>
                  <a:schemeClr val="tx1">
                    <a:tint val="75000"/>
                  </a:schemeClr>
                </a:solidFill>
              </a:defRPr>
            </a:lvl7pPr>
            <a:lvl8pPr marL="3190407" indent="0">
              <a:buNone/>
              <a:defRPr sz="1600">
                <a:solidFill>
                  <a:schemeClr val="tx1">
                    <a:tint val="75000"/>
                  </a:schemeClr>
                </a:solidFill>
              </a:defRPr>
            </a:lvl8pPr>
            <a:lvl9pPr marL="364617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49938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865265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8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5661" indent="0">
              <a:buNone/>
              <a:defRPr sz="1400"/>
            </a:lvl2pPr>
            <a:lvl3pPr marL="911323" indent="0">
              <a:buNone/>
              <a:defRPr sz="1200"/>
            </a:lvl3pPr>
            <a:lvl4pPr marL="1366981" indent="0">
              <a:buNone/>
              <a:defRPr sz="1000"/>
            </a:lvl4pPr>
            <a:lvl5pPr marL="1822630" indent="0">
              <a:buNone/>
              <a:defRPr sz="1000"/>
            </a:lvl5pPr>
            <a:lvl6pPr marL="2278287" indent="0">
              <a:buNone/>
              <a:defRPr sz="1000"/>
            </a:lvl6pPr>
            <a:lvl7pPr marL="2733947" indent="0">
              <a:buNone/>
              <a:defRPr sz="1000"/>
            </a:lvl7pPr>
            <a:lvl8pPr marL="3189606" indent="0">
              <a:buNone/>
              <a:defRPr sz="1000"/>
            </a:lvl8pPr>
            <a:lvl9pPr marL="364525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531939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9" y="1681163"/>
            <a:ext cx="5157787" cy="823912"/>
          </a:xfrm>
        </p:spPr>
        <p:txBody>
          <a:bodyPr anchor="b"/>
          <a:lstStyle>
            <a:lvl1pPr marL="0" indent="0">
              <a:buNone/>
              <a:defRPr sz="2400" b="1"/>
            </a:lvl1pPr>
            <a:lvl2pPr marL="455775" indent="0">
              <a:buNone/>
              <a:defRPr sz="2000" b="1"/>
            </a:lvl2pPr>
            <a:lvl3pPr marL="911553" indent="0">
              <a:buNone/>
              <a:defRPr sz="1800" b="1"/>
            </a:lvl3pPr>
            <a:lvl4pPr marL="1367325" indent="0">
              <a:buNone/>
              <a:defRPr sz="1600" b="1"/>
            </a:lvl4pPr>
            <a:lvl5pPr marL="1823087" indent="0">
              <a:buNone/>
              <a:defRPr sz="1600" b="1"/>
            </a:lvl5pPr>
            <a:lvl6pPr marL="2278859" indent="0">
              <a:buNone/>
              <a:defRPr sz="1600" b="1"/>
            </a:lvl6pPr>
            <a:lvl7pPr marL="2734636" indent="0">
              <a:buNone/>
              <a:defRPr sz="1600" b="1"/>
            </a:lvl7pPr>
            <a:lvl8pPr marL="3190407" indent="0">
              <a:buNone/>
              <a:defRPr sz="1600" b="1"/>
            </a:lvl8pPr>
            <a:lvl9pPr marL="364617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5775" indent="0">
              <a:buNone/>
              <a:defRPr sz="2000" b="1"/>
            </a:lvl2pPr>
            <a:lvl3pPr marL="911553" indent="0">
              <a:buNone/>
              <a:defRPr sz="1800" b="1"/>
            </a:lvl3pPr>
            <a:lvl4pPr marL="1367325" indent="0">
              <a:buNone/>
              <a:defRPr sz="1600" b="1"/>
            </a:lvl4pPr>
            <a:lvl5pPr marL="1823087" indent="0">
              <a:buNone/>
              <a:defRPr sz="1600" b="1"/>
            </a:lvl5pPr>
            <a:lvl6pPr marL="2278859" indent="0">
              <a:buNone/>
              <a:defRPr sz="1600" b="1"/>
            </a:lvl6pPr>
            <a:lvl7pPr marL="2734636" indent="0">
              <a:buNone/>
              <a:defRPr sz="1600" b="1"/>
            </a:lvl7pPr>
            <a:lvl8pPr marL="3190407" indent="0">
              <a:buNone/>
              <a:defRPr sz="1600" b="1"/>
            </a:lvl8pPr>
            <a:lvl9pPr marL="364617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79063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068900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2458976"/>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7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8" y="2057400"/>
            <a:ext cx="3932237" cy="3811588"/>
          </a:xfrm>
        </p:spPr>
        <p:txBody>
          <a:bodyPr/>
          <a:lstStyle>
            <a:lvl1pPr marL="0" indent="0">
              <a:buNone/>
              <a:defRPr sz="1600"/>
            </a:lvl1pPr>
            <a:lvl2pPr marL="455775" indent="0">
              <a:buNone/>
              <a:defRPr sz="1400"/>
            </a:lvl2pPr>
            <a:lvl3pPr marL="911553" indent="0">
              <a:buNone/>
              <a:defRPr sz="1200"/>
            </a:lvl3pPr>
            <a:lvl4pPr marL="1367325" indent="0">
              <a:buNone/>
              <a:defRPr sz="1000"/>
            </a:lvl4pPr>
            <a:lvl5pPr marL="1823087" indent="0">
              <a:buNone/>
              <a:defRPr sz="1000"/>
            </a:lvl5pPr>
            <a:lvl6pPr marL="2278859" indent="0">
              <a:buNone/>
              <a:defRPr sz="1000"/>
            </a:lvl6pPr>
            <a:lvl7pPr marL="2734636" indent="0">
              <a:buNone/>
              <a:defRPr sz="1000"/>
            </a:lvl7pPr>
            <a:lvl8pPr marL="3190407" indent="0">
              <a:buNone/>
              <a:defRPr sz="1000"/>
            </a:lvl8pPr>
            <a:lvl9pPr marL="364617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0385117"/>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78"/>
            <a:ext cx="6172200" cy="4873625"/>
          </a:xfrm>
        </p:spPr>
        <p:txBody>
          <a:bodyPr/>
          <a:lstStyle>
            <a:lvl1pPr marL="0" indent="0">
              <a:buNone/>
              <a:defRPr sz="3200"/>
            </a:lvl1pPr>
            <a:lvl2pPr marL="455775" indent="0">
              <a:buNone/>
              <a:defRPr sz="2800"/>
            </a:lvl2pPr>
            <a:lvl3pPr marL="911553" indent="0">
              <a:buNone/>
              <a:defRPr sz="2400"/>
            </a:lvl3pPr>
            <a:lvl4pPr marL="1367325" indent="0">
              <a:buNone/>
              <a:defRPr sz="2000"/>
            </a:lvl4pPr>
            <a:lvl5pPr marL="1823087" indent="0">
              <a:buNone/>
              <a:defRPr sz="2000"/>
            </a:lvl5pPr>
            <a:lvl6pPr marL="2278859" indent="0">
              <a:buNone/>
              <a:defRPr sz="2000"/>
            </a:lvl6pPr>
            <a:lvl7pPr marL="2734636" indent="0">
              <a:buNone/>
              <a:defRPr sz="2000"/>
            </a:lvl7pPr>
            <a:lvl8pPr marL="3190407" indent="0">
              <a:buNone/>
              <a:defRPr sz="2000"/>
            </a:lvl8pPr>
            <a:lvl9pPr marL="3646173" indent="0">
              <a:buNone/>
              <a:defRPr sz="2000"/>
            </a:lvl9pPr>
          </a:lstStyle>
          <a:p>
            <a:endParaRPr lang="zh-CN" altLang="en-US"/>
          </a:p>
        </p:txBody>
      </p:sp>
      <p:sp>
        <p:nvSpPr>
          <p:cNvPr id="4" name="文本占位符 3"/>
          <p:cNvSpPr>
            <a:spLocks noGrp="1"/>
          </p:cNvSpPr>
          <p:nvPr>
            <p:ph type="body" sz="half" idx="2"/>
          </p:nvPr>
        </p:nvSpPr>
        <p:spPr>
          <a:xfrm>
            <a:off x="839798" y="2057400"/>
            <a:ext cx="3932237" cy="3811588"/>
          </a:xfrm>
        </p:spPr>
        <p:txBody>
          <a:bodyPr/>
          <a:lstStyle>
            <a:lvl1pPr marL="0" indent="0">
              <a:buNone/>
              <a:defRPr sz="1600"/>
            </a:lvl1pPr>
            <a:lvl2pPr marL="455775" indent="0">
              <a:buNone/>
              <a:defRPr sz="1400"/>
            </a:lvl2pPr>
            <a:lvl3pPr marL="911553" indent="0">
              <a:buNone/>
              <a:defRPr sz="1200"/>
            </a:lvl3pPr>
            <a:lvl4pPr marL="1367325" indent="0">
              <a:buNone/>
              <a:defRPr sz="1000"/>
            </a:lvl4pPr>
            <a:lvl5pPr marL="1823087" indent="0">
              <a:buNone/>
              <a:defRPr sz="1000"/>
            </a:lvl5pPr>
            <a:lvl6pPr marL="2278859" indent="0">
              <a:buNone/>
              <a:defRPr sz="1000"/>
            </a:lvl6pPr>
            <a:lvl7pPr marL="2734636" indent="0">
              <a:buNone/>
              <a:defRPr sz="1000"/>
            </a:lvl7pPr>
            <a:lvl8pPr marL="3190407" indent="0">
              <a:buNone/>
              <a:defRPr sz="1000"/>
            </a:lvl8pPr>
            <a:lvl9pPr marL="364617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429855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932191"/>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1912636"/>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9" y="1122401"/>
            <a:ext cx="9144173" cy="2387680"/>
          </a:xfrm>
          <a:prstGeom prst="rect">
            <a:avLst/>
          </a:prstGeom>
        </p:spPr>
        <p:txBody>
          <a:bodyPr lIns="66162" tIns="33082" rIns="66162" bIns="3308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9" y="3602168"/>
            <a:ext cx="9144173" cy="1655817"/>
          </a:xfrm>
          <a:prstGeom prst="rect">
            <a:avLst/>
          </a:prstGeom>
        </p:spPr>
        <p:txBody>
          <a:bodyPr lIns="66162" tIns="33082" rIns="66162" bIns="33082"/>
          <a:lstStyle>
            <a:lvl1pPr marL="0" indent="0" algn="ctr">
              <a:buNone/>
              <a:defRPr sz="2400"/>
            </a:lvl1pPr>
            <a:lvl2pPr marL="455253" indent="0" algn="ctr">
              <a:buNone/>
              <a:defRPr sz="2000"/>
            </a:lvl2pPr>
            <a:lvl3pPr marL="910512" indent="0" algn="ctr">
              <a:buNone/>
              <a:defRPr sz="1800"/>
            </a:lvl3pPr>
            <a:lvl4pPr marL="1365762" indent="0" algn="ctr">
              <a:buNone/>
              <a:defRPr sz="1600"/>
            </a:lvl4pPr>
            <a:lvl5pPr marL="1820549" indent="0" algn="ctr">
              <a:buNone/>
              <a:defRPr sz="1600"/>
            </a:lvl5pPr>
            <a:lvl6pPr marL="2275806" indent="0" algn="ctr">
              <a:buNone/>
              <a:defRPr sz="1600"/>
            </a:lvl6pPr>
            <a:lvl7pPr marL="2731057" indent="0" algn="ctr">
              <a:buNone/>
              <a:defRPr sz="1600"/>
            </a:lvl7pPr>
            <a:lvl8pPr marL="3186313" indent="0" algn="ctr">
              <a:buNone/>
              <a:defRPr sz="1600"/>
            </a:lvl8pPr>
            <a:lvl9pPr marL="3641551"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296173513"/>
      </p:ext>
    </p:extLst>
  </p:cSld>
  <p:clrMapOvr>
    <a:masterClrMapping/>
  </p:clrMapOvr>
  <p:transition advClick="0" advTm="300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62" tIns="33082" rIns="66162" bIns="33082"/>
          <a:lstStyle/>
          <a:p>
            <a:r>
              <a:rPr lang="zh-CN" altLang="en-US"/>
              <a:t>单击此处编辑母版标题样式</a:t>
            </a:r>
          </a:p>
        </p:txBody>
      </p:sp>
      <p:sp>
        <p:nvSpPr>
          <p:cNvPr id="3" name="内容占位符 2"/>
          <p:cNvSpPr>
            <a:spLocks noGrp="1"/>
          </p:cNvSpPr>
          <p:nvPr>
            <p:ph idx="1"/>
          </p:nvPr>
        </p:nvSpPr>
        <p:spPr>
          <a:xfrm>
            <a:off x="332237" y="1158177"/>
            <a:ext cx="5980067" cy="3275847"/>
          </a:xfrm>
          <a:prstGeom prst="rect">
            <a:avLst/>
          </a:prstGeo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1199862"/>
      </p:ext>
    </p:extLst>
  </p:cSld>
  <p:clrMapOvr>
    <a:masterClrMapping/>
  </p:clrMapOvr>
  <p:transition advClick="0" advTm="300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16" y="1709845"/>
            <a:ext cx="10515799" cy="2852833"/>
          </a:xfrm>
          <a:prstGeom prst="rect">
            <a:avLst/>
          </a:prstGeom>
        </p:spPr>
        <p:txBody>
          <a:bodyPr lIns="66162" tIns="33082" rIns="66162" bIns="33082"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16" y="4589667"/>
            <a:ext cx="10515799" cy="1500237"/>
          </a:xfrm>
          <a:prstGeom prst="rect">
            <a:avLst/>
          </a:prstGeom>
        </p:spPr>
        <p:txBody>
          <a:bodyPr lIns="66162" tIns="33082" rIns="66162" bIns="33082"/>
          <a:lstStyle>
            <a:lvl1pPr marL="0" indent="0">
              <a:buNone/>
              <a:defRPr sz="2400">
                <a:solidFill>
                  <a:schemeClr val="tx1">
                    <a:tint val="75000"/>
                  </a:schemeClr>
                </a:solidFill>
              </a:defRPr>
            </a:lvl1pPr>
            <a:lvl2pPr marL="455253" indent="0">
              <a:buNone/>
              <a:defRPr sz="2000">
                <a:solidFill>
                  <a:schemeClr val="tx1">
                    <a:tint val="75000"/>
                  </a:schemeClr>
                </a:solidFill>
              </a:defRPr>
            </a:lvl2pPr>
            <a:lvl3pPr marL="910512" indent="0">
              <a:buNone/>
              <a:defRPr sz="1800">
                <a:solidFill>
                  <a:schemeClr val="tx1">
                    <a:tint val="75000"/>
                  </a:schemeClr>
                </a:solidFill>
              </a:defRPr>
            </a:lvl3pPr>
            <a:lvl4pPr marL="1365762" indent="0">
              <a:buNone/>
              <a:defRPr sz="1600">
                <a:solidFill>
                  <a:schemeClr val="tx1">
                    <a:tint val="75000"/>
                  </a:schemeClr>
                </a:solidFill>
              </a:defRPr>
            </a:lvl4pPr>
            <a:lvl5pPr marL="1820549" indent="0">
              <a:buNone/>
              <a:defRPr sz="1600">
                <a:solidFill>
                  <a:schemeClr val="tx1">
                    <a:tint val="75000"/>
                  </a:schemeClr>
                </a:solidFill>
              </a:defRPr>
            </a:lvl5pPr>
            <a:lvl6pPr marL="2275806" indent="0">
              <a:buNone/>
              <a:defRPr sz="1600">
                <a:solidFill>
                  <a:schemeClr val="tx1">
                    <a:tint val="75000"/>
                  </a:schemeClr>
                </a:solidFill>
              </a:defRPr>
            </a:lvl6pPr>
            <a:lvl7pPr marL="2731057" indent="0">
              <a:buNone/>
              <a:defRPr sz="1600">
                <a:solidFill>
                  <a:schemeClr val="tx1">
                    <a:tint val="75000"/>
                  </a:schemeClr>
                </a:solidFill>
              </a:defRPr>
            </a:lvl7pPr>
            <a:lvl8pPr marL="3186313" indent="0">
              <a:buNone/>
              <a:defRPr sz="1600">
                <a:solidFill>
                  <a:schemeClr val="tx1">
                    <a:tint val="75000"/>
                  </a:schemeClr>
                </a:solidFill>
              </a:defRPr>
            </a:lvl8pPr>
            <a:lvl9pPr marL="3641551"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58893525"/>
      </p:ext>
    </p:extLst>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82"/>
            <a:ext cx="6172200" cy="4873625"/>
          </a:xfrm>
        </p:spPr>
        <p:txBody>
          <a:bodyPr anchor="t"/>
          <a:lstStyle>
            <a:lvl1pPr marL="0" indent="0">
              <a:buNone/>
              <a:defRPr sz="3200"/>
            </a:lvl1pPr>
            <a:lvl2pPr marL="455661" indent="0">
              <a:buNone/>
              <a:defRPr sz="2800"/>
            </a:lvl2pPr>
            <a:lvl3pPr marL="911323" indent="0">
              <a:buNone/>
              <a:defRPr sz="2400"/>
            </a:lvl3pPr>
            <a:lvl4pPr marL="1366981" indent="0">
              <a:buNone/>
              <a:defRPr sz="2000"/>
            </a:lvl4pPr>
            <a:lvl5pPr marL="1822630" indent="0">
              <a:buNone/>
              <a:defRPr sz="2000"/>
            </a:lvl5pPr>
            <a:lvl6pPr marL="2278287" indent="0">
              <a:buNone/>
              <a:defRPr sz="2000"/>
            </a:lvl6pPr>
            <a:lvl7pPr marL="2733947" indent="0">
              <a:buNone/>
              <a:defRPr sz="2000"/>
            </a:lvl7pPr>
            <a:lvl8pPr marL="3189606" indent="0">
              <a:buNone/>
              <a:defRPr sz="2000"/>
            </a:lvl8pPr>
            <a:lvl9pPr marL="3645254"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5661" indent="0">
              <a:buNone/>
              <a:defRPr sz="1400"/>
            </a:lvl2pPr>
            <a:lvl3pPr marL="911323" indent="0">
              <a:buNone/>
              <a:defRPr sz="1200"/>
            </a:lvl3pPr>
            <a:lvl4pPr marL="1366981" indent="0">
              <a:buNone/>
              <a:defRPr sz="1000"/>
            </a:lvl4pPr>
            <a:lvl5pPr marL="1822630" indent="0">
              <a:buNone/>
              <a:defRPr sz="1000"/>
            </a:lvl5pPr>
            <a:lvl6pPr marL="2278287" indent="0">
              <a:buNone/>
              <a:defRPr sz="1000"/>
            </a:lvl6pPr>
            <a:lvl7pPr marL="2733947" indent="0">
              <a:buNone/>
              <a:defRPr sz="1000"/>
            </a:lvl7pPr>
            <a:lvl8pPr marL="3189606" indent="0">
              <a:buNone/>
              <a:defRPr sz="1000"/>
            </a:lvl8pPr>
            <a:lvl9pPr marL="364525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020733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62" tIns="33082" rIns="66162" bIns="33082"/>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8" cy="4351484"/>
          </a:xfrm>
          <a:prstGeom prst="rect">
            <a:avLst/>
          </a:prstGeo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35625161"/>
      </p:ext>
    </p:extLst>
  </p:cSld>
  <p:clrMapOvr>
    <a:masterClrMapping/>
  </p:clrMapOvr>
  <p:transition advClick="0" advTm="300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54" y="365144"/>
            <a:ext cx="10515799" cy="1325607"/>
          </a:xfrm>
          <a:prstGeom prst="rect">
            <a:avLst/>
          </a:prstGeom>
        </p:spPr>
        <p:txBody>
          <a:bodyPr lIns="66162" tIns="33082" rIns="66162" bIns="33082"/>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66162" tIns="33082" rIns="66162" bIns="33082" anchor="ctr" anchorCtr="0"/>
          <a:lstStyle>
            <a:lvl1pPr marL="0" indent="0">
              <a:buNone/>
              <a:defRPr sz="2800"/>
            </a:lvl1pPr>
            <a:lvl2pPr marL="455253" indent="0">
              <a:buNone/>
              <a:defRPr sz="2400"/>
            </a:lvl2pPr>
            <a:lvl3pPr marL="910512" indent="0">
              <a:buNone/>
              <a:defRPr sz="2000"/>
            </a:lvl3pPr>
            <a:lvl4pPr marL="1365762" indent="0">
              <a:buNone/>
              <a:defRPr sz="1800"/>
            </a:lvl4pPr>
            <a:lvl5pPr marL="1820549" indent="0">
              <a:buNone/>
              <a:defRPr sz="1800"/>
            </a:lvl5pPr>
            <a:lvl6pPr marL="2275806" indent="0">
              <a:buNone/>
              <a:defRPr sz="1800"/>
            </a:lvl6pPr>
            <a:lvl7pPr marL="2731057" indent="0">
              <a:buNone/>
              <a:defRPr sz="1800"/>
            </a:lvl7pPr>
            <a:lvl8pPr marL="3186313" indent="0">
              <a:buNone/>
              <a:defRPr sz="1800"/>
            </a:lvl8pPr>
            <a:lvl9pPr marL="3641551"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106" y="1778497"/>
            <a:ext cx="4897669" cy="823940"/>
          </a:xfrm>
          <a:prstGeom prst="rect">
            <a:avLst/>
          </a:prstGeom>
        </p:spPr>
        <p:txBody>
          <a:bodyPr lIns="66162" tIns="33082" rIns="66162" bIns="33082" anchor="ctr" anchorCtr="0"/>
          <a:lstStyle>
            <a:lvl1pPr marL="0" indent="0">
              <a:buNone/>
              <a:defRPr sz="2800"/>
            </a:lvl1pPr>
            <a:lvl2pPr marL="455253" indent="0">
              <a:buNone/>
              <a:defRPr sz="2400"/>
            </a:lvl2pPr>
            <a:lvl3pPr marL="910512" indent="0">
              <a:buNone/>
              <a:defRPr sz="2000"/>
            </a:lvl3pPr>
            <a:lvl4pPr marL="1365762" indent="0">
              <a:buNone/>
              <a:defRPr sz="1800"/>
            </a:lvl4pPr>
            <a:lvl5pPr marL="1820549" indent="0">
              <a:buNone/>
              <a:defRPr sz="1800"/>
            </a:lvl5pPr>
            <a:lvl6pPr marL="2275806" indent="0">
              <a:buNone/>
              <a:defRPr sz="1800"/>
            </a:lvl6pPr>
            <a:lvl7pPr marL="2731057" indent="0">
              <a:buNone/>
              <a:defRPr sz="1800"/>
            </a:lvl7pPr>
            <a:lvl8pPr marL="3186313" indent="0">
              <a:buNone/>
              <a:defRPr sz="1800"/>
            </a:lvl8pPr>
            <a:lvl9pPr marL="3641551"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106" y="2665468"/>
            <a:ext cx="4897669" cy="3524402"/>
          </a:xfrm>
          <a:prstGeom prst="rect">
            <a:avLst/>
          </a:prstGeo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2721773"/>
      </p:ext>
    </p:extLst>
  </p:cSld>
  <p:clrMapOvr>
    <a:masterClrMapping/>
  </p:clrMapOvr>
  <p:transition advClick="0" advTm="3000">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62" tIns="33082" rIns="66162" bIns="33082"/>
          <a:lstStyle/>
          <a:p>
            <a:r>
              <a:rPr lang="zh-CN" altLang="en-US"/>
              <a:t>单击此处编辑母版标题样式</a:t>
            </a:r>
          </a:p>
        </p:txBody>
      </p:sp>
    </p:spTree>
    <p:extLst>
      <p:ext uri="{BB962C8B-B14F-4D97-AF65-F5344CB8AC3E}">
        <p14:creationId xmlns:p14="http://schemas.microsoft.com/office/powerpoint/2010/main" val="3322105616"/>
      </p:ext>
    </p:extLst>
  </p:cSld>
  <p:clrMapOvr>
    <a:masterClrMapping/>
  </p:clrMapOvr>
  <p:transition advClick="0" advTm="300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875140"/>
      </p:ext>
    </p:extLst>
  </p:cSld>
  <p:clrMapOvr>
    <a:masterClrMapping/>
  </p:clrMapOvr>
  <p:transition advClick="0" advTm="3000">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4" y="457226"/>
            <a:ext cx="3932311" cy="1600253"/>
          </a:xfrm>
          <a:prstGeom prst="rect">
            <a:avLst/>
          </a:prstGeom>
        </p:spPr>
        <p:txBody>
          <a:bodyPr lIns="66162" tIns="33082" rIns="66162" bIns="33082"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36" y="987458"/>
            <a:ext cx="6172317" cy="4873788"/>
          </a:xfrm>
          <a:prstGeom prst="rect">
            <a:avLst/>
          </a:prstGeom>
        </p:spPr>
        <p:txBody>
          <a:bodyPr lIns="66162" tIns="33082" rIns="66162" bIns="3308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4" y="2057469"/>
            <a:ext cx="3932311" cy="3811716"/>
          </a:xfrm>
          <a:prstGeom prst="rect">
            <a:avLst/>
          </a:prstGeom>
        </p:spPr>
        <p:txBody>
          <a:bodyPr lIns="66162" tIns="33082" rIns="66162" bIns="33082"/>
          <a:lstStyle>
            <a:lvl1pPr marL="0" indent="0">
              <a:buNone/>
              <a:defRPr sz="1600"/>
            </a:lvl1pPr>
            <a:lvl2pPr marL="455253" indent="0">
              <a:buNone/>
              <a:defRPr sz="1400"/>
            </a:lvl2pPr>
            <a:lvl3pPr marL="910512" indent="0">
              <a:buNone/>
              <a:defRPr sz="1200"/>
            </a:lvl3pPr>
            <a:lvl4pPr marL="1365762" indent="0">
              <a:buNone/>
              <a:defRPr sz="1000"/>
            </a:lvl4pPr>
            <a:lvl5pPr marL="1820549" indent="0">
              <a:buNone/>
              <a:defRPr sz="1000"/>
            </a:lvl5pPr>
            <a:lvl6pPr marL="2275806" indent="0">
              <a:buNone/>
              <a:defRPr sz="1000"/>
            </a:lvl6pPr>
            <a:lvl7pPr marL="2731057" indent="0">
              <a:buNone/>
              <a:defRPr sz="1000"/>
            </a:lvl7pPr>
            <a:lvl8pPr marL="3186313" indent="0">
              <a:buNone/>
              <a:defRPr sz="1000"/>
            </a:lvl8pPr>
            <a:lvl9pPr marL="3641551"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3431127608"/>
      </p:ext>
    </p:extLst>
  </p:cSld>
  <p:clrMapOvr>
    <a:masterClrMapping/>
  </p:clrMapOvr>
  <p:transition advClick="0" advTm="300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26"/>
            <a:ext cx="4165428" cy="1600253"/>
          </a:xfrm>
          <a:prstGeom prst="rect">
            <a:avLst/>
          </a:prstGeom>
        </p:spPr>
        <p:txBody>
          <a:bodyPr lIns="66162" tIns="33082" rIns="66162" bIns="33082"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36" y="457227"/>
            <a:ext cx="6172317" cy="5404031"/>
          </a:xfrm>
          <a:prstGeom prst="rect">
            <a:avLst/>
          </a:prstGeom>
        </p:spPr>
        <p:txBody>
          <a:bodyPr lIns="66162" tIns="33082" rIns="66162" bIns="33082"/>
          <a:lstStyle>
            <a:lvl1pPr marL="0" indent="0">
              <a:buNone/>
              <a:defRPr sz="3200"/>
            </a:lvl1pPr>
            <a:lvl2pPr marL="455253" indent="0">
              <a:buNone/>
              <a:defRPr sz="2800"/>
            </a:lvl2pPr>
            <a:lvl3pPr marL="910512" indent="0">
              <a:buNone/>
              <a:defRPr sz="2400"/>
            </a:lvl3pPr>
            <a:lvl4pPr marL="1365762" indent="0">
              <a:buNone/>
              <a:defRPr sz="2000"/>
            </a:lvl4pPr>
            <a:lvl5pPr marL="1820549" indent="0">
              <a:buNone/>
              <a:defRPr sz="2000"/>
            </a:lvl5pPr>
            <a:lvl6pPr marL="2275806" indent="0">
              <a:buNone/>
              <a:defRPr sz="2000"/>
            </a:lvl6pPr>
            <a:lvl7pPr marL="2731057" indent="0">
              <a:buNone/>
              <a:defRPr sz="2000"/>
            </a:lvl7pPr>
            <a:lvl8pPr marL="3186313" indent="0">
              <a:buNone/>
              <a:defRPr sz="2000"/>
            </a:lvl8pPr>
            <a:lvl9pPr marL="3641551" indent="0">
              <a:buNone/>
              <a:defRPr sz="2000"/>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66162" tIns="33082" rIns="66162" bIns="33082"/>
          <a:lstStyle>
            <a:lvl1pPr marL="0" indent="0">
              <a:buNone/>
              <a:defRPr sz="2000"/>
            </a:lvl1pPr>
            <a:lvl2pPr marL="455253" indent="0">
              <a:buNone/>
              <a:defRPr sz="1800"/>
            </a:lvl2pPr>
            <a:lvl3pPr marL="910512" indent="0">
              <a:buNone/>
              <a:defRPr sz="1600"/>
            </a:lvl3pPr>
            <a:lvl4pPr marL="1365762" indent="0">
              <a:buNone/>
              <a:defRPr sz="1400"/>
            </a:lvl4pPr>
            <a:lvl5pPr marL="1820549" indent="0">
              <a:buNone/>
              <a:defRPr sz="1400"/>
            </a:lvl5pPr>
            <a:lvl6pPr marL="2275806" indent="0">
              <a:buNone/>
              <a:defRPr sz="1400"/>
            </a:lvl6pPr>
            <a:lvl7pPr marL="2731057" indent="0">
              <a:buNone/>
              <a:defRPr sz="1400"/>
            </a:lvl7pPr>
            <a:lvl8pPr marL="3186313" indent="0">
              <a:buNone/>
              <a:defRPr sz="1400"/>
            </a:lvl8pPr>
            <a:lvl9pPr marL="3641551"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17750130"/>
      </p:ext>
    </p:extLst>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37" y="198996"/>
            <a:ext cx="5980067" cy="827234"/>
          </a:xfrm>
          <a:prstGeom prst="rect">
            <a:avLst/>
          </a:prstGeom>
        </p:spPr>
        <p:txBody>
          <a:bodyPr lIns="66162" tIns="33082" rIns="66162" bIns="33082"/>
          <a:lstStyle/>
          <a:p>
            <a:r>
              <a:rPr lang="zh-CN" altLang="en-US"/>
              <a:t>单击此处编辑母版标题样式</a:t>
            </a:r>
          </a:p>
        </p:txBody>
      </p:sp>
      <p:sp>
        <p:nvSpPr>
          <p:cNvPr id="3" name="竖排文字占位符 2"/>
          <p:cNvSpPr>
            <a:spLocks noGrp="1"/>
          </p:cNvSpPr>
          <p:nvPr>
            <p:ph type="body" orient="vert" idx="1"/>
          </p:nvPr>
        </p:nvSpPr>
        <p:spPr>
          <a:xfrm>
            <a:off x="332237" y="1158177"/>
            <a:ext cx="5980067" cy="3275847"/>
          </a:xfrm>
          <a:prstGeom prst="rect">
            <a:avLst/>
          </a:prstGeom>
        </p:spPr>
        <p:txBody>
          <a:bodyPr vert="eaVert"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23299639"/>
      </p:ext>
    </p:extLst>
  </p:cSld>
  <p:clrMapOvr>
    <a:masterClrMapping/>
  </p:clrMapOvr>
  <p:transition advClick="0" advTm="300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50" cy="5812032"/>
          </a:xfrm>
          <a:prstGeom prst="rect">
            <a:avLst/>
          </a:prstGeom>
        </p:spPr>
        <p:txBody>
          <a:bodyPr vert="eaVert" lIns="66162" tIns="33082" rIns="66162" bIns="33082"/>
          <a:lstStyle/>
          <a:p>
            <a:r>
              <a:rPr lang="zh-CN" altLang="en-US"/>
              <a:t>单击此处编辑母版标题样式</a:t>
            </a:r>
          </a:p>
        </p:txBody>
      </p:sp>
      <p:sp>
        <p:nvSpPr>
          <p:cNvPr id="3" name="竖排文字占位符 2"/>
          <p:cNvSpPr>
            <a:spLocks noGrp="1"/>
          </p:cNvSpPr>
          <p:nvPr>
            <p:ph type="body" orient="vert" idx="1"/>
          </p:nvPr>
        </p:nvSpPr>
        <p:spPr>
          <a:xfrm>
            <a:off x="838218" y="365138"/>
            <a:ext cx="7734446" cy="5812032"/>
          </a:xfrm>
          <a:prstGeom prst="rect">
            <a:avLst/>
          </a:prstGeom>
        </p:spPr>
        <p:txBody>
          <a:bodyPr vert="eaVert"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558105"/>
      </p:ext>
    </p:extLst>
  </p:cSld>
  <p:clrMapOvr>
    <a:masterClrMapping/>
  </p:clrMapOvr>
  <p:transition advClick="0" advTm="300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162" tIns="33082" rIns="66162" bIns="33082"/>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736"/>
            <a:ext cx="5181698" cy="2098745"/>
          </a:xfr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87"/>
            <a:ext cx="5181698" cy="2100333"/>
          </a:xfrm>
        </p:spPr>
        <p:txBody>
          <a:bodyPr lIns="66162" tIns="33082" rIns="66162" bIns="330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17008915"/>
      </p:ext>
    </p:extLst>
  </p:cSld>
  <p:clrMapOvr>
    <a:masterClrMapping/>
  </p:clrMapOvr>
  <p:transition advClick="0" advTm="300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3912" indent="0" algn="ctr">
              <a:buNone/>
              <a:defRPr>
                <a:solidFill>
                  <a:schemeClr val="tx1">
                    <a:tint val="75000"/>
                  </a:schemeClr>
                </a:solidFill>
              </a:defRPr>
            </a:lvl2pPr>
            <a:lvl3pPr marL="607846" indent="0" algn="ctr">
              <a:buNone/>
              <a:defRPr>
                <a:solidFill>
                  <a:schemeClr val="tx1">
                    <a:tint val="75000"/>
                  </a:schemeClr>
                </a:solidFill>
              </a:defRPr>
            </a:lvl3pPr>
            <a:lvl4pPr marL="911782" indent="0" algn="ctr">
              <a:buNone/>
              <a:defRPr>
                <a:solidFill>
                  <a:schemeClr val="tx1">
                    <a:tint val="75000"/>
                  </a:schemeClr>
                </a:solidFill>
              </a:defRPr>
            </a:lvl4pPr>
            <a:lvl5pPr marL="1215701" indent="0" algn="ctr">
              <a:buNone/>
              <a:defRPr>
                <a:solidFill>
                  <a:schemeClr val="tx1">
                    <a:tint val="75000"/>
                  </a:schemeClr>
                </a:solidFill>
              </a:defRPr>
            </a:lvl5pPr>
            <a:lvl6pPr marL="1519627" indent="0" algn="ctr">
              <a:buNone/>
              <a:defRPr>
                <a:solidFill>
                  <a:schemeClr val="tx1">
                    <a:tint val="75000"/>
                  </a:schemeClr>
                </a:solidFill>
              </a:defRPr>
            </a:lvl6pPr>
            <a:lvl7pPr marL="1823547" indent="0" algn="ctr">
              <a:buNone/>
              <a:defRPr>
                <a:solidFill>
                  <a:schemeClr val="tx1">
                    <a:tint val="75000"/>
                  </a:schemeClr>
                </a:solidFill>
              </a:defRPr>
            </a:lvl7pPr>
            <a:lvl8pPr marL="2127472" indent="0" algn="ctr">
              <a:buNone/>
              <a:defRPr>
                <a:solidFill>
                  <a:schemeClr val="tx1">
                    <a:tint val="75000"/>
                  </a:schemeClr>
                </a:solidFill>
              </a:defRPr>
            </a:lvl8pPr>
            <a:lvl9pPr marL="243140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94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1.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7.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8.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9.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20.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9.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3.png"/><Relationship Id="rId5" Type="http://schemas.openxmlformats.org/officeDocument/2006/relationships/theme" Target="../theme/theme8.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9.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5"/>
            <a:ext cx="10515600" cy="1325563"/>
          </a:xfrm>
          <a:prstGeom prst="rect">
            <a:avLst/>
          </a:prstGeom>
        </p:spPr>
        <p:txBody>
          <a:bodyPr vert="horz" lIns="91122" tIns="45558" rIns="91122" bIns="4555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122" tIns="45558" rIns="91122" bIns="4555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63"/>
            <a:ext cx="2743200" cy="365125"/>
          </a:xfrm>
          <a:prstGeom prst="rect">
            <a:avLst/>
          </a:prstGeom>
        </p:spPr>
        <p:txBody>
          <a:bodyPr vert="horz" lIns="91122" tIns="45558" rIns="91122" bIns="45558" rtlCol="0" anchor="ctr"/>
          <a:lstStyle>
            <a:lvl1pPr algn="l">
              <a:defRPr sz="1200">
                <a:solidFill>
                  <a:schemeClr val="tx1">
                    <a:tint val="75000"/>
                  </a:schemeClr>
                </a:solidFill>
              </a:defRPr>
            </a:lvl1pPr>
          </a:lstStyle>
          <a:p>
            <a:fld id="{93FE7CC1-971B-4666-AD91-FD99974FBFB7}" type="datetimeFigureOut">
              <a:rPr lang="vi-VN" smtClean="0"/>
              <a:t>13/10/2021</a:t>
            </a:fld>
            <a:endParaRPr lang="vi-VN"/>
          </a:p>
        </p:txBody>
      </p:sp>
      <p:sp>
        <p:nvSpPr>
          <p:cNvPr id="5" name="Footer Placeholder 4"/>
          <p:cNvSpPr>
            <a:spLocks noGrp="1"/>
          </p:cNvSpPr>
          <p:nvPr>
            <p:ph type="ftr" sz="quarter" idx="3"/>
          </p:nvPr>
        </p:nvSpPr>
        <p:spPr>
          <a:xfrm>
            <a:off x="4038600" y="6356363"/>
            <a:ext cx="4114800" cy="365125"/>
          </a:xfrm>
          <a:prstGeom prst="rect">
            <a:avLst/>
          </a:prstGeom>
        </p:spPr>
        <p:txBody>
          <a:bodyPr vert="horz" lIns="91122" tIns="45558" rIns="91122" bIns="45558"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1" y="6356363"/>
            <a:ext cx="2743200" cy="365125"/>
          </a:xfrm>
          <a:prstGeom prst="rect">
            <a:avLst/>
          </a:prstGeom>
        </p:spPr>
        <p:txBody>
          <a:bodyPr vert="horz" lIns="91122" tIns="45558" rIns="91122" bIns="45558" rtlCol="0" anchor="ctr"/>
          <a:lstStyle>
            <a:lvl1pPr algn="r">
              <a:defRPr sz="1200">
                <a:solidFill>
                  <a:schemeClr val="tx1">
                    <a:tint val="75000"/>
                  </a:schemeClr>
                </a:solidFill>
              </a:defRPr>
            </a:lvl1pPr>
          </a:lstStyle>
          <a:p>
            <a:fld id="{27C251EC-5ABE-4381-98FC-BEC42D79A1ED}" type="slidenum">
              <a:rPr lang="vi-VN" smtClean="0"/>
              <a:t>‹#›</a:t>
            </a:fld>
            <a:endParaRPr lang="vi-VN"/>
          </a:p>
        </p:txBody>
      </p:sp>
    </p:spTree>
    <p:extLst>
      <p:ext uri="{BB962C8B-B14F-4D97-AF65-F5344CB8AC3E}">
        <p14:creationId xmlns:p14="http://schemas.microsoft.com/office/powerpoint/2010/main" val="3233303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1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41" indent="-227841" algn="l" defTabSz="911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501" indent="-227841" algn="l" defTabSz="911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138" indent="-227841" algn="l" defTabSz="911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4794"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0455"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6120"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1776"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7435"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3093"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1323" rtl="0" eaLnBrk="1" latinLnBrk="0" hangingPunct="1">
        <a:defRPr sz="1800" kern="1200">
          <a:solidFill>
            <a:schemeClr val="tx1"/>
          </a:solidFill>
          <a:latin typeface="+mn-lt"/>
          <a:ea typeface="+mn-ea"/>
          <a:cs typeface="+mn-cs"/>
        </a:defRPr>
      </a:lvl1pPr>
      <a:lvl2pPr marL="455661" algn="l" defTabSz="911323" rtl="0" eaLnBrk="1" latinLnBrk="0" hangingPunct="1">
        <a:defRPr sz="1800" kern="1200">
          <a:solidFill>
            <a:schemeClr val="tx1"/>
          </a:solidFill>
          <a:latin typeface="+mn-lt"/>
          <a:ea typeface="+mn-ea"/>
          <a:cs typeface="+mn-cs"/>
        </a:defRPr>
      </a:lvl2pPr>
      <a:lvl3pPr marL="911323" algn="l" defTabSz="911323" rtl="0" eaLnBrk="1" latinLnBrk="0" hangingPunct="1">
        <a:defRPr sz="1800" kern="1200">
          <a:solidFill>
            <a:schemeClr val="tx1"/>
          </a:solidFill>
          <a:latin typeface="+mn-lt"/>
          <a:ea typeface="+mn-ea"/>
          <a:cs typeface="+mn-cs"/>
        </a:defRPr>
      </a:lvl3pPr>
      <a:lvl4pPr marL="1366981" algn="l" defTabSz="911323" rtl="0" eaLnBrk="1" latinLnBrk="0" hangingPunct="1">
        <a:defRPr sz="1800" kern="1200">
          <a:solidFill>
            <a:schemeClr val="tx1"/>
          </a:solidFill>
          <a:latin typeface="+mn-lt"/>
          <a:ea typeface="+mn-ea"/>
          <a:cs typeface="+mn-cs"/>
        </a:defRPr>
      </a:lvl4pPr>
      <a:lvl5pPr marL="1822630" algn="l" defTabSz="911323" rtl="0" eaLnBrk="1" latinLnBrk="0" hangingPunct="1">
        <a:defRPr sz="1800" kern="1200">
          <a:solidFill>
            <a:schemeClr val="tx1"/>
          </a:solidFill>
          <a:latin typeface="+mn-lt"/>
          <a:ea typeface="+mn-ea"/>
          <a:cs typeface="+mn-cs"/>
        </a:defRPr>
      </a:lvl5pPr>
      <a:lvl6pPr marL="2278287" algn="l" defTabSz="911323" rtl="0" eaLnBrk="1" latinLnBrk="0" hangingPunct="1">
        <a:defRPr sz="1800" kern="1200">
          <a:solidFill>
            <a:schemeClr val="tx1"/>
          </a:solidFill>
          <a:latin typeface="+mn-lt"/>
          <a:ea typeface="+mn-ea"/>
          <a:cs typeface="+mn-cs"/>
        </a:defRPr>
      </a:lvl6pPr>
      <a:lvl7pPr marL="2733947" algn="l" defTabSz="911323" rtl="0" eaLnBrk="1" latinLnBrk="0" hangingPunct="1">
        <a:defRPr sz="1800" kern="1200">
          <a:solidFill>
            <a:schemeClr val="tx1"/>
          </a:solidFill>
          <a:latin typeface="+mn-lt"/>
          <a:ea typeface="+mn-ea"/>
          <a:cs typeface="+mn-cs"/>
        </a:defRPr>
      </a:lvl7pPr>
      <a:lvl8pPr marL="3189606" algn="l" defTabSz="911323" rtl="0" eaLnBrk="1" latinLnBrk="0" hangingPunct="1">
        <a:defRPr sz="1800" kern="1200">
          <a:solidFill>
            <a:schemeClr val="tx1"/>
          </a:solidFill>
          <a:latin typeface="+mn-lt"/>
          <a:ea typeface="+mn-ea"/>
          <a:cs typeface="+mn-cs"/>
        </a:defRPr>
      </a:lvl8pPr>
      <a:lvl9pPr marL="3645254" algn="l" defTabSz="91132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35"/>
            <a:ext cx="10515600" cy="1325563"/>
          </a:xfrm>
          <a:prstGeom prst="rect">
            <a:avLst/>
          </a:prstGeom>
        </p:spPr>
        <p:txBody>
          <a:bodyPr vert="horz" lIns="91146" tIns="45571" rIns="91146" bIns="45571"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6"/>
            <a:ext cx="10515600" cy="4351338"/>
          </a:xfrm>
          <a:prstGeom prst="rect">
            <a:avLst/>
          </a:prstGeom>
        </p:spPr>
        <p:txBody>
          <a:bodyPr vert="horz" lIns="91146" tIns="45571" rIns="91146" bIns="4557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146" tIns="45571" rIns="91146" bIns="45571" rtlCol="0" anchor="ctr"/>
          <a:lstStyle>
            <a:lvl1pPr algn="l">
              <a:defRPr sz="1200">
                <a:solidFill>
                  <a:schemeClr val="tx1">
                    <a:tint val="75000"/>
                  </a:schemeClr>
                </a:solidFill>
              </a:defRPr>
            </a:lvl1pPr>
          </a:lstStyle>
          <a:p>
            <a:pPr defTabSz="911553"/>
            <a:fld id="{D997B5FA-0921-464F-AAE1-844C04324D75}" type="datetimeFigureOut">
              <a:rPr lang="zh-CN" altLang="en-US" smtClean="0">
                <a:solidFill>
                  <a:prstClr val="black">
                    <a:tint val="75000"/>
                  </a:prstClr>
                </a:solidFill>
              </a:rPr>
              <a:pPr defTabSz="911553"/>
              <a:t>2021/10/13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146" tIns="45571" rIns="91146" bIns="45571" rtlCol="0" anchor="ctr"/>
          <a:lstStyle>
            <a:lvl1pPr algn="ctr">
              <a:defRPr sz="1200">
                <a:solidFill>
                  <a:schemeClr val="tx1">
                    <a:tint val="75000"/>
                  </a:schemeClr>
                </a:solidFill>
              </a:defRPr>
            </a:lvl1pPr>
          </a:lstStyle>
          <a:p>
            <a:pPr defTabSz="911553"/>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1" y="6356360"/>
            <a:ext cx="2743200" cy="365125"/>
          </a:xfrm>
          <a:prstGeom prst="rect">
            <a:avLst/>
          </a:prstGeom>
        </p:spPr>
        <p:txBody>
          <a:bodyPr vert="horz" lIns="91146" tIns="45571" rIns="91146" bIns="45571" rtlCol="0" anchor="ctr"/>
          <a:lstStyle>
            <a:lvl1pPr algn="r">
              <a:defRPr sz="1200">
                <a:solidFill>
                  <a:schemeClr val="tx1">
                    <a:tint val="75000"/>
                  </a:schemeClr>
                </a:solidFill>
              </a:defRPr>
            </a:lvl1pPr>
          </a:lstStyle>
          <a:p>
            <a:pPr defTabSz="911553"/>
            <a:fld id="{565CE74E-AB26-4998-AD42-012C4C1AD076}" type="slidenum">
              <a:rPr lang="zh-CN" altLang="en-US" smtClean="0">
                <a:solidFill>
                  <a:prstClr val="black">
                    <a:tint val="75000"/>
                  </a:prstClr>
                </a:solidFill>
              </a:rPr>
              <a:pPr defTabSz="911553"/>
              <a:t>‹#›</a:t>
            </a:fld>
            <a:endParaRPr lang="zh-CN" altLang="en-US">
              <a:solidFill>
                <a:prstClr val="black">
                  <a:tint val="75000"/>
                </a:prstClr>
              </a:solidFill>
            </a:endParaRPr>
          </a:p>
        </p:txBody>
      </p:sp>
    </p:spTree>
    <p:extLst>
      <p:ext uri="{BB962C8B-B14F-4D97-AF65-F5344CB8AC3E}">
        <p14:creationId xmlns:p14="http://schemas.microsoft.com/office/powerpoint/2010/main" val="2872201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fade/>
  </p:transition>
  <p:txStyles>
    <p:titleStyle>
      <a:lvl1pPr algn="l" defTabSz="9115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94" indent="-227894" algn="l" defTabSz="9115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670" indent="-227894" algn="l" defTabSz="9115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426" indent="-227894" algn="l" defTabSz="9115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197" indent="-227894" algn="l" defTabSz="9115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0970" indent="-227894" algn="l" defTabSz="9115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6752" indent="-227894" algn="l" defTabSz="9115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2520" indent="-227894" algn="l" defTabSz="9115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8297" indent="-227894" algn="l" defTabSz="9115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4073" indent="-227894" algn="l" defTabSz="9115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553" rtl="0" eaLnBrk="1" latinLnBrk="0" hangingPunct="1">
        <a:defRPr sz="1800" kern="1200">
          <a:solidFill>
            <a:schemeClr val="tx1"/>
          </a:solidFill>
          <a:latin typeface="+mn-lt"/>
          <a:ea typeface="+mn-ea"/>
          <a:cs typeface="+mn-cs"/>
        </a:defRPr>
      </a:lvl1pPr>
      <a:lvl2pPr marL="455775" algn="l" defTabSz="911553" rtl="0" eaLnBrk="1" latinLnBrk="0" hangingPunct="1">
        <a:defRPr sz="1800" kern="1200">
          <a:solidFill>
            <a:schemeClr val="tx1"/>
          </a:solidFill>
          <a:latin typeface="+mn-lt"/>
          <a:ea typeface="+mn-ea"/>
          <a:cs typeface="+mn-cs"/>
        </a:defRPr>
      </a:lvl2pPr>
      <a:lvl3pPr marL="911553" algn="l" defTabSz="911553" rtl="0" eaLnBrk="1" latinLnBrk="0" hangingPunct="1">
        <a:defRPr sz="1800" kern="1200">
          <a:solidFill>
            <a:schemeClr val="tx1"/>
          </a:solidFill>
          <a:latin typeface="+mn-lt"/>
          <a:ea typeface="+mn-ea"/>
          <a:cs typeface="+mn-cs"/>
        </a:defRPr>
      </a:lvl3pPr>
      <a:lvl4pPr marL="1367325" algn="l" defTabSz="911553" rtl="0" eaLnBrk="1" latinLnBrk="0" hangingPunct="1">
        <a:defRPr sz="1800" kern="1200">
          <a:solidFill>
            <a:schemeClr val="tx1"/>
          </a:solidFill>
          <a:latin typeface="+mn-lt"/>
          <a:ea typeface="+mn-ea"/>
          <a:cs typeface="+mn-cs"/>
        </a:defRPr>
      </a:lvl4pPr>
      <a:lvl5pPr marL="1823087" algn="l" defTabSz="911553" rtl="0" eaLnBrk="1" latinLnBrk="0" hangingPunct="1">
        <a:defRPr sz="1800" kern="1200">
          <a:solidFill>
            <a:schemeClr val="tx1"/>
          </a:solidFill>
          <a:latin typeface="+mn-lt"/>
          <a:ea typeface="+mn-ea"/>
          <a:cs typeface="+mn-cs"/>
        </a:defRPr>
      </a:lvl5pPr>
      <a:lvl6pPr marL="2278859" algn="l" defTabSz="911553" rtl="0" eaLnBrk="1" latinLnBrk="0" hangingPunct="1">
        <a:defRPr sz="1800" kern="1200">
          <a:solidFill>
            <a:schemeClr val="tx1"/>
          </a:solidFill>
          <a:latin typeface="+mn-lt"/>
          <a:ea typeface="+mn-ea"/>
          <a:cs typeface="+mn-cs"/>
        </a:defRPr>
      </a:lvl6pPr>
      <a:lvl7pPr marL="2734636" algn="l" defTabSz="911553" rtl="0" eaLnBrk="1" latinLnBrk="0" hangingPunct="1">
        <a:defRPr sz="1800" kern="1200">
          <a:solidFill>
            <a:schemeClr val="tx1"/>
          </a:solidFill>
          <a:latin typeface="+mn-lt"/>
          <a:ea typeface="+mn-ea"/>
          <a:cs typeface="+mn-cs"/>
        </a:defRPr>
      </a:lvl7pPr>
      <a:lvl8pPr marL="3190407" algn="l" defTabSz="911553" rtl="0" eaLnBrk="1" latinLnBrk="0" hangingPunct="1">
        <a:defRPr sz="1800" kern="1200">
          <a:solidFill>
            <a:schemeClr val="tx1"/>
          </a:solidFill>
          <a:latin typeface="+mn-lt"/>
          <a:ea typeface="+mn-ea"/>
          <a:cs typeface="+mn-cs"/>
        </a:defRPr>
      </a:lvl8pPr>
      <a:lvl9pPr marL="3646173" algn="l" defTabSz="9115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98"/>
            <a:ext cx="12189692" cy="6855701"/>
          </a:xfrm>
          <a:prstGeom prst="rect">
            <a:avLst/>
          </a:prstGeom>
          <a:noFill/>
          <a:ln w="9525">
            <a:noFill/>
          </a:ln>
        </p:spPr>
      </p:pic>
    </p:spTree>
    <p:extLst>
      <p:ext uri="{BB962C8B-B14F-4D97-AF65-F5344CB8AC3E}">
        <p14:creationId xmlns:p14="http://schemas.microsoft.com/office/powerpoint/2010/main" val="22153869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advClick="0" advTm="3000">
    <p:random/>
  </p:transition>
  <p:hf sldNum="0" hdr="0"/>
  <p:txStyles>
    <p:titleStyle>
      <a:lvl1pPr marL="0" lvl="0" indent="0" algn="ctr" defTabSz="1085534"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6552" lvl="0" indent="-406552" algn="l" defTabSz="1085534"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2018" lvl="1" indent="-339950" algn="l" defTabSz="1085534"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6567" lvl="2" indent="-271041" algn="l" defTabSz="1085534"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99563" lvl="3" indent="-271959" algn="l" defTabSz="108553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1640" lvl="4" indent="-271041" algn="l" defTabSz="108553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19176" lvl="5" indent="-165397" algn="l" defTabSz="108553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9929" lvl="6" indent="-165397" algn="l" defTabSz="108553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0691" lvl="7" indent="-165397" algn="l" defTabSz="108553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1434" lvl="8" indent="-165397" algn="l" defTabSz="108553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1511"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0763" lvl="1"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1511" lvl="2"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2280" lvl="3"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3042" lvl="4"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3788" lvl="5"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4554" lvl="6"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5311" lvl="7"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6070" lvl="8" indent="0" algn="l" defTabSz="6615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3"/>
            <a:ext cx="5486400" cy="762000"/>
          </a:xfrm>
          <a:prstGeom prst="rect">
            <a:avLst/>
          </a:prstGeom>
        </p:spPr>
        <p:txBody>
          <a:bodyPr vert="horz" lIns="60789" tIns="30390" rIns="60789" bIns="303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47"/>
            <a:ext cx="5486400" cy="3017309"/>
          </a:xfrm>
          <a:prstGeom prst="rect">
            <a:avLst/>
          </a:prstGeom>
        </p:spPr>
        <p:txBody>
          <a:bodyPr vert="horz" lIns="60789" tIns="30390" rIns="60789" bIns="303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4"/>
            <a:ext cx="1422400" cy="243417"/>
          </a:xfrm>
          <a:prstGeom prst="rect">
            <a:avLst/>
          </a:prstGeom>
        </p:spPr>
        <p:txBody>
          <a:bodyPr vert="horz" lIns="60789" tIns="30390" rIns="60789" bIns="30390" rtlCol="0" anchor="ctr"/>
          <a:lstStyle>
            <a:lvl1pPr algn="l">
              <a:defRPr sz="800">
                <a:solidFill>
                  <a:schemeClr val="tx1">
                    <a:tint val="75000"/>
                  </a:schemeClr>
                </a:solidFill>
              </a:defRPr>
            </a:lvl1pPr>
          </a:lstStyle>
          <a:p>
            <a:pPr defTabSz="607846"/>
            <a:fld id="{1D8BD707-D9CF-40AE-B4C6-C98DA3205C09}" type="datetimeFigureOut">
              <a:rPr lang="en-US" smtClean="0">
                <a:solidFill>
                  <a:prstClr val="black">
                    <a:tint val="75000"/>
                  </a:prstClr>
                </a:solidFill>
              </a:rPr>
              <a:pPr defTabSz="607846"/>
              <a:t>10/13/2021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789" tIns="30390" rIns="60789" bIns="30390" rtlCol="0" anchor="ctr"/>
          <a:lstStyle>
            <a:lvl1pPr algn="ctr">
              <a:defRPr sz="800">
                <a:solidFill>
                  <a:schemeClr val="tx1">
                    <a:tint val="75000"/>
                  </a:schemeClr>
                </a:solidFill>
              </a:defRPr>
            </a:lvl1pPr>
          </a:lstStyle>
          <a:p>
            <a:pPr defTabSz="607846"/>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789" tIns="30390" rIns="60789" bIns="30390" rtlCol="0" anchor="ctr"/>
          <a:lstStyle>
            <a:lvl1pPr algn="r">
              <a:defRPr sz="800">
                <a:solidFill>
                  <a:schemeClr val="tx1">
                    <a:tint val="75000"/>
                  </a:schemeClr>
                </a:solidFill>
              </a:defRPr>
            </a:lvl1pPr>
          </a:lstStyle>
          <a:p>
            <a:pPr defTabSz="607846"/>
            <a:fld id="{B6F15528-21DE-4FAA-801E-634DDDAF4B2B}" type="slidenum">
              <a:rPr lang="en-US" smtClean="0">
                <a:solidFill>
                  <a:prstClr val="black">
                    <a:tint val="75000"/>
                  </a:prstClr>
                </a:solidFill>
              </a:rPr>
              <a:pPr defTabSz="607846"/>
              <a:t>‹#›</a:t>
            </a:fld>
            <a:endParaRPr lang="en-US">
              <a:solidFill>
                <a:prstClr val="black">
                  <a:tint val="75000"/>
                </a:prstClr>
              </a:solidFill>
            </a:endParaRPr>
          </a:p>
        </p:txBody>
      </p:sp>
    </p:spTree>
    <p:extLst>
      <p:ext uri="{BB962C8B-B14F-4D97-AF65-F5344CB8AC3E}">
        <p14:creationId xmlns:p14="http://schemas.microsoft.com/office/powerpoint/2010/main" val="363130684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7846" rtl="0" eaLnBrk="1" latinLnBrk="0" hangingPunct="1">
        <a:spcBef>
          <a:spcPct val="0"/>
        </a:spcBef>
        <a:buNone/>
        <a:defRPr sz="2900" kern="1200">
          <a:solidFill>
            <a:schemeClr val="tx1"/>
          </a:solidFill>
          <a:latin typeface="+mj-lt"/>
          <a:ea typeface="+mj-ea"/>
          <a:cs typeface="+mj-cs"/>
        </a:defRPr>
      </a:lvl1pPr>
    </p:titleStyle>
    <p:bodyStyle>
      <a:lvl1pPr marL="227952" indent="-227952" algn="l" defTabSz="607846"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3879" indent="-189951" algn="l" defTabSz="607846"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59810" indent="-151954" algn="l" defTabSz="60784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3737" indent="-151954" algn="l" defTabSz="607846"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7669" indent="-151954" algn="l" defTabSz="607846"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1584" indent="-151954" algn="l" defTabSz="607846"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5514" indent="-151954" algn="l" defTabSz="607846"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79432" indent="-151954" algn="l" defTabSz="607846"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3357" indent="-151954" algn="l" defTabSz="607846"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7846" rtl="0" eaLnBrk="1" latinLnBrk="0" hangingPunct="1">
        <a:defRPr sz="1200" kern="1200">
          <a:solidFill>
            <a:schemeClr val="tx1"/>
          </a:solidFill>
          <a:latin typeface="+mn-lt"/>
          <a:ea typeface="+mn-ea"/>
          <a:cs typeface="+mn-cs"/>
        </a:defRPr>
      </a:lvl1pPr>
      <a:lvl2pPr marL="303912" algn="l" defTabSz="607846" rtl="0" eaLnBrk="1" latinLnBrk="0" hangingPunct="1">
        <a:defRPr sz="1200" kern="1200">
          <a:solidFill>
            <a:schemeClr val="tx1"/>
          </a:solidFill>
          <a:latin typeface="+mn-lt"/>
          <a:ea typeface="+mn-ea"/>
          <a:cs typeface="+mn-cs"/>
        </a:defRPr>
      </a:lvl2pPr>
      <a:lvl3pPr marL="607846" algn="l" defTabSz="607846" rtl="0" eaLnBrk="1" latinLnBrk="0" hangingPunct="1">
        <a:defRPr sz="1200" kern="1200">
          <a:solidFill>
            <a:schemeClr val="tx1"/>
          </a:solidFill>
          <a:latin typeface="+mn-lt"/>
          <a:ea typeface="+mn-ea"/>
          <a:cs typeface="+mn-cs"/>
        </a:defRPr>
      </a:lvl3pPr>
      <a:lvl4pPr marL="911782" algn="l" defTabSz="607846" rtl="0" eaLnBrk="1" latinLnBrk="0" hangingPunct="1">
        <a:defRPr sz="1200" kern="1200">
          <a:solidFill>
            <a:schemeClr val="tx1"/>
          </a:solidFill>
          <a:latin typeface="+mn-lt"/>
          <a:ea typeface="+mn-ea"/>
          <a:cs typeface="+mn-cs"/>
        </a:defRPr>
      </a:lvl4pPr>
      <a:lvl5pPr marL="1215701" algn="l" defTabSz="607846" rtl="0" eaLnBrk="1" latinLnBrk="0" hangingPunct="1">
        <a:defRPr sz="1200" kern="1200">
          <a:solidFill>
            <a:schemeClr val="tx1"/>
          </a:solidFill>
          <a:latin typeface="+mn-lt"/>
          <a:ea typeface="+mn-ea"/>
          <a:cs typeface="+mn-cs"/>
        </a:defRPr>
      </a:lvl5pPr>
      <a:lvl6pPr marL="1519627" algn="l" defTabSz="607846" rtl="0" eaLnBrk="1" latinLnBrk="0" hangingPunct="1">
        <a:defRPr sz="1200" kern="1200">
          <a:solidFill>
            <a:schemeClr val="tx1"/>
          </a:solidFill>
          <a:latin typeface="+mn-lt"/>
          <a:ea typeface="+mn-ea"/>
          <a:cs typeface="+mn-cs"/>
        </a:defRPr>
      </a:lvl6pPr>
      <a:lvl7pPr marL="1823547" algn="l" defTabSz="607846" rtl="0" eaLnBrk="1" latinLnBrk="0" hangingPunct="1">
        <a:defRPr sz="1200" kern="1200">
          <a:solidFill>
            <a:schemeClr val="tx1"/>
          </a:solidFill>
          <a:latin typeface="+mn-lt"/>
          <a:ea typeface="+mn-ea"/>
          <a:cs typeface="+mn-cs"/>
        </a:defRPr>
      </a:lvl7pPr>
      <a:lvl8pPr marL="2127472" algn="l" defTabSz="607846" rtl="0" eaLnBrk="1" latinLnBrk="0" hangingPunct="1">
        <a:defRPr sz="1200" kern="1200">
          <a:solidFill>
            <a:schemeClr val="tx1"/>
          </a:solidFill>
          <a:latin typeface="+mn-lt"/>
          <a:ea typeface="+mn-ea"/>
          <a:cs typeface="+mn-cs"/>
        </a:defRPr>
      </a:lvl8pPr>
      <a:lvl9pPr marL="2431402" algn="l" defTabSz="607846"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4596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Lst>
  <p:txStyles>
    <p:titleStyle>
      <a:lvl1pPr algn="l" defTabSz="91187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75" indent="-227975" algn="l" defTabSz="9118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911" indent="-227975" algn="l" defTabSz="9118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828" indent="-227975" algn="l" defTabSz="9118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759" indent="-227975" algn="l" defTabSz="9118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1694" indent="-227975" algn="l" defTabSz="9118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7634" indent="-227975" algn="l" defTabSz="9118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3559" indent="-227975" algn="l" defTabSz="9118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9491" indent="-227975" algn="l" defTabSz="9118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5429" indent="-227975" algn="l" defTabSz="9118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1872" rtl="0" eaLnBrk="1" latinLnBrk="0" hangingPunct="1">
        <a:defRPr sz="1800" kern="1200">
          <a:solidFill>
            <a:schemeClr val="tx1"/>
          </a:solidFill>
          <a:latin typeface="+mn-lt"/>
          <a:ea typeface="+mn-ea"/>
          <a:cs typeface="+mn-cs"/>
        </a:defRPr>
      </a:lvl1pPr>
      <a:lvl2pPr marL="455935" algn="l" defTabSz="911872" rtl="0" eaLnBrk="1" latinLnBrk="0" hangingPunct="1">
        <a:defRPr sz="1800" kern="1200">
          <a:solidFill>
            <a:schemeClr val="tx1"/>
          </a:solidFill>
          <a:latin typeface="+mn-lt"/>
          <a:ea typeface="+mn-ea"/>
          <a:cs typeface="+mn-cs"/>
        </a:defRPr>
      </a:lvl2pPr>
      <a:lvl3pPr marL="911872" algn="l" defTabSz="911872" rtl="0" eaLnBrk="1" latinLnBrk="0" hangingPunct="1">
        <a:defRPr sz="1800" kern="1200">
          <a:solidFill>
            <a:schemeClr val="tx1"/>
          </a:solidFill>
          <a:latin typeface="+mn-lt"/>
          <a:ea typeface="+mn-ea"/>
          <a:cs typeface="+mn-cs"/>
        </a:defRPr>
      </a:lvl3pPr>
      <a:lvl4pPr marL="1367806" algn="l" defTabSz="911872" rtl="0" eaLnBrk="1" latinLnBrk="0" hangingPunct="1">
        <a:defRPr sz="1800" kern="1200">
          <a:solidFill>
            <a:schemeClr val="tx1"/>
          </a:solidFill>
          <a:latin typeface="+mn-lt"/>
          <a:ea typeface="+mn-ea"/>
          <a:cs typeface="+mn-cs"/>
        </a:defRPr>
      </a:lvl4pPr>
      <a:lvl5pPr marL="1823730" algn="l" defTabSz="911872" rtl="0" eaLnBrk="1" latinLnBrk="0" hangingPunct="1">
        <a:defRPr sz="1800" kern="1200">
          <a:solidFill>
            <a:schemeClr val="tx1"/>
          </a:solidFill>
          <a:latin typeface="+mn-lt"/>
          <a:ea typeface="+mn-ea"/>
          <a:cs typeface="+mn-cs"/>
        </a:defRPr>
      </a:lvl5pPr>
      <a:lvl6pPr marL="2279659" algn="l" defTabSz="911872" rtl="0" eaLnBrk="1" latinLnBrk="0" hangingPunct="1">
        <a:defRPr sz="1800" kern="1200">
          <a:solidFill>
            <a:schemeClr val="tx1"/>
          </a:solidFill>
          <a:latin typeface="+mn-lt"/>
          <a:ea typeface="+mn-ea"/>
          <a:cs typeface="+mn-cs"/>
        </a:defRPr>
      </a:lvl6pPr>
      <a:lvl7pPr marL="2735598" algn="l" defTabSz="911872" rtl="0" eaLnBrk="1" latinLnBrk="0" hangingPunct="1">
        <a:defRPr sz="1800" kern="1200">
          <a:solidFill>
            <a:schemeClr val="tx1"/>
          </a:solidFill>
          <a:latin typeface="+mn-lt"/>
          <a:ea typeface="+mn-ea"/>
          <a:cs typeface="+mn-cs"/>
        </a:defRPr>
      </a:lvl7pPr>
      <a:lvl8pPr marL="3191525" algn="l" defTabSz="911872" rtl="0" eaLnBrk="1" latinLnBrk="0" hangingPunct="1">
        <a:defRPr sz="1800" kern="1200">
          <a:solidFill>
            <a:schemeClr val="tx1"/>
          </a:solidFill>
          <a:latin typeface="+mn-lt"/>
          <a:ea typeface="+mn-ea"/>
          <a:cs typeface="+mn-cs"/>
        </a:defRPr>
      </a:lvl8pPr>
      <a:lvl9pPr marL="3647454" algn="l" defTabSz="91187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3"/>
            <a:ext cx="5486400" cy="762000"/>
          </a:xfrm>
          <a:prstGeom prst="rect">
            <a:avLst/>
          </a:prstGeom>
        </p:spPr>
        <p:txBody>
          <a:bodyPr vert="horz" lIns="60807" tIns="30398" rIns="60807" bIns="303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45"/>
            <a:ext cx="5486400" cy="3017309"/>
          </a:xfrm>
          <a:prstGeom prst="rect">
            <a:avLst/>
          </a:prstGeom>
        </p:spPr>
        <p:txBody>
          <a:bodyPr vert="horz" lIns="60807" tIns="30398" rIns="60807" bIns="303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1"/>
            <a:ext cx="1422400" cy="243417"/>
          </a:xfrm>
          <a:prstGeom prst="rect">
            <a:avLst/>
          </a:prstGeom>
        </p:spPr>
        <p:txBody>
          <a:bodyPr vert="horz" lIns="60807" tIns="30398" rIns="60807" bIns="30398" rtlCol="0" anchor="ctr"/>
          <a:lstStyle>
            <a:lvl1pPr algn="l">
              <a:defRPr sz="800">
                <a:solidFill>
                  <a:schemeClr val="tx1">
                    <a:tint val="75000"/>
                  </a:schemeClr>
                </a:solidFill>
              </a:defRPr>
            </a:lvl1pPr>
          </a:lstStyle>
          <a:p>
            <a:pPr defTabSz="608027"/>
            <a:fld id="{1D8BD707-D9CF-40AE-B4C6-C98DA3205C09}" type="datetimeFigureOut">
              <a:rPr lang="en-US" smtClean="0">
                <a:solidFill>
                  <a:prstClr val="black">
                    <a:tint val="75000"/>
                  </a:prstClr>
                </a:solidFill>
              </a:rPr>
              <a:pPr defTabSz="608027"/>
              <a:t>10/13/2021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1"/>
            <a:ext cx="1930400" cy="243417"/>
          </a:xfrm>
          <a:prstGeom prst="rect">
            <a:avLst/>
          </a:prstGeom>
        </p:spPr>
        <p:txBody>
          <a:bodyPr vert="horz" lIns="60807" tIns="30398" rIns="60807" bIns="30398" rtlCol="0" anchor="ctr"/>
          <a:lstStyle>
            <a:lvl1pPr algn="ctr">
              <a:defRPr sz="800">
                <a:solidFill>
                  <a:schemeClr val="tx1">
                    <a:tint val="75000"/>
                  </a:schemeClr>
                </a:solidFill>
              </a:defRPr>
            </a:lvl1pPr>
          </a:lstStyle>
          <a:p>
            <a:pPr defTabSz="608027"/>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1"/>
            <a:ext cx="1422400" cy="243417"/>
          </a:xfrm>
          <a:prstGeom prst="rect">
            <a:avLst/>
          </a:prstGeom>
        </p:spPr>
        <p:txBody>
          <a:bodyPr vert="horz" lIns="60807" tIns="30398" rIns="60807" bIns="30398" rtlCol="0" anchor="ctr"/>
          <a:lstStyle>
            <a:lvl1pPr algn="r">
              <a:defRPr sz="800">
                <a:solidFill>
                  <a:schemeClr val="tx1">
                    <a:tint val="75000"/>
                  </a:schemeClr>
                </a:solidFill>
              </a:defRPr>
            </a:lvl1pPr>
          </a:lstStyle>
          <a:p>
            <a:pPr defTabSz="608027"/>
            <a:fld id="{B6F15528-21DE-4FAA-801E-634DDDAF4B2B}" type="slidenum">
              <a:rPr lang="en-US" smtClean="0">
                <a:solidFill>
                  <a:prstClr val="black">
                    <a:tint val="75000"/>
                  </a:prstClr>
                </a:solidFill>
              </a:rPr>
              <a:pPr defTabSz="608027"/>
              <a:t>‹#›</a:t>
            </a:fld>
            <a:endParaRPr lang="en-US">
              <a:solidFill>
                <a:prstClr val="black">
                  <a:tint val="75000"/>
                </a:prstClr>
              </a:solidFill>
            </a:endParaRPr>
          </a:p>
        </p:txBody>
      </p:sp>
    </p:spTree>
    <p:extLst>
      <p:ext uri="{BB962C8B-B14F-4D97-AF65-F5344CB8AC3E}">
        <p14:creationId xmlns:p14="http://schemas.microsoft.com/office/powerpoint/2010/main" val="1871426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608027" rtl="0" eaLnBrk="1" latinLnBrk="0" hangingPunct="1">
        <a:spcBef>
          <a:spcPct val="0"/>
        </a:spcBef>
        <a:buNone/>
        <a:defRPr sz="2900" kern="1200">
          <a:solidFill>
            <a:schemeClr val="tx1"/>
          </a:solidFill>
          <a:latin typeface="+mj-lt"/>
          <a:ea typeface="+mj-ea"/>
          <a:cs typeface="+mj-cs"/>
        </a:defRPr>
      </a:lvl1pPr>
    </p:titleStyle>
    <p:bodyStyle>
      <a:lvl1pPr marL="228020" indent="-228020" algn="l" defTabSz="608027"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026" indent="-190009" algn="l" defTabSz="608027"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038" indent="-151999" algn="l" defTabSz="608027"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055" indent="-151999" algn="l" defTabSz="608027"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8079" indent="-151999" algn="l" defTabSz="608027"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2084" indent="-151999" algn="l" defTabSz="608027"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6105" indent="-151999" algn="l" defTabSz="608027"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0112" indent="-151999" algn="l" defTabSz="608027"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4133" indent="-151999" algn="l" defTabSz="608027"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027" rtl="0" eaLnBrk="1" latinLnBrk="0" hangingPunct="1">
        <a:defRPr sz="1200" kern="1200">
          <a:solidFill>
            <a:schemeClr val="tx1"/>
          </a:solidFill>
          <a:latin typeface="+mn-lt"/>
          <a:ea typeface="+mn-ea"/>
          <a:cs typeface="+mn-cs"/>
        </a:defRPr>
      </a:lvl1pPr>
      <a:lvl2pPr marL="304002" algn="l" defTabSz="608027" rtl="0" eaLnBrk="1" latinLnBrk="0" hangingPunct="1">
        <a:defRPr sz="1200" kern="1200">
          <a:solidFill>
            <a:schemeClr val="tx1"/>
          </a:solidFill>
          <a:latin typeface="+mn-lt"/>
          <a:ea typeface="+mn-ea"/>
          <a:cs typeface="+mn-cs"/>
        </a:defRPr>
      </a:lvl2pPr>
      <a:lvl3pPr marL="608027" algn="l" defTabSz="608027" rtl="0" eaLnBrk="1" latinLnBrk="0" hangingPunct="1">
        <a:defRPr sz="1200" kern="1200">
          <a:solidFill>
            <a:schemeClr val="tx1"/>
          </a:solidFill>
          <a:latin typeface="+mn-lt"/>
          <a:ea typeface="+mn-ea"/>
          <a:cs typeface="+mn-cs"/>
        </a:defRPr>
      </a:lvl3pPr>
      <a:lvl4pPr marL="912054" algn="l" defTabSz="608027" rtl="0" eaLnBrk="1" latinLnBrk="0" hangingPunct="1">
        <a:defRPr sz="1200" kern="1200">
          <a:solidFill>
            <a:schemeClr val="tx1"/>
          </a:solidFill>
          <a:latin typeface="+mn-lt"/>
          <a:ea typeface="+mn-ea"/>
          <a:cs typeface="+mn-cs"/>
        </a:defRPr>
      </a:lvl4pPr>
      <a:lvl5pPr marL="1216066" algn="l" defTabSz="608027" rtl="0" eaLnBrk="1" latinLnBrk="0" hangingPunct="1">
        <a:defRPr sz="1200" kern="1200">
          <a:solidFill>
            <a:schemeClr val="tx1"/>
          </a:solidFill>
          <a:latin typeface="+mn-lt"/>
          <a:ea typeface="+mn-ea"/>
          <a:cs typeface="+mn-cs"/>
        </a:defRPr>
      </a:lvl5pPr>
      <a:lvl6pPr marL="1520083" algn="l" defTabSz="608027" rtl="0" eaLnBrk="1" latinLnBrk="0" hangingPunct="1">
        <a:defRPr sz="1200" kern="1200">
          <a:solidFill>
            <a:schemeClr val="tx1"/>
          </a:solidFill>
          <a:latin typeface="+mn-lt"/>
          <a:ea typeface="+mn-ea"/>
          <a:cs typeface="+mn-cs"/>
        </a:defRPr>
      </a:lvl6pPr>
      <a:lvl7pPr marL="1824092" algn="l" defTabSz="608027" rtl="0" eaLnBrk="1" latinLnBrk="0" hangingPunct="1">
        <a:defRPr sz="1200" kern="1200">
          <a:solidFill>
            <a:schemeClr val="tx1"/>
          </a:solidFill>
          <a:latin typeface="+mn-lt"/>
          <a:ea typeface="+mn-ea"/>
          <a:cs typeface="+mn-cs"/>
        </a:defRPr>
      </a:lvl7pPr>
      <a:lvl8pPr marL="2128108" algn="l" defTabSz="608027" rtl="0" eaLnBrk="1" latinLnBrk="0" hangingPunct="1">
        <a:defRPr sz="1200" kern="1200">
          <a:solidFill>
            <a:schemeClr val="tx1"/>
          </a:solidFill>
          <a:latin typeface="+mn-lt"/>
          <a:ea typeface="+mn-ea"/>
          <a:cs typeface="+mn-cs"/>
        </a:defRPr>
      </a:lvl8pPr>
      <a:lvl9pPr marL="2432132" algn="l" defTabSz="608027"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90"/>
            <a:ext cx="12189692" cy="6855701"/>
          </a:xfrm>
          <a:prstGeom prst="rect">
            <a:avLst/>
          </a:prstGeom>
          <a:noFill/>
          <a:ln w="9525">
            <a:noFill/>
          </a:ln>
        </p:spPr>
      </p:pic>
    </p:spTree>
    <p:extLst>
      <p:ext uri="{BB962C8B-B14F-4D97-AF65-F5344CB8AC3E}">
        <p14:creationId xmlns:p14="http://schemas.microsoft.com/office/powerpoint/2010/main" val="288378013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advClick="0" advTm="3000">
    <p:random/>
  </p:transition>
  <p:hf sldNum="0" hdr="0"/>
  <p:txStyles>
    <p:titleStyle>
      <a:lvl1pPr marL="0" lvl="0" indent="0" algn="ctr" defTabSz="1086295"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6835" lvl="0" indent="-406835" algn="l" defTabSz="1086295"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2637" lvl="1" indent="-340188" algn="l" defTabSz="108629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7519" lvl="2" indent="-271232" algn="l" defTabSz="108629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0896" lvl="3" indent="-272145" algn="l" defTabSz="108629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3354" lvl="4" indent="-271232" algn="l" defTabSz="108629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0448" lvl="5" indent="-165509" algn="l" defTabSz="108629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1441" lvl="6" indent="-165509" algn="l" defTabSz="108629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2430" lvl="7" indent="-165509" algn="l" defTabSz="108629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3415" lvl="8" indent="-165509" algn="l" defTabSz="108629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1976"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0993" lvl="1"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1976" lvl="2"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2976" lvl="3"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3970" lvl="4"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4950" lvl="5"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5951" lvl="6"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6939" lvl="7"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7936" lvl="8" indent="0" algn="l" defTabSz="6619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3"/>
            <a:ext cx="5486400" cy="762000"/>
          </a:xfrm>
          <a:prstGeom prst="rect">
            <a:avLst/>
          </a:prstGeom>
        </p:spPr>
        <p:txBody>
          <a:bodyPr vert="horz" lIns="60843" tIns="30417" rIns="60843" bIns="304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37"/>
            <a:ext cx="5486400" cy="3017309"/>
          </a:xfrm>
          <a:prstGeom prst="rect">
            <a:avLst/>
          </a:prstGeom>
        </p:spPr>
        <p:txBody>
          <a:bodyPr vert="horz" lIns="60843" tIns="30417" rIns="60843" bIns="304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60843" tIns="30417" rIns="60843" bIns="30417" rtlCol="0" anchor="ctr"/>
          <a:lstStyle>
            <a:lvl1pPr algn="l">
              <a:defRPr sz="800">
                <a:solidFill>
                  <a:schemeClr val="tx1">
                    <a:tint val="75000"/>
                  </a:schemeClr>
                </a:solidFill>
              </a:defRPr>
            </a:lvl1pPr>
          </a:lstStyle>
          <a:p>
            <a:pPr defTabSz="608394"/>
            <a:fld id="{1D8BD707-D9CF-40AE-B4C6-C98DA3205C09}" type="datetimeFigureOut">
              <a:rPr lang="en-US" smtClean="0">
                <a:solidFill>
                  <a:prstClr val="black">
                    <a:tint val="75000"/>
                  </a:prstClr>
                </a:solidFill>
              </a:rPr>
              <a:pPr defTabSz="608394"/>
              <a:t>10/13/2021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60843" tIns="30417" rIns="60843" bIns="30417" rtlCol="0" anchor="ctr"/>
          <a:lstStyle>
            <a:lvl1pPr algn="ctr">
              <a:defRPr sz="800">
                <a:solidFill>
                  <a:schemeClr val="tx1">
                    <a:tint val="75000"/>
                  </a:schemeClr>
                </a:solidFill>
              </a:defRPr>
            </a:lvl1pPr>
          </a:lstStyle>
          <a:p>
            <a:pPr defTabSz="608394"/>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60843" tIns="30417" rIns="60843" bIns="30417" rtlCol="0" anchor="ctr"/>
          <a:lstStyle>
            <a:lvl1pPr algn="r">
              <a:defRPr sz="800">
                <a:solidFill>
                  <a:schemeClr val="tx1">
                    <a:tint val="75000"/>
                  </a:schemeClr>
                </a:solidFill>
              </a:defRPr>
            </a:lvl1pPr>
          </a:lstStyle>
          <a:p>
            <a:pPr defTabSz="608394"/>
            <a:fld id="{B6F15528-21DE-4FAA-801E-634DDDAF4B2B}" type="slidenum">
              <a:rPr lang="en-US" smtClean="0">
                <a:solidFill>
                  <a:prstClr val="black">
                    <a:tint val="75000"/>
                  </a:prstClr>
                </a:solidFill>
              </a:rPr>
              <a:pPr defTabSz="608394"/>
              <a:t>‹#›</a:t>
            </a:fld>
            <a:endParaRPr lang="en-US">
              <a:solidFill>
                <a:prstClr val="black">
                  <a:tint val="75000"/>
                </a:prstClr>
              </a:solidFill>
            </a:endParaRPr>
          </a:p>
        </p:txBody>
      </p:sp>
    </p:spTree>
    <p:extLst>
      <p:ext uri="{BB962C8B-B14F-4D97-AF65-F5344CB8AC3E}">
        <p14:creationId xmlns:p14="http://schemas.microsoft.com/office/powerpoint/2010/main" val="296224552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608394" rtl="0" eaLnBrk="1" latinLnBrk="0" hangingPunct="1">
        <a:spcBef>
          <a:spcPct val="0"/>
        </a:spcBef>
        <a:buNone/>
        <a:defRPr sz="2900" kern="1200">
          <a:solidFill>
            <a:schemeClr val="tx1"/>
          </a:solidFill>
          <a:latin typeface="+mj-lt"/>
          <a:ea typeface="+mj-ea"/>
          <a:cs typeface="+mj-cs"/>
        </a:defRPr>
      </a:lvl1pPr>
    </p:titleStyle>
    <p:bodyStyle>
      <a:lvl1pPr marL="228158" indent="-228158" algn="l" defTabSz="608394"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325" indent="-190123" algn="l" defTabSz="60839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496" indent="-152092" algn="l" defTabSz="60839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695" indent="-152092" algn="l" defTabSz="608394"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8904" indent="-152092" algn="l" defTabSz="608394"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094" indent="-152092" algn="l" defTabSz="608394"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289" indent="-152092" algn="l" defTabSz="608394"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1487" indent="-152092" algn="l" defTabSz="608394"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5693" indent="-152092" algn="l" defTabSz="608394"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394" rtl="0" eaLnBrk="1" latinLnBrk="0" hangingPunct="1">
        <a:defRPr sz="1200" kern="1200">
          <a:solidFill>
            <a:schemeClr val="tx1"/>
          </a:solidFill>
          <a:latin typeface="+mn-lt"/>
          <a:ea typeface="+mn-ea"/>
          <a:cs typeface="+mn-cs"/>
        </a:defRPr>
      </a:lvl1pPr>
      <a:lvl2pPr marL="304185" algn="l" defTabSz="608394" rtl="0" eaLnBrk="1" latinLnBrk="0" hangingPunct="1">
        <a:defRPr sz="1200" kern="1200">
          <a:solidFill>
            <a:schemeClr val="tx1"/>
          </a:solidFill>
          <a:latin typeface="+mn-lt"/>
          <a:ea typeface="+mn-ea"/>
          <a:cs typeface="+mn-cs"/>
        </a:defRPr>
      </a:lvl2pPr>
      <a:lvl3pPr marL="608394" algn="l" defTabSz="608394" rtl="0" eaLnBrk="1" latinLnBrk="0" hangingPunct="1">
        <a:defRPr sz="1200" kern="1200">
          <a:solidFill>
            <a:schemeClr val="tx1"/>
          </a:solidFill>
          <a:latin typeface="+mn-lt"/>
          <a:ea typeface="+mn-ea"/>
          <a:cs typeface="+mn-cs"/>
        </a:defRPr>
      </a:lvl3pPr>
      <a:lvl4pPr marL="912598" algn="l" defTabSz="608394" rtl="0" eaLnBrk="1" latinLnBrk="0" hangingPunct="1">
        <a:defRPr sz="1200" kern="1200">
          <a:solidFill>
            <a:schemeClr val="tx1"/>
          </a:solidFill>
          <a:latin typeface="+mn-lt"/>
          <a:ea typeface="+mn-ea"/>
          <a:cs typeface="+mn-cs"/>
        </a:defRPr>
      </a:lvl4pPr>
      <a:lvl5pPr marL="1216801" algn="l" defTabSz="608394" rtl="0" eaLnBrk="1" latinLnBrk="0" hangingPunct="1">
        <a:defRPr sz="1200" kern="1200">
          <a:solidFill>
            <a:schemeClr val="tx1"/>
          </a:solidFill>
          <a:latin typeface="+mn-lt"/>
          <a:ea typeface="+mn-ea"/>
          <a:cs typeface="+mn-cs"/>
        </a:defRPr>
      </a:lvl5pPr>
      <a:lvl6pPr marL="1520999" algn="l" defTabSz="608394" rtl="0" eaLnBrk="1" latinLnBrk="0" hangingPunct="1">
        <a:defRPr sz="1200" kern="1200">
          <a:solidFill>
            <a:schemeClr val="tx1"/>
          </a:solidFill>
          <a:latin typeface="+mn-lt"/>
          <a:ea typeface="+mn-ea"/>
          <a:cs typeface="+mn-cs"/>
        </a:defRPr>
      </a:lvl6pPr>
      <a:lvl7pPr marL="1825192" algn="l" defTabSz="608394" rtl="0" eaLnBrk="1" latinLnBrk="0" hangingPunct="1">
        <a:defRPr sz="1200" kern="1200">
          <a:solidFill>
            <a:schemeClr val="tx1"/>
          </a:solidFill>
          <a:latin typeface="+mn-lt"/>
          <a:ea typeface="+mn-ea"/>
          <a:cs typeface="+mn-cs"/>
        </a:defRPr>
      </a:lvl7pPr>
      <a:lvl8pPr marL="2129391" algn="l" defTabSz="608394" rtl="0" eaLnBrk="1" latinLnBrk="0" hangingPunct="1">
        <a:defRPr sz="1200" kern="1200">
          <a:solidFill>
            <a:schemeClr val="tx1"/>
          </a:solidFill>
          <a:latin typeface="+mn-lt"/>
          <a:ea typeface="+mn-ea"/>
          <a:cs typeface="+mn-cs"/>
        </a:defRPr>
      </a:lvl8pPr>
      <a:lvl9pPr marL="2433597" algn="l" defTabSz="608394"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82"/>
            <a:ext cx="12189692" cy="6855701"/>
          </a:xfrm>
          <a:prstGeom prst="rect">
            <a:avLst/>
          </a:prstGeom>
          <a:noFill/>
          <a:ln w="9525">
            <a:noFill/>
          </a:ln>
        </p:spPr>
      </p:pic>
    </p:spTree>
    <p:extLst>
      <p:ext uri="{BB962C8B-B14F-4D97-AF65-F5344CB8AC3E}">
        <p14:creationId xmlns:p14="http://schemas.microsoft.com/office/powerpoint/2010/main" val="370571075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ransition advClick="0" advTm="3000">
    <p:random/>
  </p:transition>
  <p:hf sldNum="0" hdr="0"/>
  <p:txStyles>
    <p:titleStyle>
      <a:lvl1pPr marL="0" lvl="0" indent="0" algn="ctr" defTabSz="1087006"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100" lvl="0" indent="-407100" algn="l" defTabSz="1087006"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3213" lvl="1" indent="-340409" algn="l" defTabSz="1087006"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8407" lvl="2" indent="-271406" algn="l" defTabSz="108700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2139" lvl="3" indent="-272323" algn="l" defTabSz="108700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4950" lvl="4" indent="-271406" algn="l" defTabSz="108700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1633" lvl="5" indent="-165614" algn="l" defTabSz="108700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2850" lvl="6" indent="-165614" algn="l" defTabSz="108700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4051" lvl="7" indent="-165614" algn="l" defTabSz="108700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5258" lvl="8" indent="-165614" algn="l" defTabSz="108700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2408"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210" lvl="1"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2408" lvl="2"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3626" lvl="3"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4833" lvl="4"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6034" lvl="5"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7246" lvl="6"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8454" lvl="7"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9662" lvl="8" indent="0" algn="l" defTabSz="662408"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76"/>
            <a:ext cx="12189692" cy="6855701"/>
          </a:xfrm>
          <a:prstGeom prst="rect">
            <a:avLst/>
          </a:prstGeom>
          <a:noFill/>
          <a:ln w="9525">
            <a:noFill/>
          </a:ln>
        </p:spPr>
      </p:pic>
    </p:spTree>
    <p:extLst>
      <p:ext uri="{BB962C8B-B14F-4D97-AF65-F5344CB8AC3E}">
        <p14:creationId xmlns:p14="http://schemas.microsoft.com/office/powerpoint/2010/main" val="385275738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advClick="0" advTm="3000">
    <p:random/>
  </p:transition>
  <p:hf sldNum="0" hdr="0"/>
  <p:txStyles>
    <p:titleStyle>
      <a:lvl1pPr marL="0" lvl="0" indent="0" algn="ctr" defTabSz="1087336"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226" lvl="0" indent="-407226" algn="l" defTabSz="1087336"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3483" lvl="1" indent="-340512" algn="l" defTabSz="1087336"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8820" lvl="2" indent="-271488" algn="l" defTabSz="108733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2718" lvl="3" indent="-272407" algn="l" defTabSz="10873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5694" lvl="4" indent="-271488" algn="l" defTabSz="10873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2188" lvl="5" indent="-165662" algn="l" defTabSz="10873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3504" lvl="6" indent="-165662" algn="l" defTabSz="10873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4806" lvl="7" indent="-165662" algn="l" defTabSz="10873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6115" lvl="8" indent="-165662" algn="l" defTabSz="10873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2611"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309" lvl="1"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2611" lvl="2"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3928" lvl="3"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5235" lvl="4"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6538" lvl="5"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7849" lvl="6"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9158" lvl="7"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0466" lvl="8" indent="0" algn="l" defTabSz="66261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69"/>
            <a:ext cx="12189692" cy="6855701"/>
          </a:xfrm>
          <a:prstGeom prst="rect">
            <a:avLst/>
          </a:prstGeom>
          <a:noFill/>
          <a:ln w="9525">
            <a:noFill/>
          </a:ln>
        </p:spPr>
      </p:pic>
    </p:spTree>
    <p:extLst>
      <p:ext uri="{BB962C8B-B14F-4D97-AF65-F5344CB8AC3E}">
        <p14:creationId xmlns:p14="http://schemas.microsoft.com/office/powerpoint/2010/main" val="351006930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ransition advClick="0" advTm="3000">
    <p:random/>
  </p:transition>
  <p:hf sldNum="0" hdr="0"/>
  <p:txStyles>
    <p:titleStyle>
      <a:lvl1pPr marL="0" lvl="0" indent="0" algn="ctr" defTabSz="1087721"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372" lvl="0" indent="-407372" algn="l" defTabSz="1087721"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3797" lvl="1" indent="-340633" algn="l" defTabSz="1087721"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9301" lvl="2" indent="-271584" algn="l" defTabSz="1087721"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3394" lvl="3" indent="-272504" algn="l" defTabSz="108772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6562" lvl="4" indent="-271584" algn="l" defTabSz="108772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2836" lvl="5" indent="-165718" algn="l" defTabSz="108772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4267" lvl="6" indent="-165718" algn="l" defTabSz="108772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5688" lvl="7" indent="-165718" algn="l" defTabSz="108772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7114" lvl="8" indent="-165718" algn="l" defTabSz="108772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2847"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427" lvl="1"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2847" lvl="2"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4280" lvl="3"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5704" lvl="4"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126" lvl="5"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8553" lvl="6"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9980" lvl="7"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1404" lvl="8" indent="0" algn="l" defTabSz="66284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3"/>
            <a:ext cx="5486400" cy="762000"/>
          </a:xfrm>
          <a:prstGeom prst="rect">
            <a:avLst/>
          </a:prstGeom>
        </p:spPr>
        <p:txBody>
          <a:bodyPr vert="horz" lIns="60753" tIns="30371" rIns="60753" bIns="3037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57"/>
            <a:ext cx="5486400" cy="3017309"/>
          </a:xfrm>
          <a:prstGeom prst="rect">
            <a:avLst/>
          </a:prstGeom>
        </p:spPr>
        <p:txBody>
          <a:bodyPr vert="horz" lIns="60753" tIns="30371" rIns="60753" bIns="303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4"/>
            <a:ext cx="1422400" cy="243417"/>
          </a:xfrm>
          <a:prstGeom prst="rect">
            <a:avLst/>
          </a:prstGeom>
        </p:spPr>
        <p:txBody>
          <a:bodyPr vert="horz" lIns="60753" tIns="30371" rIns="60753" bIns="30371" rtlCol="0" anchor="ctr"/>
          <a:lstStyle>
            <a:lvl1pPr algn="l">
              <a:defRPr sz="800">
                <a:solidFill>
                  <a:schemeClr val="tx1">
                    <a:tint val="75000"/>
                  </a:schemeClr>
                </a:solidFill>
              </a:defRPr>
            </a:lvl1pPr>
          </a:lstStyle>
          <a:p>
            <a:pPr defTabSz="607480"/>
            <a:fld id="{1D8BD707-D9CF-40AE-B4C6-C98DA3205C09}" type="datetimeFigureOut">
              <a:rPr lang="en-US" smtClean="0">
                <a:solidFill>
                  <a:prstClr val="black">
                    <a:tint val="75000"/>
                  </a:prstClr>
                </a:solidFill>
              </a:rPr>
              <a:pPr defTabSz="607480"/>
              <a:t>10/13/2021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753" tIns="30371" rIns="60753" bIns="30371" rtlCol="0" anchor="ctr"/>
          <a:lstStyle>
            <a:lvl1pPr algn="ctr">
              <a:defRPr sz="800">
                <a:solidFill>
                  <a:schemeClr val="tx1">
                    <a:tint val="75000"/>
                  </a:schemeClr>
                </a:solidFill>
              </a:defRPr>
            </a:lvl1pPr>
          </a:lstStyle>
          <a:p>
            <a:pPr defTabSz="60748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753" tIns="30371" rIns="60753" bIns="30371" rtlCol="0" anchor="ctr"/>
          <a:lstStyle>
            <a:lvl1pPr algn="r">
              <a:defRPr sz="800">
                <a:solidFill>
                  <a:schemeClr val="tx1">
                    <a:tint val="75000"/>
                  </a:schemeClr>
                </a:solidFill>
              </a:defRPr>
            </a:lvl1pPr>
          </a:lstStyle>
          <a:p>
            <a:pPr defTabSz="607480"/>
            <a:fld id="{B6F15528-21DE-4FAA-801E-634DDDAF4B2B}" type="slidenum">
              <a:rPr lang="en-US" smtClean="0">
                <a:solidFill>
                  <a:prstClr val="black">
                    <a:tint val="75000"/>
                  </a:prstClr>
                </a:solidFill>
              </a:rPr>
              <a:pPr defTabSz="607480"/>
              <a:t>‹#›</a:t>
            </a:fld>
            <a:endParaRPr lang="en-US">
              <a:solidFill>
                <a:prstClr val="black">
                  <a:tint val="75000"/>
                </a:prstClr>
              </a:solidFill>
            </a:endParaRPr>
          </a:p>
        </p:txBody>
      </p:sp>
    </p:spTree>
    <p:extLst>
      <p:ext uri="{BB962C8B-B14F-4D97-AF65-F5344CB8AC3E}">
        <p14:creationId xmlns:p14="http://schemas.microsoft.com/office/powerpoint/2010/main" val="3707072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7480" rtl="0" eaLnBrk="1" latinLnBrk="0" hangingPunct="1">
        <a:spcBef>
          <a:spcPct val="0"/>
        </a:spcBef>
        <a:buNone/>
        <a:defRPr sz="2900" kern="1200">
          <a:solidFill>
            <a:schemeClr val="tx1"/>
          </a:solidFill>
          <a:latin typeface="+mj-lt"/>
          <a:ea typeface="+mj-ea"/>
          <a:cs typeface="+mj-cs"/>
        </a:defRPr>
      </a:lvl1pPr>
    </p:titleStyle>
    <p:bodyStyle>
      <a:lvl1pPr marL="227819" indent="-227819" algn="l" defTabSz="60748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3584" indent="-189835" algn="l" defTabSz="60748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59348" indent="-151862" algn="l" defTabSz="60748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3095" indent="-151862" algn="l" defTabSz="60748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6842" indent="-151862" algn="l" defTabSz="60748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0576" indent="-151862" algn="l" defTabSz="60748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4320" indent="-151862" algn="l" defTabSz="60748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78055" indent="-151862" algn="l" defTabSz="60748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1798" indent="-151862" algn="l" defTabSz="60748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7480" rtl="0" eaLnBrk="1" latinLnBrk="0" hangingPunct="1">
        <a:defRPr sz="1200" kern="1200">
          <a:solidFill>
            <a:schemeClr val="tx1"/>
          </a:solidFill>
          <a:latin typeface="+mn-lt"/>
          <a:ea typeface="+mn-ea"/>
          <a:cs typeface="+mn-cs"/>
        </a:defRPr>
      </a:lvl1pPr>
      <a:lvl2pPr marL="303730" algn="l" defTabSz="607480" rtl="0" eaLnBrk="1" latinLnBrk="0" hangingPunct="1">
        <a:defRPr sz="1200" kern="1200">
          <a:solidFill>
            <a:schemeClr val="tx1"/>
          </a:solidFill>
          <a:latin typeface="+mn-lt"/>
          <a:ea typeface="+mn-ea"/>
          <a:cs typeface="+mn-cs"/>
        </a:defRPr>
      </a:lvl2pPr>
      <a:lvl3pPr marL="607480" algn="l" defTabSz="607480" rtl="0" eaLnBrk="1" latinLnBrk="0" hangingPunct="1">
        <a:defRPr sz="1200" kern="1200">
          <a:solidFill>
            <a:schemeClr val="tx1"/>
          </a:solidFill>
          <a:latin typeface="+mn-lt"/>
          <a:ea typeface="+mn-ea"/>
          <a:cs typeface="+mn-cs"/>
        </a:defRPr>
      </a:lvl3pPr>
      <a:lvl4pPr marL="911232" algn="l" defTabSz="607480" rtl="0" eaLnBrk="1" latinLnBrk="0" hangingPunct="1">
        <a:defRPr sz="1200" kern="1200">
          <a:solidFill>
            <a:schemeClr val="tx1"/>
          </a:solidFill>
          <a:latin typeface="+mn-lt"/>
          <a:ea typeface="+mn-ea"/>
          <a:cs typeface="+mn-cs"/>
        </a:defRPr>
      </a:lvl4pPr>
      <a:lvl5pPr marL="1214963" algn="l" defTabSz="607480" rtl="0" eaLnBrk="1" latinLnBrk="0" hangingPunct="1">
        <a:defRPr sz="1200" kern="1200">
          <a:solidFill>
            <a:schemeClr val="tx1"/>
          </a:solidFill>
          <a:latin typeface="+mn-lt"/>
          <a:ea typeface="+mn-ea"/>
          <a:cs typeface="+mn-cs"/>
        </a:defRPr>
      </a:lvl5pPr>
      <a:lvl6pPr marL="1518709" algn="l" defTabSz="607480" rtl="0" eaLnBrk="1" latinLnBrk="0" hangingPunct="1">
        <a:defRPr sz="1200" kern="1200">
          <a:solidFill>
            <a:schemeClr val="tx1"/>
          </a:solidFill>
          <a:latin typeface="+mn-lt"/>
          <a:ea typeface="+mn-ea"/>
          <a:cs typeface="+mn-cs"/>
        </a:defRPr>
      </a:lvl6pPr>
      <a:lvl7pPr marL="1822447" algn="l" defTabSz="607480" rtl="0" eaLnBrk="1" latinLnBrk="0" hangingPunct="1">
        <a:defRPr sz="1200" kern="1200">
          <a:solidFill>
            <a:schemeClr val="tx1"/>
          </a:solidFill>
          <a:latin typeface="+mn-lt"/>
          <a:ea typeface="+mn-ea"/>
          <a:cs typeface="+mn-cs"/>
        </a:defRPr>
      </a:lvl7pPr>
      <a:lvl8pPr marL="2126187" algn="l" defTabSz="607480" rtl="0" eaLnBrk="1" latinLnBrk="0" hangingPunct="1">
        <a:defRPr sz="1200" kern="1200">
          <a:solidFill>
            <a:schemeClr val="tx1"/>
          </a:solidFill>
          <a:latin typeface="+mn-lt"/>
          <a:ea typeface="+mn-ea"/>
          <a:cs typeface="+mn-cs"/>
        </a:defRPr>
      </a:lvl8pPr>
      <a:lvl9pPr marL="2429935" algn="l" defTabSz="607480" rtl="0" eaLnBrk="1" latinLnBrk="0" hangingPunct="1">
        <a:defRPr sz="12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60"/>
            <a:ext cx="12189692" cy="6855701"/>
          </a:xfrm>
          <a:prstGeom prst="rect">
            <a:avLst/>
          </a:prstGeom>
          <a:noFill/>
          <a:ln w="9525">
            <a:noFill/>
          </a:ln>
        </p:spPr>
      </p:pic>
    </p:spTree>
    <p:extLst>
      <p:ext uri="{BB962C8B-B14F-4D97-AF65-F5344CB8AC3E}">
        <p14:creationId xmlns:p14="http://schemas.microsoft.com/office/powerpoint/2010/main" val="418879335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ransition advClick="0" advTm="3000">
    <p:random/>
  </p:transition>
  <p:hf sldNum="0" hdr="0"/>
  <p:txStyles>
    <p:titleStyle>
      <a:lvl1pPr marL="0" lvl="0" indent="0" algn="ctr" defTabSz="1088216"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560" lvl="0" indent="-407560" algn="l" defTabSz="1088216"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202" lvl="1" indent="-340787" algn="l" defTabSz="1088216"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9922" lvl="2" indent="-271708" algn="l" defTabSz="108821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4262" lvl="3" indent="-272629" algn="l" defTabSz="108821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7678" lvl="4" indent="-271708" algn="l" defTabSz="108821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3669" lvl="5" indent="-165791" algn="l" defTabSz="108821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5248" lvl="6" indent="-165791" algn="l" defTabSz="108821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6822" lvl="7" indent="-165791" algn="l" defTabSz="108821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8399" lvl="8" indent="-165791" algn="l" defTabSz="108821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151"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576" lvl="1"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151" lvl="2"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4732" lvl="3"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307" lvl="4"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882" lvl="5"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9457" lvl="6"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1036" lvl="7"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2610" lvl="8" indent="0" algn="l" defTabSz="663151"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117880584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advClick="0" advTm="3000">
    <p:random/>
  </p:transition>
  <p:hf sldNum="0" hdr="0"/>
  <p:txStyles>
    <p:titleStyle>
      <a:lvl1pPr marL="0" lvl="0" indent="0" algn="ctr" defTabSz="1088766"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769" lvl="0" indent="-407769" algn="l" defTabSz="1088766"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652" lvl="1" indent="-340959" algn="l" defTabSz="1088766"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60612" lvl="2" indent="-271846" algn="l" defTabSz="108876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5226" lvl="3" indent="-272768"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8918" lvl="4" indent="-271846"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4594" lvl="5"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6338" lvl="6"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8082" lvl="7"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9827" lvl="8"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489"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744" lvl="1"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489" lvl="2"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5233" lvl="3"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977" lvl="4"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8722" lvl="5"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90466" lvl="6"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2210" lvl="7"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3955" lvl="8"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cture containing table&#10;&#10;Description automatically generated">
            <a:extLst>
              <a:ext uri="{FF2B5EF4-FFF2-40B4-BE49-F238E27FC236}">
                <a16:creationId xmlns:a16="http://schemas.microsoft.com/office/drawing/2014/main" xmlns="" id="{971EAA84-E668-4BB4-B98C-1315B05956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55022"/>
            <a:ext cx="12192000" cy="6913022"/>
          </a:xfrm>
          <a:prstGeom prst="rect">
            <a:avLst/>
          </a:prstGeom>
        </p:spPr>
      </p:pic>
      <p:pic>
        <p:nvPicPr>
          <p:cNvPr id="12" name="Picture 11" descr="A picture containing green, sitting, sign, large&#10;&#10;Description automatically generated">
            <a:extLst>
              <a:ext uri="{FF2B5EF4-FFF2-40B4-BE49-F238E27FC236}">
                <a16:creationId xmlns:a16="http://schemas.microsoft.com/office/drawing/2014/main" xmlns="" id="{B4E6D7A9-34AA-40ED-B37D-FE7F2118753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540" t="3315" r="2540" b="3787"/>
          <a:stretch/>
        </p:blipFill>
        <p:spPr>
          <a:xfrm>
            <a:off x="362538" y="235527"/>
            <a:ext cx="11493519" cy="6414654"/>
          </a:xfrm>
          <a:prstGeom prst="rect">
            <a:avLst/>
          </a:prstGeom>
        </p:spPr>
      </p:pic>
      <p:sp>
        <p:nvSpPr>
          <p:cNvPr id="2" name="Title Placeholder 1">
            <a:extLst>
              <a:ext uri="{FF2B5EF4-FFF2-40B4-BE49-F238E27FC236}">
                <a16:creationId xmlns:a16="http://schemas.microsoft.com/office/drawing/2014/main" xmlns="" id="{DA4509E0-8D61-436B-8314-B7211364CD8D}"/>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50BDD46-7A00-4B83-99FD-37E4D8ADD53B}"/>
              </a:ext>
            </a:extLst>
          </p:cNvPr>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A4F4F3-710C-4608-B074-25DF945EE4D1}"/>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702D9F7-82AC-4C70-B439-F67D42610371}" type="datetimeFigureOut">
              <a:rPr lang="en-US" smtClean="0">
                <a:solidFill>
                  <a:prstClr val="black">
                    <a:tint val="75000"/>
                  </a:prstClr>
                </a:solidFill>
              </a:rPr>
              <a:pPr defTabSz="914400"/>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7EE471-5190-4C7B-A0B3-6C55BE861862}"/>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111D7D7-6F07-4626-A979-94C70687C569}"/>
              </a:ext>
            </a:extLst>
          </p:cNvPr>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572AEBB-A98D-413A-9C13-2F8B36392C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9280213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207"/>
            <a:ext cx="12189692" cy="6855701"/>
          </a:xfrm>
          <a:prstGeom prst="rect">
            <a:avLst/>
          </a:prstGeom>
          <a:noFill/>
          <a:ln w="9525">
            <a:noFill/>
          </a:ln>
        </p:spPr>
      </p:pic>
    </p:spTree>
    <p:extLst>
      <p:ext uri="{BB962C8B-B14F-4D97-AF65-F5344CB8AC3E}">
        <p14:creationId xmlns:p14="http://schemas.microsoft.com/office/powerpoint/2010/main" val="366488529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advClick="0" advTm="3000">
    <p:random/>
  </p:transition>
  <p:hf sldNum="0" hdr="0"/>
  <p:txStyles>
    <p:titleStyle>
      <a:lvl1pPr marL="0" lvl="0" indent="0" algn="ctr" defTabSz="1085100"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6383" lvl="0" indent="-406383" algn="l" defTabSz="1085100"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1661" lvl="1" indent="-339817" algn="l" defTabSz="1085100"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6017" lvl="2" indent="-270930" algn="l" defTabSz="10851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98797" lvl="3" indent="-271849" algn="l" defTabSz="10851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0656" lvl="4" indent="-270930" algn="l" defTabSz="10851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18441" lvl="5" indent="-165331" algn="l" defTabSz="10851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9061" lvl="6" indent="-165331" algn="l" defTabSz="10851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79690" lvl="7" indent="-165331" algn="l" defTabSz="10851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0300" lvl="8" indent="-165331" algn="l" defTabSz="10851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1242"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0631" lvl="1"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1242" lvl="2"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1881" lvl="3"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2506" lvl="4"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3117" lvl="5"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3753" lvl="6"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4378" lvl="7"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4999" lvl="8" indent="0" algn="l" defTabSz="661242"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1" y="2971840"/>
            <a:ext cx="3556000" cy="230697"/>
          </a:xfrm>
          <a:prstGeom prst="rect">
            <a:avLst/>
          </a:prstGeom>
          <a:noFill/>
        </p:spPr>
        <p:txBody>
          <a:bodyPr wrap="square" lIns="91122" tIns="45558" rIns="91122" bIns="45558" rtlCol="0">
            <a:spAutoFit/>
          </a:bodyPr>
          <a:lstStyle/>
          <a:p>
            <a:r>
              <a:rPr lang="zh-CN" altLang="en-US" sz="300" dirty="0">
                <a:solidFill>
                  <a:prstClr val="white"/>
                </a:solidFill>
                <a:latin typeface="inpin heiti" charset="-122"/>
                <a:ea typeface="inpin heiti" charset="-122"/>
                <a:sym typeface="+mn-ea"/>
              </a:rPr>
              <a:t>感谢您下载包图网平台上提供的</a:t>
            </a:r>
            <a:r>
              <a:rPr lang="en-US" altLang="zh-CN" sz="300" dirty="0">
                <a:solidFill>
                  <a:prstClr val="white"/>
                </a:solidFill>
                <a:latin typeface="inpin heiti" charset="-122"/>
                <a:ea typeface="inpin heiti" charset="-122"/>
                <a:sym typeface="+mn-ea"/>
              </a:rPr>
              <a:t>PPT</a:t>
            </a:r>
            <a:r>
              <a:rPr lang="zh-CN" altLang="en-US" sz="300" dirty="0">
                <a:solidFill>
                  <a:prstClr val="white"/>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inpin heiti" charset="-122"/>
                <a:ea typeface="inpin heiti" charset="-122"/>
                <a:sym typeface="+mn-ea"/>
              </a:rPr>
              <a:t>ibaotu.com</a:t>
            </a:r>
          </a:p>
        </p:txBody>
      </p:sp>
    </p:spTree>
    <p:extLst>
      <p:ext uri="{BB962C8B-B14F-4D97-AF65-F5344CB8AC3E}">
        <p14:creationId xmlns:p14="http://schemas.microsoft.com/office/powerpoint/2010/main" val="2880124793"/>
      </p:ext>
    </p:extLst>
  </p:cSld>
  <p:clrMap bg1="lt1" tx1="dk1" bg2="lt2" tx2="dk2" accent1="accent1" accent2="accent2" accent3="accent3" accent4="accent4" accent5="accent5" accent6="accent6" hlink="hlink" folHlink="folHlink"/>
  <p:sldLayoutIdLst>
    <p:sldLayoutId id="2147483734" r:id="rId1"/>
  </p:sldLayoutIdLst>
  <p:transition spd="slow" advClick="0" advTm="4000">
    <p:fade/>
  </p:transition>
  <p:txStyles>
    <p:titleStyle>
      <a:lvl1pPr algn="l" defTabSz="911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41" indent="-227841" algn="l" defTabSz="911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501" indent="-227841" algn="l" defTabSz="911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138" indent="-227841" algn="l" defTabSz="911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4794"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0455"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6120"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1776"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7435"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3093" indent="-227841" algn="l" defTabSz="911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1323" rtl="0" eaLnBrk="1" latinLnBrk="0" hangingPunct="1">
        <a:defRPr sz="1800" kern="1200">
          <a:solidFill>
            <a:schemeClr val="tx1"/>
          </a:solidFill>
          <a:latin typeface="+mn-lt"/>
          <a:ea typeface="+mn-ea"/>
          <a:cs typeface="+mn-cs"/>
        </a:defRPr>
      </a:lvl1pPr>
      <a:lvl2pPr marL="455661" algn="l" defTabSz="911323" rtl="0" eaLnBrk="1" latinLnBrk="0" hangingPunct="1">
        <a:defRPr sz="1800" kern="1200">
          <a:solidFill>
            <a:schemeClr val="tx1"/>
          </a:solidFill>
          <a:latin typeface="+mn-lt"/>
          <a:ea typeface="+mn-ea"/>
          <a:cs typeface="+mn-cs"/>
        </a:defRPr>
      </a:lvl2pPr>
      <a:lvl3pPr marL="911323" algn="l" defTabSz="911323" rtl="0" eaLnBrk="1" latinLnBrk="0" hangingPunct="1">
        <a:defRPr sz="1800" kern="1200">
          <a:solidFill>
            <a:schemeClr val="tx1"/>
          </a:solidFill>
          <a:latin typeface="+mn-lt"/>
          <a:ea typeface="+mn-ea"/>
          <a:cs typeface="+mn-cs"/>
        </a:defRPr>
      </a:lvl3pPr>
      <a:lvl4pPr marL="1366981" algn="l" defTabSz="911323" rtl="0" eaLnBrk="1" latinLnBrk="0" hangingPunct="1">
        <a:defRPr sz="1800" kern="1200">
          <a:solidFill>
            <a:schemeClr val="tx1"/>
          </a:solidFill>
          <a:latin typeface="+mn-lt"/>
          <a:ea typeface="+mn-ea"/>
          <a:cs typeface="+mn-cs"/>
        </a:defRPr>
      </a:lvl4pPr>
      <a:lvl5pPr marL="1822630" algn="l" defTabSz="911323" rtl="0" eaLnBrk="1" latinLnBrk="0" hangingPunct="1">
        <a:defRPr sz="1800" kern="1200">
          <a:solidFill>
            <a:schemeClr val="tx1"/>
          </a:solidFill>
          <a:latin typeface="+mn-lt"/>
          <a:ea typeface="+mn-ea"/>
          <a:cs typeface="+mn-cs"/>
        </a:defRPr>
      </a:lvl5pPr>
      <a:lvl6pPr marL="2278287" algn="l" defTabSz="911323" rtl="0" eaLnBrk="1" latinLnBrk="0" hangingPunct="1">
        <a:defRPr sz="1800" kern="1200">
          <a:solidFill>
            <a:schemeClr val="tx1"/>
          </a:solidFill>
          <a:latin typeface="+mn-lt"/>
          <a:ea typeface="+mn-ea"/>
          <a:cs typeface="+mn-cs"/>
        </a:defRPr>
      </a:lvl6pPr>
      <a:lvl7pPr marL="2733947" algn="l" defTabSz="911323" rtl="0" eaLnBrk="1" latinLnBrk="0" hangingPunct="1">
        <a:defRPr sz="1800" kern="1200">
          <a:solidFill>
            <a:schemeClr val="tx1"/>
          </a:solidFill>
          <a:latin typeface="+mn-lt"/>
          <a:ea typeface="+mn-ea"/>
          <a:cs typeface="+mn-cs"/>
        </a:defRPr>
      </a:lvl7pPr>
      <a:lvl8pPr marL="3189606" algn="l" defTabSz="911323" rtl="0" eaLnBrk="1" latinLnBrk="0" hangingPunct="1">
        <a:defRPr sz="1800" kern="1200">
          <a:solidFill>
            <a:schemeClr val="tx1"/>
          </a:solidFill>
          <a:latin typeface="+mn-lt"/>
          <a:ea typeface="+mn-ea"/>
          <a:cs typeface="+mn-cs"/>
        </a:defRPr>
      </a:lvl8pPr>
      <a:lvl9pPr marL="3645254" algn="l" defTabSz="9113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206"/>
            <a:ext cx="12189692" cy="6855701"/>
          </a:xfrm>
          <a:prstGeom prst="rect">
            <a:avLst/>
          </a:prstGeom>
          <a:noFill/>
          <a:ln w="9525">
            <a:noFill/>
          </a:ln>
        </p:spPr>
      </p:pic>
    </p:spTree>
    <p:extLst>
      <p:ext uri="{BB962C8B-B14F-4D97-AF65-F5344CB8AC3E}">
        <p14:creationId xmlns:p14="http://schemas.microsoft.com/office/powerpoint/2010/main" val="32385525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advClick="0" advTm="3000">
    <p:random/>
  </p:transition>
  <p:hf sldNum="0" hdr="0"/>
  <p:txStyles>
    <p:titleStyle>
      <a:lvl1pPr marL="0" lvl="0" indent="0" algn="ctr" defTabSz="1085154"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6407" lvl="0" indent="-406407" algn="l" defTabSz="1085154"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1706" lvl="1" indent="-339834" algn="l" defTabSz="1085154"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6085" lvl="2" indent="-270946" algn="l" defTabSz="1085154"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98898" lvl="3" indent="-271863" algn="l" defTabSz="108515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0779" lvl="4" indent="-270946" algn="l" defTabSz="108515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18533" lvl="5" indent="-165339" algn="l" defTabSz="108515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9171" lvl="6" indent="-165339" algn="l" defTabSz="108515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79816" lvl="7" indent="-165339" algn="l" defTabSz="108515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0440" lvl="8" indent="-165339" algn="l" defTabSz="1085154"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1276"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0647" lvl="1"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1276" lvl="2"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1931" lvl="3"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2574" lvl="4"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3201" lvl="5"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3854" lvl="6"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4495" lvl="7"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5133" lvl="8" indent="0" algn="l" defTabSz="661276"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3"/>
            <a:ext cx="5486400" cy="762000"/>
          </a:xfrm>
          <a:prstGeom prst="rect">
            <a:avLst/>
          </a:prstGeom>
        </p:spPr>
        <p:txBody>
          <a:bodyPr vert="horz" lIns="60762" tIns="30377" rIns="60762" bIns="303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55"/>
            <a:ext cx="5486400" cy="3017309"/>
          </a:xfrm>
          <a:prstGeom prst="rect">
            <a:avLst/>
          </a:prstGeom>
        </p:spPr>
        <p:txBody>
          <a:bodyPr vert="horz" lIns="60762" tIns="30377" rIns="60762" bIns="303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4"/>
            <a:ext cx="1422400" cy="243417"/>
          </a:xfrm>
          <a:prstGeom prst="rect">
            <a:avLst/>
          </a:prstGeom>
        </p:spPr>
        <p:txBody>
          <a:bodyPr vert="horz" lIns="60762" tIns="30377" rIns="60762" bIns="30377" rtlCol="0" anchor="ctr"/>
          <a:lstStyle>
            <a:lvl1pPr algn="l">
              <a:defRPr sz="800">
                <a:solidFill>
                  <a:schemeClr val="tx1">
                    <a:tint val="75000"/>
                  </a:schemeClr>
                </a:solidFill>
              </a:defRPr>
            </a:lvl1pPr>
          </a:lstStyle>
          <a:p>
            <a:pPr defTabSz="607570"/>
            <a:fld id="{1D8BD707-D9CF-40AE-B4C6-C98DA3205C09}" type="datetimeFigureOut">
              <a:rPr lang="en-US" smtClean="0">
                <a:solidFill>
                  <a:prstClr val="black">
                    <a:tint val="75000"/>
                  </a:prstClr>
                </a:solidFill>
              </a:rPr>
              <a:pPr defTabSz="607570"/>
              <a:t>10/13/2021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762" tIns="30377" rIns="60762" bIns="30377" rtlCol="0" anchor="ctr"/>
          <a:lstStyle>
            <a:lvl1pPr algn="ctr">
              <a:defRPr sz="800">
                <a:solidFill>
                  <a:schemeClr val="tx1">
                    <a:tint val="75000"/>
                  </a:schemeClr>
                </a:solidFill>
              </a:defRPr>
            </a:lvl1pPr>
          </a:lstStyle>
          <a:p>
            <a:pPr defTabSz="60757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762" tIns="30377" rIns="60762" bIns="30377" rtlCol="0" anchor="ctr"/>
          <a:lstStyle>
            <a:lvl1pPr algn="r">
              <a:defRPr sz="800">
                <a:solidFill>
                  <a:schemeClr val="tx1">
                    <a:tint val="75000"/>
                  </a:schemeClr>
                </a:solidFill>
              </a:defRPr>
            </a:lvl1pPr>
          </a:lstStyle>
          <a:p>
            <a:pPr defTabSz="607570"/>
            <a:fld id="{B6F15528-21DE-4FAA-801E-634DDDAF4B2B}" type="slidenum">
              <a:rPr lang="en-US" smtClean="0">
                <a:solidFill>
                  <a:prstClr val="black">
                    <a:tint val="75000"/>
                  </a:prstClr>
                </a:solidFill>
              </a:rPr>
              <a:pPr defTabSz="607570"/>
              <a:t>‹#›</a:t>
            </a:fld>
            <a:endParaRPr lang="en-US">
              <a:solidFill>
                <a:prstClr val="black">
                  <a:tint val="75000"/>
                </a:prstClr>
              </a:solidFill>
            </a:endParaRPr>
          </a:p>
        </p:txBody>
      </p:sp>
    </p:spTree>
    <p:extLst>
      <p:ext uri="{BB962C8B-B14F-4D97-AF65-F5344CB8AC3E}">
        <p14:creationId xmlns:p14="http://schemas.microsoft.com/office/powerpoint/2010/main" val="303665682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607570" rtl="0" eaLnBrk="1" latinLnBrk="0" hangingPunct="1">
        <a:spcBef>
          <a:spcPct val="0"/>
        </a:spcBef>
        <a:buNone/>
        <a:defRPr sz="2900" kern="1200">
          <a:solidFill>
            <a:schemeClr val="tx1"/>
          </a:solidFill>
          <a:latin typeface="+mj-lt"/>
          <a:ea typeface="+mj-ea"/>
          <a:cs typeface="+mj-cs"/>
        </a:defRPr>
      </a:lvl1pPr>
    </p:titleStyle>
    <p:bodyStyle>
      <a:lvl1pPr marL="227849" indent="-227849" algn="l" defTabSz="60757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3657" indent="-189864" algn="l" defTabSz="60757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59465" indent="-151885" algn="l" defTabSz="60757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3255" indent="-151885" algn="l" defTabSz="60757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7048" indent="-151885" algn="l" defTabSz="60757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0828" indent="-151885" algn="l" defTabSz="60757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4618" indent="-151885" algn="l" defTabSz="60757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78399" indent="-151885" algn="l" defTabSz="60757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2187" indent="-151885" algn="l" defTabSz="60757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7570" rtl="0" eaLnBrk="1" latinLnBrk="0" hangingPunct="1">
        <a:defRPr sz="1200" kern="1200">
          <a:solidFill>
            <a:schemeClr val="tx1"/>
          </a:solidFill>
          <a:latin typeface="+mn-lt"/>
          <a:ea typeface="+mn-ea"/>
          <a:cs typeface="+mn-cs"/>
        </a:defRPr>
      </a:lvl1pPr>
      <a:lvl2pPr marL="303775" algn="l" defTabSz="607570" rtl="0" eaLnBrk="1" latinLnBrk="0" hangingPunct="1">
        <a:defRPr sz="1200" kern="1200">
          <a:solidFill>
            <a:schemeClr val="tx1"/>
          </a:solidFill>
          <a:latin typeface="+mn-lt"/>
          <a:ea typeface="+mn-ea"/>
          <a:cs typeface="+mn-cs"/>
        </a:defRPr>
      </a:lvl2pPr>
      <a:lvl3pPr marL="607570" algn="l" defTabSz="607570" rtl="0" eaLnBrk="1" latinLnBrk="0" hangingPunct="1">
        <a:defRPr sz="1200" kern="1200">
          <a:solidFill>
            <a:schemeClr val="tx1"/>
          </a:solidFill>
          <a:latin typeface="+mn-lt"/>
          <a:ea typeface="+mn-ea"/>
          <a:cs typeface="+mn-cs"/>
        </a:defRPr>
      </a:lvl3pPr>
      <a:lvl4pPr marL="911369" algn="l" defTabSz="607570" rtl="0" eaLnBrk="1" latinLnBrk="0" hangingPunct="1">
        <a:defRPr sz="1200" kern="1200">
          <a:solidFill>
            <a:schemeClr val="tx1"/>
          </a:solidFill>
          <a:latin typeface="+mn-lt"/>
          <a:ea typeface="+mn-ea"/>
          <a:cs typeface="+mn-cs"/>
        </a:defRPr>
      </a:lvl4pPr>
      <a:lvl5pPr marL="1215148" algn="l" defTabSz="607570" rtl="0" eaLnBrk="1" latinLnBrk="0" hangingPunct="1">
        <a:defRPr sz="1200" kern="1200">
          <a:solidFill>
            <a:schemeClr val="tx1"/>
          </a:solidFill>
          <a:latin typeface="+mn-lt"/>
          <a:ea typeface="+mn-ea"/>
          <a:cs typeface="+mn-cs"/>
        </a:defRPr>
      </a:lvl5pPr>
      <a:lvl6pPr marL="1518938" algn="l" defTabSz="607570" rtl="0" eaLnBrk="1" latinLnBrk="0" hangingPunct="1">
        <a:defRPr sz="1200" kern="1200">
          <a:solidFill>
            <a:schemeClr val="tx1"/>
          </a:solidFill>
          <a:latin typeface="+mn-lt"/>
          <a:ea typeface="+mn-ea"/>
          <a:cs typeface="+mn-cs"/>
        </a:defRPr>
      </a:lvl6pPr>
      <a:lvl7pPr marL="1822720" algn="l" defTabSz="607570" rtl="0" eaLnBrk="1" latinLnBrk="0" hangingPunct="1">
        <a:defRPr sz="1200" kern="1200">
          <a:solidFill>
            <a:schemeClr val="tx1"/>
          </a:solidFill>
          <a:latin typeface="+mn-lt"/>
          <a:ea typeface="+mn-ea"/>
          <a:cs typeface="+mn-cs"/>
        </a:defRPr>
      </a:lvl7pPr>
      <a:lvl8pPr marL="2126507" algn="l" defTabSz="607570" rtl="0" eaLnBrk="1" latinLnBrk="0" hangingPunct="1">
        <a:defRPr sz="1200" kern="1200">
          <a:solidFill>
            <a:schemeClr val="tx1"/>
          </a:solidFill>
          <a:latin typeface="+mn-lt"/>
          <a:ea typeface="+mn-ea"/>
          <a:cs typeface="+mn-cs"/>
        </a:defRPr>
      </a:lvl8pPr>
      <a:lvl9pPr marL="2430300" algn="l" defTabSz="60757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1" y="2971838"/>
            <a:ext cx="3556000" cy="230713"/>
          </a:xfrm>
          <a:prstGeom prst="rect">
            <a:avLst/>
          </a:prstGeom>
          <a:noFill/>
        </p:spPr>
        <p:txBody>
          <a:bodyPr wrap="square" lIns="91138" tIns="45564" rIns="91138" bIns="45564" rtlCol="0">
            <a:spAutoFit/>
          </a:bodyPr>
          <a:lstStyle/>
          <a:p>
            <a:pPr defTabSz="455729"/>
            <a:r>
              <a:rPr lang="zh-CN" altLang="en-US" sz="300" dirty="0">
                <a:solidFill>
                  <a:prstClr val="white"/>
                </a:solidFill>
                <a:latin typeface="inpin heiti" charset="-122"/>
                <a:ea typeface="inpin heiti" charset="-122"/>
                <a:sym typeface="+mn-ea"/>
              </a:rPr>
              <a:t>感谢您下载包图网平台上提供的</a:t>
            </a:r>
            <a:r>
              <a:rPr lang="en-US" altLang="zh-CN" sz="300" dirty="0">
                <a:solidFill>
                  <a:prstClr val="white"/>
                </a:solidFill>
                <a:latin typeface="inpin heiti" charset="-122"/>
                <a:ea typeface="inpin heiti" charset="-122"/>
                <a:sym typeface="+mn-ea"/>
              </a:rPr>
              <a:t>PPT</a:t>
            </a:r>
            <a:r>
              <a:rPr lang="zh-CN" altLang="en-US" sz="300" dirty="0">
                <a:solidFill>
                  <a:prstClr val="white"/>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pPr defTabSz="455729"/>
            <a:r>
              <a:rPr lang="en-US" altLang="zh-CN" sz="600" dirty="0">
                <a:solidFill>
                  <a:prstClr val="white"/>
                </a:solidFill>
                <a:latin typeface="inpin heiti" charset="-122"/>
                <a:ea typeface="inpin heiti" charset="-122"/>
                <a:sym typeface="+mn-ea"/>
              </a:rPr>
              <a:t>ibaotu.com</a:t>
            </a:r>
          </a:p>
        </p:txBody>
      </p:sp>
    </p:spTree>
    <p:extLst>
      <p:ext uri="{BB962C8B-B14F-4D97-AF65-F5344CB8AC3E}">
        <p14:creationId xmlns:p14="http://schemas.microsoft.com/office/powerpoint/2010/main" val="3915143220"/>
      </p:ext>
    </p:extLst>
  </p:cSld>
  <p:clrMap bg1="lt1" tx1="dk1" bg2="lt2" tx2="dk2" accent1="accent1" accent2="accent2" accent3="accent3" accent4="accent4" accent5="accent5" accent6="accent6" hlink="hlink" folHlink="folHlink"/>
  <p:sldLayoutIdLst>
    <p:sldLayoutId id="2147483761" r:id="rId1"/>
  </p:sldLayoutIdLst>
  <p:transition spd="slow" advClick="0" advTm="4000">
    <p:fade/>
  </p:transition>
  <p:txStyles>
    <p:titleStyle>
      <a:lvl1pPr algn="l" defTabSz="9114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70" indent="-227870" algn="l" defTabSz="9114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604" indent="-227870" algn="l" defTabSz="91146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310" indent="-227870" algn="l" defTabSz="91146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035" indent="-227870" algn="l" defTabSz="9114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0763" indent="-227870" algn="l" defTabSz="9114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6498" indent="-227870" algn="l" defTabSz="9114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2220" indent="-227870" algn="l" defTabSz="9114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7951" indent="-227870" algn="l" defTabSz="9114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3680" indent="-227870" algn="l" defTabSz="9114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1461" rtl="0" eaLnBrk="1" latinLnBrk="0" hangingPunct="1">
        <a:defRPr sz="1800" kern="1200">
          <a:solidFill>
            <a:schemeClr val="tx1"/>
          </a:solidFill>
          <a:latin typeface="+mn-lt"/>
          <a:ea typeface="+mn-ea"/>
          <a:cs typeface="+mn-cs"/>
        </a:defRPr>
      </a:lvl1pPr>
      <a:lvl2pPr marL="455729" algn="l" defTabSz="911461" rtl="0" eaLnBrk="1" latinLnBrk="0" hangingPunct="1">
        <a:defRPr sz="1800" kern="1200">
          <a:solidFill>
            <a:schemeClr val="tx1"/>
          </a:solidFill>
          <a:latin typeface="+mn-lt"/>
          <a:ea typeface="+mn-ea"/>
          <a:cs typeface="+mn-cs"/>
        </a:defRPr>
      </a:lvl2pPr>
      <a:lvl3pPr marL="911461" algn="l" defTabSz="911461" rtl="0" eaLnBrk="1" latinLnBrk="0" hangingPunct="1">
        <a:defRPr sz="1800" kern="1200">
          <a:solidFill>
            <a:schemeClr val="tx1"/>
          </a:solidFill>
          <a:latin typeface="+mn-lt"/>
          <a:ea typeface="+mn-ea"/>
          <a:cs typeface="+mn-cs"/>
        </a:defRPr>
      </a:lvl3pPr>
      <a:lvl4pPr marL="1367186" algn="l" defTabSz="911461" rtl="0" eaLnBrk="1" latinLnBrk="0" hangingPunct="1">
        <a:defRPr sz="1800" kern="1200">
          <a:solidFill>
            <a:schemeClr val="tx1"/>
          </a:solidFill>
          <a:latin typeface="+mn-lt"/>
          <a:ea typeface="+mn-ea"/>
          <a:cs typeface="+mn-cs"/>
        </a:defRPr>
      </a:lvl4pPr>
      <a:lvl5pPr marL="1822899" algn="l" defTabSz="911461" rtl="0" eaLnBrk="1" latinLnBrk="0" hangingPunct="1">
        <a:defRPr sz="1800" kern="1200">
          <a:solidFill>
            <a:schemeClr val="tx1"/>
          </a:solidFill>
          <a:latin typeface="+mn-lt"/>
          <a:ea typeface="+mn-ea"/>
          <a:cs typeface="+mn-cs"/>
        </a:defRPr>
      </a:lvl5pPr>
      <a:lvl6pPr marL="2278629" algn="l" defTabSz="911461" rtl="0" eaLnBrk="1" latinLnBrk="0" hangingPunct="1">
        <a:defRPr sz="1800" kern="1200">
          <a:solidFill>
            <a:schemeClr val="tx1"/>
          </a:solidFill>
          <a:latin typeface="+mn-lt"/>
          <a:ea typeface="+mn-ea"/>
          <a:cs typeface="+mn-cs"/>
        </a:defRPr>
      </a:lvl6pPr>
      <a:lvl7pPr marL="2734360" algn="l" defTabSz="911461" rtl="0" eaLnBrk="1" latinLnBrk="0" hangingPunct="1">
        <a:defRPr sz="1800" kern="1200">
          <a:solidFill>
            <a:schemeClr val="tx1"/>
          </a:solidFill>
          <a:latin typeface="+mn-lt"/>
          <a:ea typeface="+mn-ea"/>
          <a:cs typeface="+mn-cs"/>
        </a:defRPr>
      </a:lvl7pPr>
      <a:lvl8pPr marL="3190084" algn="l" defTabSz="911461" rtl="0" eaLnBrk="1" latinLnBrk="0" hangingPunct="1">
        <a:defRPr sz="1800" kern="1200">
          <a:solidFill>
            <a:schemeClr val="tx1"/>
          </a:solidFill>
          <a:latin typeface="+mn-lt"/>
          <a:ea typeface="+mn-ea"/>
          <a:cs typeface="+mn-cs"/>
        </a:defRPr>
      </a:lvl8pPr>
      <a:lvl9pPr marL="3645803" algn="l" defTabSz="91146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8"/>
          <p:cNvPicPr preferRelativeResize="0"/>
          <p:nvPr/>
        </p:nvPicPr>
        <p:blipFill rotWithShape="1">
          <a:blip r:embed="rId6">
            <a:alphaModFix/>
          </a:blip>
          <a:srcRect/>
          <a:stretch/>
        </p:blipFill>
        <p:spPr>
          <a:xfrm>
            <a:off x="10882" y="0"/>
            <a:ext cx="1080000" cy="1080000"/>
          </a:xfrm>
          <a:prstGeom prst="rect">
            <a:avLst/>
          </a:prstGeom>
          <a:noFill/>
          <a:ln>
            <a:noFill/>
          </a:ln>
        </p:spPr>
      </p:pic>
    </p:spTree>
    <p:extLst>
      <p:ext uri="{BB962C8B-B14F-4D97-AF65-F5344CB8AC3E}">
        <p14:creationId xmlns:p14="http://schemas.microsoft.com/office/powerpoint/2010/main" val="502618785"/>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98"/>
            <a:ext cx="12189692" cy="6855701"/>
          </a:xfrm>
          <a:prstGeom prst="rect">
            <a:avLst/>
          </a:prstGeom>
          <a:noFill/>
          <a:ln w="9525">
            <a:noFill/>
          </a:ln>
        </p:spPr>
      </p:pic>
    </p:spTree>
    <p:extLst>
      <p:ext uri="{BB962C8B-B14F-4D97-AF65-F5344CB8AC3E}">
        <p14:creationId xmlns:p14="http://schemas.microsoft.com/office/powerpoint/2010/main" val="679095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advClick="0" advTm="3000">
    <p:random/>
  </p:transition>
  <p:hf sldNum="0" hdr="0"/>
  <p:txStyles>
    <p:titleStyle>
      <a:lvl1pPr marL="0" lvl="0" indent="0" algn="ctr" defTabSz="1085370"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6489" lvl="0" indent="-406489" algn="l" defTabSz="1085370"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1883" lvl="1" indent="-339902" algn="l" defTabSz="1085370"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6360" lvl="2" indent="-270999" algn="l" defTabSz="108537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899277" lvl="3" indent="-271917" algn="l" defTabSz="108537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1270" lvl="4" indent="-270999" algn="l" defTabSz="108537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18900" lvl="5" indent="-165371" algn="l" defTabSz="108537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9603" lvl="6" indent="-165371" algn="l" defTabSz="108537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0314" lvl="7" indent="-165371" algn="l" defTabSz="108537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1006" lvl="8" indent="-165371" algn="l" defTabSz="108537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1410"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0713" lvl="1"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1410" lvl="2"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2132" lvl="3"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2840" lvl="4"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3536" lvl="5"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4250" lvl="6"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4961" lvl="7"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5668" lvl="8" indent="0" algn="l" defTabSz="66141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2.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105.xml"/><Relationship Id="rId6" Type="http://schemas.openxmlformats.org/officeDocument/2006/relationships/image" Target="../media/image60.png"/><Relationship Id="rId5" Type="http://schemas.openxmlformats.org/officeDocument/2006/relationships/image" Target="../media/image48.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61.xml"/><Relationship Id="rId5" Type="http://schemas.openxmlformats.org/officeDocument/2006/relationships/image" Target="../media/image62.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5.xml"/><Relationship Id="rId1" Type="http://schemas.openxmlformats.org/officeDocument/2006/relationships/tags" Target="../tags/tag2.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123.xml"/><Relationship Id="rId6" Type="http://schemas.openxmlformats.org/officeDocument/2006/relationships/image" Target="../media/image60.png"/><Relationship Id="rId5" Type="http://schemas.openxmlformats.org/officeDocument/2006/relationships/image" Target="../media/image36.sv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61.xml"/><Relationship Id="rId5" Type="http://schemas.openxmlformats.org/officeDocument/2006/relationships/image" Target="../media/image62.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39.xml"/><Relationship Id="rId5" Type="http://schemas.openxmlformats.org/officeDocument/2006/relationships/image" Target="../media/image51.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8.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146.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68.png"/><Relationship Id="rId9"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76.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52.xml"/><Relationship Id="rId6" Type="http://schemas.openxmlformats.org/officeDocument/2006/relationships/image" Target="../media/image74.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88.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00.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9242" y="4610"/>
            <a:ext cx="12172389" cy="6847659"/>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40302" y="814611"/>
            <a:ext cx="11616372" cy="11526127"/>
          </a:xfrm>
          <a:prstGeom prst="rect">
            <a:avLst/>
          </a:prstGeom>
          <a:noFill/>
          <a:ln w="9525">
            <a:noFill/>
          </a:ln>
        </p:spPr>
      </p:pic>
      <p:sp>
        <p:nvSpPr>
          <p:cNvPr id="2055" name="文本框 2054"/>
          <p:cNvSpPr txBox="1"/>
          <p:nvPr/>
        </p:nvSpPr>
        <p:spPr>
          <a:xfrm>
            <a:off x="3897888" y="4928993"/>
            <a:ext cx="4918790" cy="867211"/>
          </a:xfrm>
          <a:prstGeom prst="rect">
            <a:avLst/>
          </a:prstGeom>
          <a:noFill/>
          <a:ln w="9525">
            <a:noFill/>
          </a:ln>
        </p:spPr>
        <p:txBody>
          <a:bodyPr lIns="66132" tIns="33066" rIns="66132" bIns="33066">
            <a:spAutoFit/>
          </a:bodyPr>
          <a:lstStyle/>
          <a:p>
            <a:pPr algn="ctr" defTabSz="1085044" fontAlgn="base">
              <a:spcBef>
                <a:spcPct val="50000"/>
              </a:spcBef>
              <a:spcAft>
                <a:spcPct val="0"/>
              </a:spcAft>
            </a:pPr>
            <a:r>
              <a:rPr lang="vi-VN" altLang="zh-CN" sz="5200" dirty="0">
                <a:gradFill>
                  <a:gsLst>
                    <a:gs pos="0">
                      <a:srgbClr val="7B32B2"/>
                    </a:gs>
                    <a:gs pos="100000">
                      <a:srgbClr val="401A5D"/>
                    </a:gs>
                  </a:gsLst>
                  <a:lin scaled="0"/>
                </a:gradFill>
                <a:latin typeface="Times New Roman" panose="02020603050405020304" pitchFamily="18" charset="0"/>
                <a:ea typeface="黑体" panose="02010609060101010101" pitchFamily="2" charset="-122"/>
                <a:cs typeface="Times New Roman" panose="02020603050405020304" pitchFamily="18" charset="0"/>
              </a:rPr>
              <a:t>CHỊ EM TÔI</a:t>
            </a:r>
            <a:endParaRPr lang="en-US" altLang="zh-CN" sz="5200" dirty="0">
              <a:gradFill>
                <a:gsLst>
                  <a:gs pos="0">
                    <a:srgbClr val="7B32B2"/>
                  </a:gs>
                  <a:gs pos="100000">
                    <a:srgbClr val="401A5D"/>
                  </a:gs>
                </a:gsLst>
                <a:lin scaled="0"/>
              </a:gra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2056" name="文本框 2055"/>
          <p:cNvSpPr txBox="1"/>
          <p:nvPr/>
        </p:nvSpPr>
        <p:spPr>
          <a:xfrm>
            <a:off x="3453359" y="3742367"/>
            <a:ext cx="5807955" cy="867677"/>
          </a:xfrm>
          <a:prstGeom prst="rect">
            <a:avLst/>
          </a:prstGeom>
          <a:noFill/>
          <a:ln w="9525">
            <a:noFill/>
          </a:ln>
        </p:spPr>
        <p:txBody>
          <a:bodyPr wrap="square" lIns="66132" tIns="33066" rIns="66132" bIns="33066">
            <a:spAutoFit/>
          </a:bodyPr>
          <a:lstStyle/>
          <a:p>
            <a:pPr algn="ctr" defTabSz="1085044" fontAlgn="base">
              <a:spcBef>
                <a:spcPct val="50000"/>
              </a:spcBef>
              <a:spcAft>
                <a:spcPct val="0"/>
              </a:spcAft>
            </a:pPr>
            <a:r>
              <a:rPr lang="vi-VN" altLang="zh-CN" sz="52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TẬP ĐỌC 4</a:t>
            </a:r>
            <a:endParaRPr lang="en-US" altLang="zh-CN" sz="52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602170" y="353873"/>
            <a:ext cx="2242525" cy="746808"/>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92317" y="302229"/>
            <a:ext cx="2512459" cy="1165021"/>
          </a:xfrm>
          <a:prstGeom prst="rect">
            <a:avLst/>
          </a:prstGeom>
          <a:noFill/>
          <a:ln w="9525">
            <a:noFill/>
          </a:ln>
        </p:spPr>
      </p:pic>
    </p:spTree>
    <p:extLst>
      <p:ext uri="{BB962C8B-B14F-4D97-AF65-F5344CB8AC3E}">
        <p14:creationId xmlns:p14="http://schemas.microsoft.com/office/powerpoint/2010/main" val="3854360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rot="10800000" flipV="1">
            <a:off x="2617076" y="832845"/>
            <a:ext cx="9574924" cy="5632311"/>
          </a:xfrm>
          <a:prstGeom prst="rect">
            <a:avLst/>
          </a:prstGeom>
          <a:noFill/>
        </p:spPr>
        <p:txBody>
          <a:bodyPr wrap="square" lIns="91128" tIns="45562" rIns="91128" bIns="45562" rtlCol="0">
            <a:spAutoFit/>
          </a:bodyPr>
          <a:lstStyle/>
          <a:p>
            <a:pPr marL="455683" indent="-455683">
              <a:buFont typeface="Arial" pitchFamily="34" charset="0"/>
              <a:buChar char="•"/>
            </a:pPr>
            <a:r>
              <a:rPr lang="vi-VN" sz="4000" dirty="0">
                <a:latin typeface="Times New Roman" pitchFamily="18" charset="0"/>
                <a:cs typeface="Times New Roman" pitchFamily="18" charset="0"/>
              </a:rPr>
              <a:t>Tặc lưỡi : Bậc lưỡi thành tiếng để tỏ ý bỏ qua, dù còn phân vân, áy náy.</a:t>
            </a:r>
          </a:p>
          <a:p>
            <a:pPr marL="455683" indent="-455683">
              <a:buFont typeface="Arial" pitchFamily="34" charset="0"/>
              <a:buChar char="•"/>
            </a:pPr>
            <a:r>
              <a:rPr lang="vi-VN" sz="4000" dirty="0">
                <a:latin typeface="Times New Roman" pitchFamily="18" charset="0"/>
                <a:cs typeface="Times New Roman" pitchFamily="18" charset="0"/>
              </a:rPr>
              <a:t>Yên vị: Ngồi yên vào chỗ</a:t>
            </a:r>
          </a:p>
          <a:p>
            <a:pPr marL="455683" indent="-455683">
              <a:buFont typeface="Arial" pitchFamily="34" charset="0"/>
              <a:buChar char="•"/>
            </a:pPr>
            <a:r>
              <a:rPr lang="vi-VN" sz="4000" dirty="0">
                <a:latin typeface="Times New Roman" pitchFamily="18" charset="0"/>
                <a:cs typeface="Times New Roman" pitchFamily="18" charset="0"/>
              </a:rPr>
              <a:t>Giả bộ: Giả vờ</a:t>
            </a:r>
          </a:p>
          <a:p>
            <a:pPr marL="455683" indent="-455683">
              <a:buFont typeface="Arial" pitchFamily="34" charset="0"/>
              <a:buChar char="•"/>
            </a:pPr>
            <a:r>
              <a:rPr lang="vi-VN" sz="4000" dirty="0">
                <a:latin typeface="Times New Roman" pitchFamily="18" charset="0"/>
                <a:cs typeface="Times New Roman" pitchFamily="18" charset="0"/>
              </a:rPr>
              <a:t>Im như phỗng : Không động cựa hoặc nói năng gì, như một bức tượng</a:t>
            </a:r>
          </a:p>
          <a:p>
            <a:pPr marL="455683" indent="-455683">
              <a:buFont typeface="Arial" pitchFamily="34" charset="0"/>
              <a:buChar char="•"/>
            </a:pPr>
            <a:r>
              <a:rPr lang="vi-VN" sz="4000" dirty="0">
                <a:latin typeface="Times New Roman" pitchFamily="18" charset="0"/>
                <a:cs typeface="Times New Roman" pitchFamily="18" charset="0"/>
              </a:rPr>
              <a:t>Cuồng phong: Gió to, bão. Nghĩa trong bài: Cơn giận</a:t>
            </a:r>
          </a:p>
          <a:p>
            <a:pPr marL="455683" indent="-455683">
              <a:buFont typeface="Arial" pitchFamily="34" charset="0"/>
              <a:buChar char="•"/>
            </a:pPr>
            <a:r>
              <a:rPr lang="vi-VN" sz="4000" dirty="0">
                <a:latin typeface="Times New Roman" pitchFamily="18" charset="0"/>
                <a:cs typeface="Times New Roman" pitchFamily="18" charset="0"/>
              </a:rPr>
              <a:t>Ráng (tiếng Nam Bộ ) : Cố gắng</a:t>
            </a:r>
            <a:endParaRPr lang="en-US" sz="4000" dirty="0">
              <a:latin typeface="Times New Roman" pitchFamily="18" charset="0"/>
              <a:cs typeface="Times New Roman" pitchFamily="18" charset="0"/>
            </a:endParaRPr>
          </a:p>
        </p:txBody>
      </p:sp>
      <p:pic>
        <p:nvPicPr>
          <p:cNvPr id="5" name="5"/>
          <p:cNvPicPr>
            <a:picLocks noChangeAspect="1"/>
          </p:cNvPicPr>
          <p:nvPr/>
        </p:nvPicPr>
        <p:blipFill rotWithShape="1">
          <a:blip r:embed="rId3">
            <a:extLst>
              <a:ext uri="{28A0092B-C50C-407E-A947-70E740481C1C}">
                <a14:useLocalDpi xmlns:a14="http://schemas.microsoft.com/office/drawing/2010/main" val="0"/>
              </a:ext>
            </a:extLst>
          </a:blip>
          <a:srcRect l="65883" t="10249" r="3176" b="29935"/>
          <a:stretch/>
        </p:blipFill>
        <p:spPr>
          <a:xfrm>
            <a:off x="-212188" y="141902"/>
            <a:ext cx="3113041" cy="3385283"/>
          </a:xfrm>
          <a:prstGeom prst="rect">
            <a:avLst/>
          </a:prstGeom>
        </p:spPr>
      </p:pic>
      <p:sp>
        <p:nvSpPr>
          <p:cNvPr id="6" name="TextBox 5"/>
          <p:cNvSpPr txBox="1"/>
          <p:nvPr/>
        </p:nvSpPr>
        <p:spPr>
          <a:xfrm>
            <a:off x="477285" y="977464"/>
            <a:ext cx="1734207" cy="2308324"/>
          </a:xfrm>
          <a:prstGeom prst="rect">
            <a:avLst/>
          </a:prstGeom>
          <a:noFill/>
        </p:spPr>
        <p:txBody>
          <a:bodyPr wrap="square" lIns="91128" tIns="45562" rIns="91128" bIns="45562" rtlCol="0">
            <a:spAutoFit/>
          </a:bodyPr>
          <a:lstStyle/>
          <a:p>
            <a:pPr algn="ctr"/>
            <a:r>
              <a:rPr lang="vi-VN" sz="4800" b="1" dirty="0">
                <a:solidFill>
                  <a:srgbClr val="00B050"/>
                </a:solidFill>
                <a:latin typeface="+mj-lt"/>
              </a:rPr>
              <a:t>Giải nghĩa từ</a:t>
            </a:r>
            <a:endParaRPr lang="en-US" sz="4800" b="1" dirty="0">
              <a:solidFill>
                <a:srgbClr val="00B050"/>
              </a:solidFill>
              <a:latin typeface="+mj-lt"/>
            </a:endParaRPr>
          </a:p>
        </p:txBody>
      </p:sp>
    </p:spTree>
    <p:extLst>
      <p:ext uri="{BB962C8B-B14F-4D97-AF65-F5344CB8AC3E}">
        <p14:creationId xmlns:p14="http://schemas.microsoft.com/office/powerpoint/2010/main" val="22863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6" presetClass="emph" presetSubtype="0" fill="hold" nodeType="withEffect">
                                  <p:stCondLst>
                                    <p:cond delay="100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27905" y="461880"/>
            <a:ext cx="10736293" cy="5934242"/>
          </a:xfrm>
          <a:prstGeom prst="rect">
            <a:avLst/>
          </a:prstGeom>
        </p:spPr>
      </p:pic>
      <p:sp>
        <p:nvSpPr>
          <p:cNvPr id="3" name="TextBox 3"/>
          <p:cNvSpPr txBox="1"/>
          <p:nvPr/>
        </p:nvSpPr>
        <p:spPr>
          <a:xfrm>
            <a:off x="3260638" y="629698"/>
            <a:ext cx="5986047" cy="869950"/>
          </a:xfrm>
          <a:prstGeom prst="rect">
            <a:avLst/>
          </a:prstGeom>
        </p:spPr>
        <p:txBody>
          <a:bodyPr lIns="0" tIns="0" rIns="0" bIns="0" rtlCol="0" anchor="t">
            <a:spAutoFit/>
          </a:bodyPr>
          <a:lstStyle/>
          <a:p>
            <a:pPr algn="ctr" defTabSz="607510">
              <a:lnSpc>
                <a:spcPts val="6595"/>
              </a:lnSpc>
            </a:pPr>
            <a:r>
              <a:rPr lang="vi-VN" sz="6000" b="1" dirty="0">
                <a:solidFill>
                  <a:srgbClr val="CD4343"/>
                </a:solidFill>
                <a:latin typeface="Lazydog"/>
              </a:rPr>
              <a:t>Cách đọc bài</a:t>
            </a:r>
            <a:endParaRPr lang="en-US" sz="6000" b="1" dirty="0">
              <a:solidFill>
                <a:srgbClr val="CD4343"/>
              </a:solidFill>
              <a:latin typeface="Lazydog"/>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74422" y="33985"/>
            <a:ext cx="1717578" cy="164887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14871">
            <a:off x="183262" y="524610"/>
            <a:ext cx="2463654" cy="797328"/>
          </a:xfrm>
          <a:prstGeom prst="rect">
            <a:avLst/>
          </a:prstGeom>
        </p:spPr>
      </p:pic>
      <p:sp>
        <p:nvSpPr>
          <p:cNvPr id="6" name="Text Box 10"/>
          <p:cNvSpPr txBox="1">
            <a:spLocks noChangeArrowheads="1"/>
          </p:cNvSpPr>
          <p:nvPr/>
        </p:nvSpPr>
        <p:spPr bwMode="auto">
          <a:xfrm>
            <a:off x="1290408" y="1508047"/>
            <a:ext cx="9381067" cy="230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32" tIns="45515" rIns="91032" bIns="4551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defTabSz="911461" eaLnBrk="1" hangingPunct="1"/>
            <a:r>
              <a:rPr lang="en-US" altLang="en-US" sz="3600" b="1" kern="0" dirty="0">
                <a:solidFill>
                  <a:srgbClr val="000000"/>
                </a:solidFill>
              </a:rPr>
              <a:t>* </a:t>
            </a:r>
            <a:r>
              <a:rPr lang="en-US" altLang="en-US" sz="3600" b="1" kern="0" dirty="0" err="1">
                <a:solidFill>
                  <a:srgbClr val="000000"/>
                </a:solidFill>
              </a:rPr>
              <a:t>Chú</a:t>
            </a:r>
            <a:r>
              <a:rPr lang="en-US" altLang="en-US" sz="3600" b="1" kern="0" dirty="0">
                <a:solidFill>
                  <a:srgbClr val="000000"/>
                </a:solidFill>
              </a:rPr>
              <a:t> ý : </a:t>
            </a:r>
            <a:r>
              <a:rPr lang="en-US" altLang="en-US" sz="3600" b="1" kern="0" dirty="0" err="1">
                <a:solidFill>
                  <a:srgbClr val="000000"/>
                </a:solidFill>
              </a:rPr>
              <a:t>Đọc</a:t>
            </a:r>
            <a:r>
              <a:rPr lang="en-US" altLang="en-US" sz="3600" b="1" kern="0" dirty="0">
                <a:solidFill>
                  <a:srgbClr val="000000"/>
                </a:solidFill>
              </a:rPr>
              <a:t> </a:t>
            </a:r>
            <a:r>
              <a:rPr lang="en-US" altLang="en-US" sz="3600" b="1" kern="0" dirty="0" err="1">
                <a:solidFill>
                  <a:srgbClr val="000000"/>
                </a:solidFill>
              </a:rPr>
              <a:t>toàn</a:t>
            </a:r>
            <a:r>
              <a:rPr lang="en-US" altLang="en-US" sz="3600" b="1" kern="0" dirty="0">
                <a:solidFill>
                  <a:srgbClr val="000000"/>
                </a:solidFill>
              </a:rPr>
              <a:t> </a:t>
            </a:r>
            <a:r>
              <a:rPr lang="en-US" altLang="en-US" sz="3600" b="1" kern="0" dirty="0" err="1">
                <a:solidFill>
                  <a:srgbClr val="000000"/>
                </a:solidFill>
              </a:rPr>
              <a:t>bài</a:t>
            </a:r>
            <a:r>
              <a:rPr lang="en-US" altLang="en-US" sz="3600" b="1" kern="0" dirty="0">
                <a:solidFill>
                  <a:srgbClr val="000000"/>
                </a:solidFill>
              </a:rPr>
              <a:t> </a:t>
            </a:r>
            <a:r>
              <a:rPr lang="en-US" altLang="en-US" sz="3600" b="1" kern="0" dirty="0" err="1">
                <a:solidFill>
                  <a:srgbClr val="000000"/>
                </a:solidFill>
              </a:rPr>
              <a:t>với</a:t>
            </a:r>
            <a:r>
              <a:rPr lang="en-US" altLang="en-US" sz="3600" b="1" kern="0" dirty="0">
                <a:solidFill>
                  <a:srgbClr val="000000"/>
                </a:solidFill>
              </a:rPr>
              <a:t> </a:t>
            </a:r>
            <a:r>
              <a:rPr lang="en-US" altLang="en-US" sz="3600" b="1" kern="0" dirty="0" err="1">
                <a:solidFill>
                  <a:srgbClr val="000000"/>
                </a:solidFill>
              </a:rPr>
              <a:t>giọng</a:t>
            </a:r>
            <a:r>
              <a:rPr lang="en-US" altLang="en-US" sz="3600" b="1" kern="0" dirty="0">
                <a:solidFill>
                  <a:srgbClr val="000000"/>
                </a:solidFill>
              </a:rPr>
              <a:t> </a:t>
            </a:r>
            <a:r>
              <a:rPr lang="en-US" altLang="en-US" sz="3600" b="1" kern="0" dirty="0" err="1">
                <a:solidFill>
                  <a:srgbClr val="000000"/>
                </a:solidFill>
              </a:rPr>
              <a:t>đọc</a:t>
            </a:r>
            <a:r>
              <a:rPr lang="en-US" altLang="en-US" sz="3600" b="1" kern="0" dirty="0">
                <a:solidFill>
                  <a:srgbClr val="000000"/>
                </a:solidFill>
              </a:rPr>
              <a:t> </a:t>
            </a:r>
            <a:r>
              <a:rPr lang="en-US" altLang="en-US" sz="3600" b="1" kern="0" dirty="0" err="1">
                <a:solidFill>
                  <a:srgbClr val="000000"/>
                </a:solidFill>
              </a:rPr>
              <a:t>nhẹ</a:t>
            </a:r>
            <a:r>
              <a:rPr lang="en-US" altLang="en-US" sz="3600" b="1" kern="0" dirty="0">
                <a:solidFill>
                  <a:srgbClr val="000000"/>
                </a:solidFill>
              </a:rPr>
              <a:t> </a:t>
            </a:r>
            <a:r>
              <a:rPr lang="en-US" altLang="en-US" sz="3600" b="1" kern="0" dirty="0" err="1">
                <a:solidFill>
                  <a:srgbClr val="000000"/>
                </a:solidFill>
              </a:rPr>
              <a:t>nhàng</a:t>
            </a:r>
            <a:r>
              <a:rPr lang="en-US" altLang="en-US" sz="3600" b="1" kern="0" dirty="0">
                <a:solidFill>
                  <a:srgbClr val="000000"/>
                </a:solidFill>
              </a:rPr>
              <a:t>, </a:t>
            </a:r>
            <a:r>
              <a:rPr lang="en-US" altLang="en-US" sz="3600" b="1" kern="0" dirty="0" err="1">
                <a:solidFill>
                  <a:srgbClr val="000000"/>
                </a:solidFill>
              </a:rPr>
              <a:t>hóm</a:t>
            </a:r>
            <a:r>
              <a:rPr lang="en-US" altLang="en-US" sz="3600" b="1" kern="0" dirty="0">
                <a:solidFill>
                  <a:srgbClr val="000000"/>
                </a:solidFill>
              </a:rPr>
              <a:t> </a:t>
            </a:r>
            <a:r>
              <a:rPr lang="en-US" altLang="en-US" sz="3600" b="1" kern="0" dirty="0" err="1">
                <a:solidFill>
                  <a:srgbClr val="000000"/>
                </a:solidFill>
              </a:rPr>
              <a:t>hỉnh</a:t>
            </a:r>
            <a:r>
              <a:rPr lang="en-US" altLang="en-US" sz="3600" b="1" kern="0" dirty="0">
                <a:solidFill>
                  <a:srgbClr val="000000"/>
                </a:solidFill>
              </a:rPr>
              <a:t>, </a:t>
            </a:r>
            <a:r>
              <a:rPr lang="en-US" altLang="en-US" sz="3600" b="1" kern="0" dirty="0" err="1">
                <a:solidFill>
                  <a:srgbClr val="000000"/>
                </a:solidFill>
              </a:rPr>
              <a:t>nhấn</a:t>
            </a:r>
            <a:r>
              <a:rPr lang="en-US" altLang="en-US" sz="3600" b="1" kern="0" dirty="0">
                <a:solidFill>
                  <a:srgbClr val="000000"/>
                </a:solidFill>
              </a:rPr>
              <a:t> </a:t>
            </a:r>
            <a:r>
              <a:rPr lang="en-US" altLang="en-US" sz="3600" b="1" kern="0" dirty="0" err="1">
                <a:solidFill>
                  <a:srgbClr val="000000"/>
                </a:solidFill>
              </a:rPr>
              <a:t>giọng</a:t>
            </a:r>
            <a:r>
              <a:rPr lang="en-US" altLang="en-US" sz="3600" b="1" kern="0" dirty="0">
                <a:solidFill>
                  <a:srgbClr val="000000"/>
                </a:solidFill>
              </a:rPr>
              <a:t> </a:t>
            </a:r>
            <a:r>
              <a:rPr lang="en-US" altLang="en-US" sz="3600" b="1" kern="0" dirty="0" err="1">
                <a:solidFill>
                  <a:srgbClr val="000000"/>
                </a:solidFill>
              </a:rPr>
              <a:t>những</a:t>
            </a:r>
            <a:r>
              <a:rPr lang="en-US" altLang="en-US" sz="3600" b="1" kern="0" dirty="0">
                <a:solidFill>
                  <a:srgbClr val="000000"/>
                </a:solidFill>
              </a:rPr>
              <a:t> </a:t>
            </a:r>
            <a:r>
              <a:rPr lang="en-US" altLang="en-US" sz="3600" b="1" kern="0" dirty="0" err="1">
                <a:solidFill>
                  <a:srgbClr val="000000"/>
                </a:solidFill>
              </a:rPr>
              <a:t>từ</a:t>
            </a:r>
            <a:r>
              <a:rPr lang="en-US" altLang="en-US" sz="3600" b="1" kern="0" dirty="0">
                <a:solidFill>
                  <a:srgbClr val="000000"/>
                </a:solidFill>
              </a:rPr>
              <a:t> </a:t>
            </a:r>
            <a:r>
              <a:rPr lang="en-US" altLang="en-US" sz="3600" b="1" kern="0" dirty="0" err="1">
                <a:solidFill>
                  <a:srgbClr val="000000"/>
                </a:solidFill>
              </a:rPr>
              <a:t>gợi</a:t>
            </a:r>
            <a:r>
              <a:rPr lang="en-US" altLang="en-US" sz="3600" b="1" kern="0" dirty="0">
                <a:solidFill>
                  <a:srgbClr val="000000"/>
                </a:solidFill>
              </a:rPr>
              <a:t> </a:t>
            </a:r>
            <a:r>
              <a:rPr lang="en-US" altLang="en-US" sz="3600" b="1" kern="0" dirty="0" err="1">
                <a:solidFill>
                  <a:srgbClr val="000000"/>
                </a:solidFill>
              </a:rPr>
              <a:t>tả</a:t>
            </a:r>
            <a:r>
              <a:rPr lang="en-US" altLang="en-US" sz="3600" b="1" kern="0" dirty="0">
                <a:solidFill>
                  <a:srgbClr val="000000"/>
                </a:solidFill>
              </a:rPr>
              <a:t>, </a:t>
            </a:r>
            <a:r>
              <a:rPr lang="en-US" altLang="en-US" sz="3600" b="1" kern="0" dirty="0" err="1">
                <a:solidFill>
                  <a:srgbClr val="000000"/>
                </a:solidFill>
              </a:rPr>
              <a:t>gợi</a:t>
            </a:r>
            <a:r>
              <a:rPr lang="en-US" altLang="en-US" sz="3600" b="1" kern="0" dirty="0">
                <a:solidFill>
                  <a:srgbClr val="000000"/>
                </a:solidFill>
              </a:rPr>
              <a:t> </a:t>
            </a:r>
            <a:r>
              <a:rPr lang="en-US" altLang="en-US" sz="3600" b="1" kern="0" dirty="0" err="1">
                <a:solidFill>
                  <a:srgbClr val="000000"/>
                </a:solidFill>
              </a:rPr>
              <a:t>cảm</a:t>
            </a:r>
            <a:r>
              <a:rPr lang="en-US" altLang="en-US" sz="3600" b="1" kern="0" dirty="0">
                <a:solidFill>
                  <a:srgbClr val="000000"/>
                </a:solidFill>
              </a:rPr>
              <a:t>. (</a:t>
            </a:r>
            <a:r>
              <a:rPr lang="en-US" altLang="en-US" sz="3600" b="1" kern="0" dirty="0" err="1">
                <a:solidFill>
                  <a:srgbClr val="000000"/>
                </a:solidFill>
              </a:rPr>
              <a:t>tặc</a:t>
            </a:r>
            <a:r>
              <a:rPr lang="en-US" altLang="en-US" sz="3600" b="1" kern="0" dirty="0">
                <a:solidFill>
                  <a:srgbClr val="000000"/>
                </a:solidFill>
              </a:rPr>
              <a:t> </a:t>
            </a:r>
            <a:r>
              <a:rPr lang="en-US" altLang="en-US" sz="3600" b="1" kern="0" dirty="0" err="1">
                <a:solidFill>
                  <a:srgbClr val="000000"/>
                </a:solidFill>
              </a:rPr>
              <a:t>lưỡi</a:t>
            </a:r>
            <a:r>
              <a:rPr lang="en-US" altLang="en-US" sz="3600" b="1" kern="0" dirty="0">
                <a:solidFill>
                  <a:srgbClr val="000000"/>
                </a:solidFill>
              </a:rPr>
              <a:t>, </a:t>
            </a:r>
            <a:r>
              <a:rPr lang="en-US" altLang="en-US" sz="3600" b="1" kern="0" dirty="0" err="1">
                <a:solidFill>
                  <a:srgbClr val="000000"/>
                </a:solidFill>
              </a:rPr>
              <a:t>ngạc</a:t>
            </a:r>
            <a:r>
              <a:rPr lang="en-US" altLang="en-US" sz="3600" b="1" kern="0" dirty="0">
                <a:solidFill>
                  <a:srgbClr val="000000"/>
                </a:solidFill>
              </a:rPr>
              <a:t> </a:t>
            </a:r>
            <a:r>
              <a:rPr lang="en-US" altLang="en-US" sz="3600" b="1" kern="0" dirty="0" err="1">
                <a:solidFill>
                  <a:srgbClr val="000000"/>
                </a:solidFill>
              </a:rPr>
              <a:t>nhiên</a:t>
            </a:r>
            <a:r>
              <a:rPr lang="en-US" altLang="en-US" sz="3600" b="1" kern="0" dirty="0">
                <a:solidFill>
                  <a:srgbClr val="000000"/>
                </a:solidFill>
              </a:rPr>
              <a:t>, </a:t>
            </a:r>
            <a:r>
              <a:rPr lang="en-US" altLang="en-US" sz="3600" b="1" kern="0" dirty="0" err="1">
                <a:solidFill>
                  <a:srgbClr val="000000"/>
                </a:solidFill>
              </a:rPr>
              <a:t>giận</a:t>
            </a:r>
            <a:r>
              <a:rPr lang="en-US" altLang="en-US" sz="3600" b="1" kern="0" dirty="0">
                <a:solidFill>
                  <a:srgbClr val="000000"/>
                </a:solidFill>
              </a:rPr>
              <a:t> </a:t>
            </a:r>
            <a:r>
              <a:rPr lang="en-US" altLang="en-US" sz="3600" b="1" kern="0" dirty="0" err="1">
                <a:solidFill>
                  <a:srgbClr val="000000"/>
                </a:solidFill>
              </a:rPr>
              <a:t>dữ</a:t>
            </a:r>
            <a:r>
              <a:rPr lang="en-US" altLang="en-US" sz="3600" b="1" kern="0" dirty="0">
                <a:solidFill>
                  <a:srgbClr val="000000"/>
                </a:solidFill>
              </a:rPr>
              <a:t>, </a:t>
            </a:r>
            <a:r>
              <a:rPr lang="en-US" altLang="en-US" sz="3600" b="1" kern="0" dirty="0" err="1">
                <a:solidFill>
                  <a:srgbClr val="000000"/>
                </a:solidFill>
              </a:rPr>
              <a:t>im</a:t>
            </a:r>
            <a:r>
              <a:rPr lang="en-US" altLang="en-US" sz="3600" b="1" kern="0" dirty="0">
                <a:solidFill>
                  <a:srgbClr val="000000"/>
                </a:solidFill>
              </a:rPr>
              <a:t> </a:t>
            </a:r>
            <a:r>
              <a:rPr lang="en-US" altLang="en-US" sz="3600" b="1" kern="0" dirty="0" err="1">
                <a:solidFill>
                  <a:srgbClr val="000000"/>
                </a:solidFill>
              </a:rPr>
              <a:t>như</a:t>
            </a:r>
            <a:r>
              <a:rPr lang="en-US" altLang="en-US" sz="3600" b="1" kern="0" dirty="0">
                <a:solidFill>
                  <a:srgbClr val="000000"/>
                </a:solidFill>
              </a:rPr>
              <a:t> </a:t>
            </a:r>
            <a:r>
              <a:rPr lang="en-US" altLang="en-US" sz="3600" b="1" kern="0" dirty="0" err="1">
                <a:solidFill>
                  <a:srgbClr val="000000"/>
                </a:solidFill>
              </a:rPr>
              <a:t>phỗng</a:t>
            </a:r>
            <a:r>
              <a:rPr lang="en-US" altLang="en-US" sz="3600" b="1" kern="0" dirty="0">
                <a:solidFill>
                  <a:srgbClr val="000000"/>
                </a:solidFill>
              </a:rPr>
              <a:t>, …)</a:t>
            </a:r>
          </a:p>
        </p:txBody>
      </p:sp>
      <p:sp>
        <p:nvSpPr>
          <p:cNvPr id="7" name="Rectangle 6"/>
          <p:cNvSpPr>
            <a:spLocks noChangeArrowheads="1"/>
          </p:cNvSpPr>
          <p:nvPr/>
        </p:nvSpPr>
        <p:spPr bwMode="auto">
          <a:xfrm>
            <a:off x="1162841" y="3830763"/>
            <a:ext cx="9508580" cy="230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32" tIns="45515" rIns="91032" bIns="45515">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911461" eaLnBrk="1" hangingPunct="1"/>
            <a:r>
              <a:rPr lang="en-US" altLang="en-US" sz="3600" kern="0" dirty="0">
                <a:solidFill>
                  <a:srgbClr val="3333FF"/>
                </a:solidFill>
              </a:rPr>
              <a:t> - </a:t>
            </a:r>
            <a:r>
              <a:rPr lang="en-US" altLang="en-US" sz="3600" b="1" kern="0" dirty="0" err="1">
                <a:solidFill>
                  <a:srgbClr val="3333FF"/>
                </a:solidFill>
              </a:rPr>
              <a:t>Lời</a:t>
            </a:r>
            <a:r>
              <a:rPr lang="en-US" altLang="en-US" sz="3600" b="1" kern="0" dirty="0">
                <a:solidFill>
                  <a:srgbClr val="3333FF"/>
                </a:solidFill>
              </a:rPr>
              <a:t> </a:t>
            </a:r>
            <a:r>
              <a:rPr lang="en-US" altLang="en-US" sz="3600" b="1" kern="0" dirty="0" err="1">
                <a:solidFill>
                  <a:srgbClr val="3333FF"/>
                </a:solidFill>
              </a:rPr>
              <a:t>người</a:t>
            </a:r>
            <a:r>
              <a:rPr lang="en-US" altLang="en-US" sz="3600" b="1" kern="0" dirty="0">
                <a:solidFill>
                  <a:srgbClr val="3333FF"/>
                </a:solidFill>
              </a:rPr>
              <a:t> cha: </a:t>
            </a:r>
            <a:r>
              <a:rPr lang="en-US" altLang="en-US" sz="3600" b="1" kern="0" dirty="0" err="1">
                <a:solidFill>
                  <a:srgbClr val="3333FF"/>
                </a:solidFill>
              </a:rPr>
              <a:t>dịu</a:t>
            </a:r>
            <a:r>
              <a:rPr lang="en-US" altLang="en-US" sz="3600" b="1" kern="0" dirty="0">
                <a:solidFill>
                  <a:srgbClr val="3333FF"/>
                </a:solidFill>
              </a:rPr>
              <a:t> </a:t>
            </a:r>
            <a:r>
              <a:rPr lang="en-US" altLang="en-US" sz="3600" b="1" kern="0" dirty="0" err="1">
                <a:solidFill>
                  <a:srgbClr val="3333FF"/>
                </a:solidFill>
              </a:rPr>
              <a:t>dàng</a:t>
            </a:r>
            <a:r>
              <a:rPr lang="en-US" altLang="en-US" sz="3600" b="1" kern="0" dirty="0">
                <a:solidFill>
                  <a:srgbClr val="3333FF"/>
                </a:solidFill>
              </a:rPr>
              <a:t>, </a:t>
            </a:r>
            <a:r>
              <a:rPr lang="en-US" altLang="en-US" sz="3600" b="1" kern="0" dirty="0" err="1">
                <a:solidFill>
                  <a:srgbClr val="3333FF"/>
                </a:solidFill>
              </a:rPr>
              <a:t>ôn</a:t>
            </a:r>
            <a:r>
              <a:rPr lang="en-US" altLang="en-US" sz="3600" b="1" kern="0" dirty="0">
                <a:solidFill>
                  <a:srgbClr val="3333FF"/>
                </a:solidFill>
              </a:rPr>
              <a:t> </a:t>
            </a:r>
            <a:r>
              <a:rPr lang="en-US" altLang="en-US" sz="3600" b="1" kern="0" dirty="0" err="1">
                <a:solidFill>
                  <a:srgbClr val="3333FF"/>
                </a:solidFill>
              </a:rPr>
              <a:t>tồn</a:t>
            </a:r>
            <a:r>
              <a:rPr lang="en-US" altLang="en-US" sz="3600" b="1" kern="0" dirty="0">
                <a:solidFill>
                  <a:srgbClr val="3333FF"/>
                </a:solidFill>
              </a:rPr>
              <a:t>, </a:t>
            </a:r>
            <a:r>
              <a:rPr lang="en-US" altLang="en-US" sz="3600" b="1" kern="0" dirty="0" err="1">
                <a:solidFill>
                  <a:srgbClr val="3333FF"/>
                </a:solidFill>
              </a:rPr>
              <a:t>trầm</a:t>
            </a:r>
            <a:r>
              <a:rPr lang="en-US" altLang="en-US" sz="3600" b="1" kern="0" dirty="0">
                <a:solidFill>
                  <a:srgbClr val="3333FF"/>
                </a:solidFill>
              </a:rPr>
              <a:t> </a:t>
            </a:r>
            <a:r>
              <a:rPr lang="en-US" altLang="en-US" sz="3600" b="1" kern="0" dirty="0" err="1">
                <a:solidFill>
                  <a:srgbClr val="3333FF"/>
                </a:solidFill>
              </a:rPr>
              <a:t>buồn</a:t>
            </a:r>
            <a:r>
              <a:rPr lang="en-US" altLang="en-US" sz="3600" b="1" kern="0" dirty="0">
                <a:solidFill>
                  <a:srgbClr val="3333FF"/>
                </a:solidFill>
              </a:rPr>
              <a:t>.</a:t>
            </a:r>
          </a:p>
          <a:p>
            <a:pPr defTabSz="911461" eaLnBrk="1" hangingPunct="1"/>
            <a:r>
              <a:rPr lang="en-US" altLang="en-US" sz="3600" b="1" kern="0" dirty="0">
                <a:solidFill>
                  <a:srgbClr val="3333FF"/>
                </a:solidFill>
              </a:rPr>
              <a:t> - </a:t>
            </a:r>
            <a:r>
              <a:rPr lang="en-US" altLang="en-US" sz="3600" b="1" kern="0" dirty="0" err="1">
                <a:solidFill>
                  <a:srgbClr val="3333FF"/>
                </a:solidFill>
              </a:rPr>
              <a:t>Lời</a:t>
            </a:r>
            <a:r>
              <a:rPr lang="en-US" altLang="en-US" sz="3600" b="1" kern="0" dirty="0">
                <a:solidFill>
                  <a:srgbClr val="3333FF"/>
                </a:solidFill>
              </a:rPr>
              <a:t> </a:t>
            </a:r>
            <a:r>
              <a:rPr lang="en-US" altLang="en-US" sz="3600" b="1" kern="0" dirty="0" err="1">
                <a:solidFill>
                  <a:srgbClr val="3333FF"/>
                </a:solidFill>
              </a:rPr>
              <a:t>cô</a:t>
            </a:r>
            <a:r>
              <a:rPr lang="en-US" altLang="en-US" sz="3600" b="1" kern="0" dirty="0">
                <a:solidFill>
                  <a:srgbClr val="3333FF"/>
                </a:solidFill>
              </a:rPr>
              <a:t> </a:t>
            </a:r>
            <a:r>
              <a:rPr lang="en-US" altLang="en-US" sz="3600" b="1" kern="0" dirty="0" err="1">
                <a:solidFill>
                  <a:srgbClr val="3333FF"/>
                </a:solidFill>
              </a:rPr>
              <a:t>chị</a:t>
            </a:r>
            <a:r>
              <a:rPr lang="en-US" altLang="en-US" sz="3600" b="1" kern="0" dirty="0">
                <a:solidFill>
                  <a:srgbClr val="3333FF"/>
                </a:solidFill>
              </a:rPr>
              <a:t>: </a:t>
            </a:r>
            <a:r>
              <a:rPr lang="en-US" altLang="en-US" sz="3600" b="1" kern="0" dirty="0" err="1">
                <a:solidFill>
                  <a:srgbClr val="3333FF"/>
                </a:solidFill>
              </a:rPr>
              <a:t>lễ</a:t>
            </a:r>
            <a:r>
              <a:rPr lang="en-US" altLang="en-US" sz="3600" b="1" kern="0" dirty="0">
                <a:solidFill>
                  <a:srgbClr val="3333FF"/>
                </a:solidFill>
              </a:rPr>
              <a:t> </a:t>
            </a:r>
            <a:r>
              <a:rPr lang="en-US" altLang="en-US" sz="3600" b="1" kern="0" dirty="0" err="1">
                <a:solidFill>
                  <a:srgbClr val="3333FF"/>
                </a:solidFill>
              </a:rPr>
              <a:t>phép</a:t>
            </a:r>
            <a:r>
              <a:rPr lang="en-US" altLang="en-US" sz="3600" b="1" kern="0" dirty="0">
                <a:solidFill>
                  <a:srgbClr val="3333FF"/>
                </a:solidFill>
              </a:rPr>
              <a:t>, </a:t>
            </a:r>
            <a:r>
              <a:rPr lang="en-US" altLang="en-US" sz="3600" b="1" kern="0" dirty="0" err="1">
                <a:solidFill>
                  <a:srgbClr val="3333FF"/>
                </a:solidFill>
              </a:rPr>
              <a:t>tức</a:t>
            </a:r>
            <a:r>
              <a:rPr lang="en-US" altLang="en-US" sz="3600" b="1" kern="0" dirty="0">
                <a:solidFill>
                  <a:srgbClr val="3333FF"/>
                </a:solidFill>
              </a:rPr>
              <a:t> </a:t>
            </a:r>
            <a:r>
              <a:rPr lang="en-US" altLang="en-US" sz="3600" b="1" kern="0" dirty="0" err="1">
                <a:solidFill>
                  <a:srgbClr val="3333FF"/>
                </a:solidFill>
              </a:rPr>
              <a:t>bực</a:t>
            </a:r>
            <a:r>
              <a:rPr lang="en-US" altLang="en-US" sz="3600" b="1" kern="0" dirty="0">
                <a:solidFill>
                  <a:srgbClr val="3333FF"/>
                </a:solidFill>
              </a:rPr>
              <a:t>.</a:t>
            </a:r>
          </a:p>
          <a:p>
            <a:pPr defTabSz="911461" eaLnBrk="1" hangingPunct="1"/>
            <a:r>
              <a:rPr lang="en-US" altLang="en-US" sz="3600" b="1" kern="0" dirty="0">
                <a:solidFill>
                  <a:srgbClr val="3333FF"/>
                </a:solidFill>
              </a:rPr>
              <a:t> - </a:t>
            </a:r>
            <a:r>
              <a:rPr lang="en-US" altLang="en-US" sz="3600" b="1" kern="0" dirty="0" err="1">
                <a:solidFill>
                  <a:srgbClr val="3333FF"/>
                </a:solidFill>
              </a:rPr>
              <a:t>Lời</a:t>
            </a:r>
            <a:r>
              <a:rPr lang="en-US" altLang="en-US" sz="3600" b="1" kern="0" dirty="0">
                <a:solidFill>
                  <a:srgbClr val="3333FF"/>
                </a:solidFill>
              </a:rPr>
              <a:t> </a:t>
            </a:r>
            <a:r>
              <a:rPr lang="en-US" altLang="en-US" sz="3600" b="1" kern="0" dirty="0" err="1">
                <a:solidFill>
                  <a:srgbClr val="3333FF"/>
                </a:solidFill>
              </a:rPr>
              <a:t>cô</a:t>
            </a:r>
            <a:r>
              <a:rPr lang="en-US" altLang="en-US" sz="3600" b="1" kern="0" dirty="0">
                <a:solidFill>
                  <a:srgbClr val="3333FF"/>
                </a:solidFill>
              </a:rPr>
              <a:t> </a:t>
            </a:r>
            <a:r>
              <a:rPr lang="en-US" altLang="en-US" sz="3600" b="1" kern="0" dirty="0" err="1">
                <a:solidFill>
                  <a:srgbClr val="3333FF"/>
                </a:solidFill>
              </a:rPr>
              <a:t>em</a:t>
            </a:r>
            <a:r>
              <a:rPr lang="en-US" altLang="en-US" sz="3600" b="1" kern="0" dirty="0">
                <a:solidFill>
                  <a:srgbClr val="3333FF"/>
                </a:solidFill>
              </a:rPr>
              <a:t>: </a:t>
            </a:r>
            <a:r>
              <a:rPr lang="en-US" altLang="en-US" sz="3600" b="1" kern="0" dirty="0" err="1">
                <a:solidFill>
                  <a:srgbClr val="3333FF"/>
                </a:solidFill>
              </a:rPr>
              <a:t>tinh</a:t>
            </a:r>
            <a:r>
              <a:rPr lang="en-US" altLang="en-US" sz="3600" b="1" kern="0" dirty="0">
                <a:solidFill>
                  <a:srgbClr val="3333FF"/>
                </a:solidFill>
              </a:rPr>
              <a:t> </a:t>
            </a:r>
            <a:r>
              <a:rPr lang="en-US" altLang="en-US" sz="3600" b="1" kern="0" dirty="0" err="1">
                <a:solidFill>
                  <a:srgbClr val="3333FF"/>
                </a:solidFill>
              </a:rPr>
              <a:t>nghịch</a:t>
            </a:r>
            <a:r>
              <a:rPr lang="en-US" altLang="en-US" sz="3600" b="1" kern="0" dirty="0">
                <a:solidFill>
                  <a:srgbClr val="3333FF"/>
                </a:solidFill>
              </a:rPr>
              <a:t>, </a:t>
            </a:r>
            <a:r>
              <a:rPr lang="en-US" altLang="en-US" sz="3600" b="1" kern="0" dirty="0" err="1">
                <a:solidFill>
                  <a:srgbClr val="3333FF"/>
                </a:solidFill>
              </a:rPr>
              <a:t>lúc</a:t>
            </a:r>
            <a:r>
              <a:rPr lang="en-US" altLang="en-US" sz="3600" b="1" kern="0" dirty="0">
                <a:solidFill>
                  <a:srgbClr val="3333FF"/>
                </a:solidFill>
              </a:rPr>
              <a:t> </a:t>
            </a:r>
            <a:r>
              <a:rPr lang="en-US" altLang="en-US" sz="3600" b="1" kern="0" dirty="0" err="1">
                <a:solidFill>
                  <a:srgbClr val="3333FF"/>
                </a:solidFill>
              </a:rPr>
              <a:t>thản</a:t>
            </a:r>
            <a:r>
              <a:rPr lang="en-US" altLang="en-US" sz="3600" b="1" kern="0" dirty="0">
                <a:solidFill>
                  <a:srgbClr val="3333FF"/>
                </a:solidFill>
              </a:rPr>
              <a:t> </a:t>
            </a:r>
            <a:r>
              <a:rPr lang="en-US" altLang="en-US" sz="3600" b="1" kern="0" dirty="0" err="1">
                <a:solidFill>
                  <a:srgbClr val="3333FF"/>
                </a:solidFill>
              </a:rPr>
              <a:t>nhiên</a:t>
            </a:r>
            <a:r>
              <a:rPr lang="en-US" altLang="en-US" sz="3600" b="1" kern="0" dirty="0">
                <a:solidFill>
                  <a:srgbClr val="3333FF"/>
                </a:solidFill>
              </a:rPr>
              <a:t>, </a:t>
            </a:r>
            <a:r>
              <a:rPr lang="en-US" altLang="en-US" sz="3600" b="1" kern="0" dirty="0" err="1">
                <a:solidFill>
                  <a:srgbClr val="3333FF"/>
                </a:solidFill>
              </a:rPr>
              <a:t>lúc</a:t>
            </a:r>
            <a:r>
              <a:rPr lang="en-US" altLang="en-US" sz="3600" b="1" kern="0" dirty="0">
                <a:solidFill>
                  <a:srgbClr val="3333FF"/>
                </a:solidFill>
              </a:rPr>
              <a:t> </a:t>
            </a:r>
            <a:r>
              <a:rPr lang="en-US" altLang="en-US" sz="3600" b="1" kern="0" dirty="0" err="1">
                <a:solidFill>
                  <a:srgbClr val="3333FF"/>
                </a:solidFill>
              </a:rPr>
              <a:t>giả</a:t>
            </a:r>
            <a:r>
              <a:rPr lang="en-US" altLang="en-US" sz="3600" b="1" kern="0" dirty="0">
                <a:solidFill>
                  <a:srgbClr val="3333FF"/>
                </a:solidFill>
              </a:rPr>
              <a:t> </a:t>
            </a:r>
            <a:r>
              <a:rPr lang="en-US" altLang="en-US" sz="3600" b="1" kern="0" dirty="0" err="1">
                <a:solidFill>
                  <a:srgbClr val="3333FF"/>
                </a:solidFill>
              </a:rPr>
              <a:t>bộ</a:t>
            </a:r>
            <a:r>
              <a:rPr lang="en-US" altLang="en-US" sz="3600" b="1" kern="0" dirty="0">
                <a:solidFill>
                  <a:srgbClr val="3333FF"/>
                </a:solidFill>
              </a:rPr>
              <a:t> </a:t>
            </a:r>
            <a:r>
              <a:rPr lang="en-US" altLang="en-US" sz="3600" b="1" kern="0" dirty="0" err="1">
                <a:solidFill>
                  <a:srgbClr val="3333FF"/>
                </a:solidFill>
              </a:rPr>
              <a:t>ngây</a:t>
            </a:r>
            <a:r>
              <a:rPr lang="en-US" altLang="en-US" sz="3600" b="1" kern="0" dirty="0">
                <a:solidFill>
                  <a:srgbClr val="3333FF"/>
                </a:solidFill>
              </a:rPr>
              <a:t> </a:t>
            </a:r>
            <a:r>
              <a:rPr lang="en-US" altLang="en-US" sz="3600" b="1" kern="0" dirty="0" err="1">
                <a:solidFill>
                  <a:srgbClr val="3333FF"/>
                </a:solidFill>
              </a:rPr>
              <a:t>thơ</a:t>
            </a:r>
            <a:r>
              <a:rPr lang="en-US" altLang="en-US" sz="3600" b="1" kern="0" dirty="0">
                <a:solidFill>
                  <a:srgbClr val="000000"/>
                </a:solidFill>
              </a:rPr>
              <a:t>.</a:t>
            </a:r>
          </a:p>
        </p:txBody>
      </p:sp>
      <p:pic>
        <p:nvPicPr>
          <p:cNvPr id="8" name="7"/>
          <p:cNvPicPr>
            <a:picLocks noChangeAspect="1"/>
          </p:cNvPicPr>
          <p:nvPr/>
        </p:nvPicPr>
        <p:blipFill rotWithShape="1">
          <a:blip r:embed="rId8">
            <a:extLst>
              <a:ext uri="{28A0092B-C50C-407E-A947-70E740481C1C}">
                <a14:useLocalDpi xmlns:a14="http://schemas.microsoft.com/office/drawing/2010/main" val="0"/>
              </a:ext>
            </a:extLst>
          </a:blip>
          <a:srcRect l="58148" t="47407" r="16173" b="4087"/>
          <a:stretch/>
        </p:blipFill>
        <p:spPr>
          <a:xfrm>
            <a:off x="9455756" y="3674413"/>
            <a:ext cx="2808312" cy="2983829"/>
          </a:xfrm>
          <a:prstGeom prst="rect">
            <a:avLst/>
          </a:prstGeom>
        </p:spPr>
      </p:pic>
    </p:spTree>
    <p:extLst>
      <p:ext uri="{BB962C8B-B14F-4D97-AF65-F5344CB8AC3E}">
        <p14:creationId xmlns:p14="http://schemas.microsoft.com/office/powerpoint/2010/main" val="232298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53" presetClass="entr" presetSubtype="16" fill="hold" nodeType="withEffect">
                                  <p:stCondLst>
                                    <p:cond delay="175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childTnLst>
                                </p:cTn>
                              </p:par>
                              <p:par>
                                <p:cTn id="18" presetID="2" presetClass="entr" presetSubtype="3" fill="hold" nodeType="withEffect">
                                  <p:stCondLst>
                                    <p:cond delay="1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1+#ppt_w/2"/>
                                          </p:val>
                                        </p:tav>
                                        <p:tav tm="100000">
                                          <p:val>
                                            <p:strVal val="#ppt_x"/>
                                          </p:val>
                                        </p:tav>
                                      </p:tavLst>
                                    </p:anim>
                                    <p:anim calcmode="lin" valueType="num">
                                      <p:cBhvr additive="base">
                                        <p:cTn id="21"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7B5EB1B5-2972-4D46-89FA-DC33E6EA558B}"/>
              </a:ext>
            </a:extLst>
          </p:cNvPr>
          <p:cNvGrpSpPr/>
          <p:nvPr/>
        </p:nvGrpSpPr>
        <p:grpSpPr>
          <a:xfrm>
            <a:off x="55" y="0"/>
            <a:ext cx="12191999" cy="6858000"/>
            <a:chOff x="0" y="0"/>
            <a:chExt cx="12191999" cy="6858000"/>
          </a:xfrm>
        </p:grpSpPr>
        <p:pic>
          <p:nvPicPr>
            <p:cNvPr id="3" name="图片 2">
              <a:extLst>
                <a:ext uri="{FF2B5EF4-FFF2-40B4-BE49-F238E27FC236}">
                  <a16:creationId xmlns=""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29"/>
              <a:endParaRPr lang="zh-CN" altLang="en-US" dirty="0">
                <a:solidFill>
                  <a:prstClr val="white"/>
                </a:solidFill>
                <a:latin typeface="inpin heiti" charset="-122"/>
                <a:ea typeface="inpin heiti" charset="-122"/>
              </a:endParaRPr>
            </a:p>
          </p:txBody>
        </p:sp>
      </p:grpSp>
      <p:pic>
        <p:nvPicPr>
          <p:cNvPr id="5" name="图片 4">
            <a:extLst>
              <a:ext uri="{FF2B5EF4-FFF2-40B4-BE49-F238E27FC236}">
                <a16:creationId xmlns="" xmlns:a16="http://schemas.microsoft.com/office/drawing/2014/main" id="{37BF031E-F55A-4B9E-B45B-44B3C537A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806824" cy="806824"/>
          </a:xfrm>
          <a:prstGeom prst="rect">
            <a:avLst/>
          </a:prstGeom>
        </p:spPr>
      </p:pic>
      <p:pic>
        <p:nvPicPr>
          <p:cNvPr id="6" name="图片 5">
            <a:extLst>
              <a:ext uri="{FF2B5EF4-FFF2-40B4-BE49-F238E27FC236}">
                <a16:creationId xmlns="" xmlns:a16="http://schemas.microsoft.com/office/drawing/2014/main" id="{ADFC0295-E956-481A-BF52-7F222479F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92" y="511044"/>
            <a:ext cx="2286997" cy="295835"/>
          </a:xfrm>
          <a:prstGeom prst="rect">
            <a:avLst/>
          </a:prstGeom>
        </p:spPr>
      </p:pic>
      <p:pic>
        <p:nvPicPr>
          <p:cNvPr id="9" name="图片 8">
            <a:extLst>
              <a:ext uri="{FF2B5EF4-FFF2-40B4-BE49-F238E27FC236}">
                <a16:creationId xmlns="" xmlns:a16="http://schemas.microsoft.com/office/drawing/2014/main" id="{C09A517C-A1B8-4071-AB88-0D9C48159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95" y="1325228"/>
            <a:ext cx="7479173" cy="5223840"/>
          </a:xfrm>
          <a:prstGeom prst="rect">
            <a:avLst/>
          </a:prstGeom>
        </p:spPr>
      </p:pic>
      <p:sp>
        <p:nvSpPr>
          <p:cNvPr id="10" name="矩形: 圆角 9">
            <a:extLst>
              <a:ext uri="{FF2B5EF4-FFF2-40B4-BE49-F238E27FC236}">
                <a16:creationId xmlns="" xmlns:a16="http://schemas.microsoft.com/office/drawing/2014/main" id="{E122E3C3-D630-475D-8246-31141232C80E}"/>
              </a:ext>
            </a:extLst>
          </p:cNvPr>
          <p:cNvSpPr/>
          <p:nvPr/>
        </p:nvSpPr>
        <p:spPr>
          <a:xfrm>
            <a:off x="5557822" y="1596058"/>
            <a:ext cx="2114532" cy="580614"/>
          </a:xfrm>
          <a:prstGeom prst="roundRect">
            <a:avLst>
              <a:gd name="adj" fmla="val 50000"/>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lIns="91138" tIns="45564" rIns="91138" bIns="45564" rtlCol="0" anchor="ctr"/>
          <a:lstStyle/>
          <a:p>
            <a:pPr algn="ctr" defTabSz="455729"/>
            <a:endParaRPr lang="zh-CN" altLang="en-US" dirty="0">
              <a:solidFill>
                <a:prstClr val="white"/>
              </a:solidFill>
              <a:latin typeface="inpin heiti" charset="-122"/>
              <a:ea typeface="inpin heiti" charset="-122"/>
            </a:endParaRPr>
          </a:p>
        </p:txBody>
      </p:sp>
      <p:sp>
        <p:nvSpPr>
          <p:cNvPr id="14" name="矩形: 圆角 13">
            <a:extLst>
              <a:ext uri="{FF2B5EF4-FFF2-40B4-BE49-F238E27FC236}">
                <a16:creationId xmlns="" xmlns:a16="http://schemas.microsoft.com/office/drawing/2014/main" id="{AC28D5B7-0F65-4E03-9C50-345D5DE2E15D}"/>
              </a:ext>
            </a:extLst>
          </p:cNvPr>
          <p:cNvSpPr/>
          <p:nvPr/>
        </p:nvSpPr>
        <p:spPr>
          <a:xfrm>
            <a:off x="5557822" y="2747022"/>
            <a:ext cx="2114532" cy="580614"/>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138" tIns="45564" rIns="91138" bIns="45564" rtlCol="0" anchor="ctr"/>
          <a:lstStyle/>
          <a:p>
            <a:pPr algn="ctr" defTabSz="455729"/>
            <a:endParaRPr lang="zh-CN" altLang="en-US" dirty="0">
              <a:solidFill>
                <a:prstClr val="white"/>
              </a:solidFill>
              <a:latin typeface="inpin heiti" charset="-122"/>
              <a:ea typeface="inpin heiti" charset="-122"/>
            </a:endParaRPr>
          </a:p>
        </p:txBody>
      </p:sp>
      <p:sp>
        <p:nvSpPr>
          <p:cNvPr id="7" name="TextBox 6"/>
          <p:cNvSpPr txBox="1"/>
          <p:nvPr/>
        </p:nvSpPr>
        <p:spPr>
          <a:xfrm>
            <a:off x="1466198" y="4067503"/>
            <a:ext cx="5312979" cy="2308324"/>
          </a:xfrm>
          <a:prstGeom prst="rect">
            <a:avLst/>
          </a:prstGeom>
          <a:noFill/>
        </p:spPr>
        <p:txBody>
          <a:bodyPr wrap="square" lIns="91138" tIns="45564" rIns="91138" bIns="45564" rtlCol="0">
            <a:spAutoFit/>
          </a:bodyPr>
          <a:lstStyle/>
          <a:p>
            <a:pPr algn="ctr"/>
            <a:r>
              <a:rPr lang="vi-VN" sz="7200" b="1" dirty="0">
                <a:solidFill>
                  <a:srgbClr val="00B050"/>
                </a:solidFill>
                <a:latin typeface="+mj-lt"/>
              </a:rPr>
              <a:t>TÌM HIỂU BÀI</a:t>
            </a:r>
            <a:endParaRPr lang="en-US" sz="7200" b="1" dirty="0">
              <a:solidFill>
                <a:srgbClr val="00B050"/>
              </a:solidFill>
              <a:latin typeface="+mj-lt"/>
            </a:endParaRPr>
          </a:p>
        </p:txBody>
      </p:sp>
    </p:spTree>
    <p:extLst>
      <p:ext uri="{BB962C8B-B14F-4D97-AF65-F5344CB8AC3E}">
        <p14:creationId xmlns:p14="http://schemas.microsoft.com/office/powerpoint/2010/main" val="1017478592"/>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pic>
        <p:nvPicPr>
          <p:cNvPr id="146" name="Google Shape;146;ge99192b66e_1_113"/>
          <p:cNvPicPr preferRelativeResize="0"/>
          <p:nvPr/>
        </p:nvPicPr>
        <p:blipFill rotWithShape="1">
          <a:blip r:embed="rId4">
            <a:alphaModFix/>
          </a:blip>
          <a:srcRect/>
          <a:stretch/>
        </p:blipFill>
        <p:spPr>
          <a:xfrm>
            <a:off x="5334000" y="-546099"/>
            <a:ext cx="6858000" cy="7404100"/>
          </a:xfrm>
          <a:prstGeom prst="rect">
            <a:avLst/>
          </a:prstGeom>
          <a:noFill/>
          <a:ln>
            <a:noFill/>
          </a:ln>
        </p:spPr>
      </p:pic>
      <p:pic>
        <p:nvPicPr>
          <p:cNvPr id="147" name="Google Shape;147;ge99192b66e_1_113"/>
          <p:cNvPicPr preferRelativeResize="0"/>
          <p:nvPr/>
        </p:nvPicPr>
        <p:blipFill rotWithShape="1">
          <a:blip r:embed="rId5">
            <a:alphaModFix/>
          </a:blip>
          <a:srcRect/>
          <a:stretch/>
        </p:blipFill>
        <p:spPr>
          <a:xfrm rot="1772416">
            <a:off x="-711197" y="-990555"/>
            <a:ext cx="3530601" cy="3530601"/>
          </a:xfrm>
          <a:prstGeom prst="rect">
            <a:avLst/>
          </a:prstGeom>
          <a:noFill/>
          <a:ln>
            <a:noFill/>
          </a:ln>
        </p:spPr>
      </p:pic>
      <p:pic>
        <p:nvPicPr>
          <p:cNvPr id="148" name="Google Shape;148;ge99192b66e_1_113"/>
          <p:cNvPicPr preferRelativeResize="0"/>
          <p:nvPr/>
        </p:nvPicPr>
        <p:blipFill rotWithShape="1">
          <a:blip r:embed="rId6">
            <a:alphaModFix/>
          </a:blip>
          <a:srcRect/>
          <a:stretch/>
        </p:blipFill>
        <p:spPr>
          <a:xfrm>
            <a:off x="9855201" y="1936282"/>
            <a:ext cx="2489200" cy="2489200"/>
          </a:xfrm>
          <a:prstGeom prst="rect">
            <a:avLst/>
          </a:prstGeom>
          <a:noFill/>
          <a:ln>
            <a:noFill/>
          </a:ln>
        </p:spPr>
      </p:pic>
      <p:pic>
        <p:nvPicPr>
          <p:cNvPr id="149" name="Google Shape;149;ge99192b66e_1_113"/>
          <p:cNvPicPr preferRelativeResize="0"/>
          <p:nvPr/>
        </p:nvPicPr>
        <p:blipFill rotWithShape="1">
          <a:blip r:embed="rId7">
            <a:alphaModFix/>
          </a:blip>
          <a:srcRect/>
          <a:stretch/>
        </p:blipFill>
        <p:spPr>
          <a:xfrm flipH="1">
            <a:off x="1774126" y="403003"/>
            <a:ext cx="3372316" cy="6661365"/>
          </a:xfrm>
          <a:prstGeom prst="rect">
            <a:avLst/>
          </a:prstGeom>
          <a:noFill/>
          <a:ln>
            <a:noFill/>
          </a:ln>
        </p:spPr>
      </p:pic>
      <p:sp>
        <p:nvSpPr>
          <p:cNvPr id="2" name="TextBox 1"/>
          <p:cNvSpPr txBox="1"/>
          <p:nvPr/>
        </p:nvSpPr>
        <p:spPr>
          <a:xfrm>
            <a:off x="5785956" y="3350552"/>
            <a:ext cx="5833241" cy="1754326"/>
          </a:xfrm>
          <a:prstGeom prst="rect">
            <a:avLst/>
          </a:prstGeom>
          <a:noFill/>
        </p:spPr>
        <p:txBody>
          <a:bodyPr wrap="square" lIns="91138" tIns="45564" rIns="91138" bIns="45564" rtlCol="0">
            <a:spAutoFit/>
          </a:bodyPr>
          <a:lstStyle/>
          <a:p>
            <a:pPr algn="ctr"/>
            <a:r>
              <a:rPr lang="vi-VN" sz="3600" b="1" dirty="0">
                <a:solidFill>
                  <a:srgbClr val="0070C0"/>
                </a:solidFill>
                <a:latin typeface="+mj-lt"/>
              </a:rPr>
              <a:t>ĐỌC THẦM ĐOẠN 1 VÀ TRẢ LỜI CÁC CÂU HỎI SAU :</a:t>
            </a:r>
            <a:endParaRPr lang="en-US" sz="3600" b="1" dirty="0">
              <a:solidFill>
                <a:srgbClr val="0070C0"/>
              </a:solidFill>
              <a:latin typeface="+mj-lt"/>
            </a:endParaRPr>
          </a:p>
        </p:txBody>
      </p:sp>
    </p:spTree>
    <p:extLst>
      <p:ext uri="{BB962C8B-B14F-4D97-AF65-F5344CB8AC3E}">
        <p14:creationId xmlns:p14="http://schemas.microsoft.com/office/powerpoint/2010/main" val="342552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3000"/>
          </a:srgbClr>
        </a:solidFill>
        <a:effectLst/>
      </p:bgPr>
    </p:bg>
    <p:spTree>
      <p:nvGrpSpPr>
        <p:cNvPr id="1" name=""/>
        <p:cNvGrpSpPr/>
        <p:nvPr/>
      </p:nvGrpSpPr>
      <p:grpSpPr>
        <a:xfrm>
          <a:off x="0" y="0"/>
          <a:ext cx="0" cy="0"/>
          <a:chOff x="0" y="0"/>
          <a:chExt cx="0" cy="0"/>
        </a:xfrm>
      </p:grpSpPr>
      <p:pic>
        <p:nvPicPr>
          <p:cNvPr id="4" name="PA_库_图片 6"/>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35582" y="168958"/>
            <a:ext cx="8008883" cy="4667354"/>
          </a:xfrm>
          <a:prstGeom prst="rect">
            <a:avLst/>
          </a:prstGeom>
          <a:ln>
            <a:noFill/>
          </a:ln>
          <a:extLst>
            <a:ext uri="{91240B29-F687-4F45-9708-019B960494DF}">
              <a14:hiddenLine xmlns:a14="http://schemas.microsoft.com/office/drawing/2010/main">
                <a:solidFill>
                  <a:srgbClr val="FF0000"/>
                </a:solidFill>
              </a14:hiddenLine>
            </a:ext>
          </a:extLst>
        </p:spPr>
      </p:pic>
      <p:grpSp>
        <p:nvGrpSpPr>
          <p:cNvPr id="5" name="组合 7"/>
          <p:cNvGrpSpPr/>
          <p:nvPr/>
        </p:nvGrpSpPr>
        <p:grpSpPr>
          <a:xfrm>
            <a:off x="1" y="4367582"/>
            <a:ext cx="12192000" cy="2505456"/>
            <a:chOff x="-175847" y="4352544"/>
            <a:chExt cx="12367847" cy="2505456"/>
          </a:xfrm>
        </p:grpSpPr>
        <p:pic>
          <p:nvPicPr>
            <p:cNvPr id="6"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7"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8"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9408" y="2747006"/>
            <a:ext cx="3142594" cy="4178612"/>
          </a:xfrm>
          <a:prstGeom prst="rect">
            <a:avLst/>
          </a:prstGeom>
        </p:spPr>
      </p:pic>
      <p:sp>
        <p:nvSpPr>
          <p:cNvPr id="9" name="TextBox 8"/>
          <p:cNvSpPr txBox="1"/>
          <p:nvPr/>
        </p:nvSpPr>
        <p:spPr>
          <a:xfrm>
            <a:off x="2062908" y="1840970"/>
            <a:ext cx="4921216" cy="1323439"/>
          </a:xfrm>
          <a:prstGeom prst="rect">
            <a:avLst/>
          </a:prstGeom>
          <a:noFill/>
        </p:spPr>
        <p:txBody>
          <a:bodyPr wrap="square" lIns="91138" tIns="45564" rIns="91138" bIns="45564" rtlCol="0">
            <a:spAutoFit/>
          </a:bodyPr>
          <a:lstStyle/>
          <a:p>
            <a:pPr algn="ctr"/>
            <a:r>
              <a:rPr lang="vi-VN" sz="4000" dirty="0">
                <a:solidFill>
                  <a:srgbClr val="0070C0"/>
                </a:solidFill>
                <a:latin typeface="+mj-lt"/>
              </a:rPr>
              <a:t>Cô chị đã xin phép ba mình đi đâu ?</a:t>
            </a:r>
            <a:endParaRPr lang="en-US" sz="4000" dirty="0">
              <a:solidFill>
                <a:srgbClr val="0070C0"/>
              </a:solidFill>
              <a:latin typeface="+mj-lt"/>
            </a:endParaRPr>
          </a:p>
        </p:txBody>
      </p:sp>
      <p:sp>
        <p:nvSpPr>
          <p:cNvPr id="10" name="TextBox 9"/>
          <p:cNvSpPr txBox="1"/>
          <p:nvPr/>
        </p:nvSpPr>
        <p:spPr>
          <a:xfrm>
            <a:off x="1797324" y="2081667"/>
            <a:ext cx="4619297" cy="1200329"/>
          </a:xfrm>
          <a:prstGeom prst="rect">
            <a:avLst/>
          </a:prstGeom>
          <a:noFill/>
        </p:spPr>
        <p:txBody>
          <a:bodyPr wrap="square" lIns="91138" tIns="45564" rIns="91138" bIns="45564" rtlCol="0">
            <a:spAutoFit/>
          </a:bodyPr>
          <a:lstStyle/>
          <a:p>
            <a:pPr algn="ctr"/>
            <a:r>
              <a:rPr lang="vi-VN" sz="3600" b="1" dirty="0">
                <a:solidFill>
                  <a:srgbClr val="00B050"/>
                </a:solidFill>
                <a:latin typeface="+mj-lt"/>
              </a:rPr>
              <a:t>Cô xin phép ba đi học nhóm</a:t>
            </a:r>
            <a:endParaRPr lang="en-US" sz="3600" b="1" dirty="0">
              <a:solidFill>
                <a:srgbClr val="00B050"/>
              </a:solidFill>
              <a:latin typeface="+mj-lt"/>
            </a:endParaRPr>
          </a:p>
        </p:txBody>
      </p:sp>
    </p:spTree>
    <p:extLst>
      <p:ext uri="{BB962C8B-B14F-4D97-AF65-F5344CB8AC3E}">
        <p14:creationId xmlns:p14="http://schemas.microsoft.com/office/powerpoint/2010/main" val="38713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2874638"/>
            <a:ext cx="3775610" cy="3983362"/>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8902095" y="8097"/>
            <a:ext cx="2816999" cy="6857999"/>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2694732" y="363064"/>
            <a:ext cx="6612219" cy="6494936"/>
          </a:xfrm>
          <a:prstGeom prst="rect">
            <a:avLst/>
          </a:prstGeom>
          <a:noFill/>
          <a:ln w="9525">
            <a:noFill/>
          </a:ln>
        </p:spPr>
      </p:pic>
      <p:sp>
        <p:nvSpPr>
          <p:cNvPr id="2" name="Rectangle 1"/>
          <p:cNvSpPr/>
          <p:nvPr/>
        </p:nvSpPr>
        <p:spPr>
          <a:xfrm>
            <a:off x="3048010" y="2559882"/>
            <a:ext cx="4897821" cy="1754326"/>
          </a:xfrm>
          <a:prstGeom prst="rect">
            <a:avLst/>
          </a:prstGeom>
        </p:spPr>
        <p:txBody>
          <a:bodyPr wrap="square" lIns="91146" tIns="45571" rIns="91146" bIns="45571">
            <a:spAutoFit/>
          </a:bodyPr>
          <a:lstStyle/>
          <a:p>
            <a:pPr lvl="0" algn="ctr"/>
            <a:r>
              <a:rPr lang="vi-VN" sz="3600" b="1" dirty="0">
                <a:solidFill>
                  <a:schemeClr val="accent1">
                    <a:lumMod val="25000"/>
                  </a:schemeClr>
                </a:solidFill>
                <a:latin typeface="Times New Roman" pitchFamily="18" charset="0"/>
                <a:cs typeface="Times New Roman" pitchFamily="18" charset="0"/>
              </a:rPr>
              <a:t>Cô có đi học nhóm thật không? Em đoán xem cô đi đâu?</a:t>
            </a:r>
          </a:p>
        </p:txBody>
      </p:sp>
      <p:sp>
        <p:nvSpPr>
          <p:cNvPr id="3" name="TextBox 2"/>
          <p:cNvSpPr txBox="1"/>
          <p:nvPr/>
        </p:nvSpPr>
        <p:spPr>
          <a:xfrm>
            <a:off x="3400095" y="2456386"/>
            <a:ext cx="4193628" cy="2308023"/>
          </a:xfrm>
          <a:prstGeom prst="rect">
            <a:avLst/>
          </a:prstGeom>
          <a:noFill/>
        </p:spPr>
        <p:txBody>
          <a:bodyPr wrap="square" lIns="91146" tIns="45571" rIns="91146" bIns="45571" rtlCol="0">
            <a:spAutoFit/>
          </a:bodyPr>
          <a:lstStyle/>
          <a:p>
            <a:pPr algn="ctr"/>
            <a:r>
              <a:rPr lang="vi-VN" sz="3600" b="1" dirty="0">
                <a:solidFill>
                  <a:srgbClr val="00B050"/>
                </a:solidFill>
                <a:latin typeface="Times New Roman" pitchFamily="18" charset="0"/>
                <a:cs typeface="Times New Roman" pitchFamily="18" charset="0"/>
              </a:rPr>
              <a:t>Cô không đi học nhóm mà đi chơi với bạn bè, đi xem phim la cà dọc đường</a:t>
            </a:r>
            <a:endParaRPr lang="en-US" sz="36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7630563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83"/>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algn="ctr" defTabSz="911553"/>
              <a:endParaRPr lang="en-US" altLang="zh-CN" sz="2400" dirty="0">
                <a:solidFill>
                  <a:prstClr val="black"/>
                </a:solidFill>
                <a:latin typeface="锐字工房洪荒之光中黑简1.0" panose="02010600030101010101" charset="-122"/>
                <a:ea typeface="锐字工房洪荒之光中黑简1.0" panose="02010600030101010101" charset="-122"/>
              </a:endParaRP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pic>
        <p:nvPicPr>
          <p:cNvPr id="41" name="图片 40" descr="f840fcf99964247a73e0d4aba59271d8"/>
          <p:cNvPicPr>
            <a:picLocks noChangeAspect="1"/>
          </p:cNvPicPr>
          <p:nvPr/>
        </p:nvPicPr>
        <p:blipFill>
          <a:blip r:embed="rId6"/>
          <a:stretch>
            <a:fillRect/>
          </a:stretch>
        </p:blipFill>
        <p:spPr>
          <a:xfrm>
            <a:off x="10012680" y="3445979"/>
            <a:ext cx="2179320" cy="3258185"/>
          </a:xfrm>
          <a:prstGeom prst="rect">
            <a:avLst/>
          </a:prstGeom>
        </p:spPr>
      </p:pic>
      <p:sp>
        <p:nvSpPr>
          <p:cNvPr id="42" name="Cloud Callout 41"/>
          <p:cNvSpPr/>
          <p:nvPr/>
        </p:nvSpPr>
        <p:spPr>
          <a:xfrm>
            <a:off x="355017" y="470027"/>
            <a:ext cx="7299435" cy="4556685"/>
          </a:xfrm>
          <a:prstGeom prst="cloudCallout">
            <a:avLst>
              <a:gd name="adj1" fmla="val 83167"/>
              <a:gd name="adj2" fmla="val 26222"/>
            </a:avLst>
          </a:prstGeom>
        </p:spPr>
        <p:style>
          <a:lnRef idx="0">
            <a:schemeClr val="accent4"/>
          </a:lnRef>
          <a:fillRef idx="3">
            <a:schemeClr val="accent4"/>
          </a:fillRef>
          <a:effectRef idx="3">
            <a:schemeClr val="accent4"/>
          </a:effectRef>
          <a:fontRef idx="minor">
            <a:schemeClr val="lt1"/>
          </a:fontRef>
        </p:style>
        <p:txBody>
          <a:bodyPr lIns="91146" tIns="45571" rIns="91146" bIns="45571" rtlCol="0" anchor="ctr"/>
          <a:lstStyle/>
          <a:p>
            <a:pPr lvl="0" algn="ctr"/>
            <a:endParaRPr lang="vi-VN" sz="4000" dirty="0">
              <a:solidFill>
                <a:schemeClr val="accent1">
                  <a:lumMod val="75000"/>
                </a:schemeClr>
              </a:solidFill>
              <a:latin typeface="+mj-lt"/>
            </a:endParaRPr>
          </a:p>
        </p:txBody>
      </p:sp>
      <p:sp>
        <p:nvSpPr>
          <p:cNvPr id="125" name="文本框 9"/>
          <p:cNvSpPr txBox="1"/>
          <p:nvPr/>
        </p:nvSpPr>
        <p:spPr>
          <a:xfrm>
            <a:off x="4188368" y="6550276"/>
            <a:ext cx="3832226" cy="307777"/>
          </a:xfrm>
          <a:prstGeom prst="rect">
            <a:avLst/>
          </a:prstGeom>
          <a:noFill/>
        </p:spPr>
        <p:txBody>
          <a:bodyPr wrap="square" lIns="91146" tIns="45571" rIns="91146" bIns="45571" rtlCol="0">
            <a:spAutoFit/>
          </a:bodyPr>
          <a:lstStyle/>
          <a:p>
            <a:pPr defTabSz="911553"/>
            <a:r>
              <a:rPr lang="en-US" altLang="zh-CN" sz="14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Chỉnh</a:t>
            </a:r>
            <a:r>
              <a:rPr lang="en-US" altLang="zh-CN" sz="14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14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sửa</a:t>
            </a:r>
            <a:r>
              <a:rPr lang="en-US" altLang="zh-CN" sz="14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14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bởi</a:t>
            </a:r>
            <a:r>
              <a:rPr lang="en-US" altLang="zh-CN" sz="14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ĐỒ DÙNG DẠY HỌC MIKI</a:t>
            </a:r>
            <a:endParaRPr lang="zh-CN" altLang="en-US" sz="1400" b="1" spc="300" dirty="0">
              <a:solidFill>
                <a:srgbClr val="FF0000"/>
              </a:solidFill>
              <a:latin typeface="Times New Roman" panose="02020603050405020304" pitchFamily="18" charset="0"/>
              <a:ea typeface="字体管家天蝎座" panose="00020600040101010101" charset="-122"/>
              <a:cs typeface="Times New Roman" panose="02020603050405020304" pitchFamily="18" charset="0"/>
            </a:endParaRPr>
          </a:p>
        </p:txBody>
      </p:sp>
      <p:sp>
        <p:nvSpPr>
          <p:cNvPr id="2" name="TextBox 1"/>
          <p:cNvSpPr txBox="1"/>
          <p:nvPr/>
        </p:nvSpPr>
        <p:spPr>
          <a:xfrm>
            <a:off x="837566" y="1471054"/>
            <a:ext cx="6206354" cy="2554545"/>
          </a:xfrm>
          <a:prstGeom prst="rect">
            <a:avLst/>
          </a:prstGeom>
          <a:noFill/>
        </p:spPr>
        <p:txBody>
          <a:bodyPr wrap="square" lIns="91146" tIns="45571" rIns="91146" bIns="45571" rtlCol="0">
            <a:spAutoFit/>
          </a:bodyPr>
          <a:lstStyle/>
          <a:p>
            <a:pPr lvl="0" algn="ctr"/>
            <a:r>
              <a:rPr lang="vi-VN" sz="4000" dirty="0">
                <a:solidFill>
                  <a:srgbClr val="5B9BD5">
                    <a:lumMod val="75000"/>
                  </a:srgbClr>
                </a:solidFill>
                <a:latin typeface="Times New Roman"/>
              </a:rPr>
              <a:t>Cô nói dối ba như vậy đã nhiều lần chưa? Vì sao cô lại nói dối được nhiều lần như vậy ?</a:t>
            </a:r>
          </a:p>
        </p:txBody>
      </p:sp>
    </p:spTree>
    <p:extLst>
      <p:ext uri="{BB962C8B-B14F-4D97-AF65-F5344CB8AC3E}">
        <p14:creationId xmlns:p14="http://schemas.microsoft.com/office/powerpoint/2010/main" val="149730466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图片 43015" descr="12"/>
          <p:cNvPicPr>
            <a:picLocks noChangeAspect="1"/>
          </p:cNvPicPr>
          <p:nvPr/>
        </p:nvPicPr>
        <p:blipFill>
          <a:blip r:embed="rId3"/>
          <a:stretch>
            <a:fillRect/>
          </a:stretch>
        </p:blipFill>
        <p:spPr>
          <a:xfrm>
            <a:off x="378372" y="-18383"/>
            <a:ext cx="11177752" cy="6667277"/>
          </a:xfrm>
          <a:prstGeom prst="rect">
            <a:avLst/>
          </a:prstGeom>
          <a:noFill/>
          <a:ln w="9525">
            <a:noFill/>
          </a:ln>
        </p:spPr>
      </p:pic>
      <p:sp>
        <p:nvSpPr>
          <p:cNvPr id="2" name="TextBox 1"/>
          <p:cNvSpPr txBox="1"/>
          <p:nvPr/>
        </p:nvSpPr>
        <p:spPr>
          <a:xfrm>
            <a:off x="4989831" y="1576560"/>
            <a:ext cx="5226269" cy="4401205"/>
          </a:xfrm>
          <a:prstGeom prst="rect">
            <a:avLst/>
          </a:prstGeom>
          <a:noFill/>
        </p:spPr>
        <p:txBody>
          <a:bodyPr wrap="square" lIns="91162" tIns="45576" rIns="91162" bIns="45576" rtlCol="0">
            <a:spAutoFit/>
          </a:bodyPr>
          <a:lstStyle/>
          <a:p>
            <a:pPr algn="ctr"/>
            <a:r>
              <a:rPr lang="vi-VN" sz="4000" b="1" dirty="0">
                <a:solidFill>
                  <a:schemeClr val="accent1">
                    <a:lumMod val="75000"/>
                  </a:schemeClr>
                </a:solidFill>
                <a:latin typeface="Times New Roman" pitchFamily="18" charset="0"/>
                <a:cs typeface="Times New Roman" pitchFamily="18" charset="0"/>
              </a:rPr>
              <a:t>Cô nói dối ba như vậy đã rất nhiều lần rồi, cô không nhớ đây là lần thứ bao nhiêu cô đã nói dối ba nữa. Nhưng vì ba cô rất tin cô nên cô nói dối</a:t>
            </a:r>
            <a:endParaRPr lang="en-US" sz="4000" b="1" dirty="0">
              <a:solidFill>
                <a:schemeClr val="accent1">
                  <a:lumMod val="75000"/>
                </a:schemeClr>
              </a:solidFill>
              <a:latin typeface="Times New Roman" pitchFamily="18" charset="0"/>
              <a:cs typeface="Times New Roman" pitchFamily="18" charset="0"/>
            </a:endParaRPr>
          </a:p>
        </p:txBody>
      </p:sp>
      <p:pic>
        <p:nvPicPr>
          <p:cNvPr id="5" name="Google Shape;202;ge99192b66e_1_159"/>
          <p:cNvPicPr preferRelativeResize="0"/>
          <p:nvPr/>
        </p:nvPicPr>
        <p:blipFill rotWithShape="1">
          <a:blip r:embed="rId4">
            <a:alphaModFix/>
          </a:blip>
          <a:srcRect/>
          <a:stretch/>
        </p:blipFill>
        <p:spPr>
          <a:xfrm rot="1772416">
            <a:off x="1510971" y="841100"/>
            <a:ext cx="2209303" cy="2557661"/>
          </a:xfrm>
          <a:prstGeom prst="rect">
            <a:avLst/>
          </a:prstGeom>
          <a:noFill/>
          <a:ln>
            <a:noFill/>
          </a:ln>
        </p:spPr>
      </p:pic>
    </p:spTree>
    <p:extLst>
      <p:ext uri="{BB962C8B-B14F-4D97-AF65-F5344CB8AC3E}">
        <p14:creationId xmlns:p14="http://schemas.microsoft.com/office/powerpoint/2010/main" val="18215106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barn(outVertical)">
                                      <p:cBhvr>
                                        <p:cTn id="7" dur="5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ge99192b66e_1_128"/>
          <p:cNvPicPr preferRelativeResize="0"/>
          <p:nvPr/>
        </p:nvPicPr>
        <p:blipFill rotWithShape="1">
          <a:blip r:embed="rId4">
            <a:alphaModFix/>
          </a:blip>
          <a:srcRect/>
          <a:stretch/>
        </p:blipFill>
        <p:spPr>
          <a:xfrm>
            <a:off x="-456584" y="1173490"/>
            <a:ext cx="5802276" cy="5802276"/>
          </a:xfrm>
          <a:prstGeom prst="rect">
            <a:avLst/>
          </a:prstGeom>
          <a:noFill/>
          <a:ln>
            <a:noFill/>
          </a:ln>
        </p:spPr>
      </p:pic>
      <p:pic>
        <p:nvPicPr>
          <p:cNvPr id="164" name="Google Shape;164;ge99192b66e_1_128"/>
          <p:cNvPicPr preferRelativeResize="0"/>
          <p:nvPr/>
        </p:nvPicPr>
        <p:blipFill rotWithShape="1">
          <a:blip r:embed="rId5">
            <a:alphaModFix/>
          </a:blip>
          <a:srcRect/>
          <a:stretch/>
        </p:blipFill>
        <p:spPr>
          <a:xfrm flipH="1">
            <a:off x="191808" y="-45710"/>
            <a:ext cx="844272" cy="1193800"/>
          </a:xfrm>
          <a:prstGeom prst="rect">
            <a:avLst/>
          </a:prstGeom>
          <a:noFill/>
          <a:ln>
            <a:noFill/>
          </a:ln>
        </p:spPr>
      </p:pic>
      <p:pic>
        <p:nvPicPr>
          <p:cNvPr id="4" name="Google Shape;155;ge99192b66e_1_121"/>
          <p:cNvPicPr preferRelativeResize="0"/>
          <p:nvPr/>
        </p:nvPicPr>
        <p:blipFill rotWithShape="1">
          <a:blip r:embed="rId6">
            <a:alphaModFix/>
          </a:blip>
          <a:srcRect/>
          <a:stretch/>
        </p:blipFill>
        <p:spPr>
          <a:xfrm>
            <a:off x="3452698" y="-234529"/>
            <a:ext cx="8739351" cy="6588032"/>
          </a:xfrm>
          <a:prstGeom prst="rect">
            <a:avLst/>
          </a:prstGeom>
          <a:noFill/>
          <a:ln>
            <a:noFill/>
          </a:ln>
        </p:spPr>
      </p:pic>
      <p:sp>
        <p:nvSpPr>
          <p:cNvPr id="2" name="TextBox 1"/>
          <p:cNvSpPr txBox="1"/>
          <p:nvPr/>
        </p:nvSpPr>
        <p:spPr>
          <a:xfrm>
            <a:off x="5849010" y="2932386"/>
            <a:ext cx="4209393" cy="1754326"/>
          </a:xfrm>
          <a:prstGeom prst="rect">
            <a:avLst/>
          </a:prstGeom>
          <a:noFill/>
        </p:spPr>
        <p:txBody>
          <a:bodyPr wrap="square" lIns="91162" tIns="45576" rIns="91162" bIns="45576" rtlCol="0">
            <a:spAutoFit/>
          </a:bodyPr>
          <a:lstStyle/>
          <a:p>
            <a:pPr algn="ctr"/>
            <a:r>
              <a:rPr lang="vi-VN" sz="3600" b="1" dirty="0">
                <a:solidFill>
                  <a:schemeClr val="accent1">
                    <a:lumMod val="75000"/>
                  </a:schemeClr>
                </a:solidFill>
                <a:latin typeface="+mj-lt"/>
              </a:rPr>
              <a:t>Vì sao mỗi lần nói dối cô chị đều thấy ân hận ?</a:t>
            </a:r>
            <a:endParaRPr lang="en-US" sz="3600" b="1" dirty="0">
              <a:solidFill>
                <a:schemeClr val="accent1">
                  <a:lumMod val="75000"/>
                </a:schemeClr>
              </a:solidFill>
              <a:latin typeface="+mj-lt"/>
            </a:endParaRPr>
          </a:p>
        </p:txBody>
      </p:sp>
      <p:sp>
        <p:nvSpPr>
          <p:cNvPr id="6" name="Text Box 21"/>
          <p:cNvSpPr txBox="1">
            <a:spLocks noChangeArrowheads="1"/>
          </p:cNvSpPr>
          <p:nvPr/>
        </p:nvSpPr>
        <p:spPr bwMode="auto">
          <a:xfrm>
            <a:off x="5218397" y="2932436"/>
            <a:ext cx="5470635" cy="175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6" tIns="45528" rIns="91056" bIns="4552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vi-VN" sz="3600" b="1" dirty="0" err="1">
                <a:solidFill>
                  <a:srgbClr val="00B050"/>
                </a:solidFill>
                <a:cs typeface="Times New Roman" panose="02020603050405020304" pitchFamily="18" charset="0"/>
              </a:rPr>
              <a:t>Vì</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cô</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cũng</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rất</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thương</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ba</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Cô</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ân</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hận</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vì</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mình</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đã</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nói</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dối</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phụ</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lòng</a:t>
            </a:r>
            <a:r>
              <a:rPr lang="en-US" altLang="vi-VN" sz="3600" b="1" dirty="0">
                <a:solidFill>
                  <a:srgbClr val="00B050"/>
                </a:solidFill>
                <a:cs typeface="Times New Roman" panose="02020603050405020304" pitchFamily="18" charset="0"/>
              </a:rPr>
              <a:t> tin </a:t>
            </a:r>
            <a:r>
              <a:rPr lang="en-US" altLang="vi-VN" sz="3600" b="1" dirty="0" err="1">
                <a:solidFill>
                  <a:srgbClr val="00B050"/>
                </a:solidFill>
                <a:cs typeface="Times New Roman" panose="02020603050405020304" pitchFamily="18" charset="0"/>
              </a:rPr>
              <a:t>của</a:t>
            </a:r>
            <a:r>
              <a:rPr lang="en-US" altLang="vi-VN" sz="3600" b="1" dirty="0">
                <a:solidFill>
                  <a:srgbClr val="00B050"/>
                </a:solidFill>
                <a:cs typeface="Times New Roman" panose="02020603050405020304" pitchFamily="18" charset="0"/>
              </a:rPr>
              <a:t> </a:t>
            </a:r>
            <a:r>
              <a:rPr lang="en-US" altLang="vi-VN" sz="3600" b="1" dirty="0" err="1">
                <a:solidFill>
                  <a:srgbClr val="00B050"/>
                </a:solidFill>
                <a:cs typeface="Times New Roman" panose="02020603050405020304" pitchFamily="18" charset="0"/>
              </a:rPr>
              <a:t>ba</a:t>
            </a:r>
            <a:r>
              <a:rPr lang="en-US" altLang="vi-VN" sz="3600" b="1" dirty="0">
                <a:solidFill>
                  <a:srgbClr val="00B050"/>
                </a:solidFill>
                <a:cs typeface="Times New Roman" panose="02020603050405020304" pitchFamily="18" charset="0"/>
              </a:rPr>
              <a:t>.</a:t>
            </a:r>
            <a:endParaRPr lang="en-US" altLang="en-US" sz="36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40610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ge99192b66e_1_128"/>
          <p:cNvPicPr preferRelativeResize="0"/>
          <p:nvPr/>
        </p:nvPicPr>
        <p:blipFill rotWithShape="1">
          <a:blip r:embed="rId4">
            <a:alphaModFix/>
          </a:blip>
          <a:srcRect/>
          <a:stretch/>
        </p:blipFill>
        <p:spPr>
          <a:xfrm>
            <a:off x="-456584" y="1173490"/>
            <a:ext cx="5802276" cy="5802276"/>
          </a:xfrm>
          <a:prstGeom prst="rect">
            <a:avLst/>
          </a:prstGeom>
          <a:noFill/>
          <a:ln>
            <a:noFill/>
          </a:ln>
        </p:spPr>
      </p:pic>
      <p:pic>
        <p:nvPicPr>
          <p:cNvPr id="164" name="Google Shape;164;ge99192b66e_1_128"/>
          <p:cNvPicPr preferRelativeResize="0"/>
          <p:nvPr/>
        </p:nvPicPr>
        <p:blipFill rotWithShape="1">
          <a:blip r:embed="rId5">
            <a:alphaModFix/>
          </a:blip>
          <a:srcRect/>
          <a:stretch/>
        </p:blipFill>
        <p:spPr>
          <a:xfrm flipH="1">
            <a:off x="191808" y="-45710"/>
            <a:ext cx="844272" cy="1193800"/>
          </a:xfrm>
          <a:prstGeom prst="rect">
            <a:avLst/>
          </a:prstGeom>
          <a:noFill/>
          <a:ln>
            <a:noFill/>
          </a:ln>
        </p:spPr>
      </p:pic>
      <p:pic>
        <p:nvPicPr>
          <p:cNvPr id="4" name="Google Shape;155;ge99192b66e_1_121"/>
          <p:cNvPicPr preferRelativeResize="0"/>
          <p:nvPr/>
        </p:nvPicPr>
        <p:blipFill rotWithShape="1">
          <a:blip r:embed="rId6">
            <a:alphaModFix/>
          </a:blip>
          <a:srcRect/>
          <a:stretch/>
        </p:blipFill>
        <p:spPr>
          <a:xfrm>
            <a:off x="3452698" y="-234529"/>
            <a:ext cx="8739351" cy="6588032"/>
          </a:xfrm>
          <a:prstGeom prst="rect">
            <a:avLst/>
          </a:prstGeom>
          <a:noFill/>
          <a:ln>
            <a:noFill/>
          </a:ln>
        </p:spPr>
      </p:pic>
      <p:sp>
        <p:nvSpPr>
          <p:cNvPr id="2" name="TextBox 1"/>
          <p:cNvSpPr txBox="1"/>
          <p:nvPr/>
        </p:nvSpPr>
        <p:spPr>
          <a:xfrm>
            <a:off x="5849010" y="2932386"/>
            <a:ext cx="5085690" cy="646040"/>
          </a:xfrm>
          <a:prstGeom prst="rect">
            <a:avLst/>
          </a:prstGeom>
          <a:noFill/>
        </p:spPr>
        <p:txBody>
          <a:bodyPr wrap="square" lIns="91162" tIns="45576" rIns="91162" bIns="45576" rtlCol="0">
            <a:spAutoFit/>
          </a:bodyPr>
          <a:lstStyle/>
          <a:p>
            <a:pPr algn="ctr"/>
            <a:r>
              <a:rPr lang="vi-VN" sz="3600" b="1" smtClean="0">
                <a:solidFill>
                  <a:srgbClr val="4472C4">
                    <a:lumMod val="75000"/>
                  </a:srgbClr>
                </a:solidFill>
                <a:latin typeface="Times New Roman" panose="02020603050405020304" pitchFamily="18" charset="0"/>
              </a:rPr>
              <a:t>Đoạn 1 nói đến điều gì?</a:t>
            </a:r>
            <a:endParaRPr lang="en-US" sz="3600" b="1" dirty="0">
              <a:solidFill>
                <a:srgbClr val="4472C4">
                  <a:lumMod val="75000"/>
                </a:srgbClr>
              </a:solidFill>
            </a:endParaRPr>
          </a:p>
        </p:txBody>
      </p:sp>
      <p:sp>
        <p:nvSpPr>
          <p:cNvPr id="6" name="Text Box 21"/>
          <p:cNvSpPr txBox="1">
            <a:spLocks noChangeArrowheads="1"/>
          </p:cNvSpPr>
          <p:nvPr/>
        </p:nvSpPr>
        <p:spPr bwMode="auto">
          <a:xfrm>
            <a:off x="5074310" y="3603826"/>
            <a:ext cx="5987390" cy="64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6" tIns="45528" rIns="91056" bIns="4552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vi-VN" sz="3600" b="1" smtClean="0">
                <a:solidFill>
                  <a:srgbClr val="00B050"/>
                </a:solidFill>
                <a:cs typeface="Times New Roman" panose="02020603050405020304" pitchFamily="18" charset="0"/>
              </a:rPr>
              <a:t>Nhiều lần cô chị nói dối ba.</a:t>
            </a:r>
            <a:endParaRPr lang="en-US" altLang="en-US" sz="36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9252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7060" y="1073502"/>
            <a:ext cx="4320415" cy="923330"/>
          </a:xfrm>
          <a:prstGeom prst="rect">
            <a:avLst/>
          </a:prstGeom>
        </p:spPr>
        <p:style>
          <a:lnRef idx="2">
            <a:schemeClr val="accent4"/>
          </a:lnRef>
          <a:fillRef idx="1">
            <a:schemeClr val="lt1"/>
          </a:fillRef>
          <a:effectRef idx="0">
            <a:schemeClr val="accent4"/>
          </a:effectRef>
          <a:fontRef idx="minor">
            <a:schemeClr val="dk1"/>
          </a:fontRef>
        </p:style>
        <p:txBody>
          <a:bodyPr wrap="none" lIns="91122" tIns="45558" rIns="91122" bIns="45558">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KHỞI ĐỘNG</a:t>
            </a:r>
          </a:p>
        </p:txBody>
      </p:sp>
      <p:pic>
        <p:nvPicPr>
          <p:cNvPr id="7" name="Hình ảnh 4">
            <a:extLst>
              <a:ext uri="{FF2B5EF4-FFF2-40B4-BE49-F238E27FC236}">
                <a16:creationId xmlns="" xmlns:a16="http://schemas.microsoft.com/office/drawing/2014/main" id="{4FE8C31F-8541-4589-B447-13EB115CA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 y="4051121"/>
            <a:ext cx="2536508" cy="2764632"/>
          </a:xfrm>
          <a:prstGeom prst="rect">
            <a:avLst/>
          </a:prstGeom>
        </p:spPr>
      </p:pic>
    </p:spTree>
    <p:extLst>
      <p:ext uri="{BB962C8B-B14F-4D97-AF65-F5344CB8AC3E}">
        <p14:creationId xmlns:p14="http://schemas.microsoft.com/office/powerpoint/2010/main" val="3426349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pic>
        <p:nvPicPr>
          <p:cNvPr id="208" name="Google Shape;208;ge99192b66e_1_166"/>
          <p:cNvPicPr preferRelativeResize="0"/>
          <p:nvPr/>
        </p:nvPicPr>
        <p:blipFill rotWithShape="1">
          <a:blip r:embed="rId4">
            <a:alphaModFix/>
          </a:blip>
          <a:srcRect/>
          <a:stretch/>
        </p:blipFill>
        <p:spPr>
          <a:xfrm>
            <a:off x="5334000" y="-546100"/>
            <a:ext cx="6858000" cy="6858000"/>
          </a:xfrm>
          <a:prstGeom prst="rect">
            <a:avLst/>
          </a:prstGeom>
          <a:noFill/>
          <a:ln>
            <a:noFill/>
          </a:ln>
        </p:spPr>
      </p:pic>
      <p:pic>
        <p:nvPicPr>
          <p:cNvPr id="209" name="Google Shape;209;ge99192b66e_1_166"/>
          <p:cNvPicPr preferRelativeResize="0"/>
          <p:nvPr/>
        </p:nvPicPr>
        <p:blipFill rotWithShape="1">
          <a:blip r:embed="rId5">
            <a:alphaModFix/>
          </a:blip>
          <a:srcRect/>
          <a:stretch/>
        </p:blipFill>
        <p:spPr>
          <a:xfrm rot="1772416">
            <a:off x="-711197" y="-990560"/>
            <a:ext cx="3530601" cy="3530601"/>
          </a:xfrm>
          <a:prstGeom prst="rect">
            <a:avLst/>
          </a:prstGeom>
          <a:noFill/>
          <a:ln>
            <a:noFill/>
          </a:ln>
        </p:spPr>
      </p:pic>
      <p:pic>
        <p:nvPicPr>
          <p:cNvPr id="210" name="Google Shape;210;ge99192b66e_1_166"/>
          <p:cNvPicPr preferRelativeResize="0"/>
          <p:nvPr/>
        </p:nvPicPr>
        <p:blipFill rotWithShape="1">
          <a:blip r:embed="rId6">
            <a:alphaModFix/>
          </a:blip>
          <a:srcRect/>
          <a:stretch/>
        </p:blipFill>
        <p:spPr>
          <a:xfrm>
            <a:off x="9855201" y="1936282"/>
            <a:ext cx="2489200" cy="2489200"/>
          </a:xfrm>
          <a:prstGeom prst="rect">
            <a:avLst/>
          </a:prstGeom>
          <a:noFill/>
          <a:ln>
            <a:noFill/>
          </a:ln>
        </p:spPr>
      </p:pic>
      <p:pic>
        <p:nvPicPr>
          <p:cNvPr id="211" name="Google Shape;211;ge99192b66e_1_166"/>
          <p:cNvPicPr preferRelativeResize="0"/>
          <p:nvPr/>
        </p:nvPicPr>
        <p:blipFill rotWithShape="1">
          <a:blip r:embed="rId7">
            <a:alphaModFix/>
          </a:blip>
          <a:srcRect/>
          <a:stretch/>
        </p:blipFill>
        <p:spPr>
          <a:xfrm>
            <a:off x="266710" y="647749"/>
            <a:ext cx="6857999" cy="6857999"/>
          </a:xfrm>
          <a:prstGeom prst="rect">
            <a:avLst/>
          </a:prstGeom>
          <a:noFill/>
          <a:ln>
            <a:noFill/>
          </a:ln>
        </p:spPr>
      </p:pic>
      <p:sp>
        <p:nvSpPr>
          <p:cNvPr id="2" name="TextBox 1"/>
          <p:cNvSpPr txBox="1"/>
          <p:nvPr/>
        </p:nvSpPr>
        <p:spPr>
          <a:xfrm>
            <a:off x="6143346" y="3180933"/>
            <a:ext cx="5239407" cy="1323439"/>
          </a:xfrm>
          <a:prstGeom prst="rect">
            <a:avLst/>
          </a:prstGeom>
          <a:noFill/>
        </p:spPr>
        <p:txBody>
          <a:bodyPr wrap="square" lIns="91162" tIns="45576" rIns="91162" bIns="45576" rtlCol="0">
            <a:spAutoFit/>
          </a:bodyPr>
          <a:lstStyle/>
          <a:p>
            <a:pPr algn="ctr"/>
            <a:r>
              <a:rPr lang="vi-VN" sz="4000" b="1" dirty="0">
                <a:solidFill>
                  <a:schemeClr val="accent1">
                    <a:lumMod val="50000"/>
                  </a:schemeClr>
                </a:solidFill>
                <a:latin typeface="+mj-lt"/>
              </a:rPr>
              <a:t>Đọc thầm đoạn 2 và trả lời các câu hỏi sau:</a:t>
            </a:r>
            <a:endParaRPr lang="en-US" sz="4000" b="1" dirty="0">
              <a:solidFill>
                <a:schemeClr val="accent1">
                  <a:lumMod val="50000"/>
                </a:schemeClr>
              </a:solidFill>
              <a:latin typeface="+mj-lt"/>
            </a:endParaRPr>
          </a:p>
        </p:txBody>
      </p:sp>
    </p:spTree>
    <p:extLst>
      <p:ext uri="{BB962C8B-B14F-4D97-AF65-F5344CB8AC3E}">
        <p14:creationId xmlns:p14="http://schemas.microsoft.com/office/powerpoint/2010/main" val="3805284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pic>
        <p:nvPicPr>
          <p:cNvPr id="217" name="Google Shape;217;ge99192b66e_1_174"/>
          <p:cNvPicPr preferRelativeResize="0"/>
          <p:nvPr/>
        </p:nvPicPr>
        <p:blipFill rotWithShape="1">
          <a:blip r:embed="rId4">
            <a:alphaModFix/>
          </a:blip>
          <a:srcRect/>
          <a:stretch/>
        </p:blipFill>
        <p:spPr>
          <a:xfrm>
            <a:off x="5334000" y="-546100"/>
            <a:ext cx="6858000" cy="6858000"/>
          </a:xfrm>
          <a:prstGeom prst="rect">
            <a:avLst/>
          </a:prstGeom>
          <a:noFill/>
          <a:ln>
            <a:noFill/>
          </a:ln>
        </p:spPr>
      </p:pic>
      <p:pic>
        <p:nvPicPr>
          <p:cNvPr id="218" name="Google Shape;218;ge99192b66e_1_174"/>
          <p:cNvPicPr preferRelativeResize="0"/>
          <p:nvPr/>
        </p:nvPicPr>
        <p:blipFill rotWithShape="1">
          <a:blip r:embed="rId5">
            <a:alphaModFix/>
          </a:blip>
          <a:srcRect/>
          <a:stretch/>
        </p:blipFill>
        <p:spPr>
          <a:xfrm rot="1772416">
            <a:off x="-711197" y="-990560"/>
            <a:ext cx="3530601" cy="3530601"/>
          </a:xfrm>
          <a:prstGeom prst="rect">
            <a:avLst/>
          </a:prstGeom>
          <a:noFill/>
          <a:ln>
            <a:noFill/>
          </a:ln>
        </p:spPr>
      </p:pic>
      <p:pic>
        <p:nvPicPr>
          <p:cNvPr id="219" name="Google Shape;219;ge99192b66e_1_174"/>
          <p:cNvPicPr preferRelativeResize="0"/>
          <p:nvPr/>
        </p:nvPicPr>
        <p:blipFill rotWithShape="1">
          <a:blip r:embed="rId6">
            <a:alphaModFix/>
          </a:blip>
          <a:srcRect/>
          <a:stretch/>
        </p:blipFill>
        <p:spPr>
          <a:xfrm>
            <a:off x="9855201" y="1936282"/>
            <a:ext cx="2489200" cy="2489200"/>
          </a:xfrm>
          <a:prstGeom prst="rect">
            <a:avLst/>
          </a:prstGeom>
          <a:noFill/>
          <a:ln>
            <a:noFill/>
          </a:ln>
        </p:spPr>
      </p:pic>
      <p:pic>
        <p:nvPicPr>
          <p:cNvPr id="220" name="Google Shape;220;ge99192b66e_1_174"/>
          <p:cNvPicPr preferRelativeResize="0"/>
          <p:nvPr/>
        </p:nvPicPr>
        <p:blipFill rotWithShape="1">
          <a:blip r:embed="rId7">
            <a:alphaModFix/>
          </a:blip>
          <a:srcRect/>
          <a:stretch/>
        </p:blipFill>
        <p:spPr>
          <a:xfrm>
            <a:off x="419110" y="1384143"/>
            <a:ext cx="5321299" cy="5321299"/>
          </a:xfrm>
          <a:prstGeom prst="rect">
            <a:avLst/>
          </a:prstGeom>
          <a:noFill/>
          <a:ln>
            <a:noFill/>
          </a:ln>
        </p:spPr>
      </p:pic>
      <p:sp>
        <p:nvSpPr>
          <p:cNvPr id="2" name="TextBox 1"/>
          <p:cNvSpPr txBox="1"/>
          <p:nvPr/>
        </p:nvSpPr>
        <p:spPr>
          <a:xfrm>
            <a:off x="5961166" y="3180933"/>
            <a:ext cx="5359401" cy="1323439"/>
          </a:xfrm>
          <a:prstGeom prst="rect">
            <a:avLst/>
          </a:prstGeom>
          <a:noFill/>
        </p:spPr>
        <p:txBody>
          <a:bodyPr wrap="square" lIns="91162" tIns="45576" rIns="91162" bIns="45576" rtlCol="0">
            <a:spAutoFit/>
          </a:bodyPr>
          <a:lstStyle/>
          <a:p>
            <a:pPr algn="ctr"/>
            <a:r>
              <a:rPr lang="vi-VN" sz="4000" dirty="0">
                <a:solidFill>
                  <a:schemeClr val="accent1">
                    <a:lumMod val="50000"/>
                  </a:schemeClr>
                </a:solidFill>
                <a:latin typeface="+mj-lt"/>
              </a:rPr>
              <a:t>Cô em đã làm gì để chị mình thôi </a:t>
            </a:r>
            <a:r>
              <a:rPr lang="vi-VN" sz="4000">
                <a:solidFill>
                  <a:schemeClr val="accent1">
                    <a:lumMod val="50000"/>
                  </a:schemeClr>
                </a:solidFill>
                <a:latin typeface="+mj-lt"/>
              </a:rPr>
              <a:t>nói </a:t>
            </a:r>
            <a:r>
              <a:rPr lang="vi-VN" sz="4000" smtClean="0">
                <a:solidFill>
                  <a:schemeClr val="accent1">
                    <a:lumMod val="50000"/>
                  </a:schemeClr>
                </a:solidFill>
                <a:latin typeface="+mj-lt"/>
              </a:rPr>
              <a:t>dối?</a:t>
            </a:r>
            <a:endParaRPr lang="en-US" sz="4000" dirty="0">
              <a:solidFill>
                <a:schemeClr val="accent1">
                  <a:lumMod val="50000"/>
                </a:schemeClr>
              </a:solidFill>
              <a:latin typeface="+mj-lt"/>
            </a:endParaRPr>
          </a:p>
        </p:txBody>
      </p:sp>
    </p:spTree>
    <p:extLst>
      <p:ext uri="{BB962C8B-B14F-4D97-AF65-F5344CB8AC3E}">
        <p14:creationId xmlns:p14="http://schemas.microsoft.com/office/powerpoint/2010/main" val="1693278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27903" y="461880"/>
            <a:ext cx="10736293" cy="593424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82148" y="4957776"/>
            <a:ext cx="2009852" cy="190022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 y="141939"/>
            <a:ext cx="1922455" cy="1188427"/>
          </a:xfrm>
          <a:prstGeom prst="rect">
            <a:avLst/>
          </a:prstGeom>
        </p:spPr>
      </p:pic>
      <p:sp>
        <p:nvSpPr>
          <p:cNvPr id="6" name="Rectangle 5"/>
          <p:cNvSpPr/>
          <p:nvPr/>
        </p:nvSpPr>
        <p:spPr>
          <a:xfrm>
            <a:off x="727855" y="889892"/>
            <a:ext cx="10578168" cy="5078313"/>
          </a:xfrm>
          <a:prstGeom prst="rect">
            <a:avLst/>
          </a:prstGeom>
        </p:spPr>
        <p:txBody>
          <a:bodyPr wrap="square" lIns="91180" tIns="45584" rIns="91180" bIns="45584">
            <a:spAutoFit/>
          </a:bodyPr>
          <a:lstStyle/>
          <a:p>
            <a:pPr algn="ctr">
              <a:spcBef>
                <a:spcPts val="900"/>
              </a:spcBef>
            </a:pPr>
            <a:r>
              <a:rPr lang="en-US" sz="3600" b="1" dirty="0" err="1">
                <a:solidFill>
                  <a:srgbClr val="0070C0"/>
                </a:solidFill>
                <a:latin typeface="Times New Roman" pitchFamily="18" charset="0"/>
                <a:cs typeface="Times New Roman" pitchFamily="18" charset="0"/>
              </a:rPr>
              <a:t>Cô</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bắt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chước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cô</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cũng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nói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tập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nghệ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rồi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rủ</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bạn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rạp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chiếu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bóng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lướt</a:t>
            </a:r>
            <a:r>
              <a:rPr lang="en-US" sz="3600" b="1" dirty="0">
                <a:solidFill>
                  <a:srgbClr val="0070C0"/>
                </a:solidFill>
                <a:latin typeface="Times New Roman" pitchFamily="18" charset="0"/>
                <a:cs typeface="Times New Roman" pitchFamily="18" charset="0"/>
              </a:rPr>
              <a:t> qua </a:t>
            </a:r>
            <a:r>
              <a:rPr lang="en-US" sz="3600" b="1" dirty="0" err="1">
                <a:solidFill>
                  <a:srgbClr val="0070C0"/>
                </a:solidFill>
                <a:latin typeface="Times New Roman" pitchFamily="18" charset="0"/>
                <a:cs typeface="Times New Roman" pitchFamily="18" charset="0"/>
              </a:rPr>
              <a:t>mặt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làm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bộ</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như</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không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thấy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thấy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nói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tập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nghệ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lại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rạp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chiếu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bóng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thì</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tức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giận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bỏ</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về</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mắng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thủng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thẳng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đáp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tập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nghệ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Khiến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cô</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càng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tức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giận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hỏi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Mày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tập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nghệ</a:t>
            </a:r>
            <a:r>
              <a:rPr lang="en-US" sz="3600" b="1" dirty="0">
                <a:solidFill>
                  <a:srgbClr val="0070C0"/>
                </a:solidFill>
                <a:latin typeface="Times New Roman" pitchFamily="18" charset="0"/>
                <a:cs typeface="Times New Roman" pitchFamily="18" charset="0"/>
              </a:rPr>
              <a:t> ở </a:t>
            </a:r>
            <a:r>
              <a:rPr lang="en-US" sz="3600" b="1" dirty="0" err="1">
                <a:solidFill>
                  <a:srgbClr val="0070C0"/>
                </a:solidFill>
                <a:latin typeface="Times New Roman" pitchFamily="18" charset="0"/>
                <a:cs typeface="Times New Roman" pitchFamily="18" charset="0"/>
              </a:rPr>
              <a:t>rạp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chiếu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bóng</a:t>
            </a:r>
            <a:r>
              <a:rPr lang="en-US" sz="3600" b="1" dirty="0">
                <a:solidFill>
                  <a:srgbClr val="0070C0"/>
                </a:solidFill>
                <a:latin typeface="Times New Roman" pitchFamily="18" charset="0"/>
                <a:cs typeface="Times New Roman" pitchFamily="18" charset="0"/>
              </a:rPr>
              <a:t> à? </a:t>
            </a: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giả</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bộ</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ngây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hỏi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cũng</a:t>
            </a:r>
            <a:r>
              <a:rPr lang="en-US" sz="3600" b="1" dirty="0">
                <a:solidFill>
                  <a:srgbClr val="0070C0"/>
                </a:solidFill>
                <a:latin typeface="Times New Roman" pitchFamily="18" charset="0"/>
                <a:cs typeface="Times New Roman" pitchFamily="18" charset="0"/>
              </a:rPr>
              <a:t> ở </a:t>
            </a:r>
            <a:r>
              <a:rPr lang="en-US" sz="3600" b="1" dirty="0" err="1">
                <a:solidFill>
                  <a:srgbClr val="0070C0"/>
                </a:solidFill>
                <a:latin typeface="Times New Roman" pitchFamily="18" charset="0"/>
                <a:cs typeface="Times New Roman" pitchFamily="18" charset="0"/>
              </a:rPr>
              <a:t>đó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sao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Hồi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nãy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bảo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học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nhóm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Cô</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sững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sờ</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vì</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đã</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bị</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lộ</a:t>
            </a:r>
            <a:r>
              <a:rPr lang="en-US" sz="3600" b="1" dirty="0">
                <a:solidFill>
                  <a:srgbClr val="0070C0"/>
                </a:solidFill>
                <a:latin typeface="Times New Roman" pitchFamily="18" charset="0"/>
                <a:cs typeface="Times New Roman" pitchFamily="18" charset="0"/>
              </a:rPr>
              <a:t>.</a:t>
            </a:r>
            <a:endParaRPr lang="vi-VN"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589975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pic>
        <p:nvPicPr>
          <p:cNvPr id="217" name="Google Shape;217;ge99192b66e_1_174"/>
          <p:cNvPicPr preferRelativeResize="0"/>
          <p:nvPr/>
        </p:nvPicPr>
        <p:blipFill rotWithShape="1">
          <a:blip r:embed="rId4">
            <a:alphaModFix/>
          </a:blip>
          <a:srcRect/>
          <a:stretch/>
        </p:blipFill>
        <p:spPr>
          <a:xfrm>
            <a:off x="5486401" y="-419100"/>
            <a:ext cx="6858000" cy="6858000"/>
          </a:xfrm>
          <a:prstGeom prst="rect">
            <a:avLst/>
          </a:prstGeom>
          <a:noFill/>
          <a:ln>
            <a:noFill/>
          </a:ln>
        </p:spPr>
      </p:pic>
      <p:pic>
        <p:nvPicPr>
          <p:cNvPr id="218" name="Google Shape;218;ge99192b66e_1_174"/>
          <p:cNvPicPr preferRelativeResize="0"/>
          <p:nvPr/>
        </p:nvPicPr>
        <p:blipFill rotWithShape="1">
          <a:blip r:embed="rId5">
            <a:alphaModFix/>
          </a:blip>
          <a:srcRect/>
          <a:stretch/>
        </p:blipFill>
        <p:spPr>
          <a:xfrm rot="1772416">
            <a:off x="-711197" y="-990560"/>
            <a:ext cx="3530601" cy="3530601"/>
          </a:xfrm>
          <a:prstGeom prst="rect">
            <a:avLst/>
          </a:prstGeom>
          <a:noFill/>
          <a:ln>
            <a:noFill/>
          </a:ln>
        </p:spPr>
      </p:pic>
      <p:pic>
        <p:nvPicPr>
          <p:cNvPr id="219" name="Google Shape;219;ge99192b66e_1_174"/>
          <p:cNvPicPr preferRelativeResize="0"/>
          <p:nvPr/>
        </p:nvPicPr>
        <p:blipFill rotWithShape="1">
          <a:blip r:embed="rId6">
            <a:alphaModFix/>
          </a:blip>
          <a:srcRect/>
          <a:stretch/>
        </p:blipFill>
        <p:spPr>
          <a:xfrm>
            <a:off x="9855201" y="1936282"/>
            <a:ext cx="2489200" cy="2489200"/>
          </a:xfrm>
          <a:prstGeom prst="rect">
            <a:avLst/>
          </a:prstGeom>
          <a:noFill/>
          <a:ln>
            <a:noFill/>
          </a:ln>
        </p:spPr>
      </p:pic>
      <p:pic>
        <p:nvPicPr>
          <p:cNvPr id="220" name="Google Shape;220;ge99192b66e_1_174"/>
          <p:cNvPicPr preferRelativeResize="0"/>
          <p:nvPr/>
        </p:nvPicPr>
        <p:blipFill rotWithShape="1">
          <a:blip r:embed="rId7">
            <a:alphaModFix/>
          </a:blip>
          <a:srcRect/>
          <a:stretch/>
        </p:blipFill>
        <p:spPr>
          <a:xfrm>
            <a:off x="419110" y="1384143"/>
            <a:ext cx="5321299" cy="5321299"/>
          </a:xfrm>
          <a:prstGeom prst="rect">
            <a:avLst/>
          </a:prstGeom>
          <a:noFill/>
          <a:ln>
            <a:noFill/>
          </a:ln>
        </p:spPr>
      </p:pic>
      <p:sp>
        <p:nvSpPr>
          <p:cNvPr id="2" name="TextBox 1"/>
          <p:cNvSpPr txBox="1"/>
          <p:nvPr/>
        </p:nvSpPr>
        <p:spPr>
          <a:xfrm>
            <a:off x="5961166" y="3180933"/>
            <a:ext cx="5646634" cy="1323148"/>
          </a:xfrm>
          <a:prstGeom prst="rect">
            <a:avLst/>
          </a:prstGeom>
          <a:noFill/>
        </p:spPr>
        <p:txBody>
          <a:bodyPr wrap="square" lIns="91162" tIns="45576" rIns="91162" bIns="45576" rtlCol="0">
            <a:spAutoFit/>
          </a:bodyPr>
          <a:lstStyle/>
          <a:p>
            <a:pPr algn="ctr"/>
            <a:r>
              <a:rPr lang="vi-VN" sz="4000">
                <a:solidFill>
                  <a:srgbClr val="4472C4">
                    <a:lumMod val="50000"/>
                  </a:srgbClr>
                </a:solidFill>
                <a:latin typeface="Times New Roman" panose="02020603050405020304" pitchFamily="18" charset="0"/>
              </a:rPr>
              <a:t>Cô </a:t>
            </a:r>
            <a:r>
              <a:rPr lang="vi-VN" sz="4000" smtClean="0">
                <a:solidFill>
                  <a:srgbClr val="4472C4">
                    <a:lumMod val="50000"/>
                  </a:srgbClr>
                </a:solidFill>
                <a:latin typeface="Times New Roman" panose="02020603050405020304" pitchFamily="18" charset="0"/>
              </a:rPr>
              <a:t>chị nghĩ ba sẽ làm gì khi biết mình hay nói dối?</a:t>
            </a:r>
            <a:endParaRPr lang="en-US" sz="4000" dirty="0">
              <a:solidFill>
                <a:srgbClr val="4472C4">
                  <a:lumMod val="50000"/>
                </a:srgbClr>
              </a:solidFill>
            </a:endParaRPr>
          </a:p>
        </p:txBody>
      </p:sp>
      <p:sp>
        <p:nvSpPr>
          <p:cNvPr id="7" name="Text Box 21"/>
          <p:cNvSpPr txBox="1">
            <a:spLocks noChangeArrowheads="1"/>
          </p:cNvSpPr>
          <p:nvPr/>
        </p:nvSpPr>
        <p:spPr bwMode="auto">
          <a:xfrm>
            <a:off x="5921706" y="3180882"/>
            <a:ext cx="5987390" cy="175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6" tIns="45528" rIns="91056" bIns="4552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vi-VN" sz="3600" b="1" smtClean="0">
                <a:solidFill>
                  <a:srgbClr val="00B050"/>
                </a:solidFill>
                <a:cs typeface="Times New Roman" panose="02020603050405020304" pitchFamily="18" charset="0"/>
              </a:rPr>
              <a:t>Cô nghĩ ba cô sẽ tức giận, mắng mỏ thậm chí đánh hai chị em.</a:t>
            </a:r>
            <a:endParaRPr lang="en-US" altLang="en-US" sz="36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21034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pic>
        <p:nvPicPr>
          <p:cNvPr id="217" name="Google Shape;217;ge99192b66e_1_174"/>
          <p:cNvPicPr preferRelativeResize="0"/>
          <p:nvPr/>
        </p:nvPicPr>
        <p:blipFill rotWithShape="1">
          <a:blip r:embed="rId4">
            <a:alphaModFix/>
          </a:blip>
          <a:srcRect/>
          <a:stretch/>
        </p:blipFill>
        <p:spPr>
          <a:xfrm>
            <a:off x="5486401" y="-419100"/>
            <a:ext cx="6858000" cy="6858000"/>
          </a:xfrm>
          <a:prstGeom prst="rect">
            <a:avLst/>
          </a:prstGeom>
          <a:noFill/>
          <a:ln>
            <a:noFill/>
          </a:ln>
        </p:spPr>
      </p:pic>
      <p:pic>
        <p:nvPicPr>
          <p:cNvPr id="218" name="Google Shape;218;ge99192b66e_1_174"/>
          <p:cNvPicPr preferRelativeResize="0"/>
          <p:nvPr/>
        </p:nvPicPr>
        <p:blipFill rotWithShape="1">
          <a:blip r:embed="rId5">
            <a:alphaModFix/>
          </a:blip>
          <a:srcRect/>
          <a:stretch/>
        </p:blipFill>
        <p:spPr>
          <a:xfrm rot="1772416">
            <a:off x="-711197" y="-990560"/>
            <a:ext cx="3530601" cy="3530601"/>
          </a:xfrm>
          <a:prstGeom prst="rect">
            <a:avLst/>
          </a:prstGeom>
          <a:noFill/>
          <a:ln>
            <a:noFill/>
          </a:ln>
        </p:spPr>
      </p:pic>
      <p:pic>
        <p:nvPicPr>
          <p:cNvPr id="219" name="Google Shape;219;ge99192b66e_1_174"/>
          <p:cNvPicPr preferRelativeResize="0"/>
          <p:nvPr/>
        </p:nvPicPr>
        <p:blipFill rotWithShape="1">
          <a:blip r:embed="rId6">
            <a:alphaModFix/>
          </a:blip>
          <a:srcRect/>
          <a:stretch/>
        </p:blipFill>
        <p:spPr>
          <a:xfrm>
            <a:off x="9855201" y="1936282"/>
            <a:ext cx="2489200" cy="2489200"/>
          </a:xfrm>
          <a:prstGeom prst="rect">
            <a:avLst/>
          </a:prstGeom>
          <a:noFill/>
          <a:ln>
            <a:noFill/>
          </a:ln>
        </p:spPr>
      </p:pic>
      <p:pic>
        <p:nvPicPr>
          <p:cNvPr id="220" name="Google Shape;220;ge99192b66e_1_174"/>
          <p:cNvPicPr preferRelativeResize="0"/>
          <p:nvPr/>
        </p:nvPicPr>
        <p:blipFill rotWithShape="1">
          <a:blip r:embed="rId7">
            <a:alphaModFix/>
          </a:blip>
          <a:srcRect/>
          <a:stretch/>
        </p:blipFill>
        <p:spPr>
          <a:xfrm>
            <a:off x="419110" y="1384143"/>
            <a:ext cx="5321299" cy="5321299"/>
          </a:xfrm>
          <a:prstGeom prst="rect">
            <a:avLst/>
          </a:prstGeom>
          <a:noFill/>
          <a:ln>
            <a:noFill/>
          </a:ln>
        </p:spPr>
      </p:pic>
      <p:sp>
        <p:nvSpPr>
          <p:cNvPr id="2" name="TextBox 1"/>
          <p:cNvSpPr txBox="1"/>
          <p:nvPr/>
        </p:nvSpPr>
        <p:spPr>
          <a:xfrm>
            <a:off x="5961166" y="3180933"/>
            <a:ext cx="5646634" cy="1323148"/>
          </a:xfrm>
          <a:prstGeom prst="rect">
            <a:avLst/>
          </a:prstGeom>
          <a:noFill/>
        </p:spPr>
        <p:txBody>
          <a:bodyPr wrap="square" lIns="91162" tIns="45576" rIns="91162" bIns="45576" rtlCol="0">
            <a:spAutoFit/>
          </a:bodyPr>
          <a:lstStyle/>
          <a:p>
            <a:pPr algn="ctr"/>
            <a:r>
              <a:rPr lang="vi-VN" sz="4000" smtClean="0">
                <a:solidFill>
                  <a:srgbClr val="4472C4">
                    <a:lumMod val="50000"/>
                  </a:srgbClr>
                </a:solidFill>
                <a:latin typeface="Times New Roman" panose="02020603050405020304" pitchFamily="18" charset="0"/>
              </a:rPr>
              <a:t>Thái độ của người cha lúc đó thế nào?</a:t>
            </a:r>
            <a:endParaRPr lang="en-US" sz="4000" dirty="0">
              <a:solidFill>
                <a:srgbClr val="4472C4">
                  <a:lumMod val="50000"/>
                </a:srgbClr>
              </a:solidFill>
            </a:endParaRPr>
          </a:p>
        </p:txBody>
      </p:sp>
      <p:sp>
        <p:nvSpPr>
          <p:cNvPr id="7" name="Text Box 21"/>
          <p:cNvSpPr txBox="1">
            <a:spLocks noChangeArrowheads="1"/>
          </p:cNvSpPr>
          <p:nvPr/>
        </p:nvSpPr>
        <p:spPr bwMode="auto">
          <a:xfrm>
            <a:off x="5797378" y="3308171"/>
            <a:ext cx="5987390" cy="119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6" tIns="45528" rIns="91056" bIns="4552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vi-VN" sz="3600" b="1" smtClean="0">
                <a:solidFill>
                  <a:srgbClr val="00B050"/>
                </a:solidFill>
                <a:cs typeface="Times New Roman" panose="02020603050405020304" pitchFamily="18" charset="0"/>
              </a:rPr>
              <a:t>Ông buồn rầu khuyên hai chị em cố gắng học cho giỏi.</a:t>
            </a:r>
            <a:endParaRPr lang="en-US" altLang="en-US" sz="36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13847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ge99192b66e_1_128"/>
          <p:cNvPicPr preferRelativeResize="0"/>
          <p:nvPr/>
        </p:nvPicPr>
        <p:blipFill rotWithShape="1">
          <a:blip r:embed="rId4">
            <a:alphaModFix/>
          </a:blip>
          <a:srcRect/>
          <a:stretch/>
        </p:blipFill>
        <p:spPr>
          <a:xfrm>
            <a:off x="-456584" y="1173490"/>
            <a:ext cx="5802276" cy="5802276"/>
          </a:xfrm>
          <a:prstGeom prst="rect">
            <a:avLst/>
          </a:prstGeom>
          <a:noFill/>
          <a:ln>
            <a:noFill/>
          </a:ln>
        </p:spPr>
      </p:pic>
      <p:pic>
        <p:nvPicPr>
          <p:cNvPr id="164" name="Google Shape;164;ge99192b66e_1_128"/>
          <p:cNvPicPr preferRelativeResize="0"/>
          <p:nvPr/>
        </p:nvPicPr>
        <p:blipFill rotWithShape="1">
          <a:blip r:embed="rId5">
            <a:alphaModFix/>
          </a:blip>
          <a:srcRect/>
          <a:stretch/>
        </p:blipFill>
        <p:spPr>
          <a:xfrm flipH="1">
            <a:off x="191808" y="-45710"/>
            <a:ext cx="844272" cy="1193800"/>
          </a:xfrm>
          <a:prstGeom prst="rect">
            <a:avLst/>
          </a:prstGeom>
          <a:noFill/>
          <a:ln>
            <a:noFill/>
          </a:ln>
        </p:spPr>
      </p:pic>
      <p:pic>
        <p:nvPicPr>
          <p:cNvPr id="4" name="Google Shape;155;ge99192b66e_1_121"/>
          <p:cNvPicPr preferRelativeResize="0"/>
          <p:nvPr/>
        </p:nvPicPr>
        <p:blipFill rotWithShape="1">
          <a:blip r:embed="rId6">
            <a:alphaModFix/>
          </a:blip>
          <a:srcRect/>
          <a:stretch/>
        </p:blipFill>
        <p:spPr>
          <a:xfrm>
            <a:off x="3452698" y="-234529"/>
            <a:ext cx="8739351" cy="6588032"/>
          </a:xfrm>
          <a:prstGeom prst="rect">
            <a:avLst/>
          </a:prstGeom>
          <a:noFill/>
          <a:ln>
            <a:noFill/>
          </a:ln>
        </p:spPr>
      </p:pic>
      <p:sp>
        <p:nvSpPr>
          <p:cNvPr id="2" name="TextBox 1"/>
          <p:cNvSpPr txBox="1"/>
          <p:nvPr/>
        </p:nvSpPr>
        <p:spPr>
          <a:xfrm>
            <a:off x="5849010" y="2932386"/>
            <a:ext cx="5085690" cy="646040"/>
          </a:xfrm>
          <a:prstGeom prst="rect">
            <a:avLst/>
          </a:prstGeom>
          <a:noFill/>
        </p:spPr>
        <p:txBody>
          <a:bodyPr wrap="square" lIns="91162" tIns="45576" rIns="91162" bIns="45576" rtlCol="0">
            <a:spAutoFit/>
          </a:bodyPr>
          <a:lstStyle/>
          <a:p>
            <a:pPr algn="ctr"/>
            <a:r>
              <a:rPr lang="vi-VN" sz="3600" b="1" smtClean="0">
                <a:solidFill>
                  <a:srgbClr val="4472C4">
                    <a:lumMod val="75000"/>
                  </a:srgbClr>
                </a:solidFill>
                <a:latin typeface="Times New Roman" panose="02020603050405020304" pitchFamily="18" charset="0"/>
              </a:rPr>
              <a:t>Đoạn 2 nói đến điều gì?</a:t>
            </a:r>
            <a:endParaRPr lang="en-US" sz="3600" b="1" dirty="0">
              <a:solidFill>
                <a:srgbClr val="4472C4">
                  <a:lumMod val="75000"/>
                </a:srgbClr>
              </a:solidFill>
            </a:endParaRPr>
          </a:p>
        </p:txBody>
      </p:sp>
      <p:sp>
        <p:nvSpPr>
          <p:cNvPr id="6" name="Text Box 21"/>
          <p:cNvSpPr txBox="1">
            <a:spLocks noChangeArrowheads="1"/>
          </p:cNvSpPr>
          <p:nvPr/>
        </p:nvSpPr>
        <p:spPr bwMode="auto">
          <a:xfrm>
            <a:off x="5074310" y="3603826"/>
            <a:ext cx="5987390" cy="64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6" tIns="45528" rIns="91056" bIns="4552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vi-VN" sz="3600" b="1" smtClean="0">
                <a:solidFill>
                  <a:srgbClr val="00B050"/>
                </a:solidFill>
                <a:cs typeface="Times New Roman" panose="02020603050405020304" pitchFamily="18" charset="0"/>
              </a:rPr>
              <a:t>Cô em giúp chị tỉnh ngộ.</a:t>
            </a:r>
            <a:endParaRPr lang="en-US" altLang="en-US" sz="36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14543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ge99192b66e_1_152"/>
          <p:cNvPicPr preferRelativeResize="0"/>
          <p:nvPr/>
        </p:nvPicPr>
        <p:blipFill rotWithShape="1">
          <a:blip r:embed="rId4">
            <a:alphaModFix/>
          </a:blip>
          <a:srcRect/>
          <a:stretch/>
        </p:blipFill>
        <p:spPr>
          <a:xfrm>
            <a:off x="2219654" y="-387090"/>
            <a:ext cx="7528690" cy="5778679"/>
          </a:xfrm>
          <a:prstGeom prst="rect">
            <a:avLst/>
          </a:prstGeom>
          <a:noFill/>
          <a:ln>
            <a:noFill/>
          </a:ln>
        </p:spPr>
      </p:pic>
      <p:sp>
        <p:nvSpPr>
          <p:cNvPr id="192" name="Google Shape;192;ge99192b66e_1_152"/>
          <p:cNvSpPr txBox="1"/>
          <p:nvPr/>
        </p:nvSpPr>
        <p:spPr>
          <a:xfrm>
            <a:off x="3950295" y="2152344"/>
            <a:ext cx="4067503" cy="1938952"/>
          </a:xfrm>
          <a:prstGeom prst="rect">
            <a:avLst/>
          </a:prstGeom>
          <a:noFill/>
          <a:ln>
            <a:noFill/>
          </a:ln>
        </p:spPr>
        <p:txBody>
          <a:bodyPr spcFirstLastPara="1" wrap="square" lIns="91165" tIns="45564" rIns="91165" bIns="45564" anchor="t" anchorCtr="0">
            <a:spAutoFit/>
          </a:bodyPr>
          <a:lstStyle/>
          <a:p>
            <a:pPr algn="ctr" defTabSz="911872">
              <a:buClr>
                <a:srgbClr val="000000"/>
              </a:buClr>
              <a:buSzPts val="2400"/>
            </a:pPr>
            <a:r>
              <a:rPr lang="vi-VN" sz="4000" kern="0" dirty="0">
                <a:solidFill>
                  <a:schemeClr val="accent1">
                    <a:lumMod val="50000"/>
                  </a:schemeClr>
                </a:solidFill>
                <a:latin typeface="+mj-lt"/>
                <a:ea typeface="Arial"/>
                <a:cs typeface="Arial"/>
                <a:sym typeface="Arial"/>
              </a:rPr>
              <a:t>Đọc thầm đoạn 3 và trả lời các câu sau</a:t>
            </a:r>
            <a:endParaRPr sz="4000" kern="0" dirty="0">
              <a:solidFill>
                <a:schemeClr val="accent1">
                  <a:lumMod val="50000"/>
                </a:schemeClr>
              </a:solidFill>
              <a:latin typeface="+mj-lt"/>
              <a:ea typeface="Arial"/>
              <a:cs typeface="Arial"/>
              <a:sym typeface="Arial"/>
            </a:endParaRPr>
          </a:p>
        </p:txBody>
      </p:sp>
      <p:pic>
        <p:nvPicPr>
          <p:cNvPr id="193" name="Google Shape;193;ge99192b66e_1_152"/>
          <p:cNvPicPr preferRelativeResize="0"/>
          <p:nvPr/>
        </p:nvPicPr>
        <p:blipFill rotWithShape="1">
          <a:blip r:embed="rId5">
            <a:alphaModFix/>
          </a:blip>
          <a:srcRect/>
          <a:stretch/>
        </p:blipFill>
        <p:spPr>
          <a:xfrm>
            <a:off x="2746516" y="3121820"/>
            <a:ext cx="1754978" cy="1754978"/>
          </a:xfrm>
          <a:prstGeom prst="rect">
            <a:avLst/>
          </a:prstGeom>
          <a:noFill/>
          <a:ln>
            <a:noFill/>
          </a:ln>
        </p:spPr>
      </p:pic>
    </p:spTree>
    <p:extLst>
      <p:ext uri="{BB962C8B-B14F-4D97-AF65-F5344CB8AC3E}">
        <p14:creationId xmlns:p14="http://schemas.microsoft.com/office/powerpoint/2010/main" val="352135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9"/>
          <p:cNvGrpSpPr/>
          <p:nvPr/>
        </p:nvGrpSpPr>
        <p:grpSpPr>
          <a:xfrm rot="2086424">
            <a:off x="10491877" y="-18774"/>
            <a:ext cx="1418849" cy="1430666"/>
            <a:chOff x="0" y="0"/>
            <a:chExt cx="1378195" cy="1389675"/>
          </a:xfrm>
        </p:grpSpPr>
        <p:grpSp>
          <p:nvGrpSpPr>
            <p:cNvPr id="7" name="Group 55"/>
            <p:cNvGrpSpPr/>
            <p:nvPr/>
          </p:nvGrpSpPr>
          <p:grpSpPr>
            <a:xfrm>
              <a:off x="228599" y="0"/>
              <a:ext cx="1149597" cy="1132531"/>
              <a:chOff x="0" y="0"/>
              <a:chExt cx="1149595" cy="1132530"/>
            </a:xfrm>
          </p:grpSpPr>
          <p:sp>
            <p:nvSpPr>
              <p:cNvPr id="11" name="Shape 50"/>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79A73B"/>
              </a:solidFill>
              <a:ln w="12700" cap="flat">
                <a:noFill/>
                <a:miter lim="400000"/>
              </a:ln>
              <a:effectLst/>
            </p:spPr>
            <p:txBody>
              <a:bodyPr wrap="square" lIns="38100" tIns="38100" rIns="38100" bIns="38100" numCol="1" anchor="ctr">
                <a:noAutofit/>
              </a:bodyPr>
              <a:lstStyle/>
              <a:p>
                <a:pPr defTabSz="455935">
                  <a:defRPr sz="3000">
                    <a:solidFill>
                      <a:srgbClr val="FFFFFF"/>
                    </a:solidFill>
                    <a:effectLst>
                      <a:outerShdw blurRad="38100" dist="12700" dir="5400000" rotWithShape="0">
                        <a:srgbClr val="000000">
                          <a:alpha val="50000"/>
                        </a:srgbClr>
                      </a:outerShdw>
                    </a:effectLst>
                  </a:defRPr>
                </a:pPr>
                <a:endParaRPr sz="3000">
                  <a:solidFill>
                    <a:srgbClr val="6A3906"/>
                  </a:solidFill>
                  <a:effectLst>
                    <a:outerShdw blurRad="38100" dist="12700" dir="5400000" rotWithShape="0">
                      <a:srgbClr val="000000">
                        <a:alpha val="50000"/>
                      </a:srgbClr>
                    </a:outerShdw>
                  </a:effectLst>
                  <a:latin typeface="方正喵呜体" panose="02010600010101010101" pitchFamily="2" charset="-122"/>
                  <a:ea typeface="方正喵呜体" panose="02010600010101010101" pitchFamily="2" charset="-122"/>
                </a:endParaRPr>
              </a:p>
            </p:txBody>
          </p:sp>
          <p:grpSp>
            <p:nvGrpSpPr>
              <p:cNvPr id="12" name="Group 54"/>
              <p:cNvGrpSpPr/>
              <p:nvPr/>
            </p:nvGrpSpPr>
            <p:grpSpPr>
              <a:xfrm>
                <a:off x="-1" y="0"/>
                <a:ext cx="1149597" cy="1132531"/>
                <a:chOff x="0" y="0"/>
                <a:chExt cx="1149595" cy="1132530"/>
              </a:xfrm>
            </p:grpSpPr>
            <p:sp>
              <p:nvSpPr>
                <p:cNvPr id="13" name="Shape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B5D589"/>
                  </a:solidFill>
                  <a:prstDash val="solid"/>
                  <a:miter lim="400000"/>
                </a:ln>
                <a:effectLst/>
              </p:spPr>
              <p:txBody>
                <a:bodyPr wrap="square" lIns="38100" tIns="38100" rIns="38100" bIns="38100" numCol="1" anchor="ctr">
                  <a:noAutofit/>
                </a:bodyPr>
                <a:lstStyle/>
                <a:p>
                  <a:pPr defTabSz="455935">
                    <a:defRPr sz="3000">
                      <a:solidFill>
                        <a:srgbClr val="FFFFFF"/>
                      </a:solidFill>
                      <a:effectLst>
                        <a:outerShdw blurRad="38100" dist="12700" dir="5400000" rotWithShape="0">
                          <a:srgbClr val="000000">
                            <a:alpha val="50000"/>
                          </a:srgbClr>
                        </a:outerShdw>
                      </a:effectLst>
                    </a:defRPr>
                  </a:pPr>
                  <a:endParaRPr sz="3000">
                    <a:solidFill>
                      <a:srgbClr val="6A3906"/>
                    </a:solidFill>
                    <a:effectLst>
                      <a:outerShdw blurRad="38100" dist="12700" dir="5400000" rotWithShape="0">
                        <a:srgbClr val="000000">
                          <a:alpha val="50000"/>
                        </a:srgbClr>
                      </a:outerShdw>
                    </a:effectLst>
                    <a:latin typeface="方正喵呜体" panose="02010600010101010101" pitchFamily="2" charset="-122"/>
                    <a:ea typeface="方正喵呜体" panose="02010600010101010101" pitchFamily="2" charset="-122"/>
                  </a:endParaRPr>
                </a:p>
              </p:txBody>
            </p:sp>
            <p:sp>
              <p:nvSpPr>
                <p:cNvPr id="14" name="Shape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B5D589"/>
                  </a:solidFill>
                  <a:prstDash val="solid"/>
                  <a:miter lim="400000"/>
                </a:ln>
                <a:effectLst/>
              </p:spPr>
              <p:txBody>
                <a:bodyPr wrap="square" lIns="38100" tIns="38100" rIns="38100" bIns="38100" numCol="1" anchor="ctr">
                  <a:noAutofit/>
                </a:bodyPr>
                <a:lstStyle/>
                <a:p>
                  <a:pPr defTabSz="455935">
                    <a:defRPr sz="3000">
                      <a:solidFill>
                        <a:srgbClr val="FFFFFF"/>
                      </a:solidFill>
                      <a:effectLst>
                        <a:outerShdw blurRad="38100" dist="12700" dir="5400000" rotWithShape="0">
                          <a:srgbClr val="000000">
                            <a:alpha val="50000"/>
                          </a:srgbClr>
                        </a:outerShdw>
                      </a:effectLst>
                    </a:defRPr>
                  </a:pPr>
                  <a:endParaRPr sz="3000">
                    <a:solidFill>
                      <a:srgbClr val="6A3906"/>
                    </a:solidFill>
                    <a:effectLst>
                      <a:outerShdw blurRad="38100" dist="12700" dir="5400000" rotWithShape="0">
                        <a:srgbClr val="000000">
                          <a:alpha val="50000"/>
                        </a:srgbClr>
                      </a:outerShdw>
                    </a:effectLst>
                    <a:latin typeface="方正喵呜体" panose="02010600010101010101" pitchFamily="2" charset="-122"/>
                    <a:ea typeface="方正喵呜体" panose="02010600010101010101" pitchFamily="2" charset="-122"/>
                  </a:endParaRPr>
                </a:p>
              </p:txBody>
            </p:sp>
            <p:sp>
              <p:nvSpPr>
                <p:cNvPr id="15" name="Shape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B5D589"/>
                  </a:solidFill>
                  <a:prstDash val="solid"/>
                  <a:miter lim="400000"/>
                </a:ln>
                <a:effectLst/>
              </p:spPr>
              <p:txBody>
                <a:bodyPr wrap="square" lIns="38100" tIns="38100" rIns="38100" bIns="38100" numCol="1" anchor="ctr">
                  <a:noAutofit/>
                </a:bodyPr>
                <a:lstStyle/>
                <a:p>
                  <a:pPr defTabSz="455935">
                    <a:defRPr sz="3000">
                      <a:solidFill>
                        <a:srgbClr val="FFFFFF"/>
                      </a:solidFill>
                      <a:effectLst>
                        <a:outerShdw blurRad="38100" dist="12700" dir="5400000" rotWithShape="0">
                          <a:srgbClr val="000000">
                            <a:alpha val="50000"/>
                          </a:srgbClr>
                        </a:outerShdw>
                      </a:effectLst>
                    </a:defRPr>
                  </a:pPr>
                  <a:endParaRPr sz="3000">
                    <a:solidFill>
                      <a:srgbClr val="6A3906"/>
                    </a:solidFill>
                    <a:effectLst>
                      <a:outerShdw blurRad="38100" dist="12700" dir="5400000" rotWithShape="0">
                        <a:srgbClr val="000000">
                          <a:alpha val="50000"/>
                        </a:srgbClr>
                      </a:outerShdw>
                    </a:effectLst>
                    <a:latin typeface="方正喵呜体" panose="02010600010101010101" pitchFamily="2" charset="-122"/>
                    <a:ea typeface="方正喵呜体" panose="02010600010101010101" pitchFamily="2" charset="-122"/>
                  </a:endParaRPr>
                </a:p>
              </p:txBody>
            </p:sp>
          </p:grpSp>
        </p:grpSp>
        <p:grpSp>
          <p:nvGrpSpPr>
            <p:cNvPr id="8" name="Group 58"/>
            <p:cNvGrpSpPr/>
            <p:nvPr/>
          </p:nvGrpSpPr>
          <p:grpSpPr>
            <a:xfrm>
              <a:off x="0" y="558800"/>
              <a:ext cx="803140" cy="830876"/>
              <a:chOff x="0" y="0"/>
              <a:chExt cx="803139" cy="830875"/>
            </a:xfrm>
          </p:grpSpPr>
          <p:sp>
            <p:nvSpPr>
              <p:cNvPr id="9" name="Shape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B5D589"/>
                </a:solidFill>
                <a:prstDash val="solid"/>
                <a:miter lim="400000"/>
              </a:ln>
              <a:effectLst/>
            </p:spPr>
            <p:txBody>
              <a:bodyPr wrap="square" lIns="38100" tIns="38100" rIns="38100" bIns="38100" numCol="1" anchor="ctr">
                <a:noAutofit/>
              </a:bodyPr>
              <a:lstStyle/>
              <a:p>
                <a:pPr defTabSz="455935">
                  <a:defRPr sz="3000">
                    <a:solidFill>
                      <a:srgbClr val="FFFFFF"/>
                    </a:solidFill>
                    <a:effectLst>
                      <a:outerShdw blurRad="38100" dist="12700" dir="5400000" rotWithShape="0">
                        <a:srgbClr val="000000">
                          <a:alpha val="50000"/>
                        </a:srgbClr>
                      </a:outerShdw>
                    </a:effectLst>
                  </a:defRPr>
                </a:pPr>
                <a:endParaRPr sz="3000">
                  <a:solidFill>
                    <a:srgbClr val="6A3906"/>
                  </a:solidFill>
                  <a:effectLst>
                    <a:outerShdw blurRad="38100" dist="12700" dir="5400000" rotWithShape="0">
                      <a:srgbClr val="000000">
                        <a:alpha val="50000"/>
                      </a:srgbClr>
                    </a:outerShdw>
                  </a:effectLst>
                  <a:latin typeface="方正喵呜体" panose="02010600010101010101" pitchFamily="2" charset="-122"/>
                  <a:ea typeface="方正喵呜体" panose="02010600010101010101" pitchFamily="2" charset="-122"/>
                </a:endParaRPr>
              </a:p>
            </p:txBody>
          </p:sp>
          <p:sp>
            <p:nvSpPr>
              <p:cNvPr id="10" name="Shape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B5D589"/>
                </a:solidFill>
                <a:prstDash val="solid"/>
                <a:miter lim="400000"/>
              </a:ln>
              <a:effectLst/>
            </p:spPr>
            <p:txBody>
              <a:bodyPr wrap="square" lIns="38100" tIns="38100" rIns="38100" bIns="38100" numCol="1" anchor="ctr">
                <a:noAutofit/>
              </a:bodyPr>
              <a:lstStyle/>
              <a:p>
                <a:pPr defTabSz="455935">
                  <a:defRPr sz="3000">
                    <a:solidFill>
                      <a:srgbClr val="FFFFFF"/>
                    </a:solidFill>
                    <a:effectLst>
                      <a:outerShdw blurRad="38100" dist="12700" dir="5400000" rotWithShape="0">
                        <a:srgbClr val="000000">
                          <a:alpha val="50000"/>
                        </a:srgbClr>
                      </a:outerShdw>
                    </a:effectLst>
                  </a:defRPr>
                </a:pPr>
                <a:endParaRPr sz="3000">
                  <a:solidFill>
                    <a:srgbClr val="6A3906"/>
                  </a:solidFill>
                  <a:effectLst>
                    <a:outerShdw blurRad="38100" dist="12700" dir="5400000" rotWithShape="0">
                      <a:srgbClr val="000000">
                        <a:alpha val="50000"/>
                      </a:srgbClr>
                    </a:outerShdw>
                  </a:effectLst>
                  <a:latin typeface="方正喵呜体" panose="02010600010101010101" pitchFamily="2" charset="-122"/>
                  <a:ea typeface="方正喵呜体" panose="02010600010101010101" pitchFamily="2" charset="-122"/>
                </a:endParaRPr>
              </a:p>
            </p:txBody>
          </p:sp>
        </p:grpSp>
      </p:grpSp>
      <p:sp>
        <p:nvSpPr>
          <p:cNvPr id="16" name="2"/>
          <p:cNvSpPr/>
          <p:nvPr/>
        </p:nvSpPr>
        <p:spPr>
          <a:xfrm rot="768829" flipH="1">
            <a:off x="8528728" y="206726"/>
            <a:ext cx="854248" cy="809588"/>
          </a:xfrm>
          <a:custGeom>
            <a:avLst/>
            <a:gdLst>
              <a:gd name="connsiteX0" fmla="*/ 0 w 50596"/>
              <a:gd name="connsiteY0" fmla="*/ 74942 h 75148"/>
              <a:gd name="connsiteX1" fmla="*/ 50596 w 50596"/>
              <a:gd name="connsiteY1" fmla="*/ 11173 h 75148"/>
              <a:gd name="connsiteX2" fmla="*/ 47157 w 50596"/>
              <a:gd name="connsiteY2" fmla="*/ 0 h 75148"/>
              <a:gd name="connsiteX3" fmla="*/ 50596 w 50596"/>
              <a:gd name="connsiteY3" fmla="*/ 11173 h 75148"/>
              <a:gd name="connsiteX4" fmla="*/ 45683 w 50596"/>
              <a:gd name="connsiteY4" fmla="*/ 21600 h 75148"/>
              <a:gd name="connsiteX0" fmla="*/ 0 w 50596"/>
              <a:gd name="connsiteY0" fmla="*/ 74942 h 75148"/>
              <a:gd name="connsiteX1" fmla="*/ 50596 w 50596"/>
              <a:gd name="connsiteY1" fmla="*/ 11173 h 75148"/>
              <a:gd name="connsiteX2" fmla="*/ 47157 w 50596"/>
              <a:gd name="connsiteY2" fmla="*/ 0 h 75148"/>
              <a:gd name="connsiteX3" fmla="*/ 50596 w 50596"/>
              <a:gd name="connsiteY3" fmla="*/ 11173 h 75148"/>
              <a:gd name="connsiteX4" fmla="*/ 46123 w 50596"/>
              <a:gd name="connsiteY4" fmla="*/ 28485 h 7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6" h="75148" extrusionOk="0">
                <a:moveTo>
                  <a:pt x="0" y="74942"/>
                </a:moveTo>
                <a:cubicBezTo>
                  <a:pt x="7783" y="79333"/>
                  <a:pt x="42714" y="12329"/>
                  <a:pt x="50596" y="11173"/>
                </a:cubicBezTo>
                <a:cubicBezTo>
                  <a:pt x="49812" y="8448"/>
                  <a:pt x="48284" y="2335"/>
                  <a:pt x="47157" y="0"/>
                </a:cubicBezTo>
                <a:cubicBezTo>
                  <a:pt x="47941" y="1795"/>
                  <a:pt x="49898" y="8535"/>
                  <a:pt x="50596" y="11173"/>
                </a:cubicBezTo>
                <a:cubicBezTo>
                  <a:pt x="49312" y="14705"/>
                  <a:pt x="47896" y="26547"/>
                  <a:pt x="46123" y="28485"/>
                </a:cubicBezTo>
              </a:path>
            </a:pathLst>
          </a:custGeom>
          <a:noFill/>
          <a:ln w="38100" cap="flat">
            <a:solidFill>
              <a:srgbClr val="B5D589"/>
            </a:solidFill>
            <a:prstDash val="solid"/>
            <a:miter lim="400000"/>
          </a:ln>
          <a:effectLst/>
        </p:spPr>
        <p:txBody>
          <a:bodyPr wrap="square" lIns="37978" tIns="37978" rIns="37978" bIns="37978" numCol="1" anchor="ctr">
            <a:noAutofit/>
          </a:bodyPr>
          <a:lstStyle/>
          <a:p>
            <a:pPr defTabSz="455787">
              <a:defRPr sz="3000">
                <a:solidFill>
                  <a:srgbClr val="FFFFFF"/>
                </a:solidFill>
                <a:effectLst>
                  <a:outerShdw blurRad="38100" dist="12700" dir="5400000">
                    <a:srgbClr val="000000">
                      <a:alpha val="50000"/>
                    </a:srgbClr>
                  </a:outerShdw>
                </a:effectLst>
              </a:defRPr>
            </a:pPr>
            <a:endParaRPr sz="4000" dirty="0">
              <a:solidFill>
                <a:srgbClr val="6A3906"/>
              </a:solidFill>
              <a:effectLst>
                <a:outerShdw blurRad="38100" dist="12700" dir="5400000">
                  <a:srgbClr val="000000">
                    <a:alpha val="50000"/>
                  </a:srgbClr>
                </a:outerShdw>
              </a:effectLst>
              <a:latin typeface="方正喵呜体" panose="02010600010101010101" pitchFamily="2" charset="-122"/>
              <a:ea typeface="方正喵呜体" panose="02010600010101010101" pitchFamily="2" charset="-122"/>
            </a:endParaRPr>
          </a:p>
        </p:txBody>
      </p:sp>
      <p:sp>
        <p:nvSpPr>
          <p:cNvPr id="17" name="2"/>
          <p:cNvSpPr/>
          <p:nvPr/>
        </p:nvSpPr>
        <p:spPr>
          <a:xfrm rot="10800000" flipH="1">
            <a:off x="9610690" y="611520"/>
            <a:ext cx="854248" cy="809588"/>
          </a:xfrm>
          <a:custGeom>
            <a:avLst/>
            <a:gdLst>
              <a:gd name="connsiteX0" fmla="*/ 0 w 50596"/>
              <a:gd name="connsiteY0" fmla="*/ 74942 h 75148"/>
              <a:gd name="connsiteX1" fmla="*/ 50596 w 50596"/>
              <a:gd name="connsiteY1" fmla="*/ 11173 h 75148"/>
              <a:gd name="connsiteX2" fmla="*/ 47157 w 50596"/>
              <a:gd name="connsiteY2" fmla="*/ 0 h 75148"/>
              <a:gd name="connsiteX3" fmla="*/ 50596 w 50596"/>
              <a:gd name="connsiteY3" fmla="*/ 11173 h 75148"/>
              <a:gd name="connsiteX4" fmla="*/ 45683 w 50596"/>
              <a:gd name="connsiteY4" fmla="*/ 21600 h 75148"/>
              <a:gd name="connsiteX0" fmla="*/ 0 w 50596"/>
              <a:gd name="connsiteY0" fmla="*/ 74942 h 75148"/>
              <a:gd name="connsiteX1" fmla="*/ 50596 w 50596"/>
              <a:gd name="connsiteY1" fmla="*/ 11173 h 75148"/>
              <a:gd name="connsiteX2" fmla="*/ 47157 w 50596"/>
              <a:gd name="connsiteY2" fmla="*/ 0 h 75148"/>
              <a:gd name="connsiteX3" fmla="*/ 50596 w 50596"/>
              <a:gd name="connsiteY3" fmla="*/ 11173 h 75148"/>
              <a:gd name="connsiteX4" fmla="*/ 46123 w 50596"/>
              <a:gd name="connsiteY4" fmla="*/ 28485 h 7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6" h="75148" extrusionOk="0">
                <a:moveTo>
                  <a:pt x="0" y="74942"/>
                </a:moveTo>
                <a:cubicBezTo>
                  <a:pt x="7783" y="79333"/>
                  <a:pt x="42714" y="12329"/>
                  <a:pt x="50596" y="11173"/>
                </a:cubicBezTo>
                <a:cubicBezTo>
                  <a:pt x="49812" y="8448"/>
                  <a:pt x="48284" y="2335"/>
                  <a:pt x="47157" y="0"/>
                </a:cubicBezTo>
                <a:cubicBezTo>
                  <a:pt x="47941" y="1795"/>
                  <a:pt x="49898" y="8535"/>
                  <a:pt x="50596" y="11173"/>
                </a:cubicBezTo>
                <a:cubicBezTo>
                  <a:pt x="49312" y="14705"/>
                  <a:pt x="47896" y="26547"/>
                  <a:pt x="46123" y="28485"/>
                </a:cubicBezTo>
              </a:path>
            </a:pathLst>
          </a:custGeom>
          <a:noFill/>
          <a:ln w="38100" cap="flat">
            <a:solidFill>
              <a:srgbClr val="B5D589"/>
            </a:solidFill>
            <a:prstDash val="solid"/>
            <a:miter lim="400000"/>
          </a:ln>
          <a:effectLst/>
        </p:spPr>
        <p:txBody>
          <a:bodyPr wrap="square" lIns="37978" tIns="37978" rIns="37978" bIns="37978" numCol="1" anchor="ctr">
            <a:noAutofit/>
          </a:bodyPr>
          <a:lstStyle/>
          <a:p>
            <a:pPr defTabSz="455787">
              <a:defRPr sz="3000">
                <a:solidFill>
                  <a:srgbClr val="FFFFFF"/>
                </a:solidFill>
                <a:effectLst>
                  <a:outerShdw blurRad="38100" dist="12700" dir="5400000">
                    <a:srgbClr val="000000">
                      <a:alpha val="50000"/>
                    </a:srgbClr>
                  </a:outerShdw>
                </a:effectLst>
              </a:defRPr>
            </a:pPr>
            <a:endParaRPr sz="4000" dirty="0">
              <a:solidFill>
                <a:srgbClr val="6A3906"/>
              </a:solidFill>
              <a:effectLst>
                <a:outerShdw blurRad="38100" dist="12700" dir="5400000">
                  <a:srgbClr val="000000">
                    <a:alpha val="50000"/>
                  </a:srgbClr>
                </a:outerShdw>
              </a:effectLst>
              <a:latin typeface="方正喵呜体" panose="02010600010101010101" pitchFamily="2" charset="-122"/>
              <a:ea typeface="方正喵呜体" panose="02010600010101010101" pitchFamily="2" charset="-122"/>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1633702"/>
            <a:ext cx="4098390" cy="4716680"/>
          </a:xfrm>
          <a:prstGeom prst="rect">
            <a:avLst/>
          </a:prstGeom>
        </p:spPr>
      </p:pic>
      <p:grpSp>
        <p:nvGrpSpPr>
          <p:cNvPr id="22" name="组合 21"/>
          <p:cNvGrpSpPr/>
          <p:nvPr/>
        </p:nvGrpSpPr>
        <p:grpSpPr>
          <a:xfrm>
            <a:off x="-175846" y="4385878"/>
            <a:ext cx="12367847" cy="2505456"/>
            <a:chOff x="-175847" y="4352544"/>
            <a:chExt cx="12367847" cy="2505456"/>
          </a:xfrm>
        </p:grpSpPr>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31" name="PA_库_任意多边形 42"/>
          <p:cNvSpPr/>
          <p:nvPr>
            <p:custDataLst>
              <p:tags r:id="rId1"/>
            </p:custDataLst>
          </p:nvPr>
        </p:nvSpPr>
        <p:spPr>
          <a:xfrm rot="16200000" flipV="1">
            <a:off x="5078168" y="-837300"/>
            <a:ext cx="3076901" cy="5691010"/>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285282 w 1916328"/>
              <a:gd name="connsiteY0" fmla="*/ 490809 h 1037553"/>
              <a:gd name="connsiteX1" fmla="*/ 0 w 1916328"/>
              <a:gd name="connsiteY1" fmla="*/ 867939 h 1037553"/>
              <a:gd name="connsiteX2" fmla="*/ 371758 w 1916328"/>
              <a:gd name="connsiteY2" fmla="*/ 741255 h 1037553"/>
              <a:gd name="connsiteX3" fmla="*/ 494084 w 1916328"/>
              <a:gd name="connsiteY3" fmla="*/ 1009641 h 1037553"/>
              <a:gd name="connsiteX4" fmla="*/ 1346550 w 1916328"/>
              <a:gd name="connsiteY4" fmla="*/ 1008408 h 1037553"/>
              <a:gd name="connsiteX5" fmla="*/ 1852159 w 1916328"/>
              <a:gd name="connsiteY5" fmla="*/ 825528 h 1037553"/>
              <a:gd name="connsiteX6" fmla="*/ 1755341 w 1916328"/>
              <a:gd name="connsiteY6" fmla="*/ 83251 h 1037553"/>
              <a:gd name="connsiteX7" fmla="*/ 547745 w 1916328"/>
              <a:gd name="connsiteY7" fmla="*/ 62043 h 1037553"/>
              <a:gd name="connsiteX8" fmla="*/ 285282 w 1916328"/>
              <a:gd name="connsiteY8" fmla="*/ 490809 h 1037553"/>
              <a:gd name="connsiteX0" fmla="*/ 285282 w 1916328"/>
              <a:gd name="connsiteY0" fmla="*/ 490809 h 1036354"/>
              <a:gd name="connsiteX1" fmla="*/ 0 w 1916328"/>
              <a:gd name="connsiteY1" fmla="*/ 867939 h 1036354"/>
              <a:gd name="connsiteX2" fmla="*/ 355903 w 1916328"/>
              <a:gd name="connsiteY2" fmla="*/ 758897 h 1036354"/>
              <a:gd name="connsiteX3" fmla="*/ 494084 w 1916328"/>
              <a:gd name="connsiteY3" fmla="*/ 1009641 h 1036354"/>
              <a:gd name="connsiteX4" fmla="*/ 1346550 w 1916328"/>
              <a:gd name="connsiteY4" fmla="*/ 1008408 h 1036354"/>
              <a:gd name="connsiteX5" fmla="*/ 1852159 w 1916328"/>
              <a:gd name="connsiteY5" fmla="*/ 825528 h 1036354"/>
              <a:gd name="connsiteX6" fmla="*/ 1755341 w 1916328"/>
              <a:gd name="connsiteY6" fmla="*/ 83251 h 1036354"/>
              <a:gd name="connsiteX7" fmla="*/ 547745 w 1916328"/>
              <a:gd name="connsiteY7" fmla="*/ 62043 h 1036354"/>
              <a:gd name="connsiteX8" fmla="*/ 285282 w 1916328"/>
              <a:gd name="connsiteY8" fmla="*/ 490809 h 1036354"/>
              <a:gd name="connsiteX0" fmla="*/ 301138 w 1932184"/>
              <a:gd name="connsiteY0" fmla="*/ 490809 h 1036354"/>
              <a:gd name="connsiteX1" fmla="*/ 1 w 1932184"/>
              <a:gd name="connsiteY1" fmla="*/ 779729 h 1036354"/>
              <a:gd name="connsiteX2" fmla="*/ 371759 w 1932184"/>
              <a:gd name="connsiteY2" fmla="*/ 758897 h 1036354"/>
              <a:gd name="connsiteX3" fmla="*/ 509940 w 1932184"/>
              <a:gd name="connsiteY3" fmla="*/ 1009641 h 1036354"/>
              <a:gd name="connsiteX4" fmla="*/ 1362406 w 1932184"/>
              <a:gd name="connsiteY4" fmla="*/ 1008408 h 1036354"/>
              <a:gd name="connsiteX5" fmla="*/ 1868015 w 1932184"/>
              <a:gd name="connsiteY5" fmla="*/ 825528 h 1036354"/>
              <a:gd name="connsiteX6" fmla="*/ 1771197 w 1932184"/>
              <a:gd name="connsiteY6" fmla="*/ 83251 h 1036354"/>
              <a:gd name="connsiteX7" fmla="*/ 563601 w 1932184"/>
              <a:gd name="connsiteY7" fmla="*/ 62043 h 1036354"/>
              <a:gd name="connsiteX8" fmla="*/ 301138 w 1932184"/>
              <a:gd name="connsiteY8" fmla="*/ 490809 h 1036354"/>
              <a:gd name="connsiteX0" fmla="*/ 309066 w 1940112"/>
              <a:gd name="connsiteY0" fmla="*/ 490809 h 1036354"/>
              <a:gd name="connsiteX1" fmla="*/ -1 w 1940112"/>
              <a:gd name="connsiteY1" fmla="*/ 800310 h 1036354"/>
              <a:gd name="connsiteX2" fmla="*/ 379687 w 1940112"/>
              <a:gd name="connsiteY2" fmla="*/ 758897 h 1036354"/>
              <a:gd name="connsiteX3" fmla="*/ 517868 w 1940112"/>
              <a:gd name="connsiteY3" fmla="*/ 1009641 h 1036354"/>
              <a:gd name="connsiteX4" fmla="*/ 1370334 w 1940112"/>
              <a:gd name="connsiteY4" fmla="*/ 1008408 h 1036354"/>
              <a:gd name="connsiteX5" fmla="*/ 1875943 w 1940112"/>
              <a:gd name="connsiteY5" fmla="*/ 825528 h 1036354"/>
              <a:gd name="connsiteX6" fmla="*/ 1779125 w 1940112"/>
              <a:gd name="connsiteY6" fmla="*/ 83251 h 1036354"/>
              <a:gd name="connsiteX7" fmla="*/ 571529 w 1940112"/>
              <a:gd name="connsiteY7" fmla="*/ 62043 h 1036354"/>
              <a:gd name="connsiteX8" fmla="*/ 309066 w 1940112"/>
              <a:gd name="connsiteY8" fmla="*/ 490809 h 1036354"/>
              <a:gd name="connsiteX0" fmla="*/ 332847 w 1940112"/>
              <a:gd name="connsiteY0" fmla="*/ 478345 h 1035652"/>
              <a:gd name="connsiteX1" fmla="*/ -1 w 1940112"/>
              <a:gd name="connsiteY1" fmla="*/ 799608 h 1035652"/>
              <a:gd name="connsiteX2" fmla="*/ 379687 w 1940112"/>
              <a:gd name="connsiteY2" fmla="*/ 758195 h 1035652"/>
              <a:gd name="connsiteX3" fmla="*/ 517868 w 1940112"/>
              <a:gd name="connsiteY3" fmla="*/ 1008939 h 1035652"/>
              <a:gd name="connsiteX4" fmla="*/ 1370334 w 1940112"/>
              <a:gd name="connsiteY4" fmla="*/ 1007706 h 1035652"/>
              <a:gd name="connsiteX5" fmla="*/ 1875943 w 1940112"/>
              <a:gd name="connsiteY5" fmla="*/ 824826 h 1035652"/>
              <a:gd name="connsiteX6" fmla="*/ 1779125 w 1940112"/>
              <a:gd name="connsiteY6" fmla="*/ 82549 h 1035652"/>
              <a:gd name="connsiteX7" fmla="*/ 571529 w 1940112"/>
              <a:gd name="connsiteY7" fmla="*/ 61341 h 1035652"/>
              <a:gd name="connsiteX8" fmla="*/ 332847 w 1940112"/>
              <a:gd name="connsiteY8" fmla="*/ 478345 h 1035652"/>
              <a:gd name="connsiteX0" fmla="*/ 332847 w 1940112"/>
              <a:gd name="connsiteY0" fmla="*/ 478345 h 1035652"/>
              <a:gd name="connsiteX1" fmla="*/ -1 w 1940112"/>
              <a:gd name="connsiteY1" fmla="*/ 799608 h 1035652"/>
              <a:gd name="connsiteX2" fmla="*/ 379687 w 1940112"/>
              <a:gd name="connsiteY2" fmla="*/ 758195 h 1035652"/>
              <a:gd name="connsiteX3" fmla="*/ 517868 w 1940112"/>
              <a:gd name="connsiteY3" fmla="*/ 1008939 h 1035652"/>
              <a:gd name="connsiteX4" fmla="*/ 1370334 w 1940112"/>
              <a:gd name="connsiteY4" fmla="*/ 1007706 h 1035652"/>
              <a:gd name="connsiteX5" fmla="*/ 1875943 w 1940112"/>
              <a:gd name="connsiteY5" fmla="*/ 824826 h 1035652"/>
              <a:gd name="connsiteX6" fmla="*/ 1779125 w 1940112"/>
              <a:gd name="connsiteY6" fmla="*/ 82549 h 1035652"/>
              <a:gd name="connsiteX7" fmla="*/ 571529 w 1940112"/>
              <a:gd name="connsiteY7" fmla="*/ 61341 h 1035652"/>
              <a:gd name="connsiteX8" fmla="*/ 332847 w 1940112"/>
              <a:gd name="connsiteY8" fmla="*/ 478345 h 1035652"/>
              <a:gd name="connsiteX0" fmla="*/ 332847 w 1940112"/>
              <a:gd name="connsiteY0" fmla="*/ 478345 h 1035652"/>
              <a:gd name="connsiteX1" fmla="*/ -1 w 1940112"/>
              <a:gd name="connsiteY1" fmla="*/ 799608 h 1035652"/>
              <a:gd name="connsiteX2" fmla="*/ 379687 w 1940112"/>
              <a:gd name="connsiteY2" fmla="*/ 758195 h 1035652"/>
              <a:gd name="connsiteX3" fmla="*/ 517868 w 1940112"/>
              <a:gd name="connsiteY3" fmla="*/ 1008939 h 1035652"/>
              <a:gd name="connsiteX4" fmla="*/ 1370334 w 1940112"/>
              <a:gd name="connsiteY4" fmla="*/ 1007706 h 1035652"/>
              <a:gd name="connsiteX5" fmla="*/ 1875943 w 1940112"/>
              <a:gd name="connsiteY5" fmla="*/ 824826 h 1035652"/>
              <a:gd name="connsiteX6" fmla="*/ 1779125 w 1940112"/>
              <a:gd name="connsiteY6" fmla="*/ 82549 h 1035652"/>
              <a:gd name="connsiteX7" fmla="*/ 571529 w 1940112"/>
              <a:gd name="connsiteY7" fmla="*/ 61341 h 1035652"/>
              <a:gd name="connsiteX8" fmla="*/ 332847 w 1940112"/>
              <a:gd name="connsiteY8" fmla="*/ 478345 h 10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0112" h="1035652">
                <a:moveTo>
                  <a:pt x="332847" y="478345"/>
                </a:moveTo>
                <a:lnTo>
                  <a:pt x="-1" y="799608"/>
                </a:lnTo>
                <a:cubicBezTo>
                  <a:pt x="213712" y="781433"/>
                  <a:pt x="308666" y="741087"/>
                  <a:pt x="379687" y="758195"/>
                </a:cubicBezTo>
                <a:cubicBezTo>
                  <a:pt x="437061" y="865771"/>
                  <a:pt x="352760" y="967354"/>
                  <a:pt x="517868" y="1008939"/>
                </a:cubicBezTo>
                <a:cubicBezTo>
                  <a:pt x="682976" y="1050524"/>
                  <a:pt x="1143988" y="1038392"/>
                  <a:pt x="1370334" y="1007706"/>
                </a:cubicBezTo>
                <a:cubicBezTo>
                  <a:pt x="1596680" y="977021"/>
                  <a:pt x="1807811" y="979019"/>
                  <a:pt x="1875943" y="824826"/>
                </a:cubicBezTo>
                <a:cubicBezTo>
                  <a:pt x="1944075" y="670633"/>
                  <a:pt x="2010414" y="208055"/>
                  <a:pt x="1779125" y="82549"/>
                </a:cubicBezTo>
                <a:cubicBezTo>
                  <a:pt x="1547836" y="-42957"/>
                  <a:pt x="812575" y="-4625"/>
                  <a:pt x="571529" y="61341"/>
                </a:cubicBezTo>
                <a:cubicBezTo>
                  <a:pt x="330483" y="127307"/>
                  <a:pt x="354177" y="261210"/>
                  <a:pt x="332847" y="478345"/>
                </a:cubicBezTo>
                <a:close/>
              </a:path>
            </a:pathLst>
          </a:custGeom>
          <a:noFill/>
          <a:ln w="57150" cap="rnd">
            <a:solidFill>
              <a:srgbClr val="457E8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180" tIns="45584" rIns="91180" bIns="45584" numCol="1" spcCol="0" rtlCol="0" fromWordArt="0" anchor="ctr" anchorCtr="0" forceAA="0" compatLnSpc="1">
            <a:prstTxWarp prst="textNoShape">
              <a:avLst/>
            </a:prstTxWarp>
            <a:noAutofit/>
          </a:bodyPr>
          <a:lstStyle/>
          <a:p>
            <a:pPr algn="ctr"/>
            <a:endParaRPr lang="zh-CN" altLang="en-US"/>
          </a:p>
        </p:txBody>
      </p:sp>
      <p:sp>
        <p:nvSpPr>
          <p:cNvPr id="2" name="TextBox 1"/>
          <p:cNvSpPr txBox="1"/>
          <p:nvPr/>
        </p:nvSpPr>
        <p:spPr>
          <a:xfrm>
            <a:off x="4009482" y="1016322"/>
            <a:ext cx="5230989" cy="1200329"/>
          </a:xfrm>
          <a:prstGeom prst="rect">
            <a:avLst/>
          </a:prstGeom>
          <a:noFill/>
        </p:spPr>
        <p:txBody>
          <a:bodyPr wrap="square" lIns="91180" tIns="45584" rIns="91180" bIns="45584" rtlCol="0">
            <a:spAutoFit/>
          </a:bodyPr>
          <a:lstStyle/>
          <a:p>
            <a:pPr algn="ctr"/>
            <a:r>
              <a:rPr lang="vi-VN" sz="3600" dirty="0">
                <a:solidFill>
                  <a:schemeClr val="accent1">
                    <a:lumMod val="50000"/>
                  </a:schemeClr>
                </a:solidFill>
                <a:latin typeface="+mj-lt"/>
              </a:rPr>
              <a:t>Vì sao cách làm của cô em giúp cô chị tỉnh ngộ ?</a:t>
            </a:r>
            <a:endParaRPr lang="en-US" sz="3600" dirty="0">
              <a:solidFill>
                <a:schemeClr val="accent1">
                  <a:lumMod val="50000"/>
                </a:schemeClr>
              </a:solidFill>
              <a:latin typeface="+mj-lt"/>
            </a:endParaRPr>
          </a:p>
        </p:txBody>
      </p:sp>
    </p:spTree>
    <p:extLst>
      <p:ext uri="{BB962C8B-B14F-4D97-AF65-F5344CB8AC3E}">
        <p14:creationId xmlns:p14="http://schemas.microsoft.com/office/powerpoint/2010/main" val="362548977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250"/>
                                        <p:tgtEl>
                                          <p:spTgt spid="21"/>
                                        </p:tgtEl>
                                      </p:cBhvr>
                                    </p:animEffect>
                                    <p:anim calcmode="lin" valueType="num">
                                      <p:cBhvr>
                                        <p:cTn id="14" dur="1250" fill="hold"/>
                                        <p:tgtEl>
                                          <p:spTgt spid="21"/>
                                        </p:tgtEl>
                                        <p:attrNameLst>
                                          <p:attrName>ppt_x</p:attrName>
                                        </p:attrNameLst>
                                      </p:cBhvr>
                                      <p:tavLst>
                                        <p:tav tm="0">
                                          <p:val>
                                            <p:strVal val="#ppt_x"/>
                                          </p:val>
                                        </p:tav>
                                        <p:tav tm="100000">
                                          <p:val>
                                            <p:strVal val="#ppt_x"/>
                                          </p:val>
                                        </p:tav>
                                      </p:tavLst>
                                    </p:anim>
                                    <p:anim calcmode="lin" valueType="num">
                                      <p:cBhvr>
                                        <p:cTn id="15" dur="125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3250"/>
                            </p:stCondLst>
                            <p:childTnLst>
                              <p:par>
                                <p:cTn id="21" presetID="2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1000"/>
                                        <p:tgtEl>
                                          <p:spTgt spid="16"/>
                                        </p:tgtEl>
                                      </p:cBhvr>
                                    </p:animEffect>
                                  </p:childTnLst>
                                </p:cTn>
                              </p:par>
                            </p:childTnLst>
                          </p:cTn>
                        </p:par>
                        <p:par>
                          <p:cTn id="24" fill="hold">
                            <p:stCondLst>
                              <p:cond delay="425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6071" y="753819"/>
            <a:ext cx="9679951" cy="535037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3426" y="3929859"/>
            <a:ext cx="2193877" cy="250859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20502" flipH="1">
            <a:off x="9600769" y="599575"/>
            <a:ext cx="1842153" cy="1138785"/>
          </a:xfrm>
          <a:prstGeom prst="rect">
            <a:avLst/>
          </a:prstGeom>
        </p:spPr>
      </p:pic>
      <p:sp>
        <p:nvSpPr>
          <p:cNvPr id="8" name="TextBox 7"/>
          <p:cNvSpPr txBox="1"/>
          <p:nvPr/>
        </p:nvSpPr>
        <p:spPr>
          <a:xfrm>
            <a:off x="1939903" y="1846495"/>
            <a:ext cx="8764884" cy="2862074"/>
          </a:xfrm>
          <a:prstGeom prst="rect">
            <a:avLst/>
          </a:prstGeom>
          <a:noFill/>
        </p:spPr>
        <p:txBody>
          <a:bodyPr wrap="square" lIns="91207" tIns="45597" rIns="91207" bIns="45597" rtlCol="0">
            <a:spAutoFit/>
          </a:bodyPr>
          <a:lstStyle/>
          <a:p>
            <a:r>
              <a:rPr lang="vi-VN" sz="3600" b="1" smtClean="0">
                <a:solidFill>
                  <a:srgbClr val="00B050"/>
                </a:solidFill>
                <a:latin typeface="+mj-lt"/>
              </a:rPr>
              <a:t>-Vì cô chị </a:t>
            </a:r>
            <a:r>
              <a:rPr lang="vi-VN" sz="3600" b="1" dirty="0">
                <a:solidFill>
                  <a:srgbClr val="00B050"/>
                </a:solidFill>
                <a:latin typeface="+mj-lt"/>
              </a:rPr>
              <a:t>biết việc cô nói dối đã làm tấm gương xấu </a:t>
            </a:r>
            <a:r>
              <a:rPr lang="vi-VN" sz="3600" b="1">
                <a:solidFill>
                  <a:srgbClr val="00B050"/>
                </a:solidFill>
                <a:latin typeface="+mj-lt"/>
              </a:rPr>
              <a:t>cho </a:t>
            </a:r>
            <a:r>
              <a:rPr lang="vi-VN" sz="3600" b="1" smtClean="0">
                <a:solidFill>
                  <a:srgbClr val="00B050"/>
                </a:solidFill>
                <a:latin typeface="+mj-lt"/>
              </a:rPr>
              <a:t>em.</a:t>
            </a:r>
            <a:endParaRPr lang="vi-VN" sz="3600" b="1" dirty="0">
              <a:solidFill>
                <a:srgbClr val="00B050"/>
              </a:solidFill>
              <a:latin typeface="+mj-lt"/>
            </a:endParaRPr>
          </a:p>
          <a:p>
            <a:r>
              <a:rPr lang="vi-VN" sz="3600" b="1" smtClean="0">
                <a:solidFill>
                  <a:srgbClr val="00B050"/>
                </a:solidFill>
                <a:latin typeface="+mj-lt"/>
              </a:rPr>
              <a:t>-Cô </a:t>
            </a:r>
            <a:r>
              <a:rPr lang="vi-VN" sz="3600" b="1" dirty="0">
                <a:solidFill>
                  <a:srgbClr val="00B050"/>
                </a:solidFill>
                <a:latin typeface="+mj-lt"/>
              </a:rPr>
              <a:t>thấy ba buồn rất </a:t>
            </a:r>
            <a:r>
              <a:rPr lang="vi-VN" sz="3600" b="1">
                <a:solidFill>
                  <a:srgbClr val="00B050"/>
                </a:solidFill>
                <a:latin typeface="+mj-lt"/>
              </a:rPr>
              <a:t>hối </a:t>
            </a:r>
            <a:r>
              <a:rPr lang="vi-VN" sz="3600" b="1" smtClean="0">
                <a:solidFill>
                  <a:srgbClr val="00B050"/>
                </a:solidFill>
                <a:latin typeface="+mj-lt"/>
              </a:rPr>
              <a:t>hận.</a:t>
            </a:r>
            <a:endParaRPr lang="vi-VN" sz="3600" b="1" dirty="0">
              <a:solidFill>
                <a:srgbClr val="00B050"/>
              </a:solidFill>
              <a:latin typeface="+mj-lt"/>
            </a:endParaRPr>
          </a:p>
          <a:p>
            <a:r>
              <a:rPr lang="vi-VN" sz="3600" b="1" smtClean="0">
                <a:solidFill>
                  <a:srgbClr val="00B050"/>
                </a:solidFill>
                <a:latin typeface="+mj-lt"/>
              </a:rPr>
              <a:t>-Cô </a:t>
            </a:r>
            <a:r>
              <a:rPr lang="vi-VN" sz="3600" b="1" dirty="0">
                <a:solidFill>
                  <a:srgbClr val="00B050"/>
                </a:solidFill>
                <a:latin typeface="+mj-lt"/>
              </a:rPr>
              <a:t>sợ bản thân lơ là việc học khiến </a:t>
            </a:r>
            <a:r>
              <a:rPr lang="vi-VN" sz="3600" b="1">
                <a:solidFill>
                  <a:srgbClr val="00B050"/>
                </a:solidFill>
                <a:latin typeface="+mj-lt"/>
              </a:rPr>
              <a:t>ba </a:t>
            </a:r>
            <a:r>
              <a:rPr lang="vi-VN" sz="3600" b="1" smtClean="0">
                <a:solidFill>
                  <a:srgbClr val="00B050"/>
                </a:solidFill>
                <a:latin typeface="+mj-lt"/>
              </a:rPr>
              <a:t>buồn.</a:t>
            </a:r>
            <a:endParaRPr lang="en-US" sz="3600" b="1" dirty="0">
              <a:solidFill>
                <a:srgbClr val="00B050"/>
              </a:solidFill>
              <a:latin typeface="+mj-lt"/>
            </a:endParaRPr>
          </a:p>
        </p:txBody>
      </p:sp>
    </p:spTree>
    <p:extLst>
      <p:ext uri="{BB962C8B-B14F-4D97-AF65-F5344CB8AC3E}">
        <p14:creationId xmlns:p14="http://schemas.microsoft.com/office/powerpoint/2010/main" val="4278002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ge99192b66e_1_152"/>
          <p:cNvPicPr preferRelativeResize="0"/>
          <p:nvPr/>
        </p:nvPicPr>
        <p:blipFill rotWithShape="1">
          <a:blip r:embed="rId4">
            <a:alphaModFix/>
          </a:blip>
          <a:srcRect/>
          <a:stretch/>
        </p:blipFill>
        <p:spPr>
          <a:xfrm>
            <a:off x="3370538" y="-641134"/>
            <a:ext cx="7528690" cy="5486401"/>
          </a:xfrm>
          <a:prstGeom prst="rect">
            <a:avLst/>
          </a:prstGeom>
          <a:noFill/>
          <a:ln>
            <a:noFill/>
          </a:ln>
        </p:spPr>
      </p:pic>
      <p:sp>
        <p:nvSpPr>
          <p:cNvPr id="192" name="Google Shape;192;ge99192b66e_1_152"/>
          <p:cNvSpPr txBox="1"/>
          <p:nvPr/>
        </p:nvSpPr>
        <p:spPr>
          <a:xfrm>
            <a:off x="4976014" y="1921563"/>
            <a:ext cx="4041867" cy="1323373"/>
          </a:xfrm>
          <a:prstGeom prst="rect">
            <a:avLst/>
          </a:prstGeom>
          <a:noFill/>
          <a:ln>
            <a:noFill/>
          </a:ln>
        </p:spPr>
        <p:txBody>
          <a:bodyPr spcFirstLastPara="1" wrap="square" lIns="91165" tIns="45564" rIns="91165" bIns="45564" anchor="t" anchorCtr="0">
            <a:spAutoFit/>
          </a:bodyPr>
          <a:lstStyle/>
          <a:p>
            <a:pPr algn="ctr" defTabSz="911872">
              <a:buClr>
                <a:srgbClr val="000000"/>
              </a:buClr>
              <a:buSzPts val="2400"/>
            </a:pPr>
            <a:r>
              <a:rPr lang="vi-VN" sz="4000" kern="0" dirty="0">
                <a:solidFill>
                  <a:srgbClr val="00B0F0"/>
                </a:solidFill>
                <a:latin typeface="+mj-lt"/>
                <a:ea typeface="Arial"/>
                <a:cs typeface="Arial"/>
                <a:sym typeface="Arial"/>
              </a:rPr>
              <a:t>Cô chị dã thay đổi như thế nào ?</a:t>
            </a:r>
            <a:endParaRPr sz="4000" kern="0" dirty="0">
              <a:solidFill>
                <a:srgbClr val="00B0F0"/>
              </a:solidFill>
              <a:latin typeface="+mj-lt"/>
              <a:ea typeface="Arial"/>
              <a:cs typeface="Arial"/>
              <a:sym typeface="Arial"/>
            </a:endParaRPr>
          </a:p>
        </p:txBody>
      </p:sp>
      <p:pic>
        <p:nvPicPr>
          <p:cNvPr id="193" name="Google Shape;193;ge99192b66e_1_152"/>
          <p:cNvPicPr preferRelativeResize="0"/>
          <p:nvPr/>
        </p:nvPicPr>
        <p:blipFill rotWithShape="1">
          <a:blip r:embed="rId5">
            <a:alphaModFix/>
          </a:blip>
          <a:srcRect/>
          <a:stretch/>
        </p:blipFill>
        <p:spPr>
          <a:xfrm>
            <a:off x="2746516" y="3121820"/>
            <a:ext cx="1754978" cy="1754978"/>
          </a:xfrm>
          <a:prstGeom prst="rect">
            <a:avLst/>
          </a:prstGeom>
          <a:noFill/>
          <a:ln>
            <a:noFill/>
          </a:ln>
        </p:spPr>
      </p:pic>
    </p:spTree>
    <p:extLst>
      <p:ext uri="{BB962C8B-B14F-4D97-AF65-F5344CB8AC3E}">
        <p14:creationId xmlns:p14="http://schemas.microsoft.com/office/powerpoint/2010/main" val="6131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55832" y="643162"/>
            <a:ext cx="10080338" cy="55716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96324">
            <a:off x="-244305" y="5174010"/>
            <a:ext cx="2600277" cy="869911"/>
          </a:xfrm>
          <a:prstGeom prst="rect">
            <a:avLst/>
          </a:prstGeom>
        </p:spPr>
      </p:pic>
      <p:grpSp>
        <p:nvGrpSpPr>
          <p:cNvPr id="4" name="Group 4"/>
          <p:cNvGrpSpPr/>
          <p:nvPr/>
        </p:nvGrpSpPr>
        <p:grpSpPr>
          <a:xfrm>
            <a:off x="2336505" y="1382188"/>
            <a:ext cx="7264707" cy="3974356"/>
            <a:chOff x="-53749" y="-66675"/>
            <a:chExt cx="12383173" cy="5575700"/>
          </a:xfrm>
        </p:grpSpPr>
        <p:sp>
          <p:nvSpPr>
            <p:cNvPr id="5" name="TextBox 5"/>
            <p:cNvSpPr txBox="1"/>
            <p:nvPr/>
          </p:nvSpPr>
          <p:spPr>
            <a:xfrm>
              <a:off x="-1" y="1045152"/>
              <a:ext cx="12329425" cy="2986519"/>
            </a:xfrm>
            <a:prstGeom prst="rect">
              <a:avLst/>
            </a:prstGeom>
          </p:spPr>
          <p:txBody>
            <a:bodyPr lIns="0" tIns="0" rIns="0" bIns="0" rtlCol="0" anchor="t">
              <a:spAutoFit/>
            </a:bodyPr>
            <a:lstStyle/>
            <a:p>
              <a:pPr algn="ctr" defTabSz="607418">
                <a:lnSpc>
                  <a:spcPts val="8333"/>
                </a:lnSpc>
              </a:pPr>
              <a:r>
                <a:rPr lang="vi-VN" sz="8300" b="1" dirty="0">
                  <a:solidFill>
                    <a:srgbClr val="FFA800"/>
                  </a:solidFill>
                  <a:latin typeface="Lazydog"/>
                </a:rPr>
                <a:t>Chị em tôi</a:t>
              </a:r>
            </a:p>
            <a:p>
              <a:pPr algn="ctr" defTabSz="607418">
                <a:lnSpc>
                  <a:spcPts val="8333"/>
                </a:lnSpc>
              </a:pPr>
              <a:r>
                <a:rPr lang="vi-VN" sz="3600" b="1" dirty="0">
                  <a:solidFill>
                    <a:srgbClr val="FFA800"/>
                  </a:solidFill>
                  <a:latin typeface="+mj-lt"/>
                </a:rPr>
                <a:t>                           ( Theo Liên Hương )</a:t>
              </a:r>
              <a:endParaRPr lang="en-US" sz="3600" b="1" dirty="0">
                <a:solidFill>
                  <a:srgbClr val="FFA800"/>
                </a:solidFill>
                <a:latin typeface="+mj-lt"/>
              </a:endParaRPr>
            </a:p>
          </p:txBody>
        </p:sp>
        <p:sp>
          <p:nvSpPr>
            <p:cNvPr id="6" name="TextBox 6"/>
            <p:cNvSpPr txBox="1"/>
            <p:nvPr/>
          </p:nvSpPr>
          <p:spPr>
            <a:xfrm>
              <a:off x="-53749" y="5001212"/>
              <a:ext cx="12329425" cy="507813"/>
            </a:xfrm>
            <a:prstGeom prst="rect">
              <a:avLst/>
            </a:prstGeom>
          </p:spPr>
          <p:txBody>
            <a:bodyPr lIns="0" tIns="0" rIns="0" bIns="0" rtlCol="0" anchor="t">
              <a:spAutoFit/>
            </a:bodyPr>
            <a:lstStyle/>
            <a:p>
              <a:pPr algn="ctr" defTabSz="607418">
                <a:lnSpc>
                  <a:spcPts val="2800"/>
                </a:lnSpc>
              </a:pPr>
              <a:r>
                <a:rPr lang="vi-VN" sz="3600" i="1" dirty="0">
                  <a:solidFill>
                    <a:srgbClr val="292929"/>
                  </a:solidFill>
                  <a:latin typeface="DM Sans"/>
                </a:rPr>
                <a:t>( Xem sách trang 59 )</a:t>
              </a:r>
              <a:endParaRPr lang="en-US" sz="3600" i="1" dirty="0">
                <a:solidFill>
                  <a:srgbClr val="292929"/>
                </a:solidFill>
                <a:latin typeface="DM Sans"/>
              </a:endParaRPr>
            </a:p>
          </p:txBody>
        </p:sp>
        <p:sp>
          <p:nvSpPr>
            <p:cNvPr id="7" name="TextBox 7"/>
            <p:cNvSpPr txBox="1"/>
            <p:nvPr/>
          </p:nvSpPr>
          <p:spPr>
            <a:xfrm>
              <a:off x="0" y="-66675"/>
              <a:ext cx="12329424" cy="507813"/>
            </a:xfrm>
            <a:prstGeom prst="rect">
              <a:avLst/>
            </a:prstGeom>
          </p:spPr>
          <p:txBody>
            <a:bodyPr lIns="0" tIns="0" rIns="0" bIns="0" rtlCol="0" anchor="t">
              <a:spAutoFit/>
            </a:bodyPr>
            <a:lstStyle/>
            <a:p>
              <a:pPr algn="ctr" defTabSz="607418">
                <a:lnSpc>
                  <a:spcPts val="2800"/>
                </a:lnSpc>
              </a:pPr>
              <a:r>
                <a:rPr lang="vi-VN" sz="2800" b="1" spc="29">
                  <a:solidFill>
                    <a:srgbClr val="292929"/>
                  </a:solidFill>
                  <a:latin typeface="DM Sans Bold"/>
                </a:rPr>
                <a:t>Thứ </a:t>
              </a:r>
              <a:r>
                <a:rPr lang="vi-VN" sz="2800" b="1" spc="29" smtClean="0">
                  <a:solidFill>
                    <a:srgbClr val="292929"/>
                  </a:solidFill>
                  <a:latin typeface="DM Sans Bold"/>
                </a:rPr>
                <a:t>tư, </a:t>
              </a:r>
              <a:r>
                <a:rPr lang="vi-VN" sz="2800" b="1" spc="29">
                  <a:solidFill>
                    <a:srgbClr val="292929"/>
                  </a:solidFill>
                  <a:latin typeface="DM Sans Bold"/>
                </a:rPr>
                <a:t>ngày </a:t>
              </a:r>
              <a:r>
                <a:rPr lang="vi-VN" sz="2800" b="1" spc="29" smtClean="0">
                  <a:solidFill>
                    <a:srgbClr val="292929"/>
                  </a:solidFill>
                  <a:latin typeface="DM Sans Bold"/>
                </a:rPr>
                <a:t> </a:t>
              </a:r>
              <a:r>
                <a:rPr lang="vi-VN" sz="2800" b="1" spc="29" dirty="0">
                  <a:solidFill>
                    <a:srgbClr val="292929"/>
                  </a:solidFill>
                  <a:latin typeface="DM Sans Bold"/>
                </a:rPr>
                <a:t>tháng 10 năm 2021</a:t>
              </a:r>
              <a:endParaRPr lang="en-US" sz="2800" b="1" spc="29" dirty="0">
                <a:solidFill>
                  <a:srgbClr val="292929"/>
                </a:solidFill>
                <a:latin typeface="DM Sans Bold"/>
              </a:endParaRPr>
            </a:p>
          </p:txBody>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2676" y="3239105"/>
            <a:ext cx="2305671" cy="217990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16855">
            <a:off x="9393650" y="1124176"/>
            <a:ext cx="2134019" cy="679006"/>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37260" y="2529013"/>
            <a:ext cx="1875094" cy="1800091"/>
          </a:xfrm>
          <a:prstGeom prst="rect">
            <a:avLst/>
          </a:prstGeom>
        </p:spPr>
      </p:pic>
    </p:spTree>
    <p:extLst>
      <p:ext uri="{BB962C8B-B14F-4D97-AF65-F5344CB8AC3E}">
        <p14:creationId xmlns:p14="http://schemas.microsoft.com/office/powerpoint/2010/main" val="2030344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图片 41996" descr="14"/>
          <p:cNvPicPr>
            <a:picLocks noChangeAspect="1"/>
          </p:cNvPicPr>
          <p:nvPr/>
        </p:nvPicPr>
        <p:blipFill>
          <a:blip r:embed="rId3"/>
          <a:stretch>
            <a:fillRect/>
          </a:stretch>
        </p:blipFill>
        <p:spPr>
          <a:xfrm>
            <a:off x="0" y="0"/>
            <a:ext cx="7273210" cy="6183574"/>
          </a:xfrm>
          <a:prstGeom prst="rect">
            <a:avLst/>
          </a:prstGeom>
          <a:noFill/>
          <a:ln w="9525">
            <a:noFill/>
          </a:ln>
        </p:spPr>
      </p:pic>
      <p:pic>
        <p:nvPicPr>
          <p:cNvPr id="41998" name="图片 41997" descr="1"/>
          <p:cNvPicPr>
            <a:picLocks noChangeAspect="1"/>
          </p:cNvPicPr>
          <p:nvPr/>
        </p:nvPicPr>
        <p:blipFill>
          <a:blip r:embed="rId4"/>
          <a:stretch>
            <a:fillRect/>
          </a:stretch>
        </p:blipFill>
        <p:spPr>
          <a:xfrm>
            <a:off x="0" y="5617156"/>
            <a:ext cx="12192000" cy="1240851"/>
          </a:xfrm>
          <a:prstGeom prst="rect">
            <a:avLst/>
          </a:prstGeom>
          <a:noFill/>
          <a:ln w="9525">
            <a:noFill/>
          </a:ln>
        </p:spPr>
      </p:pic>
      <p:sp>
        <p:nvSpPr>
          <p:cNvPr id="5" name="Text Box 21"/>
          <p:cNvSpPr txBox="1">
            <a:spLocks noChangeArrowheads="1"/>
          </p:cNvSpPr>
          <p:nvPr/>
        </p:nvSpPr>
        <p:spPr bwMode="auto">
          <a:xfrm>
            <a:off x="991200" y="3237369"/>
            <a:ext cx="5583022" cy="23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6" tIns="45528" rIns="91056" bIns="4552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vi-VN" sz="3600" b="1" dirty="0" err="1">
                <a:solidFill>
                  <a:srgbClr val="0000FF"/>
                </a:solidFill>
                <a:cs typeface="Times New Roman" panose="02020603050405020304" pitchFamily="18" charset="0"/>
              </a:rPr>
              <a:t>Cô</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không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bao</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giờ</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nói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dối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ba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chơi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nữa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Cô</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cười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mỗi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nhớ</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lại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cách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em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gái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đã</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giúp</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mình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tỉnh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ngộ</a:t>
            </a:r>
            <a:r>
              <a:rPr lang="en-US" altLang="vi-VN" sz="3600" b="1" dirty="0">
                <a:solidFill>
                  <a:srgbClr val="0000FF"/>
                </a:solidFill>
                <a:cs typeface="Times New Roman" panose="02020603050405020304" pitchFamily="18" charset="0"/>
              </a:rPr>
              <a:t>.</a:t>
            </a:r>
            <a:endParaRPr lang="en-US" altLang="en-US" sz="3600" b="1" dirty="0">
              <a:solidFill>
                <a:srgbClr val="0000FF"/>
              </a:solidFill>
              <a:cs typeface="Times New Roman" panose="02020603050405020304" pitchFamily="18" charset="0"/>
            </a:endParaRPr>
          </a:p>
        </p:txBody>
      </p:sp>
      <p:pic>
        <p:nvPicPr>
          <p:cNvPr id="6" name="图片 29" descr="8b0fccb2e21d61b25266c16d7d822443"/>
          <p:cNvPicPr>
            <a:picLocks noChangeAspect="1"/>
          </p:cNvPicPr>
          <p:nvPr/>
        </p:nvPicPr>
        <p:blipFill>
          <a:blip r:embed="rId5"/>
          <a:srcRect r="3242"/>
          <a:stretch>
            <a:fillRect/>
          </a:stretch>
        </p:blipFill>
        <p:spPr>
          <a:xfrm>
            <a:off x="8135011" y="240070"/>
            <a:ext cx="4076043" cy="2266687"/>
          </a:xfrm>
          <a:prstGeom prst="rect">
            <a:avLst/>
          </a:prstGeom>
        </p:spPr>
      </p:pic>
    </p:spTree>
    <p:extLst>
      <p:ext uri="{BB962C8B-B14F-4D97-AF65-F5344CB8AC3E}">
        <p14:creationId xmlns:p14="http://schemas.microsoft.com/office/powerpoint/2010/main" val="11149237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7832" y="1473066"/>
            <a:ext cx="3194479" cy="36527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33317" y="685800"/>
            <a:ext cx="5773079" cy="522726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37372">
            <a:off x="9625029" y="908009"/>
            <a:ext cx="2021768" cy="676373"/>
          </a:xfrm>
          <a:prstGeom prst="rect">
            <a:avLst/>
          </a:prstGeom>
        </p:spPr>
      </p:pic>
      <p:sp>
        <p:nvSpPr>
          <p:cNvPr id="5" name="TextBox 5"/>
          <p:cNvSpPr txBox="1"/>
          <p:nvPr/>
        </p:nvSpPr>
        <p:spPr>
          <a:xfrm>
            <a:off x="6473817" y="2029207"/>
            <a:ext cx="4162096" cy="2215991"/>
          </a:xfrm>
          <a:prstGeom prst="rect">
            <a:avLst/>
          </a:prstGeom>
        </p:spPr>
        <p:txBody>
          <a:bodyPr wrap="square" lIns="0" tIns="0" rIns="0" bIns="0" rtlCol="0" anchor="t">
            <a:spAutoFit/>
          </a:bodyPr>
          <a:lstStyle/>
          <a:p>
            <a:pPr algn="ctr" defTabSz="608332"/>
            <a:r>
              <a:rPr lang="vi-VN" sz="4800" b="1" dirty="0">
                <a:solidFill>
                  <a:srgbClr val="CD4343"/>
                </a:solidFill>
                <a:latin typeface="+mj-lt"/>
              </a:rPr>
              <a:t>Câu chuyện muốn với các em điều gì ?</a:t>
            </a:r>
            <a:endParaRPr lang="en-US" sz="4800" b="1" dirty="0">
              <a:solidFill>
                <a:srgbClr val="CD4343"/>
              </a:solidFill>
              <a:latin typeface="+mj-lt"/>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089449" y="4485728"/>
            <a:ext cx="2101411" cy="2017355"/>
          </a:xfrm>
          <a:prstGeom prst="rect">
            <a:avLst/>
          </a:prstGeom>
        </p:spPr>
      </p:pic>
    </p:spTree>
    <p:extLst>
      <p:ext uri="{BB962C8B-B14F-4D97-AF65-F5344CB8AC3E}">
        <p14:creationId xmlns:p14="http://schemas.microsoft.com/office/powerpoint/2010/main" val="1770007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154" y="3447"/>
            <a:ext cx="12189692" cy="6851106"/>
          </a:xfrm>
          <a:prstGeom prst="rect">
            <a:avLst/>
          </a:prstGeom>
          <a:noFill/>
          <a:ln w="9525">
            <a:noFill/>
          </a:ln>
        </p:spPr>
      </p:pic>
      <p:sp>
        <p:nvSpPr>
          <p:cNvPr id="2" name="TextBox 1"/>
          <p:cNvSpPr txBox="1"/>
          <p:nvPr/>
        </p:nvSpPr>
        <p:spPr>
          <a:xfrm rot="19440706">
            <a:off x="1213945" y="1344216"/>
            <a:ext cx="2427890" cy="707886"/>
          </a:xfrm>
          <a:prstGeom prst="rect">
            <a:avLst/>
          </a:prstGeom>
          <a:noFill/>
        </p:spPr>
        <p:txBody>
          <a:bodyPr wrap="square" lIns="91315" tIns="45653" rIns="91315" bIns="45653" rtlCol="0">
            <a:spAutoFit/>
          </a:bodyPr>
          <a:lstStyle/>
          <a:p>
            <a:pPr algn="ctr"/>
            <a:r>
              <a:rPr lang="vi-VN" sz="4000" b="1" dirty="0">
                <a:solidFill>
                  <a:srgbClr val="FF0000"/>
                </a:solidFill>
                <a:latin typeface="Times New Roman" pitchFamily="18" charset="0"/>
                <a:cs typeface="Times New Roman" pitchFamily="18" charset="0"/>
              </a:rPr>
              <a:t>Nội dung</a:t>
            </a:r>
            <a:endParaRPr lang="en-US" sz="4000" b="1" dirty="0">
              <a:solidFill>
                <a:srgbClr val="FF0000"/>
              </a:solidFill>
              <a:latin typeface="Times New Roman" pitchFamily="18" charset="0"/>
              <a:cs typeface="Times New Roman" pitchFamily="18" charset="0"/>
            </a:endParaRPr>
          </a:p>
        </p:txBody>
      </p:sp>
      <p:sp>
        <p:nvSpPr>
          <p:cNvPr id="4" name="文本框 4102"/>
          <p:cNvSpPr txBox="1"/>
          <p:nvPr/>
        </p:nvSpPr>
        <p:spPr>
          <a:xfrm>
            <a:off x="2020614" y="1655161"/>
            <a:ext cx="8150772" cy="5106813"/>
          </a:xfrm>
          <a:prstGeom prst="rect">
            <a:avLst/>
          </a:prstGeom>
          <a:noFill/>
          <a:ln w="9525">
            <a:noFill/>
          </a:ln>
        </p:spPr>
        <p:txBody>
          <a:bodyPr wrap="square" lIns="66243" tIns="33120" rIns="66243" bIns="33120">
            <a:spAutoFit/>
          </a:bodyPr>
          <a:lstStyle/>
          <a:p>
            <a:pPr algn="ctr" defTabSz="1086951" fontAlgn="base">
              <a:spcBef>
                <a:spcPct val="50000"/>
              </a:spcBef>
              <a:spcAft>
                <a:spcPct val="0"/>
              </a:spcAft>
            </a:pPr>
            <a:endParaRPr lang="en-US" altLang="zh-CN" sz="4000" dirty="0">
              <a:solidFill>
                <a:srgbClr val="00B050"/>
              </a:solidFill>
              <a:latin typeface="Times New Roman" pitchFamily="18" charset="0"/>
              <a:cs typeface="Times New Roman" pitchFamily="18" charset="0"/>
            </a:endParaRPr>
          </a:p>
          <a:p>
            <a:pPr algn="ctr">
              <a:spcBef>
                <a:spcPts val="900"/>
              </a:spcBef>
            </a:pPr>
            <a:r>
              <a:rPr lang="vi-VN" sz="4000" b="1" dirty="0">
                <a:solidFill>
                  <a:srgbClr val="00B050"/>
                </a:solidFill>
                <a:latin typeface="Times New Roman" pitchFamily="18" charset="0"/>
                <a:cs typeface="Times New Roman" pitchFamily="18" charset="0"/>
              </a:rPr>
              <a:t>Câu chuyện khuyên chúng ta không nên nói dối. Nói dối </a:t>
            </a:r>
            <a:r>
              <a:rPr lang="vi-VN" sz="4000" b="1">
                <a:solidFill>
                  <a:srgbClr val="00B050"/>
                </a:solidFill>
                <a:latin typeface="Times New Roman" pitchFamily="18" charset="0"/>
                <a:cs typeface="Times New Roman" pitchFamily="18" charset="0"/>
              </a:rPr>
              <a:t>là </a:t>
            </a:r>
            <a:r>
              <a:rPr lang="vi-VN" sz="4000" b="1" smtClean="0">
                <a:solidFill>
                  <a:srgbClr val="00B050"/>
                </a:solidFill>
                <a:latin typeface="Times New Roman" pitchFamily="18" charset="0"/>
                <a:cs typeface="Times New Roman" pitchFamily="18" charset="0"/>
              </a:rPr>
              <a:t>một </a:t>
            </a:r>
            <a:r>
              <a:rPr lang="vi-VN" sz="4000" b="1" dirty="0">
                <a:solidFill>
                  <a:srgbClr val="00B050"/>
                </a:solidFill>
                <a:latin typeface="Times New Roman" pitchFamily="18" charset="0"/>
                <a:cs typeface="Times New Roman" pitchFamily="18" charset="0"/>
              </a:rPr>
              <a:t>tính xấu làm mất lòng tin, lòng tôn trọng của mọi người đối với mình.</a:t>
            </a:r>
          </a:p>
          <a:p>
            <a:pPr algn="ctr" defTabSz="1086951" fontAlgn="base">
              <a:spcBef>
                <a:spcPct val="50000"/>
              </a:spcBef>
              <a:spcAft>
                <a:spcPct val="0"/>
              </a:spcAft>
            </a:pPr>
            <a:endParaRPr lang="en-US" altLang="zh-CN" sz="4000" dirty="0">
              <a:solidFill>
                <a:srgbClr val="00B050"/>
              </a:solidFill>
              <a:latin typeface="Times New Roman" pitchFamily="18" charset="0"/>
              <a:cs typeface="Times New Roman" pitchFamily="18" charset="0"/>
            </a:endParaRPr>
          </a:p>
          <a:p>
            <a:pPr algn="ctr" defTabSz="1086951" fontAlgn="base">
              <a:spcBef>
                <a:spcPct val="50000"/>
              </a:spcBef>
              <a:spcAft>
                <a:spcPct val="0"/>
              </a:spcAft>
            </a:pPr>
            <a:endParaRPr lang="en-US" altLang="zh-CN" sz="40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900744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11"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13" dur="80"/>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a:off x="2024743" y="313509"/>
            <a:ext cx="13063" cy="58782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81943" y="365760"/>
            <a:ext cx="6476068" cy="584775"/>
          </a:xfrm>
          <a:prstGeom prst="rect">
            <a:avLst/>
          </a:prstGeom>
          <a:noFill/>
        </p:spPr>
        <p:txBody>
          <a:bodyPr wrap="none" rtlCol="0">
            <a:spAutoFit/>
          </a:bodyPr>
          <a:lstStyle/>
          <a:p>
            <a:r>
              <a:rPr lang="vi-VN" sz="3200" smtClean="0">
                <a:solidFill>
                  <a:schemeClr val="bg1"/>
                </a:solidFill>
                <a:latin typeface="HP001 5 hàng" panose="020B0603050302020204" pitchFamily="34" charset="-93"/>
              </a:rPr>
              <a:t>Thứ tư, ngày  tháng 10 năm 2021</a:t>
            </a:r>
            <a:endParaRPr lang="vi-VN" sz="3200">
              <a:solidFill>
                <a:schemeClr val="bg1"/>
              </a:solidFill>
              <a:latin typeface="HP001 5 hàng" panose="020B0603050302020204" pitchFamily="34" charset="-93"/>
            </a:endParaRPr>
          </a:p>
        </p:txBody>
      </p:sp>
      <p:sp>
        <p:nvSpPr>
          <p:cNvPr id="5" name="TextBox 4"/>
          <p:cNvSpPr txBox="1"/>
          <p:nvPr/>
        </p:nvSpPr>
        <p:spPr>
          <a:xfrm>
            <a:off x="4722618" y="950535"/>
            <a:ext cx="1587294" cy="584775"/>
          </a:xfrm>
          <a:prstGeom prst="rect">
            <a:avLst/>
          </a:prstGeom>
          <a:noFill/>
        </p:spPr>
        <p:txBody>
          <a:bodyPr wrap="none" rtlCol="0">
            <a:spAutoFit/>
          </a:bodyPr>
          <a:lstStyle/>
          <a:p>
            <a:r>
              <a:rPr lang="vi-VN" sz="3200" smtClean="0">
                <a:solidFill>
                  <a:schemeClr val="bg1"/>
                </a:solidFill>
                <a:latin typeface="HP001 5 hàng" panose="020B0603050302020204" pitchFamily="34" charset="-93"/>
              </a:rPr>
              <a:t>Tập đọc</a:t>
            </a:r>
            <a:endParaRPr lang="vi-VN" sz="3200">
              <a:solidFill>
                <a:schemeClr val="bg1"/>
              </a:solidFill>
              <a:latin typeface="HP001 5 hàng" panose="020B0603050302020204" pitchFamily="34" charset="-93"/>
            </a:endParaRPr>
          </a:p>
        </p:txBody>
      </p:sp>
      <p:sp>
        <p:nvSpPr>
          <p:cNvPr id="6" name="TextBox 5"/>
          <p:cNvSpPr txBox="1"/>
          <p:nvPr/>
        </p:nvSpPr>
        <p:spPr>
          <a:xfrm>
            <a:off x="4486784" y="1436263"/>
            <a:ext cx="2058962" cy="584775"/>
          </a:xfrm>
          <a:prstGeom prst="rect">
            <a:avLst/>
          </a:prstGeom>
          <a:noFill/>
        </p:spPr>
        <p:txBody>
          <a:bodyPr wrap="none" rtlCol="0">
            <a:spAutoFit/>
          </a:bodyPr>
          <a:lstStyle/>
          <a:p>
            <a:r>
              <a:rPr lang="vi-VN" sz="3200" smtClean="0">
                <a:solidFill>
                  <a:srgbClr val="FFFF00"/>
                </a:solidFill>
                <a:latin typeface="HP001 5 hàng" panose="020B0603050302020204" pitchFamily="34" charset="-93"/>
              </a:rPr>
              <a:t>Chị em tôi</a:t>
            </a:r>
            <a:endParaRPr lang="vi-VN" sz="3200">
              <a:solidFill>
                <a:srgbClr val="FFFF00"/>
              </a:solidFill>
              <a:latin typeface="HP001 5 hàng" panose="020B0603050302020204" pitchFamily="34" charset="-93"/>
            </a:endParaRPr>
          </a:p>
        </p:txBody>
      </p:sp>
      <p:sp>
        <p:nvSpPr>
          <p:cNvPr id="7" name="TextBox 6"/>
          <p:cNvSpPr txBox="1"/>
          <p:nvPr/>
        </p:nvSpPr>
        <p:spPr>
          <a:xfrm>
            <a:off x="2152037" y="2021038"/>
            <a:ext cx="9629559" cy="1569660"/>
          </a:xfrm>
          <a:prstGeom prst="rect">
            <a:avLst/>
          </a:prstGeom>
          <a:noFill/>
        </p:spPr>
        <p:txBody>
          <a:bodyPr wrap="none" rtlCol="0">
            <a:spAutoFit/>
          </a:bodyPr>
          <a:lstStyle/>
          <a:p>
            <a:r>
              <a:rPr lang="vi-VN" sz="3200" dirty="0" smtClean="0">
                <a:solidFill>
                  <a:schemeClr val="bg1"/>
                </a:solidFill>
                <a:latin typeface="HP001 5 hàng" panose="020B0603050302020204" pitchFamily="34" charset="-93"/>
              </a:rPr>
              <a:t>Nội dung: Câu chuyện khuyên chúng ta không nên</a:t>
            </a:r>
          </a:p>
          <a:p>
            <a:r>
              <a:rPr lang="vi-VN" sz="3200" dirty="0">
                <a:solidFill>
                  <a:schemeClr val="bg1"/>
                </a:solidFill>
                <a:latin typeface="HP001 5 hàng" panose="020B0603050302020204" pitchFamily="34" charset="-93"/>
              </a:rPr>
              <a:t>n</a:t>
            </a:r>
            <a:r>
              <a:rPr lang="vi-VN" sz="3200" dirty="0" smtClean="0">
                <a:solidFill>
                  <a:schemeClr val="bg1"/>
                </a:solidFill>
                <a:latin typeface="HP001 5 hàng" panose="020B0603050302020204" pitchFamily="34" charset="-93"/>
              </a:rPr>
              <a:t>ói </a:t>
            </a:r>
            <a:r>
              <a:rPr lang="vi-VN" sz="3200" dirty="0" smtClean="0">
                <a:solidFill>
                  <a:schemeClr val="bg1"/>
                </a:solidFill>
                <a:latin typeface="HP001 5 hàng" panose="020B0603050302020204" pitchFamily="34" charset="-93"/>
              </a:rPr>
              <a:t>dối. Là một tính xấu, làm maát lòng tin ở mọi </a:t>
            </a:r>
          </a:p>
          <a:p>
            <a:r>
              <a:rPr lang="vi-VN" sz="3200" dirty="0" smtClean="0">
                <a:solidFill>
                  <a:schemeClr val="bg1"/>
                </a:solidFill>
                <a:latin typeface="HP001 5 hàng" panose="020B0603050302020204" pitchFamily="34" charset="-93"/>
              </a:rPr>
              <a:t>người đối với mình </a:t>
            </a:r>
            <a:endParaRPr lang="vi-VN" sz="3200" dirty="0">
              <a:solidFill>
                <a:schemeClr val="bg1"/>
              </a:solidFill>
              <a:latin typeface="HP001 5 hàng" panose="020B0603050302020204" pitchFamily="34" charset="-93"/>
            </a:endParaRPr>
          </a:p>
        </p:txBody>
      </p:sp>
    </p:spTree>
    <p:extLst>
      <p:ext uri="{BB962C8B-B14F-4D97-AF65-F5344CB8AC3E}">
        <p14:creationId xmlns:p14="http://schemas.microsoft.com/office/powerpoint/2010/main" val="1712790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9365773" y="2230085"/>
            <a:ext cx="2826228" cy="4191319"/>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183396" y="1516616"/>
            <a:ext cx="3406469" cy="5404595"/>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2694721" y="-33299"/>
            <a:ext cx="6959442" cy="6891319"/>
          </a:xfrm>
          <a:prstGeom prst="rect">
            <a:avLst/>
          </a:prstGeom>
          <a:noFill/>
          <a:ln w="9525">
            <a:noFill/>
          </a:ln>
        </p:spPr>
      </p:pic>
      <p:sp>
        <p:nvSpPr>
          <p:cNvPr id="2" name="TextBox 1"/>
          <p:cNvSpPr txBox="1"/>
          <p:nvPr/>
        </p:nvSpPr>
        <p:spPr>
          <a:xfrm>
            <a:off x="4162114" y="2230094"/>
            <a:ext cx="3247697" cy="2585224"/>
          </a:xfrm>
          <a:prstGeom prst="rect">
            <a:avLst/>
          </a:prstGeom>
          <a:noFill/>
        </p:spPr>
        <p:txBody>
          <a:bodyPr wrap="square" lIns="91349" tIns="45671" rIns="91349" bIns="45671" rtlCol="0">
            <a:spAutoFit/>
          </a:bodyPr>
          <a:lstStyle/>
          <a:p>
            <a:pPr algn="ctr"/>
            <a:r>
              <a:rPr lang="vi-VN" sz="5400" b="1" dirty="0">
                <a:solidFill>
                  <a:srgbClr val="0070C0"/>
                </a:solidFill>
                <a:latin typeface="Times New Roman" pitchFamily="18" charset="0"/>
                <a:cs typeface="Times New Roman" pitchFamily="18" charset="0"/>
              </a:rPr>
              <a:t>Luyện đọc diễn cảm</a:t>
            </a:r>
            <a:endParaRPr lang="en-US" sz="5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7543272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sp>
        <p:nvSpPr>
          <p:cNvPr id="5" name="Chỗ dành sẵn cho Nội dung 4">
            <a:extLst>
              <a:ext uri="{FF2B5EF4-FFF2-40B4-BE49-F238E27FC236}">
                <a16:creationId xmlns="" xmlns:a16="http://schemas.microsoft.com/office/drawing/2014/main" id="{01A9FE59-615A-4FBF-9677-E8759341C08E}"/>
              </a:ext>
            </a:extLst>
          </p:cNvPr>
          <p:cNvSpPr>
            <a:spLocks noGrp="1"/>
          </p:cNvSpPr>
          <p:nvPr>
            <p:ph idx="1"/>
          </p:nvPr>
        </p:nvSpPr>
        <p:spPr>
          <a:xfrm>
            <a:off x="331095" y="230927"/>
            <a:ext cx="11634951" cy="5302770"/>
          </a:xfrm>
        </p:spPr>
        <p:txBody>
          <a:bodyPr>
            <a:noAutofit/>
          </a:bodyPr>
          <a:lstStyle/>
          <a:p>
            <a:pPr marL="0" indent="0">
              <a:lnSpc>
                <a:spcPct val="120000"/>
              </a:lnSpc>
              <a:buNone/>
            </a:pPr>
            <a:r>
              <a:rPr lang="vi-VN" sz="3200" dirty="0">
                <a:latin typeface="+mj-lt"/>
              </a:rPr>
              <a:t>      Hai </a:t>
            </a:r>
            <a:r>
              <a:rPr lang="vi-VN" sz="3200" dirty="0" err="1">
                <a:latin typeface="+mj-lt"/>
              </a:rPr>
              <a:t>chị</a:t>
            </a:r>
            <a:r>
              <a:rPr lang="vi-VN" sz="3200" dirty="0">
                <a:latin typeface="+mj-lt"/>
              </a:rPr>
              <a:t> em </a:t>
            </a:r>
            <a:r>
              <a:rPr lang="vi-VN" sz="3200" dirty="0" err="1">
                <a:latin typeface="+mj-lt"/>
              </a:rPr>
              <a:t>về</a:t>
            </a:r>
            <a:r>
              <a:rPr lang="vi-VN" sz="3200" dirty="0">
                <a:latin typeface="+mj-lt"/>
              </a:rPr>
              <a:t> </a:t>
            </a:r>
            <a:r>
              <a:rPr lang="vi-VN" sz="3200" dirty="0" err="1">
                <a:latin typeface="+mj-lt"/>
              </a:rPr>
              <a:t>đến</a:t>
            </a:r>
            <a:r>
              <a:rPr lang="vi-VN" sz="3200" dirty="0">
                <a:latin typeface="+mj-lt"/>
              </a:rPr>
              <a:t> </a:t>
            </a:r>
            <a:r>
              <a:rPr lang="vi-VN" sz="3200" dirty="0" err="1">
                <a:latin typeface="+mj-lt"/>
              </a:rPr>
              <a:t>nhà</a:t>
            </a:r>
            <a:r>
              <a:rPr lang="vi-VN" sz="3200" dirty="0">
                <a:latin typeface="+mj-lt"/>
              </a:rPr>
              <a:t>, tôi </a:t>
            </a:r>
            <a:r>
              <a:rPr lang="vi-VN" sz="3200" dirty="0" err="1">
                <a:latin typeface="+mj-lt"/>
              </a:rPr>
              <a:t>mắng</a:t>
            </a:r>
            <a:r>
              <a:rPr lang="vi-VN" sz="3200" dirty="0">
                <a:latin typeface="+mj-lt"/>
              </a:rPr>
              <a:t> em </a:t>
            </a:r>
            <a:r>
              <a:rPr lang="vi-VN" sz="3200" dirty="0" err="1">
                <a:latin typeface="+mj-lt"/>
              </a:rPr>
              <a:t>gái</a:t>
            </a:r>
            <a:r>
              <a:rPr lang="vi-VN" sz="3200" dirty="0">
                <a:latin typeface="+mj-lt"/>
              </a:rPr>
              <a:t> </a:t>
            </a:r>
            <a:r>
              <a:rPr lang="vi-VN" sz="3200" dirty="0" err="1">
                <a:latin typeface="+mj-lt"/>
              </a:rPr>
              <a:t>dám</a:t>
            </a:r>
            <a:r>
              <a:rPr lang="vi-VN" sz="3200" dirty="0">
                <a:latin typeface="+mj-lt"/>
              </a:rPr>
              <a:t> </a:t>
            </a:r>
            <a:r>
              <a:rPr lang="vi-VN" sz="3200" dirty="0" err="1">
                <a:latin typeface="+mj-lt"/>
              </a:rPr>
              <a:t>nói</a:t>
            </a:r>
            <a:r>
              <a:rPr lang="vi-VN" sz="3200" dirty="0">
                <a:latin typeface="+mj-lt"/>
              </a:rPr>
              <a:t> </a:t>
            </a:r>
            <a:r>
              <a:rPr lang="vi-VN" sz="3200" dirty="0" err="1">
                <a:latin typeface="+mj-lt"/>
              </a:rPr>
              <a:t>dối</a:t>
            </a:r>
            <a:r>
              <a:rPr lang="vi-VN" sz="3200" dirty="0">
                <a:latin typeface="+mj-lt"/>
              </a:rPr>
              <a:t> ba </a:t>
            </a:r>
            <a:r>
              <a:rPr lang="vi-VN" sz="3200" dirty="0" err="1">
                <a:latin typeface="+mj-lt"/>
              </a:rPr>
              <a:t>bỏ</a:t>
            </a:r>
            <a:r>
              <a:rPr lang="vi-VN" sz="3200" dirty="0">
                <a:latin typeface="+mj-lt"/>
              </a:rPr>
              <a:t> </a:t>
            </a:r>
            <a:r>
              <a:rPr lang="vi-VN" sz="3200" dirty="0" err="1">
                <a:latin typeface="+mj-lt"/>
              </a:rPr>
              <a:t>học</a:t>
            </a:r>
            <a:r>
              <a:rPr lang="vi-VN" sz="3200" dirty="0">
                <a:latin typeface="+mj-lt"/>
              </a:rPr>
              <a:t> đi chơi, không </a:t>
            </a:r>
            <a:r>
              <a:rPr lang="vi-VN" sz="3200" dirty="0" err="1">
                <a:latin typeface="+mj-lt"/>
              </a:rPr>
              <a:t>chịu</a:t>
            </a:r>
            <a:r>
              <a:rPr lang="vi-VN" sz="3200" dirty="0">
                <a:latin typeface="+mj-lt"/>
              </a:rPr>
              <a:t> </a:t>
            </a:r>
            <a:r>
              <a:rPr lang="vi-VN" sz="3200" dirty="0" err="1">
                <a:latin typeface="+mj-lt"/>
              </a:rPr>
              <a:t>khó</a:t>
            </a:r>
            <a:r>
              <a:rPr lang="vi-VN" sz="3200" dirty="0">
                <a:latin typeface="+mj-lt"/>
              </a:rPr>
              <a:t> </a:t>
            </a:r>
            <a:r>
              <a:rPr lang="vi-VN" sz="3200" dirty="0" err="1">
                <a:latin typeface="+mj-lt"/>
              </a:rPr>
              <a:t>học</a:t>
            </a:r>
            <a:r>
              <a:rPr lang="vi-VN" sz="3200" dirty="0">
                <a:latin typeface="+mj-lt"/>
              </a:rPr>
              <a:t> </a:t>
            </a:r>
            <a:r>
              <a:rPr lang="vi-VN" sz="3200" dirty="0" err="1">
                <a:latin typeface="+mj-lt"/>
              </a:rPr>
              <a:t>hành</a:t>
            </a:r>
            <a:r>
              <a:rPr lang="vi-VN" sz="3200" dirty="0">
                <a:latin typeface="+mj-lt"/>
              </a:rPr>
              <a:t>. Nhưng </a:t>
            </a:r>
            <a:r>
              <a:rPr lang="vi-VN" sz="3200" dirty="0" err="1">
                <a:latin typeface="+mj-lt"/>
              </a:rPr>
              <a:t>đáp</a:t>
            </a:r>
            <a:r>
              <a:rPr lang="vi-VN" sz="3200" dirty="0">
                <a:latin typeface="+mj-lt"/>
              </a:rPr>
              <a:t> </a:t>
            </a:r>
            <a:r>
              <a:rPr lang="vi-VN" sz="3200" dirty="0" err="1">
                <a:latin typeface="+mj-lt"/>
              </a:rPr>
              <a:t>lại</a:t>
            </a:r>
            <a:r>
              <a:rPr lang="vi-VN" sz="3200" dirty="0">
                <a:latin typeface="+mj-lt"/>
              </a:rPr>
              <a:t> </a:t>
            </a:r>
            <a:r>
              <a:rPr lang="vi-VN" sz="3200" dirty="0" err="1">
                <a:latin typeface="+mj-lt"/>
              </a:rPr>
              <a:t>sự</a:t>
            </a:r>
            <a:r>
              <a:rPr lang="vi-VN" sz="3200" dirty="0">
                <a:latin typeface="+mj-lt"/>
              </a:rPr>
              <a:t> </a:t>
            </a:r>
            <a:r>
              <a:rPr lang="vi-VN" sz="3200" dirty="0" err="1">
                <a:latin typeface="+mj-lt"/>
              </a:rPr>
              <a:t>giận</a:t>
            </a:r>
            <a:r>
              <a:rPr lang="vi-VN" sz="3200" dirty="0">
                <a:latin typeface="+mj-lt"/>
              </a:rPr>
              <a:t> </a:t>
            </a:r>
            <a:r>
              <a:rPr lang="vi-VN" sz="3200" dirty="0" err="1">
                <a:latin typeface="+mj-lt"/>
              </a:rPr>
              <a:t>dữ</a:t>
            </a:r>
            <a:r>
              <a:rPr lang="vi-VN" sz="3200" dirty="0">
                <a:latin typeface="+mj-lt"/>
              </a:rPr>
              <a:t> </a:t>
            </a:r>
            <a:r>
              <a:rPr lang="vi-VN" sz="3200" dirty="0" err="1">
                <a:latin typeface="+mj-lt"/>
              </a:rPr>
              <a:t>của</a:t>
            </a:r>
            <a:r>
              <a:rPr lang="vi-VN" sz="3200" dirty="0">
                <a:latin typeface="+mj-lt"/>
              </a:rPr>
              <a:t> tôi, </a:t>
            </a:r>
            <a:r>
              <a:rPr lang="vi-VN" sz="3200" dirty="0" err="1">
                <a:latin typeface="+mj-lt"/>
              </a:rPr>
              <a:t>nó</a:t>
            </a:r>
            <a:r>
              <a:rPr lang="vi-VN" sz="3200" dirty="0">
                <a:latin typeface="+mj-lt"/>
              </a:rPr>
              <a:t> </a:t>
            </a:r>
            <a:r>
              <a:rPr lang="vi-VN" sz="3200" dirty="0" err="1">
                <a:latin typeface="+mj-lt"/>
              </a:rPr>
              <a:t>chỉ</a:t>
            </a:r>
            <a:r>
              <a:rPr lang="vi-VN" sz="3200" dirty="0">
                <a:latin typeface="+mj-lt"/>
              </a:rPr>
              <a:t> </a:t>
            </a:r>
            <a:r>
              <a:rPr lang="vi-VN" sz="3200" dirty="0" err="1">
                <a:latin typeface="+mj-lt"/>
              </a:rPr>
              <a:t>thủng</a:t>
            </a:r>
            <a:r>
              <a:rPr lang="vi-VN" sz="3200" dirty="0">
                <a:latin typeface="+mj-lt"/>
              </a:rPr>
              <a:t> </a:t>
            </a:r>
            <a:r>
              <a:rPr lang="vi-VN" sz="3200" dirty="0" err="1">
                <a:latin typeface="+mj-lt"/>
              </a:rPr>
              <a:t>thẳng</a:t>
            </a:r>
            <a:r>
              <a:rPr lang="vi-VN" sz="3200" dirty="0">
                <a:latin typeface="+mj-lt"/>
              </a:rPr>
              <a:t>:</a:t>
            </a:r>
          </a:p>
          <a:p>
            <a:pPr>
              <a:lnSpc>
                <a:spcPct val="120000"/>
              </a:lnSpc>
              <a:buFontTx/>
              <a:buChar char="-"/>
            </a:pPr>
            <a:r>
              <a:rPr lang="vi-VN" sz="3200" dirty="0">
                <a:latin typeface="+mj-lt"/>
              </a:rPr>
              <a:t>Em đi </a:t>
            </a:r>
            <a:r>
              <a:rPr lang="vi-VN" sz="3200" dirty="0" err="1">
                <a:latin typeface="+mj-lt"/>
              </a:rPr>
              <a:t>tập</a:t>
            </a:r>
            <a:r>
              <a:rPr lang="vi-VN" sz="3200" dirty="0">
                <a:latin typeface="+mj-lt"/>
              </a:rPr>
              <a:t> văn </a:t>
            </a:r>
            <a:r>
              <a:rPr lang="vi-VN" sz="3200" dirty="0" err="1">
                <a:latin typeface="+mj-lt"/>
              </a:rPr>
              <a:t>nghệ</a:t>
            </a:r>
            <a:r>
              <a:rPr lang="vi-VN" sz="3200" dirty="0">
                <a:latin typeface="+mj-lt"/>
              </a:rPr>
              <a:t>.</a:t>
            </a:r>
          </a:p>
          <a:p>
            <a:pPr>
              <a:lnSpc>
                <a:spcPct val="120000"/>
              </a:lnSpc>
              <a:buFontTx/>
              <a:buChar char="-"/>
            </a:pPr>
            <a:r>
              <a:rPr lang="vi-VN" sz="3200" dirty="0" err="1">
                <a:latin typeface="+mj-lt"/>
              </a:rPr>
              <a:t>Mày</a:t>
            </a:r>
            <a:r>
              <a:rPr lang="vi-VN" sz="3200" dirty="0">
                <a:latin typeface="+mj-lt"/>
              </a:rPr>
              <a:t> </a:t>
            </a:r>
            <a:r>
              <a:rPr lang="vi-VN" sz="3200" dirty="0" err="1">
                <a:latin typeface="+mj-lt"/>
              </a:rPr>
              <a:t>tập</a:t>
            </a:r>
            <a:r>
              <a:rPr lang="vi-VN" sz="3200" dirty="0">
                <a:latin typeface="+mj-lt"/>
              </a:rPr>
              <a:t> văn </a:t>
            </a:r>
            <a:r>
              <a:rPr lang="vi-VN" sz="3200" dirty="0" err="1">
                <a:latin typeface="+mj-lt"/>
              </a:rPr>
              <a:t>nghệ</a:t>
            </a:r>
            <a:r>
              <a:rPr lang="vi-VN" sz="3200" dirty="0">
                <a:latin typeface="+mj-lt"/>
              </a:rPr>
              <a:t> ở </a:t>
            </a:r>
            <a:r>
              <a:rPr lang="vi-VN" sz="3200" dirty="0" err="1">
                <a:latin typeface="+mj-lt"/>
              </a:rPr>
              <a:t>rạp</a:t>
            </a:r>
            <a:r>
              <a:rPr lang="vi-VN" sz="3200" dirty="0">
                <a:latin typeface="+mj-lt"/>
              </a:rPr>
              <a:t> </a:t>
            </a:r>
            <a:r>
              <a:rPr lang="vi-VN" sz="3200" dirty="0" err="1">
                <a:latin typeface="+mj-lt"/>
              </a:rPr>
              <a:t>chiếu</a:t>
            </a:r>
            <a:r>
              <a:rPr lang="vi-VN" sz="3200" dirty="0">
                <a:latin typeface="+mj-lt"/>
              </a:rPr>
              <a:t> </a:t>
            </a:r>
            <a:r>
              <a:rPr lang="vi-VN" sz="3200" dirty="0" err="1">
                <a:latin typeface="+mj-lt"/>
              </a:rPr>
              <a:t>bóng</a:t>
            </a:r>
            <a:r>
              <a:rPr lang="vi-VN" sz="3200" dirty="0">
                <a:latin typeface="+mj-lt"/>
              </a:rPr>
              <a:t> à?</a:t>
            </a:r>
          </a:p>
          <a:p>
            <a:pPr marL="0" indent="0">
              <a:lnSpc>
                <a:spcPct val="120000"/>
              </a:lnSpc>
              <a:buNone/>
            </a:pPr>
            <a:r>
              <a:rPr lang="vi-VN" sz="3200" dirty="0" err="1">
                <a:latin typeface="+mj-lt"/>
              </a:rPr>
              <a:t>Nó</a:t>
            </a:r>
            <a:r>
              <a:rPr lang="vi-VN" sz="3200" dirty="0">
                <a:latin typeface="+mj-lt"/>
              </a:rPr>
              <a:t> </a:t>
            </a:r>
            <a:r>
              <a:rPr lang="vi-VN" sz="3200" dirty="0" err="1">
                <a:latin typeface="+mj-lt"/>
              </a:rPr>
              <a:t>cười</a:t>
            </a:r>
            <a:r>
              <a:rPr lang="vi-VN" sz="3200" dirty="0">
                <a:latin typeface="+mj-lt"/>
              </a:rPr>
              <a:t>, </a:t>
            </a:r>
            <a:r>
              <a:rPr lang="vi-VN" sz="3200" dirty="0" err="1">
                <a:latin typeface="+mj-lt"/>
              </a:rPr>
              <a:t>giả</a:t>
            </a:r>
            <a:r>
              <a:rPr lang="vi-VN" sz="3200" dirty="0">
                <a:latin typeface="+mj-lt"/>
              </a:rPr>
              <a:t> </a:t>
            </a:r>
            <a:r>
              <a:rPr lang="vi-VN" sz="3200" dirty="0" err="1">
                <a:latin typeface="+mj-lt"/>
              </a:rPr>
              <a:t>bộ</a:t>
            </a:r>
            <a:r>
              <a:rPr lang="vi-VN" sz="3200" dirty="0">
                <a:latin typeface="+mj-lt"/>
              </a:rPr>
              <a:t> ngây thơ:</a:t>
            </a:r>
          </a:p>
          <a:p>
            <a:pPr>
              <a:lnSpc>
                <a:spcPct val="120000"/>
              </a:lnSpc>
              <a:buFontTx/>
              <a:buChar char="-"/>
            </a:pPr>
            <a:r>
              <a:rPr lang="vi-VN" sz="3200" dirty="0" err="1">
                <a:latin typeface="+mj-lt"/>
              </a:rPr>
              <a:t>Ủa</a:t>
            </a:r>
            <a:r>
              <a:rPr lang="vi-VN" sz="3200" dirty="0">
                <a:latin typeface="+mj-lt"/>
              </a:rPr>
              <a:t> </a:t>
            </a:r>
            <a:r>
              <a:rPr lang="vi-VN" sz="3200" dirty="0" err="1">
                <a:latin typeface="+mj-lt"/>
              </a:rPr>
              <a:t>chị</a:t>
            </a:r>
            <a:r>
              <a:rPr lang="vi-VN" sz="3200" dirty="0">
                <a:latin typeface="+mj-lt"/>
              </a:rPr>
              <a:t> </a:t>
            </a:r>
            <a:r>
              <a:rPr lang="vi-VN" sz="3200" dirty="0" err="1">
                <a:latin typeface="+mj-lt"/>
              </a:rPr>
              <a:t>cũng</a:t>
            </a:r>
            <a:r>
              <a:rPr lang="vi-VN" sz="3200" dirty="0">
                <a:latin typeface="+mj-lt"/>
              </a:rPr>
              <a:t> ở </a:t>
            </a:r>
            <a:r>
              <a:rPr lang="vi-VN" sz="3200" dirty="0" err="1">
                <a:latin typeface="+mj-lt"/>
              </a:rPr>
              <a:t>đó</a:t>
            </a:r>
            <a:r>
              <a:rPr lang="vi-VN" sz="3200" dirty="0">
                <a:latin typeface="+mj-lt"/>
              </a:rPr>
              <a:t> sao? </a:t>
            </a:r>
            <a:r>
              <a:rPr lang="vi-VN" sz="3200" dirty="0" err="1">
                <a:latin typeface="+mj-lt"/>
              </a:rPr>
              <a:t>Hồi</a:t>
            </a:r>
            <a:r>
              <a:rPr lang="vi-VN" sz="3200" dirty="0">
                <a:latin typeface="+mj-lt"/>
              </a:rPr>
              <a:t> </a:t>
            </a:r>
            <a:r>
              <a:rPr lang="vi-VN" sz="3200" dirty="0" err="1">
                <a:latin typeface="+mj-lt"/>
              </a:rPr>
              <a:t>nãy</a:t>
            </a:r>
            <a:r>
              <a:rPr lang="vi-VN" sz="3200" dirty="0">
                <a:latin typeface="+mj-lt"/>
              </a:rPr>
              <a:t> </a:t>
            </a:r>
            <a:r>
              <a:rPr lang="vi-VN" sz="3200" dirty="0" err="1">
                <a:latin typeface="+mj-lt"/>
              </a:rPr>
              <a:t>chị</a:t>
            </a:r>
            <a:r>
              <a:rPr lang="vi-VN" sz="3200" dirty="0">
                <a:latin typeface="+mj-lt"/>
              </a:rPr>
              <a:t> </a:t>
            </a:r>
            <a:r>
              <a:rPr lang="vi-VN" sz="3200" dirty="0" err="1">
                <a:latin typeface="+mj-lt"/>
              </a:rPr>
              <a:t>bảo</a:t>
            </a:r>
            <a:r>
              <a:rPr lang="vi-VN" sz="3200" dirty="0">
                <a:latin typeface="+mj-lt"/>
              </a:rPr>
              <a:t> đi </a:t>
            </a:r>
            <a:r>
              <a:rPr lang="vi-VN" sz="3200" dirty="0" err="1">
                <a:latin typeface="+mj-lt"/>
              </a:rPr>
              <a:t>học</a:t>
            </a:r>
            <a:r>
              <a:rPr lang="vi-VN" sz="3200" dirty="0">
                <a:latin typeface="+mj-lt"/>
              </a:rPr>
              <a:t> </a:t>
            </a:r>
            <a:r>
              <a:rPr lang="vi-VN" sz="3200" dirty="0" err="1">
                <a:latin typeface="+mj-lt"/>
              </a:rPr>
              <a:t>nhóm</a:t>
            </a:r>
            <a:r>
              <a:rPr lang="vi-VN" sz="3200" dirty="0">
                <a:latin typeface="+mj-lt"/>
              </a:rPr>
              <a:t> </a:t>
            </a:r>
            <a:r>
              <a:rPr lang="vi-VN" sz="3200" dirty="0" err="1">
                <a:latin typeface="+mj-lt"/>
              </a:rPr>
              <a:t>mà</a:t>
            </a:r>
            <a:r>
              <a:rPr lang="vi-VN" sz="3200" dirty="0">
                <a:latin typeface="+mj-lt"/>
              </a:rPr>
              <a:t> !</a:t>
            </a:r>
          </a:p>
          <a:p>
            <a:pPr marL="0" indent="0">
              <a:lnSpc>
                <a:spcPct val="120000"/>
              </a:lnSpc>
              <a:buNone/>
            </a:pPr>
            <a:r>
              <a:rPr lang="vi-VN" sz="3200" dirty="0">
                <a:latin typeface="+mj-lt"/>
              </a:rPr>
              <a:t>   Tôi </a:t>
            </a:r>
            <a:r>
              <a:rPr lang="vi-VN" sz="3200" dirty="0" err="1">
                <a:latin typeface="+mj-lt"/>
              </a:rPr>
              <a:t>sững</a:t>
            </a:r>
            <a:r>
              <a:rPr lang="vi-VN" sz="3200" dirty="0">
                <a:latin typeface="+mj-lt"/>
              </a:rPr>
              <a:t> </a:t>
            </a:r>
            <a:r>
              <a:rPr lang="vi-VN" sz="3200" dirty="0" err="1">
                <a:latin typeface="+mj-lt"/>
              </a:rPr>
              <a:t>sờ</a:t>
            </a:r>
            <a:r>
              <a:rPr lang="vi-VN" sz="3200" dirty="0">
                <a:latin typeface="+mj-lt"/>
              </a:rPr>
              <a:t>, </a:t>
            </a:r>
            <a:r>
              <a:rPr lang="vi-VN" sz="3200" dirty="0" err="1">
                <a:latin typeface="+mj-lt"/>
              </a:rPr>
              <a:t>đứng</a:t>
            </a:r>
            <a:r>
              <a:rPr lang="vi-VN" sz="3200" dirty="0">
                <a:latin typeface="+mj-lt"/>
              </a:rPr>
              <a:t> im như </a:t>
            </a:r>
            <a:r>
              <a:rPr lang="vi-VN" sz="3200" dirty="0" err="1">
                <a:latin typeface="+mj-lt"/>
              </a:rPr>
              <a:t>phỗng</a:t>
            </a:r>
            <a:r>
              <a:rPr lang="vi-VN" sz="3200" dirty="0">
                <a:latin typeface="+mj-lt"/>
              </a:rPr>
              <a:t>. </a:t>
            </a:r>
            <a:r>
              <a:rPr lang="vi-VN" sz="3200" dirty="0" err="1">
                <a:latin typeface="+mj-lt"/>
              </a:rPr>
              <a:t>Ngước</a:t>
            </a:r>
            <a:r>
              <a:rPr lang="vi-VN" sz="3200" dirty="0">
                <a:latin typeface="+mj-lt"/>
              </a:rPr>
              <a:t> </a:t>
            </a:r>
            <a:r>
              <a:rPr lang="vi-VN" sz="3200" dirty="0" err="1">
                <a:latin typeface="+mj-lt"/>
              </a:rPr>
              <a:t>nhìn</a:t>
            </a:r>
            <a:r>
              <a:rPr lang="vi-VN" sz="3200" dirty="0">
                <a:latin typeface="+mj-lt"/>
              </a:rPr>
              <a:t> ba, tôi </a:t>
            </a:r>
            <a:r>
              <a:rPr lang="vi-VN" sz="3200" dirty="0" err="1">
                <a:latin typeface="+mj-lt"/>
              </a:rPr>
              <a:t>đợi</a:t>
            </a:r>
            <a:r>
              <a:rPr lang="vi-VN" sz="3200" dirty="0">
                <a:latin typeface="+mj-lt"/>
              </a:rPr>
              <a:t> </a:t>
            </a:r>
            <a:r>
              <a:rPr lang="vi-VN" sz="3200" dirty="0" err="1">
                <a:latin typeface="+mj-lt"/>
              </a:rPr>
              <a:t>một</a:t>
            </a:r>
            <a:r>
              <a:rPr lang="vi-VN" sz="3200" dirty="0">
                <a:latin typeface="+mj-lt"/>
              </a:rPr>
              <a:t> </a:t>
            </a:r>
            <a:r>
              <a:rPr lang="vi-VN" sz="3200" dirty="0" err="1">
                <a:latin typeface="+mj-lt"/>
              </a:rPr>
              <a:t>trận</a:t>
            </a:r>
            <a:r>
              <a:rPr lang="vi-VN" sz="3200" dirty="0">
                <a:latin typeface="+mj-lt"/>
              </a:rPr>
              <a:t> </a:t>
            </a:r>
            <a:r>
              <a:rPr lang="vi-VN" sz="3200" dirty="0" err="1">
                <a:latin typeface="+mj-lt"/>
              </a:rPr>
              <a:t>cuồng</a:t>
            </a:r>
            <a:r>
              <a:rPr lang="vi-VN" sz="3200" dirty="0">
                <a:latin typeface="+mj-lt"/>
              </a:rPr>
              <a:t> phong. Nhưng ba tôi </a:t>
            </a:r>
            <a:r>
              <a:rPr lang="vi-VN" sz="3200" dirty="0" err="1">
                <a:latin typeface="+mj-lt"/>
              </a:rPr>
              <a:t>chỉ</a:t>
            </a:r>
            <a:r>
              <a:rPr lang="vi-VN" sz="3200" dirty="0">
                <a:latin typeface="+mj-lt"/>
              </a:rPr>
              <a:t> </a:t>
            </a:r>
            <a:r>
              <a:rPr lang="vi-VN" sz="3200" dirty="0" err="1">
                <a:latin typeface="+mj-lt"/>
              </a:rPr>
              <a:t>buồn</a:t>
            </a:r>
            <a:r>
              <a:rPr lang="vi-VN" sz="3200" dirty="0">
                <a:latin typeface="+mj-lt"/>
              </a:rPr>
              <a:t> </a:t>
            </a:r>
            <a:r>
              <a:rPr lang="vi-VN" sz="3200" dirty="0" err="1">
                <a:latin typeface="+mj-lt"/>
              </a:rPr>
              <a:t>rầu</a:t>
            </a:r>
            <a:r>
              <a:rPr lang="vi-VN" sz="3200" dirty="0">
                <a:latin typeface="+mj-lt"/>
              </a:rPr>
              <a:t> </a:t>
            </a:r>
            <a:r>
              <a:rPr lang="vi-VN" sz="3200" dirty="0" err="1">
                <a:latin typeface="+mj-lt"/>
              </a:rPr>
              <a:t>bảo</a:t>
            </a:r>
            <a:r>
              <a:rPr lang="vi-VN" sz="3200" dirty="0">
                <a:latin typeface="+mj-lt"/>
              </a:rPr>
              <a:t>:</a:t>
            </a:r>
          </a:p>
          <a:p>
            <a:pPr marL="0" indent="0">
              <a:lnSpc>
                <a:spcPct val="120000"/>
              </a:lnSpc>
              <a:buNone/>
            </a:pPr>
            <a:r>
              <a:rPr lang="vi-VN" sz="3200" dirty="0">
                <a:latin typeface="+mj-lt"/>
              </a:rPr>
              <a:t>- </a:t>
            </a:r>
            <a:r>
              <a:rPr lang="vi-VN" sz="3200" dirty="0" err="1">
                <a:latin typeface="+mj-lt"/>
              </a:rPr>
              <a:t>Các</a:t>
            </a:r>
            <a:r>
              <a:rPr lang="vi-VN" sz="3200" dirty="0">
                <a:latin typeface="+mj-lt"/>
              </a:rPr>
              <a:t> con </a:t>
            </a:r>
            <a:r>
              <a:rPr lang="vi-VN" sz="3200" dirty="0" err="1">
                <a:latin typeface="+mj-lt"/>
              </a:rPr>
              <a:t>ráng</a:t>
            </a:r>
            <a:r>
              <a:rPr lang="vi-VN" sz="3200" dirty="0">
                <a:latin typeface="+mj-lt"/>
              </a:rPr>
              <a:t> </a:t>
            </a:r>
            <a:r>
              <a:rPr lang="vi-VN" sz="3200" dirty="0" err="1">
                <a:latin typeface="+mj-lt"/>
              </a:rPr>
              <a:t>bảo</a:t>
            </a:r>
            <a:r>
              <a:rPr lang="vi-VN" sz="3200" dirty="0">
                <a:latin typeface="+mj-lt"/>
              </a:rPr>
              <a:t> ban nhau </a:t>
            </a:r>
            <a:r>
              <a:rPr lang="vi-VN" sz="3200" dirty="0" err="1">
                <a:latin typeface="+mj-lt"/>
              </a:rPr>
              <a:t>mà</a:t>
            </a:r>
            <a:r>
              <a:rPr lang="vi-VN" sz="3200" dirty="0">
                <a:latin typeface="+mj-lt"/>
              </a:rPr>
              <a:t> </a:t>
            </a:r>
            <a:r>
              <a:rPr lang="vi-VN" sz="3200" dirty="0" err="1">
                <a:latin typeface="+mj-lt"/>
              </a:rPr>
              <a:t>học</a:t>
            </a:r>
            <a:r>
              <a:rPr lang="vi-VN" sz="3200" dirty="0">
                <a:latin typeface="+mj-lt"/>
              </a:rPr>
              <a:t> cho nên </a:t>
            </a:r>
            <a:r>
              <a:rPr lang="vi-VN" sz="3200" dirty="0" err="1">
                <a:latin typeface="+mj-lt"/>
              </a:rPr>
              <a:t>người</a:t>
            </a:r>
            <a:r>
              <a:rPr lang="vi-VN" sz="3200" dirty="0">
                <a:latin typeface="+mj-lt"/>
              </a:rPr>
              <a:t>.</a:t>
            </a:r>
          </a:p>
        </p:txBody>
      </p:sp>
      <p:cxnSp>
        <p:nvCxnSpPr>
          <p:cNvPr id="4" name="Đường nối Thẳng 3">
            <a:extLst>
              <a:ext uri="{FF2B5EF4-FFF2-40B4-BE49-F238E27FC236}">
                <a16:creationId xmlns="" xmlns:a16="http://schemas.microsoft.com/office/drawing/2014/main" id="{0B611295-A56B-4443-BDB9-3F479C90ACD0}"/>
              </a:ext>
            </a:extLst>
          </p:cNvPr>
          <p:cNvCxnSpPr>
            <a:cxnSpLocks/>
          </p:cNvCxnSpPr>
          <p:nvPr/>
        </p:nvCxnSpPr>
        <p:spPr>
          <a:xfrm>
            <a:off x="8558598" y="1443403"/>
            <a:ext cx="133858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 xmlns:a16="http://schemas.microsoft.com/office/drawing/2014/main" id="{D5A00D8F-6D71-4CB2-9D88-B18AB0699134}"/>
              </a:ext>
            </a:extLst>
          </p:cNvPr>
          <p:cNvCxnSpPr>
            <a:cxnSpLocks/>
          </p:cNvCxnSpPr>
          <p:nvPr/>
        </p:nvCxnSpPr>
        <p:spPr>
          <a:xfrm>
            <a:off x="1115619" y="2002012"/>
            <a:ext cx="212248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 xmlns:a16="http://schemas.microsoft.com/office/drawing/2014/main" id="{1B850189-30E6-4311-8804-831E8505E657}"/>
              </a:ext>
            </a:extLst>
          </p:cNvPr>
          <p:cNvCxnSpPr>
            <a:cxnSpLocks/>
          </p:cNvCxnSpPr>
          <p:nvPr/>
        </p:nvCxnSpPr>
        <p:spPr>
          <a:xfrm>
            <a:off x="3856459" y="5526543"/>
            <a:ext cx="192948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 xmlns:a16="http://schemas.microsoft.com/office/drawing/2014/main" id="{FCF5C532-58E2-4433-867E-130A11190D28}"/>
              </a:ext>
            </a:extLst>
          </p:cNvPr>
          <p:cNvCxnSpPr>
            <a:cxnSpLocks/>
          </p:cNvCxnSpPr>
          <p:nvPr/>
        </p:nvCxnSpPr>
        <p:spPr>
          <a:xfrm>
            <a:off x="4247529" y="3447727"/>
            <a:ext cx="20429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 xmlns:a16="http://schemas.microsoft.com/office/drawing/2014/main" id="{5078DFAB-2D15-499E-992E-9F71DAD0DC5E}"/>
              </a:ext>
            </a:extLst>
          </p:cNvPr>
          <p:cNvCxnSpPr>
            <a:cxnSpLocks/>
          </p:cNvCxnSpPr>
          <p:nvPr/>
        </p:nvCxnSpPr>
        <p:spPr>
          <a:xfrm>
            <a:off x="1245477" y="5636902"/>
            <a:ext cx="13902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 xmlns:a16="http://schemas.microsoft.com/office/drawing/2014/main" id="{0B11932A-517A-4CD5-A420-00CE5521A973}"/>
              </a:ext>
            </a:extLst>
          </p:cNvPr>
          <p:cNvCxnSpPr>
            <a:cxnSpLocks/>
          </p:cNvCxnSpPr>
          <p:nvPr/>
        </p:nvCxnSpPr>
        <p:spPr>
          <a:xfrm>
            <a:off x="3191561" y="4120010"/>
            <a:ext cx="13297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8" name="图片 4109" descr="封面2"/>
          <p:cNvPicPr>
            <a:picLocks noChangeAspect="1"/>
          </p:cNvPicPr>
          <p:nvPr/>
        </p:nvPicPr>
        <p:blipFill>
          <a:blip r:embed="rId2"/>
          <a:stretch>
            <a:fillRect/>
          </a:stretch>
        </p:blipFill>
        <p:spPr>
          <a:xfrm>
            <a:off x="10026869" y="5513740"/>
            <a:ext cx="1988718" cy="1344259"/>
          </a:xfrm>
          <a:prstGeom prst="rect">
            <a:avLst/>
          </a:prstGeom>
          <a:noFill/>
          <a:ln w="9525">
            <a:noFill/>
          </a:ln>
        </p:spPr>
      </p:pic>
      <p:pic>
        <p:nvPicPr>
          <p:cNvPr id="49"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72855" y="2245577"/>
            <a:ext cx="1442428" cy="1649346"/>
          </a:xfrm>
          <a:prstGeom prst="rect">
            <a:avLst/>
          </a:prstGeom>
        </p:spPr>
      </p:pic>
    </p:spTree>
    <p:extLst>
      <p:ext uri="{BB962C8B-B14F-4D97-AF65-F5344CB8AC3E}">
        <p14:creationId xmlns:p14="http://schemas.microsoft.com/office/powerpoint/2010/main" val="29230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7"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59043" y="4013234"/>
            <a:ext cx="14127677"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4002861" y="-2297"/>
            <a:ext cx="7796928" cy="6388085"/>
          </a:xfrm>
          <a:prstGeom prst="rect">
            <a:avLst/>
          </a:prstGeom>
          <a:noFill/>
          <a:ln w="9525">
            <a:noFill/>
          </a:ln>
        </p:spPr>
      </p:pic>
      <p:pic>
        <p:nvPicPr>
          <p:cNvPr id="4109" name="图片 4108" descr="7"/>
          <p:cNvPicPr>
            <a:picLocks noChangeAspect="1"/>
          </p:cNvPicPr>
          <p:nvPr/>
        </p:nvPicPr>
        <p:blipFill>
          <a:blip r:embed="rId5"/>
          <a:stretch>
            <a:fillRect/>
          </a:stretch>
        </p:blipFill>
        <p:spPr>
          <a:xfrm>
            <a:off x="759044" y="1292587"/>
            <a:ext cx="1978360" cy="998425"/>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654070" y="4001778"/>
            <a:ext cx="3557586" cy="2404723"/>
          </a:xfrm>
          <a:prstGeom prst="rect">
            <a:avLst/>
          </a:prstGeom>
          <a:noFill/>
          <a:ln w="9525">
            <a:noFill/>
          </a:ln>
        </p:spPr>
      </p:pic>
      <p:sp>
        <p:nvSpPr>
          <p:cNvPr id="3" name="TextBox 2"/>
          <p:cNvSpPr txBox="1"/>
          <p:nvPr/>
        </p:nvSpPr>
        <p:spPr>
          <a:xfrm>
            <a:off x="5076497" y="2837812"/>
            <a:ext cx="4650827" cy="1323439"/>
          </a:xfrm>
          <a:prstGeom prst="rect">
            <a:avLst/>
          </a:prstGeom>
          <a:noFill/>
        </p:spPr>
        <p:txBody>
          <a:bodyPr wrap="square" lIns="91349" tIns="45671" rIns="91349" bIns="45671" rtlCol="0">
            <a:spAutoFit/>
          </a:bodyPr>
          <a:lstStyle/>
          <a:p>
            <a:pPr algn="ctr"/>
            <a:r>
              <a:rPr lang="vi-VN" sz="4000" b="1" dirty="0">
                <a:solidFill>
                  <a:srgbClr val="0070C0"/>
                </a:solidFill>
                <a:latin typeface="Times New Roman" pitchFamily="18" charset="0"/>
                <a:cs typeface="Times New Roman" pitchFamily="18" charset="0"/>
              </a:rPr>
              <a:t>Tại sao chúng ta không nên nói dối ?</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196043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907725" y="78827"/>
            <a:ext cx="10308232" cy="6034212"/>
          </a:xfrm>
          <a:prstGeom prst="rect">
            <a:avLst/>
          </a:prstGeom>
          <a:noFill/>
          <a:ln w="9525">
            <a:noFill/>
          </a:ln>
        </p:spPr>
      </p:pic>
      <p:sp>
        <p:nvSpPr>
          <p:cNvPr id="3" name="TextBox 2"/>
          <p:cNvSpPr txBox="1"/>
          <p:nvPr/>
        </p:nvSpPr>
        <p:spPr>
          <a:xfrm>
            <a:off x="2554024" y="1497724"/>
            <a:ext cx="7015655" cy="2862322"/>
          </a:xfrm>
          <a:prstGeom prst="rect">
            <a:avLst/>
          </a:prstGeom>
          <a:noFill/>
        </p:spPr>
        <p:txBody>
          <a:bodyPr wrap="square" lIns="91392" tIns="45695" rIns="91392" bIns="45695" rtlCol="0">
            <a:spAutoFit/>
          </a:bodyPr>
          <a:lstStyle/>
          <a:p>
            <a:pPr algn="ctr"/>
            <a:r>
              <a:rPr lang="vi-VN" sz="3600" b="1" smtClean="0">
                <a:solidFill>
                  <a:srgbClr val="0070C0"/>
                </a:solidFill>
                <a:latin typeface="Times New Roman" pitchFamily="18" charset="0"/>
                <a:cs typeface="Times New Roman" pitchFamily="18" charset="0"/>
              </a:rPr>
              <a:t>Không </a:t>
            </a:r>
            <a:r>
              <a:rPr lang="vi-VN" sz="3600" b="1" dirty="0">
                <a:solidFill>
                  <a:srgbClr val="0070C0"/>
                </a:solidFill>
                <a:latin typeface="Times New Roman" pitchFamily="18" charset="0"/>
                <a:cs typeface="Times New Roman" pitchFamily="18" charset="0"/>
              </a:rPr>
              <a:t>nên nói dối vì </a:t>
            </a:r>
            <a:r>
              <a:rPr lang="en-US" altLang="en-US" sz="3600" b="1" dirty="0" err="1">
                <a:solidFill>
                  <a:srgbClr val="0070C0"/>
                </a:solidFill>
                <a:latin typeface="Times New Roman" pitchFamily="18" charset="0"/>
                <a:cs typeface="Times New Roman" pitchFamily="18" charset="0"/>
              </a:rPr>
              <a:t>nói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dối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là</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tính</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xấu</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Nói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dối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ba</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mẹ</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đi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học</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để</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đi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chơi</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sẽ</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làm</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ba</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mẹ</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buồn</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lòng</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và</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sẽ</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làm</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tấm</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gương</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xấu</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cho</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các</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em</a:t>
            </a:r>
            <a:r>
              <a:rPr lang="en-US" altLang="en-US" sz="3600" b="1" dirty="0">
                <a:solidFill>
                  <a:srgbClr val="0070C0"/>
                </a:solidFill>
                <a:latin typeface="Times New Roman" pitchFamily="18" charset="0"/>
                <a:cs typeface="Times New Roman" pitchFamily="18" charset="0"/>
              </a:rPr>
              <a:t> </a:t>
            </a:r>
            <a:r>
              <a:rPr lang="en-US" altLang="en-US" sz="3600" b="1" dirty="0" err="1">
                <a:solidFill>
                  <a:srgbClr val="0070C0"/>
                </a:solidFill>
                <a:latin typeface="Times New Roman" pitchFamily="18" charset="0"/>
                <a:cs typeface="Times New Roman" pitchFamily="18" charset="0"/>
              </a:rPr>
              <a:t>nhỏ</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145950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0" y="477958"/>
            <a:ext cx="12192000" cy="6380043"/>
          </a:xfrm>
          <a:prstGeom prst="rect">
            <a:avLst/>
          </a:prstGeom>
          <a:noFill/>
          <a:ln w="9525">
            <a:noFill/>
          </a:ln>
        </p:spPr>
      </p:pic>
      <p:sp>
        <p:nvSpPr>
          <p:cNvPr id="2" name="TextBox 1"/>
          <p:cNvSpPr txBox="1"/>
          <p:nvPr/>
        </p:nvSpPr>
        <p:spPr>
          <a:xfrm>
            <a:off x="3231931" y="2096814"/>
            <a:ext cx="5076497" cy="2308324"/>
          </a:xfrm>
          <a:prstGeom prst="rect">
            <a:avLst/>
          </a:prstGeom>
          <a:noFill/>
        </p:spPr>
        <p:txBody>
          <a:bodyPr wrap="square" rtlCol="0">
            <a:spAutoFit/>
          </a:bodyPr>
          <a:lstStyle/>
          <a:p>
            <a:pPr algn="ctr"/>
            <a:r>
              <a:rPr lang="vi-VN" sz="4800" b="1" dirty="0" smtClean="0">
                <a:solidFill>
                  <a:srgbClr val="7030A0"/>
                </a:solidFill>
                <a:latin typeface="Times New Roman" pitchFamily="18" charset="0"/>
                <a:cs typeface="Times New Roman" pitchFamily="18" charset="0"/>
              </a:rPr>
              <a:t>Cảm ơn các em đã lắng nghe chúc cả lớp học tốt</a:t>
            </a:r>
            <a:endParaRPr lang="en-US" sz="4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104589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 xmlns:a16="http://schemas.microsoft.com/office/drawing/2014/main" id="{668227BF-D616-4826-842F-E79145858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
            <a:ext cx="12192000"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4328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26125" y="21175"/>
            <a:ext cx="11934496" cy="7232749"/>
          </a:xfrm>
          <a:prstGeom prst="rect">
            <a:avLst/>
          </a:prstGeom>
        </p:spPr>
        <p:txBody>
          <a:bodyPr wrap="square" lIns="91122" tIns="45558" rIns="91122" bIns="45558">
            <a:spAutoFit/>
          </a:bodyPr>
          <a:lstStyle/>
          <a:p>
            <a:pPr algn="ctr"/>
            <a:r>
              <a:rPr lang="vi-VN" sz="4800" b="1" dirty="0">
                <a:solidFill>
                  <a:srgbClr val="00B050"/>
                </a:solidFill>
                <a:latin typeface="+mj-lt"/>
              </a:rPr>
              <a:t>Chị em tôi</a:t>
            </a:r>
          </a:p>
          <a:p>
            <a:pPr algn="just"/>
            <a:r>
              <a:rPr lang="en-US" sz="3200" dirty="0">
                <a:latin typeface="+mj-lt"/>
              </a:rPr>
              <a:t>    </a:t>
            </a:r>
            <a:r>
              <a:rPr lang="vi-VN" sz="3200" dirty="0">
                <a:latin typeface="+mj-lt"/>
              </a:rPr>
              <a:t>Dắt xe ra cửa, tôi lễ phép thưa:</a:t>
            </a:r>
          </a:p>
          <a:p>
            <a:pPr algn="just"/>
            <a:r>
              <a:rPr lang="en-US" sz="3200" dirty="0">
                <a:latin typeface="+mj-lt"/>
              </a:rPr>
              <a:t>    </a:t>
            </a:r>
            <a:r>
              <a:rPr lang="vi-VN" sz="3200" dirty="0">
                <a:latin typeface="+mj-lt"/>
              </a:rPr>
              <a:t>- Thưa ba, con xin phép đi học nhóm.</a:t>
            </a:r>
          </a:p>
          <a:p>
            <a:pPr algn="just"/>
            <a:r>
              <a:rPr lang="en-US" sz="3200" dirty="0">
                <a:latin typeface="+mj-lt"/>
              </a:rPr>
              <a:t>    </a:t>
            </a:r>
            <a:r>
              <a:rPr lang="vi-VN" sz="3200" dirty="0">
                <a:latin typeface="+mj-lt"/>
              </a:rPr>
              <a:t>Ba tôi mỉm cười:</a:t>
            </a:r>
          </a:p>
          <a:p>
            <a:pPr algn="just"/>
            <a:r>
              <a:rPr lang="en-US" sz="3200" dirty="0">
                <a:latin typeface="+mj-lt"/>
              </a:rPr>
              <a:t>    </a:t>
            </a:r>
            <a:r>
              <a:rPr lang="vi-VN" sz="3200" dirty="0">
                <a:latin typeface="+mj-lt"/>
              </a:rPr>
              <a:t>- Ờ, nhớ về sớm nghe con!</a:t>
            </a:r>
          </a:p>
          <a:p>
            <a:pPr algn="just"/>
            <a:r>
              <a:rPr lang="en-US" sz="3200" dirty="0">
                <a:latin typeface="+mj-lt"/>
              </a:rPr>
              <a:t>    </a:t>
            </a:r>
            <a:r>
              <a:rPr lang="vi-VN" sz="3200" dirty="0">
                <a:latin typeface="+mj-lt"/>
              </a:rPr>
              <a:t>Không biết đây là lần thứ bao nhiêu tôi đã nói dối ba. Mỗi lần nói dối tôi đều ân hận,</a:t>
            </a:r>
            <a:r>
              <a:rPr lang="en-US" sz="3200" dirty="0">
                <a:latin typeface="+mj-lt"/>
              </a:rPr>
              <a:t> </a:t>
            </a:r>
            <a:r>
              <a:rPr lang="vi-VN" sz="3200" dirty="0">
                <a:latin typeface="+mj-lt"/>
              </a:rPr>
              <a:t>nhưng đều tặc lưỡi cho qua.</a:t>
            </a:r>
          </a:p>
          <a:p>
            <a:pPr algn="just"/>
            <a:r>
              <a:rPr lang="en-US" sz="3200" dirty="0">
                <a:latin typeface="+mj-lt"/>
              </a:rPr>
              <a:t>    </a:t>
            </a:r>
            <a:r>
              <a:rPr lang="vi-VN" sz="3200" dirty="0">
                <a:latin typeface="+mj-lt"/>
              </a:rPr>
              <a:t>Cho đến một hôm, vừa yên vị trong rạp chiếu bóng, tôi chợt thấy em gái mình lướt qua cùng một đ</a:t>
            </a:r>
            <a:r>
              <a:rPr lang="en-US" sz="3200" dirty="0">
                <a:latin typeface="+mj-lt"/>
              </a:rPr>
              <a:t>ứ</a:t>
            </a:r>
            <a:r>
              <a:rPr lang="vi-VN" sz="3200" dirty="0">
                <a:latin typeface="+mj-lt"/>
              </a:rPr>
              <a:t>a bạn. Từ ngạc nhiên, tôi chuy</a:t>
            </a:r>
            <a:r>
              <a:rPr lang="en-US" sz="3200" dirty="0">
                <a:latin typeface="+mj-lt"/>
              </a:rPr>
              <a:t>ể</a:t>
            </a:r>
            <a:r>
              <a:rPr lang="vi-VN" sz="3200" dirty="0">
                <a:latin typeface="+mj-lt"/>
              </a:rPr>
              <a:t>n sang giận </a:t>
            </a:r>
            <a:r>
              <a:rPr lang="en-US" sz="3200" dirty="0">
                <a:latin typeface="+mj-lt"/>
              </a:rPr>
              <a:t>d</a:t>
            </a:r>
            <a:r>
              <a:rPr lang="vi-VN" sz="3200" dirty="0">
                <a:latin typeface="+mj-lt"/>
              </a:rPr>
              <a:t>ữ và mặc lời năn nỉ của bạn, tôi bỏ về.</a:t>
            </a:r>
          </a:p>
          <a:p>
            <a:pPr algn="just"/>
            <a:r>
              <a:rPr lang="en-US" sz="3200" dirty="0">
                <a:latin typeface="+mj-lt"/>
              </a:rPr>
              <a:t>    </a:t>
            </a:r>
            <a:r>
              <a:rPr lang="vi-VN" sz="3200" dirty="0">
                <a:latin typeface="+mj-lt"/>
              </a:rPr>
              <a:t>Hai chị em về đến nhà, tôi mắng em gái dám nói dối ba bỏ học đi chơi, không chịu học hành. Nhưng đáp lại sự giận dữ của tôi, nó chỉ thủng thẳng:</a:t>
            </a:r>
          </a:p>
          <a:p>
            <a:pPr algn="just"/>
            <a:r>
              <a:rPr lang="en-US" sz="3200" dirty="0">
                <a:latin typeface="+mj-lt"/>
              </a:rPr>
              <a:t>   </a:t>
            </a:r>
            <a:endParaRPr lang="vi-VN" sz="2800" dirty="0"/>
          </a:p>
        </p:txBody>
      </p:sp>
      <p:pic>
        <p:nvPicPr>
          <p:cNvPr id="3" name="图片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32619">
            <a:off x="10458063" y="149274"/>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 xmlns:a16="http://schemas.microsoft.com/office/drawing/2014/main" id="{6ADAA11B-1C06-4C0A-B302-438F1073D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06824" cy="806824"/>
          </a:xfrm>
          <a:prstGeom prst="rect">
            <a:avLst/>
          </a:prstGeom>
        </p:spPr>
      </p:pic>
      <p:pic>
        <p:nvPicPr>
          <p:cNvPr id="6" name="图片 5">
            <a:extLst>
              <a:ext uri="{FF2B5EF4-FFF2-40B4-BE49-F238E27FC236}">
                <a16:creationId xmlns="" xmlns:a16="http://schemas.microsoft.com/office/drawing/2014/main" id="{E8D2A586-3875-4D56-9123-4C76E9A0F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92" y="511046"/>
            <a:ext cx="2286997" cy="295835"/>
          </a:xfrm>
          <a:prstGeom prst="rect">
            <a:avLst/>
          </a:prstGeom>
        </p:spPr>
      </p:pic>
    </p:spTree>
    <p:extLst>
      <p:ext uri="{BB962C8B-B14F-4D97-AF65-F5344CB8AC3E}">
        <p14:creationId xmlns:p14="http://schemas.microsoft.com/office/powerpoint/2010/main" val="1420248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68014" y="247867"/>
            <a:ext cx="11745310" cy="5509200"/>
          </a:xfrm>
          <a:prstGeom prst="rect">
            <a:avLst/>
          </a:prstGeom>
        </p:spPr>
        <p:txBody>
          <a:bodyPr wrap="square" lIns="91122" tIns="45558" rIns="91122" bIns="45558">
            <a:spAutoFit/>
          </a:bodyP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Em đi tập văn nghệ.</a:t>
            </a:r>
            <a:r>
              <a:rPr lang="en-US" sz="3200" dirty="0">
                <a:latin typeface="Times New Roman" pitchFamily="18" charset="0"/>
                <a:cs typeface="Times New Roman" pitchFamily="18" charset="0"/>
              </a:rPr>
              <a:t> </a:t>
            </a:r>
          </a:p>
          <a:p>
            <a:pPr algn="just"/>
            <a:r>
              <a:rPr lang="en-US" sz="3200" dirty="0">
                <a:latin typeface="Times New Roman" pitchFamily="18" charset="0"/>
                <a:cs typeface="Times New Roman" pitchFamily="18" charset="0"/>
              </a:rPr>
              <a:t>     - </a:t>
            </a:r>
            <a:r>
              <a:rPr lang="vi-VN" sz="3200" dirty="0">
                <a:latin typeface="Times New Roman" pitchFamily="18" charset="0"/>
                <a:cs typeface="Times New Roman" pitchFamily="18" charset="0"/>
              </a:rPr>
              <a:t>Mày tập văn nghệ ở rạp chiếu bóng à?</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Nó cười giả bộ ngây thơ:</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Ủa chị cũng ở đó sao? Hồi nãy chị bảo chị đi học nhóm mà!</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Tôi sững sờ đứng im như phỗng. Ngước nhìn ba tôi đợi một trận cuồng phong. Nhưng ba tôi chỉ buồ</a:t>
            </a:r>
            <a:r>
              <a:rPr lang="en-US" sz="3200" dirty="0">
                <a:latin typeface="Times New Roman" pitchFamily="18" charset="0"/>
                <a:cs typeface="Times New Roman" pitchFamily="18" charset="0"/>
              </a:rPr>
              <a:t>n</a:t>
            </a:r>
            <a:r>
              <a:rPr lang="vi-VN" sz="3200" dirty="0">
                <a:latin typeface="Times New Roman" pitchFamily="18" charset="0"/>
                <a:cs typeface="Times New Roman" pitchFamily="18" charset="0"/>
              </a:rPr>
              <a:t> rầu bảo:</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Các con ráng bảo ban nhau mà học cho nên người.</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en-US" sz="3200" i="1" dirty="0">
                <a:latin typeface="Times New Roman" pitchFamily="18" charset="0"/>
                <a:cs typeface="Times New Roman" pitchFamily="18" charset="0"/>
              </a:rPr>
              <a:t>Theo </a:t>
            </a:r>
            <a:r>
              <a:rPr lang="en-US" sz="3200" i="1" dirty="0" err="1">
                <a:latin typeface="Times New Roman" pitchFamily="18" charset="0"/>
                <a:cs typeface="Times New Roman" pitchFamily="18" charset="0"/>
              </a:rPr>
              <a:t>Liên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Hương</a:t>
            </a:r>
            <a:endParaRPr lang="en-US" sz="3200" i="1"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58095" y="0"/>
            <a:ext cx="1433917" cy="1639614"/>
          </a:xfrm>
          <a:prstGeom prst="rect">
            <a:avLst/>
          </a:prstGeom>
        </p:spPr>
      </p:pic>
      <p:pic>
        <p:nvPicPr>
          <p:cNvPr id="5" name="5"/>
          <p:cNvPicPr>
            <a:picLocks noChangeAspect="1"/>
          </p:cNvPicPr>
          <p:nvPr/>
        </p:nvPicPr>
        <p:blipFill rotWithShape="1">
          <a:blip r:embed="rId4">
            <a:extLst>
              <a:ext uri="{28A0092B-C50C-407E-A947-70E740481C1C}">
                <a14:useLocalDpi xmlns:a14="http://schemas.microsoft.com/office/drawing/2010/main" val="0"/>
              </a:ext>
            </a:extLst>
          </a:blip>
          <a:srcRect t="46933" b="11822"/>
          <a:stretch/>
        </p:blipFill>
        <p:spPr>
          <a:xfrm>
            <a:off x="0" y="5470690"/>
            <a:ext cx="12192000" cy="1461149"/>
          </a:xfrm>
          <a:prstGeom prst="rect">
            <a:avLst/>
          </a:prstGeom>
        </p:spPr>
      </p:pic>
    </p:spTree>
    <p:extLst>
      <p:ext uri="{BB962C8B-B14F-4D97-AF65-F5344CB8AC3E}">
        <p14:creationId xmlns:p14="http://schemas.microsoft.com/office/powerpoint/2010/main" val="8555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3119D9BB-CCDF-46B7-A553-AAD0D54E5977}"/>
              </a:ext>
            </a:extLst>
          </p:cNvPr>
          <p:cNvGrpSpPr/>
          <p:nvPr/>
        </p:nvGrpSpPr>
        <p:grpSpPr>
          <a:xfrm>
            <a:off x="57" y="0"/>
            <a:ext cx="12191999" cy="6858000"/>
            <a:chOff x="0" y="0"/>
            <a:chExt cx="12191999" cy="6858000"/>
          </a:xfrm>
        </p:grpSpPr>
        <p:pic>
          <p:nvPicPr>
            <p:cNvPr id="2" name="图片 1">
              <a:extLst>
                <a:ext uri="{FF2B5EF4-FFF2-40B4-BE49-F238E27FC236}">
                  <a16:creationId xmlns="" xmlns:a16="http://schemas.microsoft.com/office/drawing/2014/main"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 xmlns:a16="http://schemas.microsoft.com/office/drawing/2014/main"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grpSp>
      <p:pic>
        <p:nvPicPr>
          <p:cNvPr id="6" name="图片 5">
            <a:extLst>
              <a:ext uri="{FF2B5EF4-FFF2-40B4-BE49-F238E27FC236}">
                <a16:creationId xmlns="" xmlns:a16="http://schemas.microsoft.com/office/drawing/2014/main" id="{C3DB7EF5-02CF-479D-BF94-218346A6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18" y="443753"/>
            <a:ext cx="6648566" cy="6858000"/>
          </a:xfrm>
          <a:prstGeom prst="rect">
            <a:avLst/>
          </a:prstGeom>
        </p:spPr>
      </p:pic>
      <p:sp>
        <p:nvSpPr>
          <p:cNvPr id="7" name="矩形: 圆角 6">
            <a:extLst>
              <a:ext uri="{FF2B5EF4-FFF2-40B4-BE49-F238E27FC236}">
                <a16:creationId xmlns="" xmlns:a16="http://schemas.microsoft.com/office/drawing/2014/main" id="{36F5BCD9-D656-43B7-958D-A26FAD17ADDB}"/>
              </a:ext>
            </a:extLst>
          </p:cNvPr>
          <p:cNvSpPr/>
          <p:nvPr/>
        </p:nvSpPr>
        <p:spPr>
          <a:xfrm>
            <a:off x="5391807" y="443754"/>
            <a:ext cx="6800192" cy="4648508"/>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lIns="91122" tIns="45558" rIns="91122" bIns="45558" rtlCol="0" anchor="ctr"/>
          <a:lstStyle/>
          <a:p>
            <a:pPr algn="ctr"/>
            <a:endParaRPr lang="zh-CN" altLang="en-US" dirty="0">
              <a:solidFill>
                <a:prstClr val="white"/>
              </a:solidFill>
              <a:latin typeface="inpin heiti" charset="-122"/>
              <a:ea typeface="inpin heiti" charset="-122"/>
            </a:endParaRPr>
          </a:p>
        </p:txBody>
      </p:sp>
      <p:sp>
        <p:nvSpPr>
          <p:cNvPr id="8" name="Chỗ dành sẵn cho Nội dung 2">
            <a:extLst>
              <a:ext uri="{FF2B5EF4-FFF2-40B4-BE49-F238E27FC236}">
                <a16:creationId xmlns="" xmlns:a16="http://schemas.microsoft.com/office/drawing/2014/main" id="{AC68EE5C-3096-48CE-A4DB-F996E4920FCE}"/>
              </a:ext>
            </a:extLst>
          </p:cNvPr>
          <p:cNvSpPr txBox="1">
            <a:spLocks/>
          </p:cNvSpPr>
          <p:nvPr/>
        </p:nvSpPr>
        <p:spPr>
          <a:xfrm>
            <a:off x="5391808" y="1276410"/>
            <a:ext cx="7141778" cy="3610452"/>
          </a:xfrm>
          <a:prstGeom prst="rect">
            <a:avLst/>
          </a:prstGeom>
        </p:spPr>
        <p:txBody>
          <a:bodyPr vert="horz" lIns="91122" tIns="45558" rIns="91122" bIns="4555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vi-VN" sz="3600" b="1" smtClean="0">
                <a:latin typeface="+mj-lt"/>
              </a:rPr>
              <a:t>Bài </a:t>
            </a:r>
            <a:r>
              <a:rPr lang="vi-VN" sz="3600" b="1" dirty="0">
                <a:latin typeface="+mj-lt"/>
              </a:rPr>
              <a:t>tập đọc gồm </a:t>
            </a:r>
            <a:r>
              <a:rPr lang="vi-VN" sz="3600" b="1" dirty="0">
                <a:solidFill>
                  <a:srgbClr val="FF0000"/>
                </a:solidFill>
                <a:latin typeface="+mj-lt"/>
              </a:rPr>
              <a:t>3</a:t>
            </a:r>
            <a:r>
              <a:rPr lang="vi-VN" sz="3600" b="1" dirty="0">
                <a:latin typeface="+mj-lt"/>
              </a:rPr>
              <a:t> đoạn:</a:t>
            </a:r>
          </a:p>
          <a:p>
            <a:pPr marL="0" indent="0">
              <a:lnSpc>
                <a:spcPct val="100000"/>
              </a:lnSpc>
              <a:buNone/>
            </a:pPr>
            <a:r>
              <a:rPr lang="vi-VN" sz="3600" b="1" dirty="0">
                <a:latin typeface="+mj-lt"/>
              </a:rPr>
              <a:t>- Đoạn 1: Từ đầu….tặc lưỡi cho qua.</a:t>
            </a:r>
          </a:p>
          <a:p>
            <a:pPr>
              <a:buFontTx/>
              <a:buChar char="-"/>
            </a:pPr>
            <a:r>
              <a:rPr lang="vi-VN" sz="3600" b="1" dirty="0">
                <a:latin typeface="+mj-lt"/>
              </a:rPr>
              <a:t> Đoạn 2: Tiếp theo… nên </a:t>
            </a:r>
            <a:r>
              <a:rPr lang="vi-VN" sz="3600" b="1">
                <a:latin typeface="+mj-lt"/>
              </a:rPr>
              <a:t>người</a:t>
            </a:r>
            <a:r>
              <a:rPr lang="vi-VN" sz="3600" b="1" smtClean="0">
                <a:latin typeface="+mj-lt"/>
              </a:rPr>
              <a:t>.</a:t>
            </a:r>
          </a:p>
          <a:p>
            <a:pPr>
              <a:buFontTx/>
              <a:buChar char="-"/>
            </a:pPr>
            <a:r>
              <a:rPr lang="vi-VN" sz="3600" b="1"/>
              <a:t> </a:t>
            </a:r>
            <a:r>
              <a:rPr lang="vi-VN" sz="3600" b="1">
                <a:latin typeface="+mj-lt"/>
              </a:rPr>
              <a:t>Đoạn 3: Phần còn lại.</a:t>
            </a:r>
          </a:p>
          <a:p>
            <a:pPr>
              <a:buFontTx/>
              <a:buChar char="-"/>
            </a:pPr>
            <a:endParaRPr lang="vi-VN" sz="3600" b="1" dirty="0">
              <a:latin typeface="+mj-lt"/>
            </a:endParaRPr>
          </a:p>
        </p:txBody>
      </p:sp>
      <p:sp>
        <p:nvSpPr>
          <p:cNvPr id="5" name="TextBox 4"/>
          <p:cNvSpPr txBox="1"/>
          <p:nvPr/>
        </p:nvSpPr>
        <p:spPr>
          <a:xfrm>
            <a:off x="6858000" y="443754"/>
            <a:ext cx="4177862" cy="707886"/>
          </a:xfrm>
          <a:prstGeom prst="rect">
            <a:avLst/>
          </a:prstGeom>
          <a:noFill/>
        </p:spPr>
        <p:txBody>
          <a:bodyPr wrap="square" lIns="91122" tIns="45558" rIns="91122" bIns="45558" rtlCol="0">
            <a:spAutoFit/>
          </a:bodyPr>
          <a:lstStyle/>
          <a:p>
            <a:pPr algn="ctr"/>
            <a:r>
              <a:rPr lang="vi-VN" sz="4000" b="1" dirty="0">
                <a:solidFill>
                  <a:srgbClr val="00B050"/>
                </a:solidFill>
                <a:latin typeface="Times New Roman" pitchFamily="18" charset="0"/>
                <a:cs typeface="Times New Roman" pitchFamily="18" charset="0"/>
              </a:rPr>
              <a:t>Chia đoạn</a:t>
            </a:r>
            <a:endParaRPr lang="en-US" sz="40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031330814"/>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3119D9BB-CCDF-46B7-A553-AAD0D54E5977}"/>
              </a:ext>
            </a:extLst>
          </p:cNvPr>
          <p:cNvGrpSpPr/>
          <p:nvPr/>
        </p:nvGrpSpPr>
        <p:grpSpPr>
          <a:xfrm>
            <a:off x="57" y="0"/>
            <a:ext cx="12191999" cy="6858000"/>
            <a:chOff x="0" y="0"/>
            <a:chExt cx="12191999" cy="6858000"/>
          </a:xfrm>
        </p:grpSpPr>
        <p:pic>
          <p:nvPicPr>
            <p:cNvPr id="2" name="图片 1">
              <a:extLst>
                <a:ext uri="{FF2B5EF4-FFF2-40B4-BE49-F238E27FC236}">
                  <a16:creationId xmlns="" xmlns:a16="http://schemas.microsoft.com/office/drawing/2014/main"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 xmlns:a16="http://schemas.microsoft.com/office/drawing/2014/main"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grpSp>
      <p:pic>
        <p:nvPicPr>
          <p:cNvPr id="6" name="图片 5">
            <a:extLst>
              <a:ext uri="{FF2B5EF4-FFF2-40B4-BE49-F238E27FC236}">
                <a16:creationId xmlns="" xmlns:a16="http://schemas.microsoft.com/office/drawing/2014/main" id="{C3DB7EF5-02CF-479D-BF94-218346A6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18" y="443753"/>
            <a:ext cx="6648566" cy="6858000"/>
          </a:xfrm>
          <a:prstGeom prst="rect">
            <a:avLst/>
          </a:prstGeom>
        </p:spPr>
      </p:pic>
      <p:sp>
        <p:nvSpPr>
          <p:cNvPr id="7" name="矩形: 圆角 6">
            <a:extLst>
              <a:ext uri="{FF2B5EF4-FFF2-40B4-BE49-F238E27FC236}">
                <a16:creationId xmlns="" xmlns:a16="http://schemas.microsoft.com/office/drawing/2014/main" id="{36F5BCD9-D656-43B7-958D-A26FAD17ADDB}"/>
              </a:ext>
            </a:extLst>
          </p:cNvPr>
          <p:cNvSpPr/>
          <p:nvPr/>
        </p:nvSpPr>
        <p:spPr>
          <a:xfrm>
            <a:off x="5391807" y="443754"/>
            <a:ext cx="6800192" cy="4648508"/>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lIns="91122" tIns="45558" rIns="91122" bIns="45558" rtlCol="0" anchor="ctr"/>
          <a:lstStyle/>
          <a:p>
            <a:pPr algn="ctr"/>
            <a:endParaRPr lang="zh-CN" altLang="en-US" dirty="0">
              <a:solidFill>
                <a:prstClr val="white"/>
              </a:solidFill>
              <a:latin typeface="inpin heiti" charset="-122"/>
              <a:ea typeface="inpin heiti" charset="-122"/>
            </a:endParaRPr>
          </a:p>
        </p:txBody>
      </p:sp>
      <p:sp>
        <p:nvSpPr>
          <p:cNvPr id="5" name="TextBox 4"/>
          <p:cNvSpPr txBox="1"/>
          <p:nvPr/>
        </p:nvSpPr>
        <p:spPr>
          <a:xfrm>
            <a:off x="6459357" y="2060122"/>
            <a:ext cx="4177862" cy="707886"/>
          </a:xfrm>
          <a:prstGeom prst="rect">
            <a:avLst/>
          </a:prstGeom>
          <a:noFill/>
        </p:spPr>
        <p:txBody>
          <a:bodyPr wrap="square" lIns="91122" tIns="45558" rIns="91122" bIns="45558" rtlCol="0">
            <a:spAutoFit/>
          </a:bodyPr>
          <a:lstStyle/>
          <a:p>
            <a:pPr algn="ctr"/>
            <a:r>
              <a:rPr lang="vi-VN" sz="4000" b="1" smtClean="0">
                <a:solidFill>
                  <a:srgbClr val="00B050"/>
                </a:solidFill>
                <a:latin typeface="Times New Roman" pitchFamily="18" charset="0"/>
                <a:cs typeface="Times New Roman" pitchFamily="18" charset="0"/>
              </a:rPr>
              <a:t>Đọc nối tiếp đoạn</a:t>
            </a:r>
            <a:endParaRPr lang="en-US" sz="40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284126020"/>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677871" y="-362561"/>
            <a:ext cx="13447985" cy="7220607"/>
          </a:xfrm>
          <a:prstGeom prst="rect">
            <a:avLst/>
          </a:prstGeom>
          <a:noFill/>
          <a:ln w="9525">
            <a:noFill/>
          </a:ln>
        </p:spPr>
      </p:pic>
      <p:sp>
        <p:nvSpPr>
          <p:cNvPr id="2" name="TextBox 1"/>
          <p:cNvSpPr txBox="1"/>
          <p:nvPr/>
        </p:nvSpPr>
        <p:spPr>
          <a:xfrm>
            <a:off x="1387364" y="1072056"/>
            <a:ext cx="3436884" cy="707876"/>
          </a:xfrm>
          <a:prstGeom prst="rect">
            <a:avLst/>
          </a:prstGeom>
          <a:noFill/>
        </p:spPr>
        <p:txBody>
          <a:bodyPr wrap="square" lIns="91128" tIns="45562" rIns="91128" bIns="45562" rtlCol="0">
            <a:spAutoFit/>
          </a:bodyPr>
          <a:lstStyle/>
          <a:p>
            <a:r>
              <a:rPr lang="vi-VN" sz="4000" b="1" dirty="0">
                <a:solidFill>
                  <a:srgbClr val="FF0000"/>
                </a:solidFill>
                <a:latin typeface="Times New Roman" pitchFamily="18" charset="0"/>
                <a:cs typeface="Times New Roman" pitchFamily="18" charset="0"/>
              </a:rPr>
              <a:t>LUYỆN ĐỌC</a:t>
            </a:r>
            <a:endParaRPr lang="en-US" sz="4000" b="1" dirty="0">
              <a:solidFill>
                <a:srgbClr val="FF0000"/>
              </a:solidFill>
              <a:latin typeface="Times New Roman" pitchFamily="18" charset="0"/>
              <a:cs typeface="Times New Roman" pitchFamily="18" charset="0"/>
            </a:endParaRPr>
          </a:p>
        </p:txBody>
      </p:sp>
      <p:sp>
        <p:nvSpPr>
          <p:cNvPr id="5" name="Chỗ dành sẵn cho Nội dung 2">
            <a:extLst>
              <a:ext uri="{FF2B5EF4-FFF2-40B4-BE49-F238E27FC236}">
                <a16:creationId xmlns="" xmlns:a16="http://schemas.microsoft.com/office/drawing/2014/main" id="{AC68EE5C-3096-48CE-A4DB-F996E4920FCE}"/>
              </a:ext>
            </a:extLst>
          </p:cNvPr>
          <p:cNvSpPr>
            <a:spLocks noGrp="1"/>
          </p:cNvSpPr>
          <p:nvPr>
            <p:ph idx="1"/>
          </p:nvPr>
        </p:nvSpPr>
        <p:spPr>
          <a:xfrm>
            <a:off x="800787" y="2130247"/>
            <a:ext cx="9381067" cy="4079081"/>
          </a:xfrm>
          <a:prstGeom prst="rect">
            <a:avLst/>
          </a:prstGeom>
        </p:spPr>
        <p:txBody>
          <a:bodyPr>
            <a:normAutofit/>
          </a:bodyPr>
          <a:lstStyle/>
          <a:p>
            <a:pPr marL="0" indent="0" algn="ctr" defTabSz="911461" fontAlgn="auto">
              <a:spcBef>
                <a:spcPts val="0"/>
              </a:spcBef>
              <a:spcAft>
                <a:spcPts val="0"/>
              </a:spcAft>
              <a:buNone/>
            </a:pPr>
            <a:endParaRPr lang="vi-VN" sz="4200" b="1" u="sng" kern="0" dirty="0">
              <a:solidFill>
                <a:sysClr val="windowText" lastClr="000000"/>
              </a:solidFill>
              <a:latin typeface="HP001 4 hàng" panose="020B0603050302020204" pitchFamily="34" charset="-93"/>
            </a:endParaRPr>
          </a:p>
          <a:p>
            <a:pPr marL="0" indent="0" algn="ctr" defTabSz="911461" fontAlgn="auto">
              <a:spcBef>
                <a:spcPts val="0"/>
              </a:spcBef>
              <a:spcAft>
                <a:spcPts val="0"/>
              </a:spcAft>
              <a:buNone/>
            </a:pPr>
            <a:r>
              <a:rPr lang="vi-VN" sz="4200" b="1" kern="0" dirty="0" err="1">
                <a:solidFill>
                  <a:sysClr val="windowText" lastClr="000000"/>
                </a:solidFill>
                <a:latin typeface="HP001 4 hàng" panose="020B0603050302020204" pitchFamily="34" charset="-93"/>
              </a:rPr>
              <a:t>Thỉnh</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thoảng</a:t>
            </a:r>
            <a:r>
              <a:rPr lang="vi-VN" sz="4200" b="1" kern="0" dirty="0">
                <a:solidFill>
                  <a:sysClr val="windowText" lastClr="000000"/>
                </a:solidFill>
                <a:latin typeface="HP001 4 hàng" panose="020B0603050302020204" pitchFamily="34" charset="-93"/>
              </a:rPr>
              <a:t>, hai </a:t>
            </a:r>
            <a:r>
              <a:rPr lang="vi-VN" sz="4200" b="1" kern="0" dirty="0" err="1">
                <a:solidFill>
                  <a:sysClr val="windowText" lastClr="000000"/>
                </a:solidFill>
                <a:latin typeface="HP001 4 hàng" panose="020B0603050302020204" pitchFamily="34" charset="-93"/>
              </a:rPr>
              <a:t>chị</a:t>
            </a:r>
            <a:r>
              <a:rPr lang="vi-VN" sz="4200" b="1" kern="0" dirty="0">
                <a:solidFill>
                  <a:sysClr val="windowText" lastClr="000000"/>
                </a:solidFill>
                <a:latin typeface="HP001 4 hàng" panose="020B0603050302020204" pitchFamily="34" charset="-93"/>
              </a:rPr>
              <a:t> em </a:t>
            </a:r>
            <a:r>
              <a:rPr lang="vi-VN" sz="4200" b="1" kern="0" dirty="0" err="1">
                <a:solidFill>
                  <a:sysClr val="windowText" lastClr="000000"/>
                </a:solidFill>
                <a:latin typeface="HP001 4 hàng" panose="020B0603050302020204" pitchFamily="34" charset="-93"/>
              </a:rPr>
              <a:t>lại</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cười</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phá</a:t>
            </a:r>
            <a:r>
              <a:rPr lang="vi-VN" sz="4200" b="1" kern="0" dirty="0">
                <a:solidFill>
                  <a:sysClr val="windowText" lastClr="000000"/>
                </a:solidFill>
                <a:latin typeface="HP001 4 hàng" panose="020B0603050302020204" pitchFamily="34" charset="-93"/>
              </a:rPr>
              <a:t> lên khi </a:t>
            </a:r>
            <a:r>
              <a:rPr lang="vi-VN" sz="4200" b="1" kern="0" dirty="0" err="1">
                <a:solidFill>
                  <a:sysClr val="windowText" lastClr="000000"/>
                </a:solidFill>
                <a:latin typeface="HP001 4 hàng" panose="020B0603050302020204" pitchFamily="34" charset="-93"/>
              </a:rPr>
              <a:t>nhắc</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lại</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chuyện</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nó</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rủ</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bạn</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vào</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rạp</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chiếu</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bóng</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chọc</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tức</a:t>
            </a:r>
            <a:r>
              <a:rPr lang="vi-VN" sz="4200" b="1" kern="0" dirty="0">
                <a:solidFill>
                  <a:sysClr val="windowText" lastClr="000000"/>
                </a:solidFill>
                <a:latin typeface="HP001 4 hàng" panose="020B0603050302020204" pitchFamily="34" charset="-93"/>
              </a:rPr>
              <a:t> tôi, </a:t>
            </a:r>
            <a:r>
              <a:rPr lang="vi-VN" sz="4200" b="1" kern="0" dirty="0" err="1">
                <a:solidFill>
                  <a:sysClr val="windowText" lastClr="000000"/>
                </a:solidFill>
                <a:latin typeface="HP001 4 hàng" panose="020B0603050302020204" pitchFamily="34" charset="-93"/>
              </a:rPr>
              <a:t>làm</a:t>
            </a:r>
            <a:r>
              <a:rPr lang="vi-VN" sz="4200" b="1" kern="0" dirty="0">
                <a:solidFill>
                  <a:sysClr val="windowText" lastClr="000000"/>
                </a:solidFill>
                <a:latin typeface="HP001 4 hàng" panose="020B0603050302020204" pitchFamily="34" charset="-93"/>
              </a:rPr>
              <a:t> cho tôi </a:t>
            </a:r>
            <a:r>
              <a:rPr lang="vi-VN" sz="4200" b="1" kern="0" dirty="0" err="1">
                <a:solidFill>
                  <a:sysClr val="windowText" lastClr="000000"/>
                </a:solidFill>
                <a:latin typeface="HP001 4 hàng" panose="020B0603050302020204" pitchFamily="34" charset="-93"/>
              </a:rPr>
              <a:t>tỉnh</a:t>
            </a:r>
            <a:r>
              <a:rPr lang="vi-VN" sz="4200" b="1" kern="0" dirty="0">
                <a:solidFill>
                  <a:sysClr val="windowText" lastClr="000000"/>
                </a:solidFill>
                <a:latin typeface="HP001 4 hàng" panose="020B0603050302020204" pitchFamily="34" charset="-93"/>
              </a:rPr>
              <a:t> </a:t>
            </a:r>
            <a:r>
              <a:rPr lang="vi-VN" sz="4200" b="1" kern="0" dirty="0" err="1">
                <a:solidFill>
                  <a:sysClr val="windowText" lastClr="000000"/>
                </a:solidFill>
                <a:latin typeface="HP001 4 hàng" panose="020B0603050302020204" pitchFamily="34" charset="-93"/>
              </a:rPr>
              <a:t>ngộ</a:t>
            </a:r>
            <a:r>
              <a:rPr lang="vi-VN" sz="4200" b="1" kern="0" dirty="0">
                <a:solidFill>
                  <a:sysClr val="windowText" lastClr="000000"/>
                </a:solidFill>
                <a:latin typeface="HP001 4 hàng" panose="020B0603050302020204" pitchFamily="34" charset="-93"/>
              </a:rPr>
              <a:t>.</a:t>
            </a:r>
          </a:p>
        </p:txBody>
      </p:sp>
      <p:cxnSp>
        <p:nvCxnSpPr>
          <p:cNvPr id="11" name="Đường nối Thẳng 4">
            <a:extLst>
              <a:ext uri="{FF2B5EF4-FFF2-40B4-BE49-F238E27FC236}">
                <a16:creationId xmlns="" xmlns:a16="http://schemas.microsoft.com/office/drawing/2014/main" id="{7FE64E8E-D414-4EE4-BC52-A9BDFB81D50B}"/>
              </a:ext>
            </a:extLst>
          </p:cNvPr>
          <p:cNvCxnSpPr>
            <a:cxnSpLocks/>
          </p:cNvCxnSpPr>
          <p:nvPr/>
        </p:nvCxnSpPr>
        <p:spPr>
          <a:xfrm flipH="1">
            <a:off x="3154009" y="4912532"/>
            <a:ext cx="130968" cy="578737"/>
          </a:xfrm>
          <a:prstGeom prst="line">
            <a:avLst/>
          </a:prstGeom>
          <a:noFill/>
          <a:ln w="57150" cap="flat" cmpd="sng" algn="ctr">
            <a:solidFill>
              <a:srgbClr val="C00000"/>
            </a:solidFill>
            <a:prstDash val="solid"/>
            <a:miter lim="800000"/>
          </a:ln>
          <a:effectLst/>
        </p:spPr>
      </p:cxnSp>
      <p:cxnSp>
        <p:nvCxnSpPr>
          <p:cNvPr id="14" name="Đường nối Thẳng 4">
            <a:extLst>
              <a:ext uri="{FF2B5EF4-FFF2-40B4-BE49-F238E27FC236}">
                <a16:creationId xmlns="" xmlns:a16="http://schemas.microsoft.com/office/drawing/2014/main" id="{7FE64E8E-D414-4EE4-BC52-A9BDFB81D50B}"/>
              </a:ext>
            </a:extLst>
          </p:cNvPr>
          <p:cNvCxnSpPr>
            <a:cxnSpLocks/>
          </p:cNvCxnSpPr>
          <p:nvPr/>
        </p:nvCxnSpPr>
        <p:spPr>
          <a:xfrm flipH="1">
            <a:off x="8650068" y="4912532"/>
            <a:ext cx="130969" cy="385763"/>
          </a:xfrm>
          <a:prstGeom prst="line">
            <a:avLst/>
          </a:prstGeom>
          <a:noFill/>
          <a:ln w="57150" cap="flat" cmpd="sng" algn="ctr">
            <a:solidFill>
              <a:srgbClr val="C00000"/>
            </a:solidFill>
            <a:prstDash val="solid"/>
            <a:miter lim="800000"/>
          </a:ln>
          <a:effectLst/>
        </p:spPr>
      </p:cxnSp>
      <p:cxnSp>
        <p:nvCxnSpPr>
          <p:cNvPr id="15" name="Đường nối Thẳng 4">
            <a:extLst>
              <a:ext uri="{FF2B5EF4-FFF2-40B4-BE49-F238E27FC236}">
                <a16:creationId xmlns="" xmlns:a16="http://schemas.microsoft.com/office/drawing/2014/main" id="{7FE64E8E-D414-4EE4-BC52-A9BDFB81D50B}"/>
              </a:ext>
            </a:extLst>
          </p:cNvPr>
          <p:cNvCxnSpPr>
            <a:cxnSpLocks/>
          </p:cNvCxnSpPr>
          <p:nvPr/>
        </p:nvCxnSpPr>
        <p:spPr>
          <a:xfrm flipH="1">
            <a:off x="8519099" y="4912531"/>
            <a:ext cx="130969" cy="385763"/>
          </a:xfrm>
          <a:prstGeom prst="line">
            <a:avLst/>
          </a:prstGeom>
          <a:noFill/>
          <a:ln w="57150" cap="flat" cmpd="sng" algn="ctr">
            <a:solidFill>
              <a:srgbClr val="C00000"/>
            </a:solidFill>
            <a:prstDash val="solid"/>
            <a:miter lim="800000"/>
          </a:ln>
          <a:effectLst/>
        </p:spPr>
      </p:cxnSp>
      <p:pic>
        <p:nvPicPr>
          <p:cNvPr id="3" name="Picture 2"/>
          <p:cNvPicPr>
            <a:picLocks noChangeAspect="1"/>
          </p:cNvPicPr>
          <p:nvPr/>
        </p:nvPicPr>
        <p:blipFill>
          <a:blip r:embed="rId4"/>
          <a:stretch>
            <a:fillRect/>
          </a:stretch>
        </p:blipFill>
        <p:spPr>
          <a:xfrm>
            <a:off x="4729752" y="2921361"/>
            <a:ext cx="188992" cy="615749"/>
          </a:xfrm>
          <a:prstGeom prst="rect">
            <a:avLst/>
          </a:prstGeom>
        </p:spPr>
      </p:pic>
      <p:cxnSp>
        <p:nvCxnSpPr>
          <p:cNvPr id="16" name="Đường nối Thẳng 4">
            <a:extLst>
              <a:ext uri="{FF2B5EF4-FFF2-40B4-BE49-F238E27FC236}">
                <a16:creationId xmlns="" xmlns:a16="http://schemas.microsoft.com/office/drawing/2014/main" id="{7FE64E8E-D414-4EE4-BC52-A9BDFB81D50B}"/>
              </a:ext>
            </a:extLst>
          </p:cNvPr>
          <p:cNvCxnSpPr>
            <a:cxnSpLocks/>
          </p:cNvCxnSpPr>
          <p:nvPr/>
        </p:nvCxnSpPr>
        <p:spPr>
          <a:xfrm flipH="1">
            <a:off x="3105806" y="3537110"/>
            <a:ext cx="130968" cy="578737"/>
          </a:xfrm>
          <a:prstGeom prst="line">
            <a:avLst/>
          </a:prstGeom>
          <a:noFill/>
          <a:ln w="57150" cap="flat" cmpd="sng" algn="ctr">
            <a:solidFill>
              <a:srgbClr val="C00000"/>
            </a:solidFill>
            <a:prstDash val="solid"/>
            <a:miter lim="800000"/>
          </a:ln>
          <a:effectLst/>
        </p:spPr>
      </p:cxnSp>
    </p:spTree>
    <p:extLst>
      <p:ext uri="{BB962C8B-B14F-4D97-AF65-F5344CB8AC3E}">
        <p14:creationId xmlns:p14="http://schemas.microsoft.com/office/powerpoint/2010/main" val="7274419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Cambria Math"/>
        <a:ea typeface=""/>
        <a:cs typeface=""/>
      </a:majorFont>
      <a:minorFont>
        <a:latin typeface="Cambria Mat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2346</TotalTime>
  <Words>1367</Words>
  <Application>Microsoft Office PowerPoint</Application>
  <PresentationFormat>Custom</PresentationFormat>
  <Paragraphs>120</Paragraphs>
  <Slides>38</Slides>
  <Notes>25</Notes>
  <HiddenSlides>0</HiddenSlides>
  <MMClips>0</MMClips>
  <ScaleCrop>false</ScaleCrop>
  <HeadingPairs>
    <vt:vector size="4" baseType="variant">
      <vt:variant>
        <vt:lpstr>Theme</vt:lpstr>
      </vt:variant>
      <vt:variant>
        <vt:i4>22</vt:i4>
      </vt:variant>
      <vt:variant>
        <vt:lpstr>Slide Titles</vt:lpstr>
      </vt:variant>
      <vt:variant>
        <vt:i4>38</vt:i4>
      </vt:variant>
    </vt:vector>
  </HeadingPairs>
  <TitlesOfParts>
    <vt:vector size="60" baseType="lpstr">
      <vt:lpstr>Chủ đề Office</vt:lpstr>
      <vt:lpstr>Office Theme</vt:lpstr>
      <vt:lpstr>默认设计模板</vt:lpstr>
      <vt:lpstr>1_Office Theme</vt:lpstr>
      <vt:lpstr>1_默认设计模板</vt:lpstr>
      <vt:lpstr>2_Office Theme</vt:lpstr>
      <vt:lpstr>3_Office Theme</vt:lpstr>
      <vt:lpstr>Office 主题</vt:lpstr>
      <vt:lpstr>2_默认设计模板</vt:lpstr>
      <vt:lpstr>1_Office 主题</vt:lpstr>
      <vt:lpstr>3_默认设计模板</vt:lpstr>
      <vt:lpstr>4_Office Theme</vt:lpstr>
      <vt:lpstr>5_Office Theme</vt:lpstr>
      <vt:lpstr>6_Office Theme</vt:lpstr>
      <vt:lpstr>4_默认设计模板</vt:lpstr>
      <vt:lpstr>7_Office Theme</vt:lpstr>
      <vt:lpstr>5_默认设计模板</vt:lpstr>
      <vt:lpstr>6_默认设计模板</vt:lpstr>
      <vt:lpstr>7_默认设计模板</vt:lpstr>
      <vt:lpstr>8_默认设计模板</vt:lpstr>
      <vt:lpstr>9_默认设计模板</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lớp 4.1</dc:title>
  <dc:creator>hoaipham12031996@gmail.com</dc:creator>
  <cp:lastModifiedBy>HP</cp:lastModifiedBy>
  <cp:revision>108</cp:revision>
  <dcterms:created xsi:type="dcterms:W3CDTF">2020-10-12T07:53:54Z</dcterms:created>
  <dcterms:modified xsi:type="dcterms:W3CDTF">2021-10-13T02:19:57Z</dcterms:modified>
</cp:coreProperties>
</file>