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3" r:id="rId2"/>
    <p:sldId id="314" r:id="rId3"/>
    <p:sldId id="300" r:id="rId4"/>
    <p:sldId id="262" r:id="rId5"/>
    <p:sldId id="308" r:id="rId6"/>
    <p:sldId id="309" r:id="rId7"/>
    <p:sldId id="302" r:id="rId8"/>
    <p:sldId id="259" r:id="rId9"/>
    <p:sldId id="315" r:id="rId10"/>
    <p:sldId id="310" r:id="rId11"/>
    <p:sldId id="316" r:id="rId12"/>
    <p:sldId id="325" r:id="rId13"/>
    <p:sldId id="265" r:id="rId14"/>
    <p:sldId id="307" r:id="rId15"/>
    <p:sldId id="269" r:id="rId16"/>
    <p:sldId id="267" r:id="rId17"/>
    <p:sldId id="270" r:id="rId18"/>
    <p:sldId id="280" r:id="rId19"/>
    <p:sldId id="272" r:id="rId20"/>
    <p:sldId id="273" r:id="rId21"/>
    <p:sldId id="291" r:id="rId22"/>
    <p:sldId id="275" r:id="rId23"/>
    <p:sldId id="277" r:id="rId24"/>
    <p:sldId id="318" r:id="rId25"/>
    <p:sldId id="311" r:id="rId26"/>
    <p:sldId id="326" r:id="rId27"/>
    <p:sldId id="320" r:id="rId28"/>
    <p:sldId id="327" r:id="rId29"/>
    <p:sldId id="322" r:id="rId30"/>
    <p:sldId id="321" r:id="rId31"/>
    <p:sldId id="312" r:id="rId32"/>
    <p:sldId id="323" r:id="rId33"/>
    <p:sldId id="287" r:id="rId34"/>
    <p:sldId id="295" r:id="rId35"/>
    <p:sldId id="324" r:id="rId36"/>
    <p:sldId id="293" r:id="rId37"/>
    <p:sldId id="290" r:id="rId38"/>
    <p:sldId id="328" r:id="rId39"/>
    <p:sldId id="306" r:id="rId40"/>
  </p:sldIdLst>
  <p:sldSz cx="118872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7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0000"/>
    <a:srgbClr val="0000FF"/>
    <a:srgbClr val="E1E1BD"/>
    <a:srgbClr val="FF33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622" autoAdjust="0"/>
  </p:normalViewPr>
  <p:slideViewPr>
    <p:cSldViewPr>
      <p:cViewPr varScale="1">
        <p:scale>
          <a:sx n="61" d="100"/>
          <a:sy n="61" d="100"/>
        </p:scale>
        <p:origin x="848" y="60"/>
      </p:cViewPr>
      <p:guideLst>
        <p:guide orient="horz" pos="2160"/>
        <p:guide pos="374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2130426"/>
            <a:ext cx="10104120" cy="1470025"/>
          </a:xfrm>
        </p:spPr>
        <p:txBody>
          <a:bodyPr/>
          <a:lstStyle/>
          <a:p>
            <a:r>
              <a:rPr lang="en-US"/>
              <a:t>Click to edit Master title style</a:t>
            </a:r>
          </a:p>
        </p:txBody>
      </p:sp>
      <p:sp>
        <p:nvSpPr>
          <p:cNvPr id="3" name="Subtitle 2"/>
          <p:cNvSpPr>
            <a:spLocks noGrp="1"/>
          </p:cNvSpPr>
          <p:nvPr>
            <p:ph type="subTitle" idx="1"/>
          </p:nvPr>
        </p:nvSpPr>
        <p:spPr>
          <a:xfrm>
            <a:off x="1783080" y="3886200"/>
            <a:ext cx="832104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05D232-DD25-415D-9EFD-36015560B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8EC855-876B-4AE8-9897-20A499BD59A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220" y="274639"/>
            <a:ext cx="267462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4360" y="274639"/>
            <a:ext cx="782574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D6C4A-CBCA-4686-8719-FD213284F8A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0406F9-33A4-4035-9B0D-4749F8AD93C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9007" y="4406901"/>
            <a:ext cx="1010412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39007" y="2906713"/>
            <a:ext cx="1010412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2620AC-0789-40E1-A35D-D20F901C560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4360" y="1600201"/>
            <a:ext cx="525018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2660" y="1600201"/>
            <a:ext cx="525018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2981F6-002B-4F6B-A179-E488F9466A3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94360" y="1535113"/>
            <a:ext cx="52522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60" y="2174875"/>
            <a:ext cx="52522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38533" y="1535113"/>
            <a:ext cx="52543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38533" y="2174875"/>
            <a:ext cx="52543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297ACE0-9B00-4332-966B-737D2EB426B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EAF033-6085-454B-86C6-A8FDD6FCC04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95FAB0-7300-4A8F-82E7-A4587692E90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1" y="273050"/>
            <a:ext cx="391080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647565" y="273051"/>
            <a:ext cx="66452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361" y="1435101"/>
            <a:ext cx="391080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EF621E-FD39-44C7-AFC0-0BD3A36E4BF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4" y="4800600"/>
            <a:ext cx="713232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29974" y="612775"/>
            <a:ext cx="71323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29974" y="5367338"/>
            <a:ext cx="713232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B7E34C-413F-47D2-B756-1CB488FADFB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94360" y="274638"/>
            <a:ext cx="1069848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94360" y="1600201"/>
            <a:ext cx="1069848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94360" y="6245225"/>
            <a:ext cx="277368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061460" y="6245225"/>
            <a:ext cx="376428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519160" y="6245225"/>
            <a:ext cx="277368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4B193D5-B2DD-4968-8199-7A05D6DC97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ACC326C7-E8F0-42EC-A195-77A512D1C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887200" cy="6858000"/>
          </a:xfrm>
          <a:prstGeom prst="rect">
            <a:avLst/>
          </a:prstGeom>
        </p:spPr>
      </p:pic>
      <p:sp>
        <p:nvSpPr>
          <p:cNvPr id="2050" name="Hộp_Văn_Bản 2"/>
          <p:cNvSpPr txBox="1">
            <a:spLocks noChangeArrowheads="1"/>
          </p:cNvSpPr>
          <p:nvPr/>
        </p:nvSpPr>
        <p:spPr bwMode="auto">
          <a:xfrm>
            <a:off x="0" y="1266555"/>
            <a:ext cx="11887200" cy="830997"/>
          </a:xfrm>
          <a:prstGeom prst="rect">
            <a:avLst/>
          </a:prstGeom>
          <a:noFill/>
          <a:ln w="9525">
            <a:noFill/>
            <a:miter lim="800000"/>
            <a:headEnd/>
            <a:tailEnd/>
          </a:ln>
        </p:spPr>
        <p:txBody>
          <a:bodyPr>
            <a:spAutoFit/>
          </a:bodyPr>
          <a:lstStyle/>
          <a:p>
            <a:pPr algn="ctr">
              <a:spcBef>
                <a:spcPts val="600"/>
              </a:spcBef>
              <a:spcAft>
                <a:spcPts val="600"/>
              </a:spcAft>
            </a:pPr>
            <a:r>
              <a:rPr lang="vi-VN" sz="4800" b="1" dirty="0">
                <a:solidFill>
                  <a:srgbClr val="0033CC"/>
                </a:solidFill>
                <a:latin typeface="TIME"/>
                <a:cs typeface="Arial" pitchFamily="34" charset="0"/>
              </a:rPr>
              <a:t>TRƯỜNG TIỂU </a:t>
            </a:r>
            <a:r>
              <a:rPr lang="vi-VN" sz="4800" b="1">
                <a:solidFill>
                  <a:srgbClr val="0033CC"/>
                </a:solidFill>
                <a:latin typeface="TIME"/>
                <a:cs typeface="Arial" pitchFamily="34" charset="0"/>
              </a:rPr>
              <a:t>HỌC </a:t>
            </a:r>
            <a:r>
              <a:rPr lang="en-US" sz="4800" b="1" smtClean="0">
                <a:solidFill>
                  <a:srgbClr val="0033CC"/>
                </a:solidFill>
                <a:latin typeface="TIME"/>
                <a:cs typeface="Arial" pitchFamily="34" charset="0"/>
              </a:rPr>
              <a:t>GIANG BIÊN</a:t>
            </a:r>
            <a:endParaRPr lang="en-US" dirty="0">
              <a:latin typeface="Arial" pitchFamily="34" charset="0"/>
              <a:cs typeface="Arial" pitchFamily="34" charset="0"/>
            </a:endParaRPr>
          </a:p>
        </p:txBody>
      </p:sp>
      <p:sp>
        <p:nvSpPr>
          <p:cNvPr id="4" name="Hộp_Văn_Bản 3"/>
          <p:cNvSpPr txBox="1"/>
          <p:nvPr/>
        </p:nvSpPr>
        <p:spPr>
          <a:xfrm>
            <a:off x="653796" y="2762090"/>
            <a:ext cx="10579608" cy="45719"/>
          </a:xfrm>
          <a:prstGeom prst="rect">
            <a:avLst/>
          </a:prstGeom>
          <a:noFill/>
        </p:spPr>
        <p:txBody>
          <a:bodyPr spcFirstLastPara="1">
            <a:prstTxWarp prst="textArchUp">
              <a:avLst>
                <a:gd name="adj" fmla="val 11329067"/>
              </a:avLst>
            </a:prstTxWarp>
            <a:spAutoFit/>
          </a:bodyPr>
          <a:lstStyle/>
          <a:p>
            <a:pPr algn="ctr" fontAlgn="auto">
              <a:spcBef>
                <a:spcPts val="0"/>
              </a:spcBef>
              <a:spcAft>
                <a:spcPts val="0"/>
              </a:spcAft>
              <a:defRPr/>
            </a:pPr>
            <a:r>
              <a:rPr lang="vi-VN" sz="6000" b="1" dirty="0">
                <a:solidFill>
                  <a:srgbClr val="FF0000"/>
                </a:solidFill>
                <a:latin typeface="Arial" pitchFamily="34" charset="0"/>
                <a:cs typeface="Arial" pitchFamily="34" charset="0"/>
              </a:rPr>
              <a:t>CHÀO MỪNG CÁC EM ĐÃ ĐẾN VỚI TIẾT HỌC HÔM NAY</a:t>
            </a:r>
            <a:endParaRPr lang="en-US" sz="6000" b="1" dirty="0">
              <a:solidFill>
                <a:srgbClr val="FF0000"/>
              </a:solidFill>
              <a:latin typeface="Arial" pitchFamily="34" charset="0"/>
              <a:cs typeface="Arial"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DẠY K12">
            <a:extLst>
              <a:ext uri="{FF2B5EF4-FFF2-40B4-BE49-F238E27FC236}">
                <a16:creationId xmlns:a16="http://schemas.microsoft.com/office/drawing/2014/main" id="{14E4A608-BB1E-414F-A1CC-21A23C29F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03432" cy="6858000"/>
          </a:xfrm>
          <a:prstGeom prst="rect">
            <a:avLst/>
          </a:prstGeom>
          <a:noFill/>
          <a:extLst>
            <a:ext uri="{909E8E84-426E-40DD-AFC4-6F175D3DCCD1}">
              <a14:hiddenFill xmlns:a14="http://schemas.microsoft.com/office/drawing/2010/main">
                <a:solidFill>
                  <a:srgbClr val="FFFFFF"/>
                </a:solidFill>
              </a14:hiddenFill>
            </a:ext>
          </a:extLst>
        </p:spPr>
      </p:pic>
      <p:sp>
        <p:nvSpPr>
          <p:cNvPr id="9218" name="Rectangle 3"/>
          <p:cNvSpPr>
            <a:spLocks noChangeArrowheads="1"/>
          </p:cNvSpPr>
          <p:nvPr/>
        </p:nvSpPr>
        <p:spPr bwMode="auto">
          <a:xfrm>
            <a:off x="685800" y="1676400"/>
            <a:ext cx="10439400" cy="830997"/>
          </a:xfrm>
          <a:prstGeom prst="rect">
            <a:avLst/>
          </a:prstGeom>
          <a:noFill/>
          <a:ln w="9525">
            <a:noFill/>
            <a:miter lim="800000"/>
            <a:headEnd/>
            <a:tailEnd/>
          </a:ln>
        </p:spPr>
        <p:txBody>
          <a:bodyPr wrap="square">
            <a:spAutoFit/>
          </a:bodyPr>
          <a:lstStyle/>
          <a:p>
            <a:pPr algn="ctr"/>
            <a:r>
              <a:rPr lang="en-US" sz="4800" b="1" dirty="0">
                <a:solidFill>
                  <a:schemeClr val="tx2"/>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bệnh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này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err="1">
                <a:solidFill>
                  <a:srgbClr val="FF0000"/>
                </a:solidFill>
                <a:latin typeface="Times New Roman" panose="02020603050405020304" pitchFamily="18" charset="0"/>
                <a:cs typeface="Times New Roman" panose="02020603050405020304" pitchFamily="18" charset="0"/>
              </a:rPr>
              <a:t>nguy</a:t>
            </a:r>
            <a:r>
              <a:rPr lang="en-US" sz="4400" b="1">
                <a:solidFill>
                  <a:srgbClr val="FF0000"/>
                </a:solidFill>
                <a:latin typeface="Times New Roman" panose="02020603050405020304" pitchFamily="18" charset="0"/>
                <a:cs typeface="Times New Roman" panose="02020603050405020304" pitchFamily="18" charset="0"/>
              </a:rPr>
              <a:t> </a:t>
            </a:r>
            <a:r>
              <a:rPr lang="en-US" sz="4400" b="1" smtClean="0">
                <a:solidFill>
                  <a:srgbClr val="FF0000"/>
                </a:solidFill>
                <a:latin typeface="Times New Roman" panose="02020603050405020304" pitchFamily="18" charset="0"/>
                <a:cs typeface="Times New Roman" panose="02020603050405020304" pitchFamily="18" charset="0"/>
              </a:rPr>
              <a:t>hiểm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smtClean="0">
                <a:solidFill>
                  <a:srgbClr val="FF0000"/>
                </a:solidFill>
                <a:latin typeface="Times New Roman" panose="02020603050405020304" pitchFamily="18" charset="0"/>
                <a:cs typeface="Times New Roman" panose="02020603050405020304" pitchFamily="18" charset="0"/>
              </a:rPr>
              <a:t>nh</a:t>
            </a:r>
            <a:r>
              <a:rPr lang="vi-VN" sz="4400" b="1" dirty="0">
                <a:solidFill>
                  <a:srgbClr val="FF0000"/>
                </a:solidFill>
                <a:latin typeface="Times New Roman" panose="02020603050405020304" pitchFamily="18" charset="0"/>
                <a:cs typeface="Times New Roman" panose="02020603050405020304" pitchFamily="18" charset="0"/>
              </a:rPr>
              <a:t>ư</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thế</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nào</a:t>
            </a:r>
            <a:r>
              <a:rPr lang="en-US" sz="4400" b="1" dirty="0">
                <a:solidFill>
                  <a:srgbClr val="FF0000"/>
                </a:solidFill>
                <a:latin typeface="Times New Roman" panose="02020603050405020304" pitchFamily="18" charset="0"/>
                <a:cs typeface="Times New Roman" panose="02020603050405020304" pitchFamily="18" charset="0"/>
              </a:rPr>
              <a:t>?</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31" name="Text Box 29"/>
          <p:cNvSpPr txBox="1">
            <a:spLocks noChangeArrowheads="1"/>
          </p:cNvSpPr>
          <p:nvPr/>
        </p:nvSpPr>
        <p:spPr bwMode="auto">
          <a:xfrm>
            <a:off x="1752600" y="2588015"/>
            <a:ext cx="8763000" cy="2123658"/>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a:spAutoFit/>
          </a:bodyPr>
          <a:lstStyle/>
          <a:p>
            <a:pPr>
              <a:spcBef>
                <a:spcPct val="50000"/>
              </a:spcBef>
            </a:pPr>
            <a:r>
              <a:rPr lang="en-US" sz="4400" b="1" smtClean="0">
                <a:solidFill>
                  <a:schemeClr val="tx1"/>
                </a:solidFill>
                <a:latin typeface="Times New Roman" panose="02020603050405020304" pitchFamily="18" charset="0"/>
                <a:cs typeface="Times New Roman" panose="02020603050405020304" pitchFamily="18" charset="0"/>
              </a:rPr>
              <a:t>Các </a:t>
            </a:r>
            <a:r>
              <a:rPr lang="en-US" sz="4400" b="1" dirty="0" err="1">
                <a:solidFill>
                  <a:schemeClr val="tx1"/>
                </a:solidFill>
                <a:latin typeface="Times New Roman" panose="02020603050405020304" pitchFamily="18" charset="0"/>
                <a:cs typeface="Times New Roman" panose="02020603050405020304" pitchFamily="18" charset="0"/>
              </a:rPr>
              <a:t>bệnh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này</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rất</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nguy</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err="1">
                <a:solidFill>
                  <a:schemeClr val="tx1"/>
                </a:solidFill>
                <a:latin typeface="Times New Roman" panose="02020603050405020304" pitchFamily="18" charset="0"/>
                <a:cs typeface="Times New Roman" panose="02020603050405020304" pitchFamily="18" charset="0"/>
              </a:rPr>
              <a:t>hiểm</a:t>
            </a:r>
            <a:r>
              <a:rPr lang="en-US" sz="4400" b="1" smtClean="0">
                <a:solidFill>
                  <a:schemeClr val="tx1"/>
                </a:solidFill>
                <a:latin typeface="Times New Roman" panose="02020603050405020304" pitchFamily="18" charset="0"/>
                <a:cs typeface="Times New Roman" panose="02020603050405020304" pitchFamily="18" charset="0"/>
              </a:rPr>
              <a:t>. Bệnh </a:t>
            </a:r>
            <a:r>
              <a:rPr lang="en-US" sz="4400" b="1" dirty="0" err="1">
                <a:solidFill>
                  <a:schemeClr val="tx1"/>
                </a:solidFill>
                <a:latin typeface="Times New Roman" panose="02020603050405020304" pitchFamily="18" charset="0"/>
                <a:cs typeface="Times New Roman" panose="02020603050405020304" pitchFamily="18" charset="0"/>
              </a:rPr>
              <a:t>dễ</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lây</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lan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nhanh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có</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thể</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thành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dịch</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và</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chết</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người</a:t>
            </a:r>
            <a:r>
              <a:rPr lang="en-US" sz="4400" b="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ải +999 Hình Nền Powerpoint Màu Trắng Dễ Thương Năm 2018">
            <a:extLst>
              <a:ext uri="{FF2B5EF4-FFF2-40B4-BE49-F238E27FC236}">
                <a16:creationId xmlns:a16="http://schemas.microsoft.com/office/drawing/2014/main" id="{18870A09-BD5B-4964-83F0-7397E4C83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a:extLst>
              <a:ext uri="{FF2B5EF4-FFF2-40B4-BE49-F238E27FC236}">
                <a16:creationId xmlns:a16="http://schemas.microsoft.com/office/drawing/2014/main" id="{E197B621-57AB-4E78-A304-5F85EAAFD10A}"/>
              </a:ext>
            </a:extLst>
          </p:cNvPr>
          <p:cNvSpPr/>
          <p:nvPr/>
        </p:nvSpPr>
        <p:spPr>
          <a:xfrm>
            <a:off x="714901" y="1371600"/>
            <a:ext cx="800100" cy="3810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vi-VN"/>
          </a:p>
        </p:txBody>
      </p:sp>
      <p:sp>
        <p:nvSpPr>
          <p:cNvPr id="8212" name="TextBox 5"/>
          <p:cNvSpPr txBox="1">
            <a:spLocks noChangeArrowheads="1"/>
          </p:cNvSpPr>
          <p:nvPr/>
        </p:nvSpPr>
        <p:spPr bwMode="auto">
          <a:xfrm>
            <a:off x="2113436" y="2182504"/>
            <a:ext cx="9509760" cy="3416320"/>
          </a:xfrm>
          <a:prstGeom prst="rect">
            <a:avLst/>
          </a:prstGeom>
          <a:noFill/>
          <a:ln w="9525">
            <a:noFill/>
            <a:miter lim="800000"/>
            <a:headEnd/>
            <a:tailEnd/>
          </a:ln>
        </p:spPr>
        <p:txBody>
          <a:bodyPr>
            <a:spAutoFit/>
          </a:bodyPr>
          <a:lstStyle/>
          <a:p>
            <a:pPr>
              <a:defRPr/>
            </a:pPr>
            <a:r>
              <a:rPr lang="en-US" sz="5400" b="1" dirty="0" err="1">
                <a:latin typeface="Times New Roman" panose="02020603050405020304" pitchFamily="18" charset="0"/>
                <a:cs typeface="Times New Roman" panose="02020603050405020304" pitchFamily="18" charset="0"/>
              </a:rPr>
              <a:t>Đi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ngoài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phân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lỏng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nhiều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nước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có</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thể</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từ</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hoặc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nhiều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lần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trong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một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ngày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làm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cơ</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thể</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mất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nhiều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nước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và</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muối</a:t>
            </a:r>
            <a:r>
              <a:rPr lang="en-US" sz="5400" b="1" dirty="0">
                <a:latin typeface="Times New Roman" panose="02020603050405020304" pitchFamily="18" charset="0"/>
                <a:cs typeface="Times New Roman" panose="02020603050405020304" pitchFamily="18" charset="0"/>
              </a:rPr>
              <a:t>. </a:t>
            </a:r>
            <a:endParaRPr lang="en-US" sz="5400" dirty="0">
              <a:latin typeface="Times New Roman" panose="02020603050405020304" pitchFamily="18" charset="0"/>
              <a:cs typeface="Times New Roman" panose="02020603050405020304" pitchFamily="18" charset="0"/>
            </a:endParaRPr>
          </a:p>
        </p:txBody>
      </p:sp>
      <p:graphicFrame>
        <p:nvGraphicFramePr>
          <p:cNvPr id="18436" name="Group 4"/>
          <p:cNvGraphicFramePr>
            <a:graphicFrameLocks noGrp="1"/>
          </p:cNvGraphicFramePr>
          <p:nvPr>
            <p:extLst>
              <p:ext uri="{D42A27DB-BD31-4B8C-83A1-F6EECF244321}">
                <p14:modId xmlns:p14="http://schemas.microsoft.com/office/powerpoint/2010/main" val="595467543"/>
              </p:ext>
            </p:extLst>
          </p:nvPr>
        </p:nvGraphicFramePr>
        <p:xfrm>
          <a:off x="264004" y="266700"/>
          <a:ext cx="11497056" cy="6019800"/>
        </p:xfrm>
        <a:graphic>
          <a:graphicData uri="http://schemas.openxmlformats.org/drawingml/2006/table">
            <a:tbl>
              <a:tblPr/>
              <a:tblGrid>
                <a:gridCol w="1661989">
                  <a:extLst>
                    <a:ext uri="{9D8B030D-6E8A-4147-A177-3AD203B41FA5}">
                      <a16:colId xmlns:a16="http://schemas.microsoft.com/office/drawing/2014/main" val="20000"/>
                    </a:ext>
                  </a:extLst>
                </a:gridCol>
                <a:gridCol w="9835067">
                  <a:extLst>
                    <a:ext uri="{9D8B030D-6E8A-4147-A177-3AD203B41FA5}">
                      <a16:colId xmlns:a16="http://schemas.microsoft.com/office/drawing/2014/main" val="20001"/>
                    </a:ext>
                  </a:extLst>
                </a:gridCol>
              </a:tblGrid>
              <a:tr h="1400022">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4000" b="1" i="0" u="none" strike="noStrike" cap="none" normalizeH="0" baseline="0" dirty="0" err="1">
                          <a:ln>
                            <a:noFill/>
                          </a:ln>
                          <a:solidFill>
                            <a:sysClr val="windowText" lastClr="000000"/>
                          </a:solidFill>
                          <a:effectLst/>
                          <a:latin typeface="Times New Roman" panose="02020603050405020304" pitchFamily="18" charset="0"/>
                          <a:cs typeface="Times New Roman" panose="02020603050405020304" pitchFamily="18" charset="0"/>
                        </a:rPr>
                        <a:t>Tên</a:t>
                      </a:r>
                      <a:r>
                        <a:rPr kumimoji="0" lang="en-US" sz="4000" b="1" i="0" u="none" strike="noStrike" cap="none" normalizeH="0" baseline="0" dirty="0">
                          <a:ln>
                            <a:noFill/>
                          </a:ln>
                          <a:solidFill>
                            <a:sysClr val="windowText" lastClr="000000"/>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ysClr val="windowText" lastClr="000000"/>
                          </a:solidFill>
                          <a:effectLst/>
                          <a:latin typeface="Times New Roman" panose="02020603050405020304" pitchFamily="18" charset="0"/>
                          <a:cs typeface="Times New Roman" panose="02020603050405020304" pitchFamily="18" charset="0"/>
                        </a:rPr>
                        <a:t>bệnh</a:t>
                      </a:r>
                      <a:r>
                        <a:rPr kumimoji="0" lang="en-US" sz="4000" b="1" i="0" u="none" strike="noStrike" cap="none" normalizeH="0" baseline="0" dirty="0">
                          <a:ln>
                            <a:noFill/>
                          </a:ln>
                          <a:solidFill>
                            <a:sysClr val="windowText" lastClr="000000"/>
                          </a:solidFill>
                          <a:effectLst/>
                          <a:latin typeface="Times New Roman" panose="02020603050405020304" pitchFamily="18" charset="0"/>
                          <a:cs typeface="Times New Roman" panose="02020603050405020304" pitchFamily="18" charset="0"/>
                        </a:rPr>
                        <a:t> </a:t>
                      </a:r>
                    </a:p>
                  </a:txBody>
                  <a:tcPr marL="118872" marR="11887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4800" b="1" i="0" u="none" strike="noStrike" cap="none" normalizeH="0" baseline="0" dirty="0" err="1">
                          <a:ln>
                            <a:noFill/>
                          </a:ln>
                          <a:solidFill>
                            <a:sysClr val="windowText" lastClr="000000"/>
                          </a:solidFill>
                          <a:effectLst/>
                          <a:latin typeface="Times New Roman" panose="02020603050405020304" pitchFamily="18" charset="0"/>
                          <a:cs typeface="Times New Roman" panose="02020603050405020304" pitchFamily="18" charset="0"/>
                        </a:rPr>
                        <a:t>Dấu</a:t>
                      </a:r>
                      <a:r>
                        <a:rPr kumimoji="0" lang="en-US" sz="4800" b="1" i="0" u="none" strike="noStrike" cap="none" normalizeH="0" baseline="0" dirty="0">
                          <a:ln>
                            <a:noFill/>
                          </a:ln>
                          <a:solidFill>
                            <a:sysClr val="windowText" lastClr="000000"/>
                          </a:solidFill>
                          <a:effectLst/>
                          <a:latin typeface="Times New Roman" panose="02020603050405020304" pitchFamily="18" charset="0"/>
                          <a:cs typeface="Times New Roman" panose="02020603050405020304" pitchFamily="18" charset="0"/>
                        </a:rPr>
                        <a:t> </a:t>
                      </a:r>
                      <a:r>
                        <a:rPr kumimoji="0" lang="en-US" sz="4800" b="1" i="0" u="none" strike="noStrike" cap="none" normalizeH="0" baseline="0" dirty="0" err="1">
                          <a:ln>
                            <a:noFill/>
                          </a:ln>
                          <a:solidFill>
                            <a:sysClr val="windowText" lastClr="000000"/>
                          </a:solidFill>
                          <a:effectLst/>
                          <a:latin typeface="Times New Roman" panose="02020603050405020304" pitchFamily="18" charset="0"/>
                          <a:cs typeface="Times New Roman" panose="02020603050405020304" pitchFamily="18" charset="0"/>
                        </a:rPr>
                        <a:t>hiệu</a:t>
                      </a:r>
                      <a:r>
                        <a:rPr kumimoji="0" lang="en-US" sz="4800" b="1" i="0" u="none" strike="noStrike" cap="none" normalizeH="0" baseline="0" dirty="0">
                          <a:ln>
                            <a:noFill/>
                          </a:ln>
                          <a:solidFill>
                            <a:sysClr val="windowText" lastClr="000000"/>
                          </a:solidFill>
                          <a:effectLst/>
                          <a:latin typeface="Times New Roman" panose="02020603050405020304" pitchFamily="18" charset="0"/>
                          <a:cs typeface="Times New Roman" panose="02020603050405020304" pitchFamily="18" charset="0"/>
                        </a:rPr>
                        <a:t> </a:t>
                      </a:r>
                      <a:r>
                        <a:rPr kumimoji="0" lang="en-US" sz="4800" b="1" i="0" u="none" strike="noStrike" cap="none" normalizeH="0" baseline="0" dirty="0" err="1">
                          <a:ln>
                            <a:noFill/>
                          </a:ln>
                          <a:solidFill>
                            <a:sysClr val="windowText" lastClr="000000"/>
                          </a:solidFill>
                          <a:effectLst/>
                          <a:latin typeface="Times New Roman" panose="02020603050405020304" pitchFamily="18" charset="0"/>
                          <a:cs typeface="Times New Roman" panose="02020603050405020304" pitchFamily="18" charset="0"/>
                        </a:rPr>
                        <a:t>của</a:t>
                      </a:r>
                      <a:r>
                        <a:rPr kumimoji="0" lang="en-US" sz="4800" b="1" i="0" u="none" strike="noStrike" cap="none" normalizeH="0" baseline="0" dirty="0">
                          <a:ln>
                            <a:noFill/>
                          </a:ln>
                          <a:solidFill>
                            <a:sysClr val="windowText" lastClr="000000"/>
                          </a:solidFill>
                          <a:effectLst/>
                          <a:latin typeface="Times New Roman" panose="02020603050405020304" pitchFamily="18" charset="0"/>
                          <a:cs typeface="Times New Roman" panose="02020603050405020304" pitchFamily="18" charset="0"/>
                        </a:rPr>
                        <a:t> </a:t>
                      </a:r>
                      <a:r>
                        <a:rPr kumimoji="0" lang="en-US" sz="4800" b="1" i="0" u="none" strike="noStrike" cap="none" normalizeH="0" baseline="0" dirty="0" err="1">
                          <a:ln>
                            <a:noFill/>
                          </a:ln>
                          <a:solidFill>
                            <a:sysClr val="windowText" lastClr="000000"/>
                          </a:solidFill>
                          <a:effectLst/>
                          <a:latin typeface="Times New Roman" panose="02020603050405020304" pitchFamily="18" charset="0"/>
                          <a:cs typeface="Times New Roman" panose="02020603050405020304" pitchFamily="18" charset="0"/>
                        </a:rPr>
                        <a:t>bệnh</a:t>
                      </a:r>
                      <a:endParaRPr kumimoji="0" lang="en-US" sz="4800" b="1" i="0" u="none" strike="noStrike" cap="none" normalizeH="0" baseline="0" dirty="0">
                        <a:ln>
                          <a:noFill/>
                        </a:ln>
                        <a:solidFill>
                          <a:sysClr val="windowText" lastClr="000000"/>
                        </a:solidFill>
                        <a:effectLst/>
                        <a:latin typeface="Times New Roman" panose="02020603050405020304" pitchFamily="18" charset="0"/>
                        <a:cs typeface="Times New Roman" panose="02020603050405020304" pitchFamily="18" charset="0"/>
                      </a:endParaRPr>
                    </a:p>
                  </a:txBody>
                  <a:tcPr marL="118872" marR="11887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19778">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1" i="0" u="none" strike="noStrike" cap="none" normalizeH="0" baseline="0" dirty="0">
                        <a:ln>
                          <a:noFill/>
                        </a:ln>
                        <a:solidFill>
                          <a:sysClr val="windowText" lastClr="000000"/>
                        </a:solidFill>
                        <a:effectLst/>
                        <a:latin typeface="Times New Roman" panose="02020603050405020304" pitchFamily="18" charset="0"/>
                        <a:cs typeface="Times New Roman" panose="02020603050405020304" pitchFamily="18" charset="0"/>
                      </a:endParaRPr>
                    </a:p>
                  </a:txBody>
                  <a:tcPr marL="118872" marR="1188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800" b="1" i="0" u="none" strike="noStrike" cap="none" normalizeH="0" baseline="0" dirty="0">
                        <a:ln>
                          <a:noFill/>
                        </a:ln>
                        <a:solidFill>
                          <a:sysClr val="windowText" lastClr="000000"/>
                        </a:solidFill>
                        <a:effectLst/>
                        <a:latin typeface="Times New Roman" panose="02020603050405020304" pitchFamily="18" charset="0"/>
                        <a:cs typeface="Times New Roman" panose="02020603050405020304" pitchFamily="18" charset="0"/>
                      </a:endParaRPr>
                    </a:p>
                  </a:txBody>
                  <a:tcPr marL="118872" marR="1188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211" name="TextBox 4"/>
          <p:cNvSpPr txBox="1">
            <a:spLocks noChangeArrowheads="1"/>
          </p:cNvSpPr>
          <p:nvPr/>
        </p:nvSpPr>
        <p:spPr bwMode="auto">
          <a:xfrm>
            <a:off x="228834" y="2551837"/>
            <a:ext cx="1752600" cy="1754326"/>
          </a:xfrm>
          <a:prstGeom prst="rect">
            <a:avLst/>
          </a:prstGeom>
          <a:noFill/>
          <a:ln w="9525">
            <a:noFill/>
            <a:miter lim="800000"/>
            <a:headEnd/>
            <a:tailEnd/>
          </a:ln>
        </p:spPr>
        <p:txBody>
          <a:bodyPr wrap="square">
            <a:spAutoFit/>
          </a:bodyPr>
          <a:lstStyle/>
          <a:p>
            <a:pPr algn="ctr">
              <a:defRPr/>
            </a:pPr>
            <a:r>
              <a:rPr lang="en-US" sz="5400" b="1" dirty="0" err="1">
                <a:solidFill>
                  <a:srgbClr val="FF0000"/>
                </a:solidFill>
                <a:latin typeface="Times New Roman" panose="02020603050405020304" pitchFamily="18" charset="0"/>
                <a:cs typeface="Times New Roman" panose="02020603050405020304" pitchFamily="18" charset="0"/>
              </a:rPr>
              <a:t>Tiêu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chảy</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ải +999 Hình Nền Powerpoint Màu Trắng Dễ Thương Năm 2018">
            <a:extLst>
              <a:ext uri="{FF2B5EF4-FFF2-40B4-BE49-F238E27FC236}">
                <a16:creationId xmlns:a16="http://schemas.microsoft.com/office/drawing/2014/main" id="{18870A09-BD5B-4964-83F0-7397E4C83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a:extLst>
              <a:ext uri="{FF2B5EF4-FFF2-40B4-BE49-F238E27FC236}">
                <a16:creationId xmlns:a16="http://schemas.microsoft.com/office/drawing/2014/main" id="{E197B621-57AB-4E78-A304-5F85EAAFD10A}"/>
              </a:ext>
            </a:extLst>
          </p:cNvPr>
          <p:cNvSpPr/>
          <p:nvPr/>
        </p:nvSpPr>
        <p:spPr>
          <a:xfrm>
            <a:off x="714901" y="1371600"/>
            <a:ext cx="800100" cy="3810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vi-VN"/>
          </a:p>
        </p:txBody>
      </p:sp>
      <p:graphicFrame>
        <p:nvGraphicFramePr>
          <p:cNvPr id="7" name="Group 4">
            <a:extLst>
              <a:ext uri="{FF2B5EF4-FFF2-40B4-BE49-F238E27FC236}">
                <a16:creationId xmlns:a16="http://schemas.microsoft.com/office/drawing/2014/main" id="{CD452D73-BCBF-45D1-912E-343CDEE3C313}"/>
              </a:ext>
            </a:extLst>
          </p:cNvPr>
          <p:cNvGraphicFramePr>
            <a:graphicFrameLocks noGrp="1"/>
          </p:cNvGraphicFramePr>
          <p:nvPr>
            <p:extLst>
              <p:ext uri="{D42A27DB-BD31-4B8C-83A1-F6EECF244321}">
                <p14:modId xmlns:p14="http://schemas.microsoft.com/office/powerpoint/2010/main" val="1899053566"/>
              </p:ext>
            </p:extLst>
          </p:nvPr>
        </p:nvGraphicFramePr>
        <p:xfrm>
          <a:off x="118872" y="419100"/>
          <a:ext cx="11649456" cy="6019800"/>
        </p:xfrm>
        <a:graphic>
          <a:graphicData uri="http://schemas.openxmlformats.org/drawingml/2006/table">
            <a:tbl>
              <a:tblPr/>
              <a:tblGrid>
                <a:gridCol w="1684020">
                  <a:extLst>
                    <a:ext uri="{9D8B030D-6E8A-4147-A177-3AD203B41FA5}">
                      <a16:colId xmlns:a16="http://schemas.microsoft.com/office/drawing/2014/main" val="20000"/>
                    </a:ext>
                  </a:extLst>
                </a:gridCol>
                <a:gridCol w="9965436">
                  <a:extLst>
                    <a:ext uri="{9D8B030D-6E8A-4147-A177-3AD203B41FA5}">
                      <a16:colId xmlns:a16="http://schemas.microsoft.com/office/drawing/2014/main" val="20001"/>
                    </a:ext>
                  </a:extLst>
                </a:gridCol>
              </a:tblGrid>
              <a:tr h="1979244">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4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Tên</a:t>
                      </a:r>
                      <a:r>
                        <a:rPr kumimoji="0" lang="en-US" sz="4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40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bệnh</a:t>
                      </a:r>
                      <a:r>
                        <a:rPr kumimoji="0" lang="en-US" sz="40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p>
                  </a:txBody>
                  <a:tcPr marL="118872" marR="11887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48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Dấu</a:t>
                      </a:r>
                      <a:r>
                        <a:rPr kumimoji="0" lang="en-US" sz="48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48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hiệu</a:t>
                      </a:r>
                      <a:r>
                        <a:rPr kumimoji="0" lang="en-US" sz="48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48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của</a:t>
                      </a:r>
                      <a:r>
                        <a:rPr kumimoji="0" lang="en-US" sz="48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sz="48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bệnh</a:t>
                      </a:r>
                      <a:endParaRPr kumimoji="0" lang="en-US" sz="48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L="118872" marR="11887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40556">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1" i="0" u="none" strike="noStrike" cap="none" normalizeH="0" baseline="0" dirty="0">
                        <a:ln>
                          <a:noFill/>
                        </a:ln>
                        <a:solidFill>
                          <a:srgbClr val="009900"/>
                        </a:solidFill>
                        <a:effectLst/>
                        <a:latin typeface="+mn-lt"/>
                        <a:cs typeface="Times New Roman" pitchFamily="18"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1" i="0" u="none" strike="noStrike" cap="none" normalizeH="0" baseline="0" dirty="0">
                        <a:ln>
                          <a:noFill/>
                        </a:ln>
                        <a:solidFill>
                          <a:srgbClr val="009900"/>
                        </a:solidFill>
                        <a:effectLst/>
                        <a:latin typeface="+mn-lt"/>
                        <a:cs typeface="Times New Roman" pitchFamily="18"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1" i="0" u="none" strike="noStrike" cap="none" normalizeH="0" baseline="0" dirty="0">
                        <a:ln>
                          <a:noFill/>
                        </a:ln>
                        <a:solidFill>
                          <a:srgbClr val="009900"/>
                        </a:solidFill>
                        <a:effectLst/>
                        <a:latin typeface="+mn-lt"/>
                        <a:cs typeface="Times New Roman" pitchFamily="18" charset="0"/>
                      </a:endParaRPr>
                    </a:p>
                  </a:txBody>
                  <a:tcPr marL="118872" marR="1188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800" b="1" i="0" u="none" strike="noStrike" cap="none" normalizeH="0" baseline="0" dirty="0">
                        <a:ln>
                          <a:noFill/>
                        </a:ln>
                        <a:solidFill>
                          <a:srgbClr val="009900"/>
                        </a:solidFill>
                        <a:effectLst/>
                        <a:latin typeface="+mn-lt"/>
                        <a:cs typeface="Times New Roman" pitchFamily="18" charset="0"/>
                      </a:endParaRPr>
                    </a:p>
                  </a:txBody>
                  <a:tcPr marL="118872" marR="1188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 name="TextBox 8">
            <a:extLst>
              <a:ext uri="{FF2B5EF4-FFF2-40B4-BE49-F238E27FC236}">
                <a16:creationId xmlns:a16="http://schemas.microsoft.com/office/drawing/2014/main" id="{D4042391-356C-4922-9DAF-396CE7397E9D}"/>
              </a:ext>
            </a:extLst>
          </p:cNvPr>
          <p:cNvSpPr txBox="1">
            <a:spLocks noChangeArrowheads="1"/>
          </p:cNvSpPr>
          <p:nvPr/>
        </p:nvSpPr>
        <p:spPr bwMode="auto">
          <a:xfrm>
            <a:off x="401102" y="3429000"/>
            <a:ext cx="1112362" cy="923330"/>
          </a:xfrm>
          <a:prstGeom prst="rect">
            <a:avLst/>
          </a:prstGeom>
          <a:noFill/>
          <a:ln w="9525">
            <a:noFill/>
            <a:miter lim="800000"/>
            <a:headEnd/>
            <a:tailEnd/>
          </a:ln>
        </p:spPr>
        <p:txBody>
          <a:bodyPr>
            <a:spAutoFit/>
          </a:bodyPr>
          <a:lstStyle/>
          <a:p>
            <a:pPr algn="ctr">
              <a:defRPr/>
            </a:pPr>
            <a:r>
              <a:rPr lang="en-US" sz="5400" b="1" dirty="0" err="1">
                <a:solidFill>
                  <a:srgbClr val="FF0000"/>
                </a:solidFill>
                <a:latin typeface="Times New Roman" panose="02020603050405020304" pitchFamily="18" charset="0"/>
                <a:cs typeface="Times New Roman" panose="02020603050405020304" pitchFamily="18" charset="0"/>
              </a:rPr>
              <a:t>Lị</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F2964887-4DB1-4938-AE92-7FA4D29A8DA3}"/>
              </a:ext>
            </a:extLst>
          </p:cNvPr>
          <p:cNvSpPr txBox="1">
            <a:spLocks noChangeArrowheads="1"/>
          </p:cNvSpPr>
          <p:nvPr/>
        </p:nvSpPr>
        <p:spPr bwMode="auto">
          <a:xfrm>
            <a:off x="1877278" y="2736503"/>
            <a:ext cx="9608820" cy="2308324"/>
          </a:xfrm>
          <a:prstGeom prst="rect">
            <a:avLst/>
          </a:prstGeom>
          <a:noFill/>
          <a:ln w="9525">
            <a:noFill/>
            <a:miter lim="800000"/>
            <a:headEnd/>
            <a:tailEnd/>
          </a:ln>
        </p:spPr>
        <p:txBody>
          <a:bodyPr>
            <a:spAutoFit/>
          </a:bodyPr>
          <a:lstStyle/>
          <a:p>
            <a:pPr algn="just">
              <a:defRPr/>
            </a:pPr>
            <a:r>
              <a:rPr lang="en-US" sz="4800" b="1" dirty="0" err="1">
                <a:latin typeface="Times New Roman" panose="02020603050405020304" pitchFamily="18" charset="0"/>
                <a:cs typeface="Times New Roman" panose="02020603050405020304" pitchFamily="18" charset="0"/>
              </a:rPr>
              <a:t>Gây</a:t>
            </a:r>
            <a:r>
              <a:rPr lang="en-US" sz="4800" b="1" dirty="0">
                <a:latin typeface="Times New Roman" panose="02020603050405020304" pitchFamily="18" charset="0"/>
                <a:cs typeface="Times New Roman" panose="02020603050405020304" pitchFamily="18" charset="0"/>
              </a:rPr>
              <a:t> ra </a:t>
            </a:r>
            <a:r>
              <a:rPr lang="en-US" sz="4800" b="1" dirty="0" err="1">
                <a:latin typeface="Times New Roman" panose="02020603050405020304" pitchFamily="18" charset="0"/>
                <a:cs typeface="Times New Roman" panose="02020603050405020304" pitchFamily="18" charset="0"/>
              </a:rPr>
              <a:t>đau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bụng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quặn</a:t>
            </a:r>
            <a:r>
              <a:rPr lang="en-US" sz="4800" b="1" dirty="0">
                <a:latin typeface="Times New Roman" panose="02020603050405020304" pitchFamily="18" charset="0"/>
                <a:cs typeface="Times New Roman" panose="02020603050405020304" pitchFamily="18" charset="0"/>
              </a:rPr>
              <a:t> ở </a:t>
            </a:r>
            <a:r>
              <a:rPr lang="en-US" sz="4800" b="1" dirty="0" err="1">
                <a:latin typeface="Times New Roman" panose="02020603050405020304" pitchFamily="18" charset="0"/>
                <a:cs typeface="Times New Roman" panose="02020603050405020304" pitchFamily="18" charset="0"/>
              </a:rPr>
              <a:t>vùng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bụng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dưới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mót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dặn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nhiều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ngoài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nhiều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lần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phân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lẫn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máu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mũi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nhầy</a:t>
            </a:r>
            <a:r>
              <a:rPr lang="en-US" sz="4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69082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50+ Hình Nền Slide PowerPoint Đẹp Nhất 2021">
            <a:extLst>
              <a:ext uri="{FF2B5EF4-FFF2-40B4-BE49-F238E27FC236}">
                <a16:creationId xmlns:a16="http://schemas.microsoft.com/office/drawing/2014/main" id="{23CED392-D5E0-4444-974F-4ED5397DB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8" name="Text Box 8"/>
          <p:cNvSpPr txBox="1">
            <a:spLocks noChangeArrowheads="1"/>
          </p:cNvSpPr>
          <p:nvPr/>
        </p:nvSpPr>
        <p:spPr bwMode="auto">
          <a:xfrm>
            <a:off x="-35169" y="3027402"/>
            <a:ext cx="13406511" cy="1446550"/>
          </a:xfrm>
          <a:prstGeom prst="rect">
            <a:avLst/>
          </a:prstGeom>
          <a:noFill/>
          <a:ln w="9525">
            <a:noFill/>
            <a:miter lim="800000"/>
            <a:headEnd/>
            <a:tailEnd/>
          </a:ln>
        </p:spPr>
        <p:txBody>
          <a:bodyPr wrap="square">
            <a:spAutoFit/>
          </a:bodyPr>
          <a:lstStyle/>
          <a:p>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sát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1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6, </a:t>
            </a:r>
            <a:r>
              <a:rPr lang="en-US" sz="4400" b="1" dirty="0" err="1">
                <a:latin typeface="Times New Roman" panose="02020603050405020304" pitchFamily="18" charset="0"/>
                <a:cs typeface="Times New Roman" panose="02020603050405020304" pitchFamily="18" charset="0"/>
              </a:rPr>
              <a:t>trang</a:t>
            </a:r>
            <a:r>
              <a:rPr lang="en-US" sz="4400" b="1" dirty="0">
                <a:latin typeface="Times New Roman" panose="02020603050405020304" pitchFamily="18" charset="0"/>
                <a:cs typeface="Times New Roman" panose="02020603050405020304" pitchFamily="18" charset="0"/>
              </a:rPr>
              <a:t> 30-31 SGK.</a:t>
            </a:r>
          </a:p>
          <a:p>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từng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p>
        </p:txBody>
      </p:sp>
      <p:sp>
        <p:nvSpPr>
          <p:cNvPr id="11268" name="Rectangle 2"/>
          <p:cNvSpPr>
            <a:spLocks noChangeArrowheads="1"/>
          </p:cNvSpPr>
          <p:nvPr/>
        </p:nvSpPr>
        <p:spPr bwMode="auto">
          <a:xfrm>
            <a:off x="0" y="728871"/>
            <a:ext cx="11887200" cy="1569660"/>
          </a:xfrm>
          <a:prstGeom prst="rect">
            <a:avLst/>
          </a:prstGeom>
          <a:noFill/>
          <a:ln w="9525">
            <a:noFill/>
            <a:miter lim="800000"/>
            <a:headEnd/>
            <a:tailEnd/>
          </a:ln>
        </p:spPr>
        <p:txBody>
          <a:bodyPr wrap="square">
            <a:spAutoFit/>
          </a:bodyPr>
          <a:lstStyle/>
          <a:p>
            <a:r>
              <a:rPr lang="en-US" sz="4800" b="1" dirty="0">
                <a:solidFill>
                  <a:srgbClr val="FF0000"/>
                </a:solidFill>
                <a:latin typeface="Times New Roman" panose="02020603050405020304" pitchFamily="18" charset="0"/>
                <a:cs typeface="Times New Roman" panose="02020603050405020304" pitchFamily="18" charset="0"/>
              </a:rPr>
              <a:t>2. </a:t>
            </a:r>
            <a:r>
              <a:rPr lang="en-US" sz="4800" b="1" dirty="0" err="1">
                <a:solidFill>
                  <a:srgbClr val="FF0000"/>
                </a:solidFill>
                <a:latin typeface="Times New Roman" panose="02020603050405020304" pitchFamily="18" charset="0"/>
                <a:cs typeface="Times New Roman" panose="02020603050405020304" pitchFamily="18" charset="0"/>
              </a:rPr>
              <a:t>Nguyên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và</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cách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phòng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bệnh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lây</a:t>
            </a:r>
            <a:r>
              <a:rPr lang="en-US" sz="4800" b="1" dirty="0">
                <a:solidFill>
                  <a:srgbClr val="FF0000"/>
                </a:solidFill>
                <a:latin typeface="Times New Roman" panose="02020603050405020304" pitchFamily="18" charset="0"/>
                <a:cs typeface="Times New Roman" panose="02020603050405020304" pitchFamily="18" charset="0"/>
              </a:rPr>
              <a:t> qua </a:t>
            </a:r>
            <a:r>
              <a:rPr lang="en-US" sz="4800" b="1" dirty="0" err="1">
                <a:solidFill>
                  <a:srgbClr val="FF0000"/>
                </a:solidFill>
                <a:latin typeface="Times New Roman" panose="02020603050405020304" pitchFamily="18" charset="0"/>
                <a:cs typeface="Times New Roman" panose="02020603050405020304" pitchFamily="18" charset="0"/>
              </a:rPr>
              <a:t>đường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tiêu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hóa</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0" y="4473952"/>
            <a:ext cx="11887200" cy="1446550"/>
          </a:xfrm>
          <a:prstGeom prst="rect">
            <a:avLst/>
          </a:prstGeom>
          <a:noFill/>
          <a:ln w="9525">
            <a:noFill/>
            <a:miter lim="800000"/>
            <a:headEnd/>
            <a:tailEnd/>
          </a:ln>
        </p:spPr>
        <p:txBody>
          <a:bodyPr wrap="square">
            <a:spAutoFit/>
          </a:bodyPr>
          <a:lstStyle/>
          <a:p>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bệnh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lây</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hóa</a:t>
            </a:r>
            <a:r>
              <a:rPr lang="en-US" sz="44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8"/>
                                        </p:tgtEl>
                                        <p:attrNameLst>
                                          <p:attrName>style.visibility</p:attrName>
                                        </p:attrNameLst>
                                      </p:cBhvr>
                                      <p:to>
                                        <p:strVal val="visible"/>
                                      </p:to>
                                    </p:set>
                                    <p:animEffect transition="in" filter="circle(in)">
                                      <p:cBhvr>
                                        <p:cTn id="7" dur="2000"/>
                                        <p:tgtEl>
                                          <p:spTgt spid="153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dễ thương - Phụ Kiện MacBook Chính Hãng">
            <a:extLst>
              <a:ext uri="{FF2B5EF4-FFF2-40B4-BE49-F238E27FC236}">
                <a16:creationId xmlns:a16="http://schemas.microsoft.com/office/drawing/2014/main" id="{610C6601-6DFF-4D93-A3C7-F5E0B46CE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7086600"/>
          </a:xfrm>
          <a:prstGeom prst="rect">
            <a:avLst/>
          </a:prstGeom>
          <a:noFill/>
          <a:extLst>
            <a:ext uri="{909E8E84-426E-40DD-AFC4-6F175D3DCCD1}">
              <a14:hiddenFill xmlns:a14="http://schemas.microsoft.com/office/drawing/2010/main">
                <a:solidFill>
                  <a:srgbClr val="FFFFFF"/>
                </a:solidFill>
              </a14:hiddenFill>
            </a:ext>
          </a:extLst>
        </p:spPr>
      </p:pic>
      <p:sp>
        <p:nvSpPr>
          <p:cNvPr id="12290" name="Text Box 8"/>
          <p:cNvSpPr txBox="1">
            <a:spLocks noChangeArrowheads="1"/>
          </p:cNvSpPr>
          <p:nvPr/>
        </p:nvSpPr>
        <p:spPr bwMode="auto">
          <a:xfrm>
            <a:off x="533400" y="838200"/>
            <a:ext cx="11353800" cy="3000821"/>
          </a:xfrm>
          <a:prstGeom prst="rect">
            <a:avLst/>
          </a:prstGeom>
          <a:noFill/>
          <a:ln w="9525">
            <a:noFill/>
            <a:miter lim="800000"/>
            <a:headEnd/>
            <a:tailEnd/>
          </a:ln>
        </p:spPr>
        <p:txBody>
          <a:bodyPr wrap="square">
            <a:spAutoFit/>
          </a:bodyPr>
          <a:lstStyle/>
          <a:p>
            <a:pPr>
              <a:spcBef>
                <a:spcPct val="50000"/>
              </a:spcBef>
            </a:pPr>
            <a:r>
              <a:rPr lang="en-US" sz="5400" b="1" dirty="0">
                <a:latin typeface="Times New Roman" panose="02020603050405020304" pitchFamily="18" charset="0"/>
                <a:cs typeface="Times New Roman" panose="02020603050405020304" pitchFamily="18" charset="0"/>
              </a:rPr>
              <a:t>-  Quan </a:t>
            </a:r>
            <a:r>
              <a:rPr lang="en-US" sz="5400" b="1" dirty="0" err="1">
                <a:latin typeface="Times New Roman" panose="02020603050405020304" pitchFamily="18" charset="0"/>
                <a:cs typeface="Times New Roman" panose="02020603050405020304" pitchFamily="18" charset="0"/>
              </a:rPr>
              <a:t>sát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hình</a:t>
            </a:r>
            <a:r>
              <a:rPr lang="en-US" sz="5400" b="1" dirty="0">
                <a:latin typeface="Times New Roman" panose="02020603050405020304" pitchFamily="18" charset="0"/>
                <a:cs typeface="Times New Roman" panose="02020603050405020304" pitchFamily="18" charset="0"/>
              </a:rPr>
              <a:t> 1 </a:t>
            </a:r>
            <a:r>
              <a:rPr lang="en-US" sz="5400" b="1" dirty="0" err="1">
                <a:latin typeface="Times New Roman" panose="02020603050405020304" pitchFamily="18" charset="0"/>
                <a:cs typeface="Times New Roman" panose="02020603050405020304" pitchFamily="18" charset="0"/>
              </a:rPr>
              <a:t>đến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hình</a:t>
            </a:r>
            <a:r>
              <a:rPr lang="en-US" sz="5400" b="1" dirty="0">
                <a:latin typeface="Times New Roman" panose="02020603050405020304" pitchFamily="18" charset="0"/>
                <a:cs typeface="Times New Roman" panose="02020603050405020304" pitchFamily="18" charset="0"/>
              </a:rPr>
              <a:t> 6, </a:t>
            </a:r>
            <a:r>
              <a:rPr lang="en-US" sz="5400" b="1" dirty="0" err="1">
                <a:latin typeface="Times New Roman" panose="02020603050405020304" pitchFamily="18" charset="0"/>
                <a:cs typeface="Times New Roman" panose="02020603050405020304" pitchFamily="18" charset="0"/>
              </a:rPr>
              <a:t>trang</a:t>
            </a:r>
            <a:r>
              <a:rPr lang="en-US" sz="5400" b="1" dirty="0">
                <a:latin typeface="Times New Roman" panose="02020603050405020304" pitchFamily="18" charset="0"/>
                <a:cs typeface="Times New Roman" panose="02020603050405020304" pitchFamily="18" charset="0"/>
              </a:rPr>
              <a:t> 30-31 SGK.</a:t>
            </a:r>
          </a:p>
          <a:p>
            <a:pPr>
              <a:spcBef>
                <a:spcPct val="50000"/>
              </a:spcBef>
            </a:pPr>
            <a:r>
              <a:rPr lang="en-US" sz="5400" b="1" dirty="0">
                <a:latin typeface="Times New Roman" panose="02020603050405020304" pitchFamily="18" charset="0"/>
                <a:cs typeface="Times New Roman" panose="02020603050405020304" pitchFamily="18" charset="0"/>
              </a:rPr>
              <a:t> + </a:t>
            </a:r>
            <a:r>
              <a:rPr lang="en-US" sz="5400" b="1" dirty="0" err="1">
                <a:latin typeface="Times New Roman" panose="02020603050405020304" pitchFamily="18" charset="0"/>
                <a:cs typeface="Times New Roman" panose="02020603050405020304" pitchFamily="18" charset="0"/>
              </a:rPr>
              <a:t>Nêu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nội</a:t>
            </a:r>
            <a:r>
              <a:rPr lang="en-US" sz="5400" b="1" dirty="0">
                <a:latin typeface="Times New Roman" panose="02020603050405020304" pitchFamily="18" charset="0"/>
                <a:cs typeface="Times New Roman" panose="02020603050405020304" pitchFamily="18" charset="0"/>
              </a:rPr>
              <a:t> dung </a:t>
            </a:r>
            <a:r>
              <a:rPr lang="en-US" sz="5400" b="1" dirty="0" err="1">
                <a:latin typeface="Times New Roman" panose="02020603050405020304" pitchFamily="18" charset="0"/>
                <a:cs typeface="Times New Roman" panose="02020603050405020304" pitchFamily="18" charset="0"/>
              </a:rPr>
              <a:t>từng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hình</a:t>
            </a:r>
            <a:r>
              <a:rPr lang="en-US" sz="5400" b="1" dirty="0">
                <a:latin typeface="Times New Roman" panose="02020603050405020304" pitchFamily="18" charset="0"/>
                <a:cs typeface="Times New Roman" panose="02020603050405020304" pitchFamily="18"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slide đẹp, tinh tế và chuyên nghiệp nhất">
            <a:extLst>
              <a:ext uri="{FF2B5EF4-FFF2-40B4-BE49-F238E27FC236}">
                <a16:creationId xmlns:a16="http://schemas.microsoft.com/office/drawing/2014/main" id="{7CA9737D-7C62-4BAE-85EF-FBA9F08A2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458" name="Text Box 2"/>
          <p:cNvSpPr txBox="1">
            <a:spLocks noChangeArrowheads="1"/>
          </p:cNvSpPr>
          <p:nvPr/>
        </p:nvSpPr>
        <p:spPr bwMode="auto">
          <a:xfrm>
            <a:off x="7620000" y="3745641"/>
            <a:ext cx="5237798" cy="923925"/>
          </a:xfrm>
          <a:prstGeom prst="rect">
            <a:avLst/>
          </a:prstGeom>
          <a:noFill/>
          <a:ln w="9525">
            <a:noFill/>
            <a:miter lim="800000"/>
            <a:headEnd/>
            <a:tailEnd/>
          </a:ln>
        </p:spPr>
        <p:txBody>
          <a:bodyPr>
            <a:spAutoFit/>
          </a:bodyPr>
          <a:lstStyle/>
          <a:p>
            <a:pPr eaLnBrk="0" hangingPunct="0">
              <a:spcBef>
                <a:spcPct val="50000"/>
              </a:spcBef>
            </a:pPr>
            <a:r>
              <a:rPr lang="en-US" sz="54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Uống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lã</a:t>
            </a:r>
            <a:endParaRPr lang="en-US" sz="4000" b="1" dirty="0">
              <a:latin typeface="Times New Roman" panose="02020603050405020304" pitchFamily="18" charset="0"/>
              <a:cs typeface="Times New Roman" panose="02020603050405020304" pitchFamily="18" charset="0"/>
            </a:endParaRPr>
          </a:p>
        </p:txBody>
      </p:sp>
      <p:pic>
        <p:nvPicPr>
          <p:cNvPr id="13315" name="Picture 3"/>
          <p:cNvPicPr>
            <a:picLocks noChangeAspect="1" noChangeArrowheads="1"/>
          </p:cNvPicPr>
          <p:nvPr/>
        </p:nvPicPr>
        <p:blipFill rotWithShape="1">
          <a:blip r:embed="rId3"/>
          <a:srcRect l="2196" r="2223" b="1745"/>
          <a:stretch/>
        </p:blipFill>
        <p:spPr bwMode="auto">
          <a:xfrm>
            <a:off x="-50599" y="1524729"/>
            <a:ext cx="6858000" cy="5365750"/>
          </a:xfrm>
          <a:prstGeom prst="rect">
            <a:avLst/>
          </a:prstGeom>
          <a:ln>
            <a:noFill/>
          </a:ln>
          <a:effectLst>
            <a:softEdge rad="112500"/>
          </a:effectLst>
        </p:spPr>
      </p:pic>
      <p:sp>
        <p:nvSpPr>
          <p:cNvPr id="13316" name="Text Box 4"/>
          <p:cNvSpPr txBox="1">
            <a:spLocks noChangeArrowheads="1"/>
          </p:cNvSpPr>
          <p:nvPr/>
        </p:nvSpPr>
        <p:spPr bwMode="auto">
          <a:xfrm>
            <a:off x="8610600" y="3180855"/>
            <a:ext cx="2377440" cy="581025"/>
          </a:xfrm>
          <a:prstGeom prst="rect">
            <a:avLst/>
          </a:prstGeom>
          <a:noFill/>
          <a:ln>
            <a:noFill/>
          </a:ln>
        </p:spPr>
        <p:style>
          <a:lnRef idx="0">
            <a:scrgbClr r="0" g="0" b="0"/>
          </a:lnRef>
          <a:fillRef idx="0">
            <a:scrgbClr r="0" g="0" b="0"/>
          </a:fillRef>
          <a:effectRef idx="0">
            <a:scrgbClr r="0" g="0" b="0"/>
          </a:effectRef>
          <a:fontRef idx="minor">
            <a:schemeClr val="accent3"/>
          </a:fontRef>
        </p:style>
        <p:txBody>
          <a:bodyPr>
            <a:spAutoFit/>
          </a:bodyPr>
          <a:lstStyle/>
          <a:p>
            <a:pPr eaLnBrk="0" hangingPunct="0">
              <a:spcBef>
                <a:spcPct val="50000"/>
              </a:spcBef>
            </a:pPr>
            <a:r>
              <a:rPr lang="en-US" sz="3200" dirty="0">
                <a:solidFill>
                  <a:srgbClr val="0000FF"/>
                </a:solidFill>
              </a:rPr>
              <a:t> </a:t>
            </a:r>
            <a:r>
              <a:rPr lang="en-US" sz="3200" b="1" dirty="0" err="1">
                <a:solidFill>
                  <a:srgbClr val="0000FF"/>
                </a:solidFill>
              </a:rPr>
              <a:t>Hình</a:t>
            </a:r>
            <a:r>
              <a:rPr lang="en-US" sz="3200" b="1" dirty="0">
                <a:solidFill>
                  <a:srgbClr val="0000FF"/>
                </a:solidFill>
              </a:rPr>
              <a:t> 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diamond(in)">
                                      <p:cBhvr>
                                        <p:cTn id="7" dur="500"/>
                                        <p:tgtEl>
                                          <p:spTgt spid="194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slide đẹp, tinh tế và chuyên nghiệp nhất">
            <a:extLst>
              <a:ext uri="{FF2B5EF4-FFF2-40B4-BE49-F238E27FC236}">
                <a16:creationId xmlns:a16="http://schemas.microsoft.com/office/drawing/2014/main" id="{D2440519-8BDF-4795-8610-ADE45F534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4"/>
          <p:cNvPicPr>
            <a:picLocks noGrp="1" noChangeAspect="1" noChangeArrowheads="1"/>
          </p:cNvPicPr>
          <p:nvPr>
            <p:ph type="body" idx="1"/>
          </p:nvPr>
        </p:nvPicPr>
        <p:blipFill>
          <a:blip r:embed="rId3"/>
          <a:srcRect/>
          <a:stretch>
            <a:fillRect/>
          </a:stretch>
        </p:blipFill>
        <p:spPr>
          <a:xfrm>
            <a:off x="222354" y="1371600"/>
            <a:ext cx="5688767" cy="4337659"/>
          </a:xfrm>
          <a:prstGeom prst="rect">
            <a:avLst/>
          </a:prstGeom>
          <a:ln>
            <a:noFill/>
          </a:ln>
          <a:effectLst>
            <a:softEdge rad="112500"/>
          </a:effectLst>
        </p:spPr>
      </p:pic>
      <p:sp>
        <p:nvSpPr>
          <p:cNvPr id="17413" name="Rectangle 5"/>
          <p:cNvSpPr>
            <a:spLocks noChangeArrowheads="1"/>
          </p:cNvSpPr>
          <p:nvPr/>
        </p:nvSpPr>
        <p:spPr bwMode="auto">
          <a:xfrm>
            <a:off x="5807814" y="3712795"/>
            <a:ext cx="9109710" cy="646331"/>
          </a:xfrm>
          <a:prstGeom prst="rect">
            <a:avLst/>
          </a:prstGeom>
          <a:noFill/>
          <a:ln w="9525">
            <a:noFill/>
            <a:miter lim="800000"/>
            <a:headEnd/>
            <a:tailEnd/>
          </a:ln>
        </p:spPr>
        <p:txBody>
          <a:bodyPr wrap="square">
            <a:spAutoFit/>
          </a:bodyPr>
          <a:lstStyle/>
          <a:p>
            <a:r>
              <a:rPr lang="en-US" sz="3600" b="1" dirty="0" err="1">
                <a:latin typeface="Times New Roman" panose="02020603050405020304" pitchFamily="18" charset="0"/>
                <a:cs typeface="Times New Roman" panose="02020603050405020304" pitchFamily="18" charset="0"/>
              </a:rPr>
              <a:t>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thức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hợp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vệ</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sinh</a:t>
            </a:r>
            <a:endParaRPr lang="en-US" sz="3600" b="1" dirty="0">
              <a:latin typeface="Times New Roman" panose="02020603050405020304" pitchFamily="18" charset="0"/>
              <a:cs typeface="Times New Roman" panose="02020603050405020304" pitchFamily="18" charset="0"/>
            </a:endParaRPr>
          </a:p>
        </p:txBody>
      </p:sp>
      <p:sp>
        <p:nvSpPr>
          <p:cNvPr id="14340" name="Rectangle 6"/>
          <p:cNvSpPr>
            <a:spLocks noChangeArrowheads="1"/>
          </p:cNvSpPr>
          <p:nvPr/>
        </p:nvSpPr>
        <p:spPr bwMode="auto">
          <a:xfrm>
            <a:off x="8282409" y="3169443"/>
            <a:ext cx="2080260" cy="519113"/>
          </a:xfrm>
          <a:prstGeom prst="rect">
            <a:avLst/>
          </a:prstGeom>
          <a:noFill/>
          <a:ln w="9525">
            <a:noFill/>
            <a:miter lim="800000"/>
            <a:headEnd/>
            <a:tailEnd/>
          </a:ln>
        </p:spPr>
        <p:txBody>
          <a:bodyPr>
            <a:spAutoFit/>
          </a:bodyPr>
          <a:lstStyle/>
          <a:p>
            <a:pPr eaLnBrk="0" hangingPunct="0">
              <a:spcBef>
                <a:spcPct val="50000"/>
              </a:spcBef>
            </a:pPr>
            <a:r>
              <a:rPr lang="en-US" sz="2800" b="1" dirty="0" err="1">
                <a:solidFill>
                  <a:srgbClr val="0000FF"/>
                </a:solidFill>
              </a:rPr>
              <a:t>Hình</a:t>
            </a:r>
            <a:r>
              <a:rPr lang="en-US" sz="2800" b="1" dirty="0">
                <a:solidFill>
                  <a:srgbClr val="0000FF"/>
                </a:solidFill>
              </a:rPr>
              <a:t>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7413">
                                            <p:txEl>
                                              <p:pRg st="0" end="0"/>
                                            </p:txEl>
                                          </p:spTgt>
                                        </p:tgtEl>
                                        <p:attrNameLst>
                                          <p:attrName>style.visibility</p:attrName>
                                        </p:attrNameLst>
                                      </p:cBhvr>
                                      <p:to>
                                        <p:strVal val="visible"/>
                                      </p:to>
                                    </p:set>
                                    <p:animEffect transition="in" filter="strips(downLeft)">
                                      <p:cBhvr>
                                        <p:cTn id="7" dur="500"/>
                                        <p:tgtEl>
                                          <p:spTgt spid="174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slide đẹp, tinh tế và chuyên nghiệp nhất">
            <a:extLst>
              <a:ext uri="{FF2B5EF4-FFF2-40B4-BE49-F238E27FC236}">
                <a16:creationId xmlns:a16="http://schemas.microsoft.com/office/drawing/2014/main" id="{FE94B11E-B506-45B0-B76B-6013261AD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3"/>
          <a:srcRect/>
          <a:stretch>
            <a:fillRect/>
          </a:stretch>
        </p:blipFill>
        <p:spPr bwMode="auto">
          <a:xfrm>
            <a:off x="381000" y="1295399"/>
            <a:ext cx="5257800" cy="4466065"/>
          </a:xfrm>
          <a:prstGeom prst="rect">
            <a:avLst/>
          </a:prstGeom>
          <a:ln>
            <a:noFill/>
          </a:ln>
          <a:effectLst>
            <a:softEdge rad="112500"/>
          </a:effectLst>
        </p:spPr>
      </p:pic>
      <p:sp>
        <p:nvSpPr>
          <p:cNvPr id="15363" name="Rectangle 3"/>
          <p:cNvSpPr>
            <a:spLocks noChangeArrowheads="1"/>
          </p:cNvSpPr>
          <p:nvPr/>
        </p:nvSpPr>
        <p:spPr bwMode="auto">
          <a:xfrm>
            <a:off x="8115300" y="3169443"/>
            <a:ext cx="2080260" cy="519113"/>
          </a:xfrm>
          <a:prstGeom prst="rect">
            <a:avLst/>
          </a:prstGeom>
          <a:noFill/>
          <a:ln w="9525">
            <a:noFill/>
            <a:miter lim="800000"/>
            <a:headEnd/>
            <a:tailEnd/>
          </a:ln>
        </p:spPr>
        <p:txBody>
          <a:bodyPr>
            <a:spAutoFit/>
          </a:bodyPr>
          <a:lstStyle/>
          <a:p>
            <a:pPr eaLnBrk="0" hangingPunct="0">
              <a:spcBef>
                <a:spcPct val="50000"/>
              </a:spcBef>
            </a:pPr>
            <a:r>
              <a:rPr lang="en-US" sz="2800" b="1" dirty="0" err="1">
                <a:solidFill>
                  <a:srgbClr val="0000FF"/>
                </a:solidFill>
              </a:rPr>
              <a:t>Hình</a:t>
            </a:r>
            <a:r>
              <a:rPr lang="en-US" sz="2800" b="1" dirty="0">
                <a:solidFill>
                  <a:srgbClr val="0000FF"/>
                </a:solidFill>
              </a:rPr>
              <a:t> 3</a:t>
            </a:r>
          </a:p>
        </p:txBody>
      </p:sp>
      <p:sp>
        <p:nvSpPr>
          <p:cNvPr id="20484" name="Rectangle 4"/>
          <p:cNvSpPr>
            <a:spLocks noChangeArrowheads="1"/>
          </p:cNvSpPr>
          <p:nvPr/>
        </p:nvSpPr>
        <p:spPr bwMode="auto">
          <a:xfrm>
            <a:off x="5638800" y="4267200"/>
            <a:ext cx="7033260" cy="830997"/>
          </a:xfrm>
          <a:prstGeom prst="rect">
            <a:avLst/>
          </a:prstGeom>
          <a:noFill/>
          <a:ln w="9525">
            <a:noFill/>
            <a:miter lim="800000"/>
            <a:headEnd/>
            <a:tailEnd/>
          </a:ln>
        </p:spPr>
        <p:txBody>
          <a:bodyPr>
            <a:spAutoFit/>
          </a:bodyPr>
          <a:lstStyle/>
          <a:p>
            <a:pPr eaLnBrk="0" hangingPunct="0">
              <a:spcBef>
                <a:spcPct val="50000"/>
              </a:spcBef>
            </a:pPr>
            <a:r>
              <a:rPr lang="en-US" sz="4800" b="1" dirty="0" err="1">
                <a:latin typeface="Times New Roman" panose="02020603050405020304" pitchFamily="18" charset="0"/>
                <a:cs typeface="Times New Roman" panose="02020603050405020304" pitchFamily="18" charset="0"/>
              </a:rPr>
              <a:t>Uống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nước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đã</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đun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sôi</a:t>
            </a:r>
            <a:endParaRPr lang="en-US" sz="4800" b="1"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randombar(horizontal)">
                                      <p:cBhvr>
                                        <p:cTn id="7"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slide đẹp, tinh tế và chuyên nghiệp nhất">
            <a:extLst>
              <a:ext uri="{FF2B5EF4-FFF2-40B4-BE49-F238E27FC236}">
                <a16:creationId xmlns:a16="http://schemas.microsoft.com/office/drawing/2014/main" id="{6C749B09-A8C7-479A-A6AC-0FE9CC0F5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1" y="0"/>
            <a:ext cx="11887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4"/>
          <p:cNvPicPr>
            <a:picLocks noGrp="1" noChangeAspect="1" noChangeArrowheads="1"/>
          </p:cNvPicPr>
          <p:nvPr>
            <p:ph type="body" idx="1"/>
          </p:nvPr>
        </p:nvPicPr>
        <p:blipFill>
          <a:blip r:embed="rId3"/>
          <a:srcRect/>
          <a:stretch>
            <a:fillRect/>
          </a:stretch>
        </p:blipFill>
        <p:spPr>
          <a:xfrm>
            <a:off x="18738" y="1311613"/>
            <a:ext cx="5543862" cy="4465667"/>
          </a:xfrm>
          <a:prstGeom prst="rect">
            <a:avLst/>
          </a:prstGeom>
          <a:ln>
            <a:noFill/>
          </a:ln>
          <a:effectLst>
            <a:softEdge rad="112500"/>
          </a:effectLst>
        </p:spPr>
      </p:pic>
      <p:sp>
        <p:nvSpPr>
          <p:cNvPr id="31749" name="Rectangle 5"/>
          <p:cNvSpPr>
            <a:spLocks noChangeArrowheads="1"/>
          </p:cNvSpPr>
          <p:nvPr/>
        </p:nvSpPr>
        <p:spPr bwMode="auto">
          <a:xfrm>
            <a:off x="5595079" y="3544446"/>
            <a:ext cx="8519160" cy="830997"/>
          </a:xfrm>
          <a:prstGeom prst="rect">
            <a:avLst/>
          </a:prstGeom>
          <a:noFill/>
          <a:ln w="9525">
            <a:noFill/>
            <a:miter lim="800000"/>
            <a:headEnd/>
            <a:tailEnd/>
          </a:ln>
        </p:spPr>
        <p:txBody>
          <a:bodyPr>
            <a:spAutoFit/>
          </a:bodyPr>
          <a:lstStyle/>
          <a:p>
            <a:pPr eaLnBrk="0" hangingPunct="0">
              <a:spcBef>
                <a:spcPct val="50000"/>
              </a:spcBef>
            </a:pPr>
            <a:r>
              <a:rPr lang="en-US" sz="4800" b="1" dirty="0" err="1">
                <a:latin typeface="Times New Roman" panose="02020603050405020304" pitchFamily="18" charset="0"/>
                <a:cs typeface="Times New Roman" panose="02020603050405020304" pitchFamily="18" charset="0"/>
              </a:rPr>
              <a:t>Rửa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tay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bằng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xà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phòng</a:t>
            </a:r>
            <a:endParaRPr lang="en-US" sz="4800" b="1" dirty="0">
              <a:latin typeface="Times New Roman" panose="02020603050405020304" pitchFamily="18" charset="0"/>
              <a:cs typeface="Times New Roman" panose="02020603050405020304" pitchFamily="18" charset="0"/>
            </a:endParaRPr>
          </a:p>
        </p:txBody>
      </p:sp>
      <p:sp>
        <p:nvSpPr>
          <p:cNvPr id="16388" name="Rectangle 6"/>
          <p:cNvSpPr>
            <a:spLocks noChangeArrowheads="1"/>
          </p:cNvSpPr>
          <p:nvPr/>
        </p:nvSpPr>
        <p:spPr bwMode="auto">
          <a:xfrm>
            <a:off x="8077200" y="3025333"/>
            <a:ext cx="1911033" cy="519113"/>
          </a:xfrm>
          <a:prstGeom prst="rect">
            <a:avLst/>
          </a:prstGeom>
          <a:noFill/>
          <a:ln w="9525">
            <a:noFill/>
            <a:miter lim="800000"/>
            <a:headEnd/>
            <a:tailEnd/>
          </a:ln>
        </p:spPr>
        <p:txBody>
          <a:bodyPr>
            <a:spAutoFit/>
          </a:bodyPr>
          <a:lstStyle/>
          <a:p>
            <a:pPr eaLnBrk="0" hangingPunct="0">
              <a:spcBef>
                <a:spcPct val="50000"/>
              </a:spcBef>
            </a:pPr>
            <a:r>
              <a:rPr lang="en-US" sz="2800" b="1" dirty="0" err="1">
                <a:solidFill>
                  <a:srgbClr val="0000FF"/>
                </a:solidFill>
              </a:rPr>
              <a:t>Hình</a:t>
            </a:r>
            <a:r>
              <a:rPr lang="en-US" sz="2800" b="1" dirty="0">
                <a:solidFill>
                  <a:srgbClr val="0000FF"/>
                </a:solidFill>
              </a:rPr>
              <a:t> 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dissolve">
                                      <p:cBhvr>
                                        <p:cTn id="7" dur="5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slide đẹp, tinh tế và chuyên nghiệp nhất">
            <a:extLst>
              <a:ext uri="{FF2B5EF4-FFF2-40B4-BE49-F238E27FC236}">
                <a16:creationId xmlns:a16="http://schemas.microsoft.com/office/drawing/2014/main" id="{3A7B4DDD-D533-4D25-8016-B5A55831F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5" descr="Phong benh lay qua duong tieu hoa"/>
          <p:cNvPicPr>
            <a:picLocks noGrp="1" noChangeAspect="1" noChangeArrowheads="1"/>
          </p:cNvPicPr>
          <p:nvPr>
            <p:ph type="body" idx="1"/>
          </p:nvPr>
        </p:nvPicPr>
        <p:blipFill>
          <a:blip r:embed="rId3"/>
          <a:srcRect/>
          <a:stretch>
            <a:fillRect/>
          </a:stretch>
        </p:blipFill>
        <p:spPr>
          <a:xfrm>
            <a:off x="14991" y="1371600"/>
            <a:ext cx="5319009" cy="4538172"/>
          </a:xfrm>
          <a:prstGeom prst="rect">
            <a:avLst/>
          </a:prstGeom>
          <a:ln>
            <a:noFill/>
          </a:ln>
          <a:effectLst>
            <a:softEdge rad="112500"/>
          </a:effectLst>
        </p:spPr>
      </p:pic>
      <p:sp>
        <p:nvSpPr>
          <p:cNvPr id="17411" name="Rectangle 6"/>
          <p:cNvSpPr>
            <a:spLocks noChangeArrowheads="1"/>
          </p:cNvSpPr>
          <p:nvPr/>
        </p:nvSpPr>
        <p:spPr bwMode="auto">
          <a:xfrm>
            <a:off x="8229600" y="3198167"/>
            <a:ext cx="1124026" cy="461665"/>
          </a:xfrm>
          <a:prstGeom prst="rect">
            <a:avLst/>
          </a:prstGeom>
          <a:noFill/>
          <a:ln w="9525">
            <a:noFill/>
            <a:miter lim="800000"/>
            <a:headEnd/>
            <a:tailEnd/>
          </a:ln>
        </p:spPr>
        <p:txBody>
          <a:bodyPr wrap="none">
            <a:spAutoFit/>
          </a:bodyPr>
          <a:lstStyle/>
          <a:p>
            <a:pPr eaLnBrk="0" hangingPunct="0">
              <a:spcBef>
                <a:spcPct val="50000"/>
              </a:spcBef>
            </a:pPr>
            <a:r>
              <a:rPr lang="en-US" sz="2400" b="1" dirty="0" err="1">
                <a:solidFill>
                  <a:srgbClr val="0000FF"/>
                </a:solidFill>
              </a:rPr>
              <a:t>Hình</a:t>
            </a:r>
            <a:r>
              <a:rPr lang="en-US" sz="2400" b="1" dirty="0">
                <a:solidFill>
                  <a:srgbClr val="0000FF"/>
                </a:solidFill>
              </a:rPr>
              <a:t> 5</a:t>
            </a:r>
          </a:p>
        </p:txBody>
      </p:sp>
      <p:sp>
        <p:nvSpPr>
          <p:cNvPr id="23559" name="Rectangle 7"/>
          <p:cNvSpPr>
            <a:spLocks noChangeArrowheads="1"/>
          </p:cNvSpPr>
          <p:nvPr/>
        </p:nvSpPr>
        <p:spPr bwMode="auto">
          <a:xfrm>
            <a:off x="5212080" y="3782055"/>
            <a:ext cx="9113520" cy="830997"/>
          </a:xfrm>
          <a:prstGeom prst="rect">
            <a:avLst/>
          </a:prstGeom>
          <a:noFill/>
          <a:ln w="9525">
            <a:noFill/>
            <a:miter lim="800000"/>
            <a:headEnd/>
            <a:tailEnd/>
          </a:ln>
        </p:spPr>
        <p:txBody>
          <a:bodyPr>
            <a:spAutoFit/>
          </a:bodyPr>
          <a:lstStyle/>
          <a:p>
            <a:pPr eaLnBrk="0" hangingPunct="0">
              <a:spcBef>
                <a:spcPct val="50000"/>
              </a:spcBef>
            </a:pPr>
            <a:r>
              <a:rPr lang="en-US" sz="4800" b="1" dirty="0" err="1">
                <a:latin typeface="Times New Roman" panose="02020603050405020304" pitchFamily="18" charset="0"/>
                <a:cs typeface="Times New Roman" panose="02020603050405020304" pitchFamily="18" charset="0"/>
              </a:rPr>
              <a:t>Không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thức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ôi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thiu</a:t>
            </a:r>
            <a:endParaRPr lang="en-US" sz="4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Effect transition="in" filter="dissolve">
                                      <p:cBhvr>
                                        <p:cTn id="7"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00E5CD0-83B3-4EC1-A539-8ED422057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2"/>
            <a:ext cx="11887200" cy="7009228"/>
          </a:xfrm>
          <a:prstGeom prst="rect">
            <a:avLst/>
          </a:prstGeom>
        </p:spPr>
      </p:pic>
      <p:sp>
        <p:nvSpPr>
          <p:cNvPr id="4" name="Hộp_Văn_Bản 3"/>
          <p:cNvSpPr txBox="1"/>
          <p:nvPr/>
        </p:nvSpPr>
        <p:spPr>
          <a:xfrm>
            <a:off x="1653540" y="1219200"/>
            <a:ext cx="9014460" cy="7863840"/>
          </a:xfrm>
          <a:prstGeom prst="rect">
            <a:avLst/>
          </a:prstGeom>
          <a:noFill/>
        </p:spPr>
        <p:txBody>
          <a:bodyPr spcFirstLastPara="1">
            <a:prstTxWarp prst="textArchUp">
              <a:avLst>
                <a:gd name="adj" fmla="val 11329067"/>
              </a:avLst>
            </a:prstTxWarp>
            <a:spAutoFit/>
          </a:bodyPr>
          <a:lstStyle/>
          <a:p>
            <a:pPr algn="ctr" fontAlgn="auto">
              <a:spcBef>
                <a:spcPts val="0"/>
              </a:spcBef>
              <a:spcAft>
                <a:spcPts val="0"/>
              </a:spcAft>
              <a:defRPr/>
            </a:pPr>
            <a:r>
              <a:rPr lang="en-US" sz="4600" b="1">
                <a:solidFill>
                  <a:srgbClr val="FFC000"/>
                </a:solidFill>
                <a:latin typeface="TIME new romans"/>
                <a:cs typeface="Arial" pitchFamily="34" charset="0"/>
              </a:rPr>
              <a:t>KHOA </a:t>
            </a:r>
            <a:r>
              <a:rPr lang="en-US" sz="4600" b="1" smtClean="0">
                <a:solidFill>
                  <a:srgbClr val="FFC000"/>
                </a:solidFill>
                <a:latin typeface="TIME new romans"/>
                <a:cs typeface="Arial" pitchFamily="34" charset="0"/>
              </a:rPr>
              <a:t>HỌC - </a:t>
            </a:r>
            <a:r>
              <a:rPr lang="en-US" sz="4600" b="1">
                <a:solidFill>
                  <a:srgbClr val="FFC000"/>
                </a:solidFill>
                <a:latin typeface="TIME new romans"/>
                <a:cs typeface="Arial" pitchFamily="34" charset="0"/>
              </a:rPr>
              <a:t>TUẦN </a:t>
            </a:r>
            <a:r>
              <a:rPr lang="en-US" sz="4600" b="1" smtClean="0">
                <a:solidFill>
                  <a:srgbClr val="FFC000"/>
                </a:solidFill>
                <a:latin typeface="TIME new romans"/>
                <a:cs typeface="Arial" pitchFamily="34" charset="0"/>
              </a:rPr>
              <a:t>7 - </a:t>
            </a:r>
            <a:r>
              <a:rPr lang="en-US" sz="4600" b="1" dirty="0">
                <a:solidFill>
                  <a:srgbClr val="FFC000"/>
                </a:solidFill>
                <a:latin typeface="TIME new romans"/>
                <a:cs typeface="Arial" pitchFamily="34" charset="0"/>
              </a:rPr>
              <a:t>TIẾT 2</a:t>
            </a:r>
            <a:r>
              <a:rPr lang="en-US" sz="4600" b="1" dirty="0">
                <a:solidFill>
                  <a:srgbClr val="FF0000"/>
                </a:solidFill>
                <a:latin typeface="Arial" pitchFamily="34" charset="0"/>
                <a:cs typeface="Arial" pitchFamily="34" charset="0"/>
              </a:rPr>
              <a:t> </a:t>
            </a:r>
          </a:p>
        </p:txBody>
      </p:sp>
      <p:sp>
        <p:nvSpPr>
          <p:cNvPr id="3084" name="Hộp_Văn_Bản 2"/>
          <p:cNvSpPr txBox="1">
            <a:spLocks noChangeArrowheads="1"/>
          </p:cNvSpPr>
          <p:nvPr/>
        </p:nvSpPr>
        <p:spPr bwMode="auto">
          <a:xfrm>
            <a:off x="0" y="2743200"/>
            <a:ext cx="11887200" cy="3693319"/>
          </a:xfrm>
          <a:prstGeom prst="rect">
            <a:avLst/>
          </a:prstGeom>
          <a:noFill/>
          <a:ln w="9525">
            <a:noFill/>
            <a:miter lim="800000"/>
            <a:headEnd/>
            <a:tailEnd/>
          </a:ln>
        </p:spPr>
        <p:txBody>
          <a:bodyPr>
            <a:spAutoFit/>
          </a:bodyPr>
          <a:lstStyle/>
          <a:p>
            <a:pPr algn="ctr"/>
            <a:r>
              <a:rPr lang="en-US" sz="5400" b="1" dirty="0" err="1">
                <a:solidFill>
                  <a:srgbClr val="FF0000"/>
                </a:solidFill>
                <a:latin typeface="TIME new romans"/>
              </a:rPr>
              <a:t>Phòng</a:t>
            </a:r>
            <a:r>
              <a:rPr lang="en-US" sz="5400" b="1" dirty="0">
                <a:solidFill>
                  <a:srgbClr val="FF0000"/>
                </a:solidFill>
                <a:latin typeface="TIME new romans"/>
              </a:rPr>
              <a:t> </a:t>
            </a:r>
            <a:r>
              <a:rPr lang="en-US" sz="5400" b="1" dirty="0" err="1">
                <a:solidFill>
                  <a:srgbClr val="FF0000"/>
                </a:solidFill>
                <a:latin typeface="TIME new romans"/>
              </a:rPr>
              <a:t>một</a:t>
            </a:r>
            <a:r>
              <a:rPr lang="en-US" sz="5400" b="1" dirty="0">
                <a:solidFill>
                  <a:srgbClr val="FF0000"/>
                </a:solidFill>
                <a:latin typeface="TIME new romans"/>
              </a:rPr>
              <a:t> </a:t>
            </a:r>
            <a:r>
              <a:rPr lang="en-US" sz="5400" b="1" dirty="0" err="1">
                <a:solidFill>
                  <a:srgbClr val="FF0000"/>
                </a:solidFill>
                <a:latin typeface="TIME new romans"/>
              </a:rPr>
              <a:t>số</a:t>
            </a:r>
            <a:r>
              <a:rPr lang="en-US" sz="5400" b="1" dirty="0">
                <a:solidFill>
                  <a:srgbClr val="FF0000"/>
                </a:solidFill>
                <a:latin typeface="TIME new romans"/>
              </a:rPr>
              <a:t> </a:t>
            </a:r>
            <a:r>
              <a:rPr lang="en-US" sz="5400" b="1" dirty="0" err="1">
                <a:solidFill>
                  <a:srgbClr val="FF0000"/>
                </a:solidFill>
                <a:latin typeface="TIME new romans"/>
              </a:rPr>
              <a:t>bệnh</a:t>
            </a:r>
            <a:endParaRPr lang="en-US" sz="5400" b="1" dirty="0">
              <a:solidFill>
                <a:srgbClr val="FF0000"/>
              </a:solidFill>
              <a:latin typeface="TIME new romans"/>
            </a:endParaRPr>
          </a:p>
          <a:p>
            <a:pPr algn="ctr"/>
            <a:r>
              <a:rPr lang="en-US" sz="5400" b="1">
                <a:solidFill>
                  <a:srgbClr val="FF0000"/>
                </a:solidFill>
                <a:latin typeface="TIME new romans"/>
              </a:rPr>
              <a:t> </a:t>
            </a:r>
            <a:r>
              <a:rPr lang="en-US" sz="5400" b="1" smtClean="0">
                <a:solidFill>
                  <a:srgbClr val="FF0000"/>
                </a:solidFill>
                <a:latin typeface="TIME new romans"/>
              </a:rPr>
              <a:t>do chế độ dinh dưỡng </a:t>
            </a:r>
          </a:p>
          <a:p>
            <a:pPr algn="ctr"/>
            <a:r>
              <a:rPr lang="en-US" sz="5400" b="1" smtClean="0">
                <a:solidFill>
                  <a:srgbClr val="FF0000"/>
                </a:solidFill>
                <a:latin typeface="TIME new romans"/>
              </a:rPr>
              <a:t>và lây </a:t>
            </a:r>
            <a:r>
              <a:rPr lang="en-US" sz="5400" b="1" dirty="0">
                <a:solidFill>
                  <a:srgbClr val="FF0000"/>
                </a:solidFill>
                <a:latin typeface="TIME new romans"/>
              </a:rPr>
              <a:t>qua </a:t>
            </a:r>
            <a:r>
              <a:rPr lang="en-US" sz="5400" b="1" dirty="0" err="1">
                <a:solidFill>
                  <a:srgbClr val="FF0000"/>
                </a:solidFill>
                <a:latin typeface="TIME new romans"/>
              </a:rPr>
              <a:t>đường</a:t>
            </a:r>
            <a:r>
              <a:rPr lang="en-US" sz="5400" b="1" dirty="0">
                <a:solidFill>
                  <a:srgbClr val="FF0000"/>
                </a:solidFill>
                <a:latin typeface="TIME new romans"/>
              </a:rPr>
              <a:t> </a:t>
            </a:r>
            <a:r>
              <a:rPr lang="en-US" sz="5400" b="1" dirty="0" err="1">
                <a:solidFill>
                  <a:srgbClr val="FF0000"/>
                </a:solidFill>
                <a:latin typeface="TIME new romans"/>
              </a:rPr>
              <a:t>tiêu</a:t>
            </a:r>
            <a:r>
              <a:rPr lang="en-US" sz="5400" b="1" dirty="0">
                <a:solidFill>
                  <a:srgbClr val="FF0000"/>
                </a:solidFill>
                <a:latin typeface="TIME new romans"/>
              </a:rPr>
              <a:t> </a:t>
            </a:r>
            <a:r>
              <a:rPr lang="en-US" sz="5400" b="1" dirty="0" err="1">
                <a:solidFill>
                  <a:srgbClr val="FF0000"/>
                </a:solidFill>
                <a:latin typeface="TIME new romans"/>
              </a:rPr>
              <a:t>hóa</a:t>
            </a:r>
            <a:endParaRPr lang="en-US" sz="5400" b="1" dirty="0">
              <a:solidFill>
                <a:srgbClr val="FF0000"/>
              </a:solidFill>
              <a:latin typeface="TIME new romans"/>
            </a:endParaRPr>
          </a:p>
          <a:p>
            <a:pPr algn="ctr"/>
            <a:endParaRPr lang="en-US" sz="5400" b="1" dirty="0">
              <a:solidFill>
                <a:srgbClr val="FF0000"/>
              </a:solidFill>
              <a:latin typeface="TIME new romans"/>
              <a:cs typeface="Arial" pitchFamily="34" charset="0"/>
            </a:endParaRPr>
          </a:p>
          <a:p>
            <a:pPr algn="ctr"/>
            <a:endParaRPr lang="en-US" b="1" dirty="0">
              <a:latin typeface="TIME new romans"/>
              <a:cs typeface="Arial"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ình nền slide đẹp, tinh tế và chuyên nghiệp nhất">
            <a:extLst>
              <a:ext uri="{FF2B5EF4-FFF2-40B4-BE49-F238E27FC236}">
                <a16:creationId xmlns:a16="http://schemas.microsoft.com/office/drawing/2014/main" id="{5749FE37-CAC0-42C6-B7D6-8471A1FFD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4" descr="Phong benh lay qua duong tieu hoa"/>
          <p:cNvPicPr>
            <a:picLocks noGrp="1" noChangeAspect="1" noChangeArrowheads="1"/>
          </p:cNvPicPr>
          <p:nvPr>
            <p:ph type="body" idx="1"/>
          </p:nvPr>
        </p:nvPicPr>
        <p:blipFill>
          <a:blip r:embed="rId3"/>
          <a:srcRect/>
          <a:stretch>
            <a:fillRect/>
          </a:stretch>
        </p:blipFill>
        <p:spPr>
          <a:xfrm>
            <a:off x="1" y="1143000"/>
            <a:ext cx="4648200" cy="4495800"/>
          </a:xfrm>
          <a:prstGeom prst="rect">
            <a:avLst/>
          </a:prstGeom>
          <a:ln>
            <a:noFill/>
          </a:ln>
          <a:effectLst>
            <a:softEdge rad="112500"/>
          </a:effectLst>
        </p:spPr>
      </p:pic>
      <p:sp>
        <p:nvSpPr>
          <p:cNvPr id="18435" name="Rectangle 5"/>
          <p:cNvSpPr>
            <a:spLocks noChangeArrowheads="1"/>
          </p:cNvSpPr>
          <p:nvPr/>
        </p:nvSpPr>
        <p:spPr bwMode="auto">
          <a:xfrm>
            <a:off x="7239001" y="2909888"/>
            <a:ext cx="1966753" cy="519112"/>
          </a:xfrm>
          <a:prstGeom prst="rect">
            <a:avLst/>
          </a:prstGeom>
          <a:noFill/>
          <a:ln w="9525">
            <a:noFill/>
            <a:miter lim="800000"/>
            <a:headEnd/>
            <a:tailEnd/>
          </a:ln>
        </p:spPr>
        <p:txBody>
          <a:bodyPr wrap="square">
            <a:spAutoFit/>
          </a:bodyPr>
          <a:lstStyle/>
          <a:p>
            <a:pPr eaLnBrk="0" hangingPunct="0">
              <a:spcBef>
                <a:spcPct val="50000"/>
              </a:spcBef>
            </a:pPr>
            <a:r>
              <a:rPr lang="en-US" sz="2800" b="1" dirty="0" err="1">
                <a:solidFill>
                  <a:srgbClr val="0000FF"/>
                </a:solidFill>
              </a:rPr>
              <a:t>Hình</a:t>
            </a:r>
            <a:r>
              <a:rPr lang="en-US" sz="2800" b="1" dirty="0">
                <a:solidFill>
                  <a:srgbClr val="0000FF"/>
                </a:solidFill>
              </a:rPr>
              <a:t> 6</a:t>
            </a:r>
          </a:p>
        </p:txBody>
      </p:sp>
      <p:sp>
        <p:nvSpPr>
          <p:cNvPr id="24582" name="Rectangle 6"/>
          <p:cNvSpPr>
            <a:spLocks noChangeArrowheads="1"/>
          </p:cNvSpPr>
          <p:nvPr/>
        </p:nvSpPr>
        <p:spPr bwMode="auto">
          <a:xfrm>
            <a:off x="5638800" y="3733800"/>
            <a:ext cx="6434137" cy="830997"/>
          </a:xfrm>
          <a:prstGeom prst="rect">
            <a:avLst/>
          </a:prstGeom>
          <a:noFill/>
          <a:ln w="9525">
            <a:noFill/>
            <a:miter lim="800000"/>
            <a:headEnd/>
            <a:tailEnd/>
          </a:ln>
        </p:spPr>
        <p:txBody>
          <a:bodyPr wrap="square">
            <a:spAutoFit/>
          </a:bodyPr>
          <a:lstStyle/>
          <a:p>
            <a:pPr eaLnBrk="0" hangingPunct="0">
              <a:spcBef>
                <a:spcPct val="50000"/>
              </a:spcBef>
            </a:pPr>
            <a:r>
              <a:rPr lang="en-US" sz="4800" b="1" dirty="0" err="1">
                <a:latin typeface="Times New Roman" panose="02020603050405020304" pitchFamily="18" charset="0"/>
                <a:cs typeface="Times New Roman" panose="02020603050405020304" pitchFamily="18" charset="0"/>
              </a:rPr>
              <a:t>Đổ</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rác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đúng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chỗ</a:t>
            </a:r>
            <a:r>
              <a:rPr lang="en-US" sz="4800" b="1"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dissolve">
                                      <p:cBhvr>
                                        <p:cTn id="7"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1"/>
          <p:cNvPicPr>
            <a:picLocks noChangeAspect="1" noChangeArrowheads="1"/>
          </p:cNvPicPr>
          <p:nvPr/>
        </p:nvPicPr>
        <p:blipFill>
          <a:blip r:embed="rId2"/>
          <a:srcRect l="10997"/>
          <a:stretch>
            <a:fillRect/>
          </a:stretch>
        </p:blipFill>
        <p:spPr bwMode="auto">
          <a:xfrm>
            <a:off x="214630" y="304800"/>
            <a:ext cx="3351530" cy="2903538"/>
          </a:xfrm>
          <a:prstGeom prst="rect">
            <a:avLst/>
          </a:prstGeom>
          <a:noFill/>
          <a:ln w="19050">
            <a:solidFill>
              <a:schemeClr val="tx1"/>
            </a:solidFill>
            <a:miter lim="800000"/>
            <a:headEnd/>
            <a:tailEnd/>
          </a:ln>
        </p:spPr>
      </p:pic>
      <p:pic>
        <p:nvPicPr>
          <p:cNvPr id="44035" name="Picture 3" descr="2"/>
          <p:cNvPicPr>
            <a:picLocks noChangeAspect="1" noChangeArrowheads="1"/>
          </p:cNvPicPr>
          <p:nvPr/>
        </p:nvPicPr>
        <p:blipFill>
          <a:blip r:embed="rId3"/>
          <a:srcRect/>
          <a:stretch>
            <a:fillRect/>
          </a:stretch>
        </p:blipFill>
        <p:spPr bwMode="auto">
          <a:xfrm>
            <a:off x="3910808" y="304800"/>
            <a:ext cx="4137818" cy="2903538"/>
          </a:xfrm>
          <a:prstGeom prst="rect">
            <a:avLst/>
          </a:prstGeom>
          <a:noFill/>
          <a:ln w="19050">
            <a:solidFill>
              <a:schemeClr val="tx1"/>
            </a:solidFill>
            <a:miter lim="800000"/>
            <a:headEnd/>
            <a:tailEnd/>
          </a:ln>
        </p:spPr>
      </p:pic>
      <p:pic>
        <p:nvPicPr>
          <p:cNvPr id="44036" name="Picture 4" descr="3"/>
          <p:cNvPicPr>
            <a:picLocks noChangeAspect="1" noChangeArrowheads="1"/>
          </p:cNvPicPr>
          <p:nvPr/>
        </p:nvPicPr>
        <p:blipFill>
          <a:blip r:embed="rId4"/>
          <a:srcRect l="2005" r="21204"/>
          <a:stretch>
            <a:fillRect/>
          </a:stretch>
        </p:blipFill>
        <p:spPr bwMode="auto">
          <a:xfrm>
            <a:off x="8543925" y="304800"/>
            <a:ext cx="3145155" cy="2903538"/>
          </a:xfrm>
          <a:prstGeom prst="rect">
            <a:avLst/>
          </a:prstGeom>
          <a:noFill/>
          <a:ln w="19050">
            <a:solidFill>
              <a:schemeClr val="tx1"/>
            </a:solidFill>
            <a:miter lim="800000"/>
            <a:headEnd/>
            <a:tailEnd/>
          </a:ln>
        </p:spPr>
      </p:pic>
      <p:pic>
        <p:nvPicPr>
          <p:cNvPr id="44037" name="Picture 5" descr="4"/>
          <p:cNvPicPr>
            <a:picLocks noChangeAspect="1" noChangeArrowheads="1"/>
          </p:cNvPicPr>
          <p:nvPr/>
        </p:nvPicPr>
        <p:blipFill>
          <a:blip r:embed="rId5"/>
          <a:srcRect/>
          <a:stretch>
            <a:fillRect/>
          </a:stretch>
        </p:blipFill>
        <p:spPr bwMode="auto">
          <a:xfrm>
            <a:off x="214630" y="3622676"/>
            <a:ext cx="3351530" cy="3159125"/>
          </a:xfrm>
          <a:prstGeom prst="rect">
            <a:avLst/>
          </a:prstGeom>
          <a:noFill/>
          <a:ln w="19050">
            <a:solidFill>
              <a:schemeClr val="tx1"/>
            </a:solidFill>
            <a:miter lim="800000"/>
            <a:headEnd/>
            <a:tailEnd/>
          </a:ln>
        </p:spPr>
      </p:pic>
      <p:pic>
        <p:nvPicPr>
          <p:cNvPr id="44038" name="Picture 6" descr="5"/>
          <p:cNvPicPr>
            <a:picLocks noChangeAspect="1" noChangeArrowheads="1"/>
          </p:cNvPicPr>
          <p:nvPr/>
        </p:nvPicPr>
        <p:blipFill>
          <a:blip r:embed="rId6"/>
          <a:srcRect/>
          <a:stretch>
            <a:fillRect/>
          </a:stretch>
        </p:blipFill>
        <p:spPr bwMode="auto">
          <a:xfrm>
            <a:off x="3945890" y="3622676"/>
            <a:ext cx="4160520" cy="3159125"/>
          </a:xfrm>
          <a:prstGeom prst="rect">
            <a:avLst/>
          </a:prstGeom>
          <a:noFill/>
          <a:ln w="19050">
            <a:solidFill>
              <a:schemeClr val="tx1"/>
            </a:solidFill>
            <a:miter lim="800000"/>
            <a:headEnd/>
            <a:tailEnd/>
          </a:ln>
        </p:spPr>
      </p:pic>
      <p:pic>
        <p:nvPicPr>
          <p:cNvPr id="44039" name="Picture 7" descr="6"/>
          <p:cNvPicPr>
            <a:picLocks noChangeAspect="1" noChangeArrowheads="1"/>
          </p:cNvPicPr>
          <p:nvPr/>
        </p:nvPicPr>
        <p:blipFill>
          <a:blip r:embed="rId7"/>
          <a:srcRect/>
          <a:stretch>
            <a:fillRect/>
          </a:stretch>
        </p:blipFill>
        <p:spPr bwMode="auto">
          <a:xfrm>
            <a:off x="8498523" y="3622676"/>
            <a:ext cx="3186430" cy="3159125"/>
          </a:xfrm>
          <a:prstGeom prst="rect">
            <a:avLst/>
          </a:prstGeom>
          <a:noFill/>
          <a:ln w="19050">
            <a:solidFill>
              <a:schemeClr val="tx1"/>
            </a:solidFill>
            <a:miter lim="800000"/>
            <a:headEnd/>
            <a:tailEnd/>
          </a:ln>
        </p:spPr>
      </p:pic>
      <p:sp>
        <p:nvSpPr>
          <p:cNvPr id="19464" name="AutoShape 8">
            <a:hlinkClick r:id="" action="ppaction://hlinkshowjump?jump=nextslide" highlightClick="1"/>
          </p:cNvPr>
          <p:cNvSpPr>
            <a:spLocks noChangeArrowheads="1"/>
          </p:cNvSpPr>
          <p:nvPr/>
        </p:nvSpPr>
        <p:spPr bwMode="auto">
          <a:xfrm>
            <a:off x="10950258" y="6453188"/>
            <a:ext cx="936943" cy="404812"/>
          </a:xfrm>
          <a:prstGeom prst="actionButtonForwardNext">
            <a:avLst/>
          </a:prstGeom>
          <a:solidFill>
            <a:srgbClr val="FFFF8B"/>
          </a:solidFill>
          <a:ln w="9525">
            <a:solidFill>
              <a:srgbClr val="422100"/>
            </a:solidFill>
            <a:miter lim="800000"/>
            <a:headEnd/>
            <a:tailEnd/>
          </a:ln>
        </p:spPr>
        <p:txBody>
          <a:bodyPr wrap="none" anchor="ctr"/>
          <a:lstStyle/>
          <a:p>
            <a:endParaRPr lang="en-US"/>
          </a:p>
        </p:txBody>
      </p:sp>
      <p:sp>
        <p:nvSpPr>
          <p:cNvPr id="44041" name="Oval 9"/>
          <p:cNvSpPr>
            <a:spLocks noChangeArrowheads="1"/>
          </p:cNvSpPr>
          <p:nvPr/>
        </p:nvSpPr>
        <p:spPr bwMode="auto">
          <a:xfrm>
            <a:off x="90806" y="69851"/>
            <a:ext cx="468472" cy="333375"/>
          </a:xfrm>
          <a:prstGeom prst="ellipse">
            <a:avLst/>
          </a:prstGeom>
          <a:solidFill>
            <a:srgbClr val="FF1D1D"/>
          </a:solidFill>
          <a:ln w="9525">
            <a:noFill/>
            <a:round/>
            <a:headEnd/>
            <a:tailEnd/>
          </a:ln>
          <a:effectLst>
            <a:prstShdw prst="shdw17" dist="17961" dir="2700000">
              <a:srgbClr val="991111"/>
            </a:prstShdw>
          </a:effectLst>
        </p:spPr>
        <p:txBody>
          <a:bodyPr wrap="none" anchor="ctr"/>
          <a:lstStyle/>
          <a:p>
            <a:pPr algn="ctr"/>
            <a:r>
              <a:rPr lang="en-US" b="1"/>
              <a:t>1</a:t>
            </a:r>
            <a:endParaRPr lang="vi-VN" b="1"/>
          </a:p>
        </p:txBody>
      </p:sp>
      <p:sp>
        <p:nvSpPr>
          <p:cNvPr id="44042" name="Oval 10"/>
          <p:cNvSpPr>
            <a:spLocks noChangeArrowheads="1"/>
          </p:cNvSpPr>
          <p:nvPr/>
        </p:nvSpPr>
        <p:spPr bwMode="auto">
          <a:xfrm>
            <a:off x="3793173" y="52389"/>
            <a:ext cx="468472" cy="333375"/>
          </a:xfrm>
          <a:prstGeom prst="ellipse">
            <a:avLst/>
          </a:prstGeom>
          <a:solidFill>
            <a:srgbClr val="FF1D1D"/>
          </a:solidFill>
          <a:ln w="9525">
            <a:noFill/>
            <a:round/>
            <a:headEnd/>
            <a:tailEnd/>
          </a:ln>
          <a:effectLst>
            <a:prstShdw prst="shdw17" dist="17961" dir="2700000">
              <a:srgbClr val="991111"/>
            </a:prstShdw>
          </a:effectLst>
        </p:spPr>
        <p:txBody>
          <a:bodyPr wrap="none" anchor="ctr"/>
          <a:lstStyle/>
          <a:p>
            <a:pPr algn="ctr"/>
            <a:r>
              <a:rPr lang="en-US" b="1"/>
              <a:t>2</a:t>
            </a:r>
            <a:endParaRPr lang="vi-VN" b="1"/>
          </a:p>
        </p:txBody>
      </p:sp>
      <p:sp>
        <p:nvSpPr>
          <p:cNvPr id="44043" name="Oval 11"/>
          <p:cNvSpPr>
            <a:spLocks noChangeArrowheads="1"/>
          </p:cNvSpPr>
          <p:nvPr/>
        </p:nvSpPr>
        <p:spPr bwMode="auto">
          <a:xfrm>
            <a:off x="8442802" y="69851"/>
            <a:ext cx="468471" cy="333375"/>
          </a:xfrm>
          <a:prstGeom prst="ellipse">
            <a:avLst/>
          </a:prstGeom>
          <a:solidFill>
            <a:srgbClr val="FF1D1D"/>
          </a:solidFill>
          <a:ln w="9525">
            <a:noFill/>
            <a:round/>
            <a:headEnd/>
            <a:tailEnd/>
          </a:ln>
          <a:effectLst>
            <a:prstShdw prst="shdw17" dist="17961" dir="2700000">
              <a:srgbClr val="991111"/>
            </a:prstShdw>
          </a:effectLst>
        </p:spPr>
        <p:txBody>
          <a:bodyPr wrap="none" anchor="ctr"/>
          <a:lstStyle/>
          <a:p>
            <a:pPr algn="ctr"/>
            <a:r>
              <a:rPr lang="en-US" b="1"/>
              <a:t>3</a:t>
            </a:r>
            <a:endParaRPr lang="vi-VN" b="1"/>
          </a:p>
        </p:txBody>
      </p:sp>
      <p:sp>
        <p:nvSpPr>
          <p:cNvPr id="44044" name="Oval 12"/>
          <p:cNvSpPr>
            <a:spLocks noChangeArrowheads="1"/>
          </p:cNvSpPr>
          <p:nvPr/>
        </p:nvSpPr>
        <p:spPr bwMode="auto">
          <a:xfrm>
            <a:off x="68104" y="3322639"/>
            <a:ext cx="468471" cy="333375"/>
          </a:xfrm>
          <a:prstGeom prst="ellipse">
            <a:avLst/>
          </a:prstGeom>
          <a:solidFill>
            <a:srgbClr val="FF1D1D"/>
          </a:solidFill>
          <a:ln w="9525">
            <a:noFill/>
            <a:round/>
            <a:headEnd/>
            <a:tailEnd/>
          </a:ln>
          <a:effectLst>
            <a:prstShdw prst="shdw17" dist="17961" dir="2700000">
              <a:srgbClr val="991111"/>
            </a:prstShdw>
          </a:effectLst>
        </p:spPr>
        <p:txBody>
          <a:bodyPr wrap="none" anchor="ctr"/>
          <a:lstStyle/>
          <a:p>
            <a:pPr algn="ctr"/>
            <a:r>
              <a:rPr lang="en-US" b="1"/>
              <a:t>4</a:t>
            </a:r>
            <a:endParaRPr lang="vi-VN" b="1"/>
          </a:p>
        </p:txBody>
      </p:sp>
      <p:sp>
        <p:nvSpPr>
          <p:cNvPr id="44045" name="Oval 13"/>
          <p:cNvSpPr>
            <a:spLocks noChangeArrowheads="1"/>
          </p:cNvSpPr>
          <p:nvPr/>
        </p:nvSpPr>
        <p:spPr bwMode="auto">
          <a:xfrm>
            <a:off x="3883978" y="3300414"/>
            <a:ext cx="468472" cy="333375"/>
          </a:xfrm>
          <a:prstGeom prst="ellipse">
            <a:avLst/>
          </a:prstGeom>
          <a:solidFill>
            <a:srgbClr val="FF1D1D"/>
          </a:solidFill>
          <a:ln w="9525">
            <a:noFill/>
            <a:round/>
            <a:headEnd/>
            <a:tailEnd/>
          </a:ln>
          <a:effectLst>
            <a:prstShdw prst="shdw17" dist="17961" dir="2700000">
              <a:srgbClr val="991111"/>
            </a:prstShdw>
          </a:effectLst>
        </p:spPr>
        <p:txBody>
          <a:bodyPr wrap="none" anchor="ctr"/>
          <a:lstStyle/>
          <a:p>
            <a:pPr algn="ctr"/>
            <a:r>
              <a:rPr lang="en-US" b="1"/>
              <a:t>5</a:t>
            </a:r>
            <a:endParaRPr lang="vi-VN" b="1"/>
          </a:p>
        </p:txBody>
      </p:sp>
      <p:sp>
        <p:nvSpPr>
          <p:cNvPr id="44046" name="Oval 14"/>
          <p:cNvSpPr>
            <a:spLocks noChangeArrowheads="1"/>
          </p:cNvSpPr>
          <p:nvPr/>
        </p:nvSpPr>
        <p:spPr bwMode="auto">
          <a:xfrm>
            <a:off x="8399463" y="3321051"/>
            <a:ext cx="468472" cy="333375"/>
          </a:xfrm>
          <a:prstGeom prst="ellipse">
            <a:avLst/>
          </a:prstGeom>
          <a:solidFill>
            <a:srgbClr val="FF1D1D"/>
          </a:solidFill>
          <a:ln w="9525">
            <a:noFill/>
            <a:round/>
            <a:headEnd/>
            <a:tailEnd/>
          </a:ln>
          <a:effectLst>
            <a:prstShdw prst="shdw17" dist="17961" dir="2700000">
              <a:srgbClr val="991111"/>
            </a:prstShdw>
          </a:effectLst>
        </p:spPr>
        <p:txBody>
          <a:bodyPr wrap="none" anchor="ctr"/>
          <a:lstStyle/>
          <a:p>
            <a:pPr algn="ctr"/>
            <a:r>
              <a:rPr lang="en-US" b="1"/>
              <a:t>6</a:t>
            </a:r>
            <a:endParaRPr lang="vi-VN" b="1"/>
          </a:p>
        </p:txBody>
      </p:sp>
      <p:sp>
        <p:nvSpPr>
          <p:cNvPr id="19471" name="AutoShape 15">
            <a:hlinkClick r:id="" action="ppaction://hlinkshowjump?jump=previousslide" highlightClick="1"/>
          </p:cNvPr>
          <p:cNvSpPr>
            <a:spLocks noChangeArrowheads="1"/>
          </p:cNvSpPr>
          <p:nvPr/>
        </p:nvSpPr>
        <p:spPr bwMode="auto">
          <a:xfrm>
            <a:off x="0" y="6453188"/>
            <a:ext cx="982345" cy="404812"/>
          </a:xfrm>
          <a:prstGeom prst="actionButtonBackPrevious">
            <a:avLst/>
          </a:prstGeom>
          <a:solidFill>
            <a:srgbClr val="FFFF75"/>
          </a:solidFill>
          <a:ln w="9525">
            <a:solidFill>
              <a:srgbClr val="643200"/>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44041"/>
                                        </p:tgtEl>
                                        <p:attrNameLst>
                                          <p:attrName>style.visibility</p:attrName>
                                        </p:attrNameLst>
                                      </p:cBhvr>
                                      <p:to>
                                        <p:strVal val="visible"/>
                                      </p:to>
                                    </p:set>
                                    <p:animEffect transition="in" filter="plus(in)">
                                      <p:cBhvr>
                                        <p:cTn id="7" dur="1000"/>
                                        <p:tgtEl>
                                          <p:spTgt spid="44041"/>
                                        </p:tgtEl>
                                      </p:cBhvr>
                                    </p:animEffect>
                                  </p:childTnLst>
                                </p:cTn>
                              </p:par>
                              <p:par>
                                <p:cTn id="8" presetID="13" presetClass="entr" presetSubtype="16" fill="hold" nodeType="withEffect">
                                  <p:stCondLst>
                                    <p:cond delay="0"/>
                                  </p:stCondLst>
                                  <p:childTnLst>
                                    <p:set>
                                      <p:cBhvr>
                                        <p:cTn id="9" dur="1" fill="hold">
                                          <p:stCondLst>
                                            <p:cond delay="0"/>
                                          </p:stCondLst>
                                        </p:cTn>
                                        <p:tgtEl>
                                          <p:spTgt spid="44034"/>
                                        </p:tgtEl>
                                        <p:attrNameLst>
                                          <p:attrName>style.visibility</p:attrName>
                                        </p:attrNameLst>
                                      </p:cBhvr>
                                      <p:to>
                                        <p:strVal val="visible"/>
                                      </p:to>
                                    </p:set>
                                    <p:animEffect transition="in" filter="plus(in)">
                                      <p:cBhvr>
                                        <p:cTn id="10" dur="2000"/>
                                        <p:tgtEl>
                                          <p:spTgt spid="44034"/>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44042"/>
                                        </p:tgtEl>
                                        <p:attrNameLst>
                                          <p:attrName>style.visibility</p:attrName>
                                        </p:attrNameLst>
                                      </p:cBhvr>
                                      <p:to>
                                        <p:strVal val="visible"/>
                                      </p:to>
                                    </p:set>
                                    <p:animEffect transition="in" filter="plus(in)">
                                      <p:cBhvr>
                                        <p:cTn id="13" dur="2000"/>
                                        <p:tgtEl>
                                          <p:spTgt spid="44042"/>
                                        </p:tgtEl>
                                      </p:cBhvr>
                                    </p:animEffect>
                                  </p:childTnLst>
                                </p:cTn>
                              </p:par>
                              <p:par>
                                <p:cTn id="14" presetID="13" presetClass="entr" presetSubtype="16" fill="hold" nodeType="withEffect">
                                  <p:stCondLst>
                                    <p:cond delay="0"/>
                                  </p:stCondLst>
                                  <p:childTnLst>
                                    <p:set>
                                      <p:cBhvr>
                                        <p:cTn id="15" dur="1" fill="hold">
                                          <p:stCondLst>
                                            <p:cond delay="0"/>
                                          </p:stCondLst>
                                        </p:cTn>
                                        <p:tgtEl>
                                          <p:spTgt spid="44035"/>
                                        </p:tgtEl>
                                        <p:attrNameLst>
                                          <p:attrName>style.visibility</p:attrName>
                                        </p:attrNameLst>
                                      </p:cBhvr>
                                      <p:to>
                                        <p:strVal val="visible"/>
                                      </p:to>
                                    </p:set>
                                    <p:animEffect transition="in" filter="plus(in)">
                                      <p:cBhvr>
                                        <p:cTn id="16" dur="2000"/>
                                        <p:tgtEl>
                                          <p:spTgt spid="44035"/>
                                        </p:tgtEl>
                                      </p:cBhvr>
                                    </p:animEffect>
                                  </p:childTnLst>
                                </p:cTn>
                              </p:par>
                              <p:par>
                                <p:cTn id="17" presetID="13" presetClass="entr" presetSubtype="16" fill="hold" grpId="0" nodeType="withEffect">
                                  <p:stCondLst>
                                    <p:cond delay="0"/>
                                  </p:stCondLst>
                                  <p:childTnLst>
                                    <p:set>
                                      <p:cBhvr>
                                        <p:cTn id="18" dur="1" fill="hold">
                                          <p:stCondLst>
                                            <p:cond delay="0"/>
                                          </p:stCondLst>
                                        </p:cTn>
                                        <p:tgtEl>
                                          <p:spTgt spid="44043"/>
                                        </p:tgtEl>
                                        <p:attrNameLst>
                                          <p:attrName>style.visibility</p:attrName>
                                        </p:attrNameLst>
                                      </p:cBhvr>
                                      <p:to>
                                        <p:strVal val="visible"/>
                                      </p:to>
                                    </p:set>
                                    <p:animEffect transition="in" filter="plus(in)">
                                      <p:cBhvr>
                                        <p:cTn id="19" dur="2000"/>
                                        <p:tgtEl>
                                          <p:spTgt spid="44043"/>
                                        </p:tgtEl>
                                      </p:cBhvr>
                                    </p:animEffect>
                                  </p:childTnLst>
                                </p:cTn>
                              </p:par>
                              <p:par>
                                <p:cTn id="20" presetID="13" presetClass="entr" presetSubtype="16" fill="hold" nodeType="withEffect">
                                  <p:stCondLst>
                                    <p:cond delay="0"/>
                                  </p:stCondLst>
                                  <p:childTnLst>
                                    <p:set>
                                      <p:cBhvr>
                                        <p:cTn id="21" dur="1" fill="hold">
                                          <p:stCondLst>
                                            <p:cond delay="0"/>
                                          </p:stCondLst>
                                        </p:cTn>
                                        <p:tgtEl>
                                          <p:spTgt spid="44036"/>
                                        </p:tgtEl>
                                        <p:attrNameLst>
                                          <p:attrName>style.visibility</p:attrName>
                                        </p:attrNameLst>
                                      </p:cBhvr>
                                      <p:to>
                                        <p:strVal val="visible"/>
                                      </p:to>
                                    </p:set>
                                    <p:animEffect transition="in" filter="plus(in)">
                                      <p:cBhvr>
                                        <p:cTn id="22" dur="2000"/>
                                        <p:tgtEl>
                                          <p:spTgt spid="44036"/>
                                        </p:tgtEl>
                                      </p:cBhvr>
                                    </p:animEffect>
                                  </p:childTnLst>
                                </p:cTn>
                              </p:par>
                              <p:par>
                                <p:cTn id="23" presetID="13" presetClass="entr" presetSubtype="16" fill="hold" grpId="0" nodeType="withEffect">
                                  <p:stCondLst>
                                    <p:cond delay="0"/>
                                  </p:stCondLst>
                                  <p:childTnLst>
                                    <p:set>
                                      <p:cBhvr>
                                        <p:cTn id="24" dur="1" fill="hold">
                                          <p:stCondLst>
                                            <p:cond delay="0"/>
                                          </p:stCondLst>
                                        </p:cTn>
                                        <p:tgtEl>
                                          <p:spTgt spid="44044"/>
                                        </p:tgtEl>
                                        <p:attrNameLst>
                                          <p:attrName>style.visibility</p:attrName>
                                        </p:attrNameLst>
                                      </p:cBhvr>
                                      <p:to>
                                        <p:strVal val="visible"/>
                                      </p:to>
                                    </p:set>
                                    <p:animEffect transition="in" filter="plus(in)">
                                      <p:cBhvr>
                                        <p:cTn id="25" dur="2000"/>
                                        <p:tgtEl>
                                          <p:spTgt spid="44044"/>
                                        </p:tgtEl>
                                      </p:cBhvr>
                                    </p:animEffect>
                                  </p:childTnLst>
                                </p:cTn>
                              </p:par>
                              <p:par>
                                <p:cTn id="26" presetID="13" presetClass="entr" presetSubtype="16" fill="hold" nodeType="withEffect">
                                  <p:stCondLst>
                                    <p:cond delay="0"/>
                                  </p:stCondLst>
                                  <p:childTnLst>
                                    <p:set>
                                      <p:cBhvr>
                                        <p:cTn id="27" dur="1" fill="hold">
                                          <p:stCondLst>
                                            <p:cond delay="0"/>
                                          </p:stCondLst>
                                        </p:cTn>
                                        <p:tgtEl>
                                          <p:spTgt spid="44037"/>
                                        </p:tgtEl>
                                        <p:attrNameLst>
                                          <p:attrName>style.visibility</p:attrName>
                                        </p:attrNameLst>
                                      </p:cBhvr>
                                      <p:to>
                                        <p:strVal val="visible"/>
                                      </p:to>
                                    </p:set>
                                    <p:animEffect transition="in" filter="plus(in)">
                                      <p:cBhvr>
                                        <p:cTn id="28" dur="2000"/>
                                        <p:tgtEl>
                                          <p:spTgt spid="44037"/>
                                        </p:tgtEl>
                                      </p:cBhvr>
                                    </p:animEffect>
                                  </p:childTnLst>
                                </p:cTn>
                              </p:par>
                              <p:par>
                                <p:cTn id="29" presetID="13" presetClass="entr" presetSubtype="16" fill="hold" grpId="0" nodeType="withEffect">
                                  <p:stCondLst>
                                    <p:cond delay="0"/>
                                  </p:stCondLst>
                                  <p:childTnLst>
                                    <p:set>
                                      <p:cBhvr>
                                        <p:cTn id="30" dur="1" fill="hold">
                                          <p:stCondLst>
                                            <p:cond delay="0"/>
                                          </p:stCondLst>
                                        </p:cTn>
                                        <p:tgtEl>
                                          <p:spTgt spid="44045"/>
                                        </p:tgtEl>
                                        <p:attrNameLst>
                                          <p:attrName>style.visibility</p:attrName>
                                        </p:attrNameLst>
                                      </p:cBhvr>
                                      <p:to>
                                        <p:strVal val="visible"/>
                                      </p:to>
                                    </p:set>
                                    <p:animEffect transition="in" filter="plus(in)">
                                      <p:cBhvr>
                                        <p:cTn id="31" dur="2000"/>
                                        <p:tgtEl>
                                          <p:spTgt spid="44045"/>
                                        </p:tgtEl>
                                      </p:cBhvr>
                                    </p:animEffect>
                                  </p:childTnLst>
                                </p:cTn>
                              </p:par>
                              <p:par>
                                <p:cTn id="32" presetID="13" presetClass="entr" presetSubtype="16" fill="hold" nodeType="withEffect">
                                  <p:stCondLst>
                                    <p:cond delay="0"/>
                                  </p:stCondLst>
                                  <p:childTnLst>
                                    <p:set>
                                      <p:cBhvr>
                                        <p:cTn id="33" dur="1" fill="hold">
                                          <p:stCondLst>
                                            <p:cond delay="0"/>
                                          </p:stCondLst>
                                        </p:cTn>
                                        <p:tgtEl>
                                          <p:spTgt spid="44038"/>
                                        </p:tgtEl>
                                        <p:attrNameLst>
                                          <p:attrName>style.visibility</p:attrName>
                                        </p:attrNameLst>
                                      </p:cBhvr>
                                      <p:to>
                                        <p:strVal val="visible"/>
                                      </p:to>
                                    </p:set>
                                    <p:animEffect transition="in" filter="plus(in)">
                                      <p:cBhvr>
                                        <p:cTn id="34" dur="2000"/>
                                        <p:tgtEl>
                                          <p:spTgt spid="44038"/>
                                        </p:tgtEl>
                                      </p:cBhvr>
                                    </p:animEffect>
                                  </p:childTnLst>
                                </p:cTn>
                              </p:par>
                              <p:par>
                                <p:cTn id="35" presetID="13" presetClass="entr" presetSubtype="16" fill="hold" grpId="0" nodeType="withEffect">
                                  <p:stCondLst>
                                    <p:cond delay="0"/>
                                  </p:stCondLst>
                                  <p:childTnLst>
                                    <p:set>
                                      <p:cBhvr>
                                        <p:cTn id="36" dur="1" fill="hold">
                                          <p:stCondLst>
                                            <p:cond delay="0"/>
                                          </p:stCondLst>
                                        </p:cTn>
                                        <p:tgtEl>
                                          <p:spTgt spid="44046"/>
                                        </p:tgtEl>
                                        <p:attrNameLst>
                                          <p:attrName>style.visibility</p:attrName>
                                        </p:attrNameLst>
                                      </p:cBhvr>
                                      <p:to>
                                        <p:strVal val="visible"/>
                                      </p:to>
                                    </p:set>
                                    <p:animEffect transition="in" filter="plus(in)">
                                      <p:cBhvr>
                                        <p:cTn id="37" dur="2000"/>
                                        <p:tgtEl>
                                          <p:spTgt spid="44046"/>
                                        </p:tgtEl>
                                      </p:cBhvr>
                                    </p:animEffect>
                                  </p:childTnLst>
                                </p:cTn>
                              </p:par>
                              <p:par>
                                <p:cTn id="38" presetID="13" presetClass="entr" presetSubtype="16" fill="hold" nodeType="withEffect">
                                  <p:stCondLst>
                                    <p:cond delay="0"/>
                                  </p:stCondLst>
                                  <p:childTnLst>
                                    <p:set>
                                      <p:cBhvr>
                                        <p:cTn id="39" dur="1" fill="hold">
                                          <p:stCondLst>
                                            <p:cond delay="0"/>
                                          </p:stCondLst>
                                        </p:cTn>
                                        <p:tgtEl>
                                          <p:spTgt spid="44039"/>
                                        </p:tgtEl>
                                        <p:attrNameLst>
                                          <p:attrName>style.visibility</p:attrName>
                                        </p:attrNameLst>
                                      </p:cBhvr>
                                      <p:to>
                                        <p:strVal val="visible"/>
                                      </p:to>
                                    </p:set>
                                    <p:animEffect transition="in" filter="plus(in)">
                                      <p:cBhvr>
                                        <p:cTn id="40" dur="20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1" grpId="0" animBg="1"/>
      <p:bldP spid="44042" grpId="0" animBg="1"/>
      <p:bldP spid="44043" grpId="0" animBg="1"/>
      <p:bldP spid="44044" grpId="0" animBg="1"/>
      <p:bldP spid="44045" grpId="0" animBg="1"/>
      <p:bldP spid="440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Grp="1" noChangeAspect="1" noChangeArrowheads="1"/>
          </p:cNvPicPr>
          <p:nvPr>
            <p:ph type="body" idx="1"/>
          </p:nvPr>
        </p:nvPicPr>
        <p:blipFill>
          <a:blip r:embed="rId2"/>
          <a:srcRect/>
          <a:stretch>
            <a:fillRect/>
          </a:stretch>
        </p:blipFill>
        <p:spPr>
          <a:xfrm>
            <a:off x="396240" y="381000"/>
            <a:ext cx="5151120" cy="2622550"/>
          </a:xfrm>
          <a:noFill/>
          <a:ln w="6350">
            <a:solidFill>
              <a:srgbClr val="000000"/>
            </a:solidFill>
          </a:ln>
        </p:spPr>
      </p:pic>
      <p:pic>
        <p:nvPicPr>
          <p:cNvPr id="20483" name="Picture 5"/>
          <p:cNvPicPr>
            <a:picLocks noChangeAspect="1" noChangeArrowheads="1"/>
          </p:cNvPicPr>
          <p:nvPr/>
        </p:nvPicPr>
        <p:blipFill>
          <a:blip r:embed="rId3"/>
          <a:srcRect/>
          <a:stretch>
            <a:fillRect/>
          </a:stretch>
        </p:blipFill>
        <p:spPr bwMode="auto">
          <a:xfrm>
            <a:off x="396240" y="3429000"/>
            <a:ext cx="5052060" cy="2971800"/>
          </a:xfrm>
          <a:prstGeom prst="rect">
            <a:avLst/>
          </a:prstGeom>
          <a:noFill/>
          <a:ln w="9525">
            <a:solidFill>
              <a:srgbClr val="000000"/>
            </a:solidFill>
            <a:miter lim="800000"/>
            <a:headEnd/>
            <a:tailEnd/>
          </a:ln>
        </p:spPr>
      </p:pic>
      <p:sp>
        <p:nvSpPr>
          <p:cNvPr id="20484" name="Text Box 6"/>
          <p:cNvSpPr txBox="1">
            <a:spLocks noChangeArrowheads="1"/>
          </p:cNvSpPr>
          <p:nvPr/>
        </p:nvSpPr>
        <p:spPr bwMode="auto">
          <a:xfrm>
            <a:off x="1882140" y="4052889"/>
            <a:ext cx="1783080" cy="1616075"/>
          </a:xfrm>
          <a:prstGeom prst="rect">
            <a:avLst/>
          </a:prstGeom>
          <a:noFill/>
          <a:ln w="9525">
            <a:noFill/>
            <a:miter lim="800000"/>
            <a:headEnd/>
            <a:tailEnd/>
          </a:ln>
        </p:spPr>
        <p:txBody>
          <a:bodyPr>
            <a:spAutoFit/>
          </a:bodyPr>
          <a:lstStyle/>
          <a:p>
            <a:pPr algn="ctr">
              <a:spcBef>
                <a:spcPct val="50000"/>
              </a:spcBef>
            </a:pPr>
            <a:r>
              <a:rPr lang="en-US" sz="10000" b="1">
                <a:solidFill>
                  <a:srgbClr val="CC0000"/>
                </a:solidFill>
              </a:rPr>
              <a:t>X</a:t>
            </a:r>
          </a:p>
        </p:txBody>
      </p:sp>
      <p:sp>
        <p:nvSpPr>
          <p:cNvPr id="20485" name="Text Box 7"/>
          <p:cNvSpPr txBox="1">
            <a:spLocks noChangeArrowheads="1"/>
          </p:cNvSpPr>
          <p:nvPr/>
        </p:nvSpPr>
        <p:spPr bwMode="auto">
          <a:xfrm>
            <a:off x="1882140" y="1066801"/>
            <a:ext cx="1783080" cy="1616075"/>
          </a:xfrm>
          <a:prstGeom prst="rect">
            <a:avLst/>
          </a:prstGeom>
          <a:noFill/>
          <a:ln w="9525">
            <a:noFill/>
            <a:miter lim="800000"/>
            <a:headEnd/>
            <a:tailEnd/>
          </a:ln>
        </p:spPr>
        <p:txBody>
          <a:bodyPr>
            <a:spAutoFit/>
          </a:bodyPr>
          <a:lstStyle/>
          <a:p>
            <a:pPr algn="ctr">
              <a:spcBef>
                <a:spcPct val="50000"/>
              </a:spcBef>
            </a:pPr>
            <a:r>
              <a:rPr lang="en-US" sz="10000" b="1">
                <a:solidFill>
                  <a:srgbClr val="CC0000"/>
                </a:solidFill>
              </a:rPr>
              <a:t>X</a:t>
            </a:r>
          </a:p>
        </p:txBody>
      </p:sp>
      <p:sp>
        <p:nvSpPr>
          <p:cNvPr id="26634" name="Text Box 10"/>
          <p:cNvSpPr txBox="1">
            <a:spLocks noChangeArrowheads="1"/>
          </p:cNvSpPr>
          <p:nvPr/>
        </p:nvSpPr>
        <p:spPr bwMode="auto">
          <a:xfrm>
            <a:off x="5646420" y="457201"/>
            <a:ext cx="6042660" cy="6370975"/>
          </a:xfrm>
          <a:prstGeom prst="rect">
            <a:avLst/>
          </a:prstGeom>
          <a:noFill/>
          <a:ln w="9525">
            <a:noFill/>
            <a:miter lim="800000"/>
            <a:headEnd/>
            <a:tailEnd/>
          </a:ln>
        </p:spPr>
        <p:txBody>
          <a:bodyPr>
            <a:spAutoFit/>
          </a:bodyPr>
          <a:lstStyle/>
          <a:p>
            <a:pPr>
              <a:spcBef>
                <a:spcPct val="50000"/>
              </a:spcBef>
              <a:buFontTx/>
              <a:buChar char="-"/>
            </a:pPr>
            <a:r>
              <a:rPr lang="en-US" sz="4800" b="1" smtClean="0"/>
              <a:t> Những </a:t>
            </a:r>
            <a:r>
              <a:rPr lang="en-US" sz="4800" b="1"/>
              <a:t>việc làm này có thể dẫn đến lây bệnh qua đường tiêu hóa.</a:t>
            </a:r>
          </a:p>
          <a:p>
            <a:pPr>
              <a:spcBef>
                <a:spcPct val="50000"/>
              </a:spcBef>
              <a:buFontTx/>
              <a:buChar char="-"/>
            </a:pPr>
            <a:r>
              <a:rPr lang="en-US" sz="4800" b="1"/>
              <a:t> Tại vì nước lã và quà vặt không đảm bảo vệ sinh có thể chứa mầm bệnh.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634"/>
                                        </p:tgtEl>
                                        <p:attrNameLst>
                                          <p:attrName>style.visibility</p:attrName>
                                        </p:attrNameLst>
                                      </p:cBhvr>
                                      <p:to>
                                        <p:strVal val="visible"/>
                                      </p:to>
                                    </p:set>
                                    <p:animEffect transition="in" filter="wipe(down)">
                                      <p:cBhvr>
                                        <p:cTn id="7" dur="5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0781AA0-E4D0-4A3F-AB11-1486C7185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887200" cy="6858000"/>
          </a:xfrm>
          <a:prstGeom prst="rect">
            <a:avLst/>
          </a:prstGeom>
        </p:spPr>
      </p:pic>
      <p:sp>
        <p:nvSpPr>
          <p:cNvPr id="21508" name="Text Box 23"/>
          <p:cNvSpPr txBox="1">
            <a:spLocks noChangeArrowheads="1"/>
          </p:cNvSpPr>
          <p:nvPr/>
        </p:nvSpPr>
        <p:spPr bwMode="auto">
          <a:xfrm>
            <a:off x="1905000" y="1371600"/>
            <a:ext cx="9982200" cy="3046988"/>
          </a:xfrm>
          <a:prstGeom prst="rect">
            <a:avLst/>
          </a:prstGeom>
          <a:noFill/>
          <a:ln w="9525">
            <a:noFill/>
            <a:miter lim="800000"/>
            <a:headEnd/>
            <a:tailEnd/>
          </a:ln>
        </p:spPr>
        <p:txBody>
          <a:bodyPr wrap="square">
            <a:spAutoFit/>
          </a:bodyPr>
          <a:lstStyle/>
          <a:p>
            <a:pPr algn="just">
              <a:spcBef>
                <a:spcPct val="50000"/>
              </a:spcBef>
            </a:pPr>
            <a:r>
              <a:rPr lang="en-US" sz="4800" b="1" dirty="0" err="1">
                <a:latin typeface="Times New Roman" panose="02020603050405020304" pitchFamily="18" charset="0"/>
                <a:cs typeface="Times New Roman" panose="02020603050405020304" pitchFamily="18" charset="0"/>
              </a:rPr>
              <a:t>Những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việc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này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có</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giúp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chặn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vi </a:t>
            </a:r>
            <a:r>
              <a:rPr lang="en-US" sz="4800" b="1" dirty="0" err="1">
                <a:latin typeface="Times New Roman" panose="02020603050405020304" pitchFamily="18" charset="0"/>
                <a:cs typeface="Times New Roman" panose="02020603050405020304" pitchFamily="18" charset="0"/>
              </a:rPr>
              <a:t>khuẩn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gây</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bệnh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ngừa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mầm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bệnh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lây</a:t>
            </a:r>
            <a:r>
              <a:rPr lang="en-US" sz="4800" b="1" dirty="0">
                <a:latin typeface="Times New Roman" panose="02020603050405020304" pitchFamily="18" charset="0"/>
                <a:cs typeface="Times New Roman" panose="02020603050405020304" pitchFamily="18" charset="0"/>
              </a:rPr>
              <a:t> qua </a:t>
            </a:r>
            <a:r>
              <a:rPr lang="en-US" sz="4800" b="1" dirty="0" err="1">
                <a:latin typeface="Times New Roman" panose="02020603050405020304" pitchFamily="18" charset="0"/>
                <a:cs typeface="Times New Roman" panose="02020603050405020304" pitchFamily="18" charset="0"/>
              </a:rPr>
              <a:t>đường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tiêu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hóa</a:t>
            </a:r>
            <a:r>
              <a:rPr lang="en-US" sz="48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p:cNvPicPr>
            <a:picLocks noGrp="1" noChangeAspect="1" noChangeArrowheads="1"/>
          </p:cNvPicPr>
          <p:nvPr>
            <p:ph type="body" idx="1"/>
          </p:nvPr>
        </p:nvPicPr>
        <p:blipFill>
          <a:blip r:embed="rId2"/>
          <a:srcRect/>
          <a:stretch>
            <a:fillRect/>
          </a:stretch>
        </p:blipFill>
        <p:spPr>
          <a:xfrm>
            <a:off x="533400" y="228600"/>
            <a:ext cx="4754880" cy="3733800"/>
          </a:xfrm>
          <a:solidFill>
            <a:schemeClr val="tx1"/>
          </a:solidFill>
          <a:ln w="12700">
            <a:solidFill>
              <a:srgbClr val="000000"/>
            </a:solidFill>
          </a:ln>
        </p:spPr>
      </p:pic>
      <p:pic>
        <p:nvPicPr>
          <p:cNvPr id="21507" name="Picture 8"/>
          <p:cNvPicPr>
            <a:picLocks noChangeAspect="1" noChangeArrowheads="1"/>
          </p:cNvPicPr>
          <p:nvPr/>
        </p:nvPicPr>
        <p:blipFill>
          <a:blip r:embed="rId3"/>
          <a:srcRect/>
          <a:stretch>
            <a:fillRect/>
          </a:stretch>
        </p:blipFill>
        <p:spPr bwMode="auto">
          <a:xfrm>
            <a:off x="5638800" y="457200"/>
            <a:ext cx="5646420" cy="3298825"/>
          </a:xfrm>
          <a:prstGeom prst="rect">
            <a:avLst/>
          </a:prstGeom>
          <a:noFill/>
          <a:ln w="12700">
            <a:solidFill>
              <a:srgbClr val="000000"/>
            </a:solidFill>
            <a:miter lim="800000"/>
            <a:headEnd/>
            <a:tailEnd/>
          </a:ln>
        </p:spPr>
      </p:pic>
      <p:sp>
        <p:nvSpPr>
          <p:cNvPr id="21509" name="Text Box 24"/>
          <p:cNvSpPr txBox="1">
            <a:spLocks noChangeArrowheads="1"/>
          </p:cNvSpPr>
          <p:nvPr/>
        </p:nvSpPr>
        <p:spPr bwMode="auto">
          <a:xfrm>
            <a:off x="533400" y="4267200"/>
            <a:ext cx="4419600" cy="1569660"/>
          </a:xfrm>
          <a:prstGeom prst="rect">
            <a:avLst/>
          </a:prstGeom>
          <a:noFill/>
          <a:ln w="9525">
            <a:noFill/>
            <a:miter lim="800000"/>
            <a:headEnd/>
            <a:tailEnd/>
          </a:ln>
        </p:spPr>
        <p:txBody>
          <a:bodyPr wrap="square">
            <a:spAutoFit/>
          </a:bodyPr>
          <a:lstStyle/>
          <a:p>
            <a:pPr>
              <a:spcBef>
                <a:spcPts val="0"/>
              </a:spcBef>
            </a:pPr>
            <a:r>
              <a:rPr lang="en-US" sz="4800" b="1"/>
              <a:t>Uống nước</a:t>
            </a:r>
          </a:p>
          <a:p>
            <a:pPr>
              <a:spcBef>
                <a:spcPts val="0"/>
              </a:spcBef>
            </a:pPr>
            <a:r>
              <a:rPr lang="en-US" sz="4800" b="1"/>
              <a:t> đun sôi</a:t>
            </a:r>
          </a:p>
        </p:txBody>
      </p:sp>
      <p:sp>
        <p:nvSpPr>
          <p:cNvPr id="21510" name="Text Box 25"/>
          <p:cNvSpPr txBox="1">
            <a:spLocks noChangeArrowheads="1"/>
          </p:cNvSpPr>
          <p:nvPr/>
        </p:nvSpPr>
        <p:spPr bwMode="auto">
          <a:xfrm>
            <a:off x="5257800" y="4114800"/>
            <a:ext cx="6141720" cy="2308324"/>
          </a:xfrm>
          <a:prstGeom prst="rect">
            <a:avLst/>
          </a:prstGeom>
          <a:noFill/>
          <a:ln w="9525">
            <a:noFill/>
            <a:miter lim="800000"/>
            <a:headEnd/>
            <a:tailEnd/>
          </a:ln>
        </p:spPr>
        <p:txBody>
          <a:bodyPr>
            <a:spAutoFit/>
          </a:bodyPr>
          <a:lstStyle/>
          <a:p>
            <a:pPr>
              <a:spcBef>
                <a:spcPct val="50000"/>
              </a:spcBef>
            </a:pPr>
            <a:r>
              <a:rPr lang="en-US" sz="4800" b="1"/>
              <a:t>Rửa tay bằng xà phòng tr</a:t>
            </a:r>
            <a:r>
              <a:rPr lang="vi-VN" sz="4800" b="1"/>
              <a:t>ước</a:t>
            </a:r>
            <a:r>
              <a:rPr lang="en-US" sz="4800" b="1"/>
              <a:t> khi </a:t>
            </a:r>
            <a:r>
              <a:rPr lang="vi-VN" sz="4800" b="1"/>
              <a:t>ă</a:t>
            </a:r>
            <a:r>
              <a:rPr lang="en-US" sz="4800" b="1"/>
              <a:t>n và sau khi </a:t>
            </a:r>
            <a:r>
              <a:rPr lang="vi-VN" sz="4800" b="1"/>
              <a:t>đ</a:t>
            </a:r>
            <a:r>
              <a:rPr lang="en-US" sz="4800" b="1"/>
              <a:t>i vệ sinh</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6" descr="Phong benh lay qua duong tieu hoa"/>
          <p:cNvPicPr>
            <a:picLocks noChangeAspect="1" noChangeArrowheads="1"/>
          </p:cNvPicPr>
          <p:nvPr/>
        </p:nvPicPr>
        <p:blipFill>
          <a:blip r:embed="rId2"/>
          <a:srcRect/>
          <a:stretch>
            <a:fillRect/>
          </a:stretch>
        </p:blipFill>
        <p:spPr bwMode="auto">
          <a:xfrm>
            <a:off x="5638800" y="457200"/>
            <a:ext cx="5151120" cy="4098925"/>
          </a:xfrm>
          <a:prstGeom prst="rect">
            <a:avLst/>
          </a:prstGeom>
          <a:noFill/>
          <a:ln w="9525">
            <a:solidFill>
              <a:srgbClr val="000000"/>
            </a:solidFill>
            <a:miter lim="800000"/>
            <a:headEnd/>
            <a:tailEnd/>
          </a:ln>
        </p:spPr>
      </p:pic>
      <p:pic>
        <p:nvPicPr>
          <p:cNvPr id="22531" name="Picture 17" descr="Phong benh lay qua duong tieu hoa"/>
          <p:cNvPicPr>
            <a:picLocks noChangeAspect="1" noChangeArrowheads="1"/>
          </p:cNvPicPr>
          <p:nvPr/>
        </p:nvPicPr>
        <p:blipFill>
          <a:blip r:embed="rId3"/>
          <a:srcRect/>
          <a:stretch>
            <a:fillRect/>
          </a:stretch>
        </p:blipFill>
        <p:spPr bwMode="auto">
          <a:xfrm>
            <a:off x="381000" y="304800"/>
            <a:ext cx="4827112" cy="4427538"/>
          </a:xfrm>
          <a:prstGeom prst="rect">
            <a:avLst/>
          </a:prstGeom>
          <a:noFill/>
          <a:ln w="9525">
            <a:solidFill>
              <a:srgbClr val="000000"/>
            </a:solidFill>
            <a:miter lim="800000"/>
            <a:headEnd/>
            <a:tailEnd/>
          </a:ln>
        </p:spPr>
      </p:pic>
      <p:sp>
        <p:nvSpPr>
          <p:cNvPr id="22533" name="Text Box 26"/>
          <p:cNvSpPr txBox="1">
            <a:spLocks noChangeArrowheads="1"/>
          </p:cNvSpPr>
          <p:nvPr/>
        </p:nvSpPr>
        <p:spPr bwMode="auto">
          <a:xfrm>
            <a:off x="381000" y="5105400"/>
            <a:ext cx="4655820" cy="1569660"/>
          </a:xfrm>
          <a:prstGeom prst="rect">
            <a:avLst/>
          </a:prstGeom>
          <a:noFill/>
          <a:ln w="9525">
            <a:noFill/>
            <a:miter lim="800000"/>
            <a:headEnd/>
            <a:tailEnd/>
          </a:ln>
        </p:spPr>
        <p:txBody>
          <a:bodyPr>
            <a:spAutoFit/>
          </a:bodyPr>
          <a:lstStyle/>
          <a:p>
            <a:pPr>
              <a:spcBef>
                <a:spcPct val="50000"/>
              </a:spcBef>
            </a:pPr>
            <a:r>
              <a:rPr lang="en-US" sz="4800" b="1"/>
              <a:t>Không ăn thức ăn ôi thiu</a:t>
            </a:r>
          </a:p>
        </p:txBody>
      </p:sp>
      <p:sp>
        <p:nvSpPr>
          <p:cNvPr id="22534" name="Text Box 27"/>
          <p:cNvSpPr txBox="1">
            <a:spLocks noChangeArrowheads="1"/>
          </p:cNvSpPr>
          <p:nvPr/>
        </p:nvSpPr>
        <p:spPr bwMode="auto">
          <a:xfrm>
            <a:off x="5638800" y="4953000"/>
            <a:ext cx="4822984" cy="1569660"/>
          </a:xfrm>
          <a:prstGeom prst="rect">
            <a:avLst/>
          </a:prstGeom>
          <a:noFill/>
          <a:ln w="9525">
            <a:noFill/>
            <a:miter lim="800000"/>
            <a:headEnd/>
            <a:tailEnd/>
          </a:ln>
        </p:spPr>
        <p:txBody>
          <a:bodyPr>
            <a:spAutoFit/>
          </a:bodyPr>
          <a:lstStyle/>
          <a:p>
            <a:pPr>
              <a:spcBef>
                <a:spcPct val="50000"/>
              </a:spcBef>
            </a:pPr>
            <a:r>
              <a:rPr lang="en-US" sz="4800" b="1"/>
              <a:t>Đổ rác đúng nơi quy định</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0781AA0-E4D0-4A3F-AB11-1486C7185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887200" cy="6858000"/>
          </a:xfrm>
          <a:prstGeom prst="rect">
            <a:avLst/>
          </a:prstGeom>
        </p:spPr>
      </p:pic>
      <p:sp>
        <p:nvSpPr>
          <p:cNvPr id="21508" name="Text Box 23"/>
          <p:cNvSpPr txBox="1">
            <a:spLocks noChangeArrowheads="1"/>
          </p:cNvSpPr>
          <p:nvPr/>
        </p:nvSpPr>
        <p:spPr bwMode="auto">
          <a:xfrm>
            <a:off x="1828800" y="1600200"/>
            <a:ext cx="10134600" cy="1569660"/>
          </a:xfrm>
          <a:prstGeom prst="rect">
            <a:avLst/>
          </a:prstGeom>
          <a:noFill/>
          <a:ln w="9525">
            <a:noFill/>
            <a:miter lim="800000"/>
            <a:headEnd/>
            <a:tailEnd/>
          </a:ln>
        </p:spPr>
        <p:txBody>
          <a:bodyPr wrap="square">
            <a:spAutoFit/>
          </a:bodyPr>
          <a:lstStyle/>
          <a:p>
            <a:pPr>
              <a:spcBef>
                <a:spcPct val="50000"/>
              </a:spcBef>
            </a:pPr>
            <a:r>
              <a:rPr lang="en-US" sz="4800" b="1">
                <a:solidFill>
                  <a:srgbClr val="FF0000"/>
                </a:solidFill>
                <a:latin typeface="Times New Roman" pitchFamily="18" charset="0"/>
                <a:cs typeface="Times New Roman" pitchFamily="18" charset="0"/>
              </a:rPr>
              <a:t>Nêu nguyên nhân và cách </a:t>
            </a:r>
            <a:r>
              <a:rPr lang="en-US" sz="4800" b="1" smtClean="0">
                <a:solidFill>
                  <a:srgbClr val="FF0000"/>
                </a:solidFill>
                <a:latin typeface="Times New Roman" pitchFamily="18" charset="0"/>
                <a:cs typeface="Times New Roman" pitchFamily="18" charset="0"/>
              </a:rPr>
              <a:t>phòng bệnh </a:t>
            </a:r>
            <a:r>
              <a:rPr lang="en-US" sz="4800" b="1">
                <a:solidFill>
                  <a:srgbClr val="FF0000"/>
                </a:solidFill>
                <a:latin typeface="Times New Roman" pitchFamily="18" charset="0"/>
                <a:cs typeface="Times New Roman" pitchFamily="18" charset="0"/>
              </a:rPr>
              <a:t>lây qua đường tiêu hóa. </a:t>
            </a:r>
          </a:p>
        </p:txBody>
      </p:sp>
    </p:spTree>
    <p:extLst>
      <p:ext uri="{BB962C8B-B14F-4D97-AF65-F5344CB8AC3E}">
        <p14:creationId xmlns:p14="http://schemas.microsoft.com/office/powerpoint/2010/main" val="31900378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Text Box 7"/>
          <p:cNvSpPr txBox="1">
            <a:spLocks noChangeArrowheads="1"/>
          </p:cNvSpPr>
          <p:nvPr/>
        </p:nvSpPr>
        <p:spPr bwMode="auto">
          <a:xfrm>
            <a:off x="304800" y="1295400"/>
            <a:ext cx="2674620" cy="1569660"/>
          </a:xfrm>
          <a:prstGeom prst="rect">
            <a:avLst/>
          </a:prstGeom>
          <a:noFill/>
          <a:ln w="38100">
            <a:solidFill>
              <a:schemeClr val="tx1"/>
            </a:solidFill>
            <a:miter lim="800000"/>
            <a:headEnd/>
            <a:tailEnd/>
          </a:ln>
        </p:spPr>
        <p:txBody>
          <a:bodyPr>
            <a:spAutoFit/>
          </a:bodyPr>
          <a:lstStyle/>
          <a:p>
            <a:pPr algn="ctr"/>
            <a:r>
              <a:rPr lang="en-US" sz="4800" b="1">
                <a:solidFill>
                  <a:srgbClr val="FF0000"/>
                </a:solidFill>
              </a:rPr>
              <a:t>Nguyên </a:t>
            </a:r>
            <a:r>
              <a:rPr lang="en-US" sz="4800" b="1" smtClean="0">
                <a:solidFill>
                  <a:srgbClr val="FF0000"/>
                </a:solidFill>
              </a:rPr>
              <a:t>nhân</a:t>
            </a:r>
            <a:endParaRPr lang="en-US" sz="4800" b="1">
              <a:solidFill>
                <a:srgbClr val="FF0000"/>
              </a:solidFill>
            </a:endParaRPr>
          </a:p>
        </p:txBody>
      </p:sp>
      <p:sp>
        <p:nvSpPr>
          <p:cNvPr id="32777" name="Line 9"/>
          <p:cNvSpPr>
            <a:spLocks noChangeShapeType="1"/>
          </p:cNvSpPr>
          <p:nvPr/>
        </p:nvSpPr>
        <p:spPr bwMode="auto">
          <a:xfrm flipV="1">
            <a:off x="2712720" y="990599"/>
            <a:ext cx="792480" cy="1066800"/>
          </a:xfrm>
          <a:prstGeom prst="line">
            <a:avLst/>
          </a:prstGeom>
          <a:noFill/>
          <a:ln w="38100">
            <a:solidFill>
              <a:srgbClr val="FF0000"/>
            </a:solidFill>
            <a:round/>
            <a:headEnd/>
            <a:tailEnd type="triangle" w="med" len="med"/>
          </a:ln>
        </p:spPr>
        <p:txBody>
          <a:bodyPr/>
          <a:lstStyle/>
          <a:p>
            <a:endParaRPr lang="en-US" sz="4800"/>
          </a:p>
        </p:txBody>
      </p:sp>
      <p:sp>
        <p:nvSpPr>
          <p:cNvPr id="32778" name="Line 10"/>
          <p:cNvSpPr>
            <a:spLocks noChangeShapeType="1"/>
          </p:cNvSpPr>
          <p:nvPr/>
        </p:nvSpPr>
        <p:spPr bwMode="auto">
          <a:xfrm flipV="1">
            <a:off x="2712720" y="1904999"/>
            <a:ext cx="1089660" cy="228600"/>
          </a:xfrm>
          <a:prstGeom prst="line">
            <a:avLst/>
          </a:prstGeom>
          <a:noFill/>
          <a:ln w="38100">
            <a:solidFill>
              <a:srgbClr val="FF0000"/>
            </a:solidFill>
            <a:round/>
            <a:headEnd/>
            <a:tailEnd type="triangle" w="med" len="med"/>
          </a:ln>
        </p:spPr>
        <p:txBody>
          <a:bodyPr/>
          <a:lstStyle/>
          <a:p>
            <a:endParaRPr lang="en-US" sz="4800"/>
          </a:p>
        </p:txBody>
      </p:sp>
      <p:sp>
        <p:nvSpPr>
          <p:cNvPr id="32779" name="Line 11"/>
          <p:cNvSpPr>
            <a:spLocks noChangeShapeType="1"/>
          </p:cNvSpPr>
          <p:nvPr/>
        </p:nvSpPr>
        <p:spPr bwMode="auto">
          <a:xfrm>
            <a:off x="2712720" y="2133599"/>
            <a:ext cx="891540" cy="457200"/>
          </a:xfrm>
          <a:prstGeom prst="line">
            <a:avLst/>
          </a:prstGeom>
          <a:noFill/>
          <a:ln w="38100">
            <a:solidFill>
              <a:srgbClr val="FF0000"/>
            </a:solidFill>
            <a:round/>
            <a:headEnd/>
            <a:tailEnd type="triangle" w="med" len="med"/>
          </a:ln>
        </p:spPr>
        <p:txBody>
          <a:bodyPr/>
          <a:lstStyle/>
          <a:p>
            <a:endParaRPr lang="en-US" sz="4800"/>
          </a:p>
        </p:txBody>
      </p:sp>
      <p:sp>
        <p:nvSpPr>
          <p:cNvPr id="32780" name="Text Box 12"/>
          <p:cNvSpPr txBox="1">
            <a:spLocks noChangeArrowheads="1"/>
          </p:cNvSpPr>
          <p:nvPr/>
        </p:nvSpPr>
        <p:spPr bwMode="auto">
          <a:xfrm>
            <a:off x="3200400" y="228600"/>
            <a:ext cx="9239409" cy="830997"/>
          </a:xfrm>
          <a:prstGeom prst="rect">
            <a:avLst/>
          </a:prstGeom>
          <a:noFill/>
          <a:ln w="38100">
            <a:solidFill>
              <a:schemeClr val="tx1"/>
            </a:solidFill>
            <a:miter lim="800000"/>
            <a:headEnd/>
            <a:tailEnd/>
          </a:ln>
        </p:spPr>
        <p:txBody>
          <a:bodyPr>
            <a:spAutoFit/>
          </a:bodyPr>
          <a:lstStyle/>
          <a:p>
            <a:r>
              <a:rPr lang="en-US" sz="4800" b="1"/>
              <a:t>Ăn uống không hợp vệ sinh.</a:t>
            </a:r>
          </a:p>
        </p:txBody>
      </p:sp>
      <p:sp>
        <p:nvSpPr>
          <p:cNvPr id="32781" name="Text Box 13"/>
          <p:cNvSpPr txBox="1">
            <a:spLocks noChangeArrowheads="1"/>
          </p:cNvSpPr>
          <p:nvPr/>
        </p:nvSpPr>
        <p:spPr bwMode="auto">
          <a:xfrm>
            <a:off x="3505200" y="1219200"/>
            <a:ext cx="7330440" cy="830997"/>
          </a:xfrm>
          <a:prstGeom prst="rect">
            <a:avLst/>
          </a:prstGeom>
          <a:noFill/>
          <a:ln w="38100">
            <a:solidFill>
              <a:schemeClr val="tx1"/>
            </a:solidFill>
            <a:miter lim="800000"/>
            <a:headEnd/>
            <a:tailEnd/>
          </a:ln>
        </p:spPr>
        <p:txBody>
          <a:bodyPr>
            <a:spAutoFit/>
          </a:bodyPr>
          <a:lstStyle/>
          <a:p>
            <a:pPr>
              <a:spcBef>
                <a:spcPct val="50000"/>
              </a:spcBef>
            </a:pPr>
            <a:r>
              <a:rPr lang="en-US" sz="4800" b="1"/>
              <a:t>Vệ sinh cá nhân kém.</a:t>
            </a:r>
          </a:p>
        </p:txBody>
      </p:sp>
      <p:sp>
        <p:nvSpPr>
          <p:cNvPr id="32782" name="Text Box 14"/>
          <p:cNvSpPr txBox="1">
            <a:spLocks noChangeArrowheads="1"/>
          </p:cNvSpPr>
          <p:nvPr/>
        </p:nvSpPr>
        <p:spPr bwMode="auto">
          <a:xfrm>
            <a:off x="3703320" y="2133599"/>
            <a:ext cx="7825740" cy="1569660"/>
          </a:xfrm>
          <a:prstGeom prst="rect">
            <a:avLst/>
          </a:prstGeom>
          <a:noFill/>
          <a:ln w="38100">
            <a:solidFill>
              <a:schemeClr val="tx1"/>
            </a:solidFill>
            <a:miter lim="800000"/>
            <a:headEnd/>
            <a:tailEnd/>
          </a:ln>
        </p:spPr>
        <p:txBody>
          <a:bodyPr>
            <a:spAutoFit/>
          </a:bodyPr>
          <a:lstStyle/>
          <a:p>
            <a:pPr>
              <a:spcBef>
                <a:spcPct val="50000"/>
              </a:spcBef>
            </a:pPr>
            <a:r>
              <a:rPr lang="en-US" sz="4800" b="1"/>
              <a:t>Không giữ vệ sinh môi trường.</a:t>
            </a:r>
          </a:p>
        </p:txBody>
      </p:sp>
      <p:sp>
        <p:nvSpPr>
          <p:cNvPr id="32783" name="Text Box 15"/>
          <p:cNvSpPr txBox="1">
            <a:spLocks noChangeArrowheads="1"/>
          </p:cNvSpPr>
          <p:nvPr/>
        </p:nvSpPr>
        <p:spPr bwMode="auto">
          <a:xfrm>
            <a:off x="434340" y="3200399"/>
            <a:ext cx="2377440" cy="2308324"/>
          </a:xfrm>
          <a:prstGeom prst="rect">
            <a:avLst/>
          </a:prstGeom>
          <a:noFill/>
          <a:ln w="38100">
            <a:solidFill>
              <a:schemeClr val="tx1"/>
            </a:solidFill>
            <a:miter lim="800000"/>
            <a:headEnd/>
            <a:tailEnd/>
          </a:ln>
        </p:spPr>
        <p:txBody>
          <a:bodyPr>
            <a:spAutoFit/>
          </a:bodyPr>
          <a:lstStyle/>
          <a:p>
            <a:pPr algn="ctr"/>
            <a:r>
              <a:rPr lang="en-US" sz="4800" b="1">
                <a:solidFill>
                  <a:srgbClr val="FF0000"/>
                </a:solidFill>
              </a:rPr>
              <a:t>Cách phòng </a:t>
            </a:r>
            <a:r>
              <a:rPr lang="en-US" sz="4800" b="1" smtClean="0">
                <a:solidFill>
                  <a:srgbClr val="FF0000"/>
                </a:solidFill>
              </a:rPr>
              <a:t>bệnh</a:t>
            </a:r>
            <a:endParaRPr lang="en-US" sz="4800" b="1">
              <a:solidFill>
                <a:srgbClr val="FF0000"/>
              </a:solidFill>
            </a:endParaRPr>
          </a:p>
        </p:txBody>
      </p:sp>
      <p:sp>
        <p:nvSpPr>
          <p:cNvPr id="32784" name="Line 16"/>
          <p:cNvSpPr>
            <a:spLocks noChangeShapeType="1"/>
          </p:cNvSpPr>
          <p:nvPr/>
        </p:nvSpPr>
        <p:spPr bwMode="auto">
          <a:xfrm flipV="1">
            <a:off x="2712720" y="3962399"/>
            <a:ext cx="1478280" cy="228599"/>
          </a:xfrm>
          <a:prstGeom prst="line">
            <a:avLst/>
          </a:prstGeom>
          <a:noFill/>
          <a:ln w="38100">
            <a:solidFill>
              <a:schemeClr val="tx1"/>
            </a:solidFill>
            <a:round/>
            <a:headEnd/>
            <a:tailEnd type="triangle" w="med" len="med"/>
          </a:ln>
        </p:spPr>
        <p:txBody>
          <a:bodyPr/>
          <a:lstStyle/>
          <a:p>
            <a:endParaRPr lang="en-US" sz="4800"/>
          </a:p>
        </p:txBody>
      </p:sp>
      <p:sp>
        <p:nvSpPr>
          <p:cNvPr id="32785" name="Line 17"/>
          <p:cNvSpPr>
            <a:spLocks noChangeShapeType="1"/>
          </p:cNvSpPr>
          <p:nvPr/>
        </p:nvSpPr>
        <p:spPr bwMode="auto">
          <a:xfrm>
            <a:off x="2895600" y="4267200"/>
            <a:ext cx="1295400" cy="609600"/>
          </a:xfrm>
          <a:prstGeom prst="line">
            <a:avLst/>
          </a:prstGeom>
          <a:noFill/>
          <a:ln w="38100">
            <a:solidFill>
              <a:schemeClr val="tx1"/>
            </a:solidFill>
            <a:round/>
            <a:headEnd/>
            <a:tailEnd type="triangle" w="med" len="med"/>
          </a:ln>
        </p:spPr>
        <p:txBody>
          <a:bodyPr/>
          <a:lstStyle/>
          <a:p>
            <a:endParaRPr lang="en-US" sz="4800"/>
          </a:p>
        </p:txBody>
      </p:sp>
      <p:sp>
        <p:nvSpPr>
          <p:cNvPr id="32786" name="Line 18"/>
          <p:cNvSpPr>
            <a:spLocks noChangeShapeType="1"/>
          </p:cNvSpPr>
          <p:nvPr/>
        </p:nvSpPr>
        <p:spPr bwMode="auto">
          <a:xfrm>
            <a:off x="2712720" y="4343398"/>
            <a:ext cx="1325880" cy="1295401"/>
          </a:xfrm>
          <a:prstGeom prst="line">
            <a:avLst/>
          </a:prstGeom>
          <a:noFill/>
          <a:ln w="38100">
            <a:solidFill>
              <a:schemeClr val="tx1"/>
            </a:solidFill>
            <a:round/>
            <a:headEnd/>
            <a:tailEnd type="triangle" w="med" len="med"/>
          </a:ln>
        </p:spPr>
        <p:txBody>
          <a:bodyPr/>
          <a:lstStyle/>
          <a:p>
            <a:endParaRPr lang="en-US" sz="4800"/>
          </a:p>
        </p:txBody>
      </p:sp>
      <p:sp>
        <p:nvSpPr>
          <p:cNvPr id="32787" name="Text Box 19"/>
          <p:cNvSpPr txBox="1">
            <a:spLocks noChangeArrowheads="1"/>
          </p:cNvSpPr>
          <p:nvPr/>
        </p:nvSpPr>
        <p:spPr bwMode="auto">
          <a:xfrm>
            <a:off x="4191000" y="3810000"/>
            <a:ext cx="6339840" cy="830997"/>
          </a:xfrm>
          <a:prstGeom prst="rect">
            <a:avLst/>
          </a:prstGeom>
          <a:noFill/>
          <a:ln w="38100">
            <a:solidFill>
              <a:schemeClr val="tx1"/>
            </a:solidFill>
            <a:miter lim="800000"/>
            <a:headEnd/>
            <a:tailEnd/>
          </a:ln>
        </p:spPr>
        <p:txBody>
          <a:bodyPr>
            <a:spAutoFit/>
          </a:bodyPr>
          <a:lstStyle/>
          <a:p>
            <a:pPr>
              <a:spcBef>
                <a:spcPct val="50000"/>
              </a:spcBef>
            </a:pPr>
            <a:r>
              <a:rPr lang="en-US" sz="4800" b="1"/>
              <a:t>Giữ vệ sinh ăn uống.</a:t>
            </a:r>
          </a:p>
        </p:txBody>
      </p:sp>
      <p:sp>
        <p:nvSpPr>
          <p:cNvPr id="32788" name="Text Box 20"/>
          <p:cNvSpPr txBox="1">
            <a:spLocks noChangeArrowheads="1"/>
          </p:cNvSpPr>
          <p:nvPr/>
        </p:nvSpPr>
        <p:spPr bwMode="auto">
          <a:xfrm>
            <a:off x="4114800" y="4800600"/>
            <a:ext cx="7048500" cy="830997"/>
          </a:xfrm>
          <a:prstGeom prst="rect">
            <a:avLst/>
          </a:prstGeom>
          <a:noFill/>
          <a:ln w="38100">
            <a:solidFill>
              <a:schemeClr val="tx1"/>
            </a:solidFill>
            <a:miter lim="800000"/>
            <a:headEnd/>
            <a:tailEnd/>
          </a:ln>
        </p:spPr>
        <p:txBody>
          <a:bodyPr wrap="square">
            <a:spAutoFit/>
          </a:bodyPr>
          <a:lstStyle/>
          <a:p>
            <a:pPr>
              <a:spcBef>
                <a:spcPct val="50000"/>
              </a:spcBef>
            </a:pPr>
            <a:r>
              <a:rPr lang="en-US" sz="4800" b="1"/>
              <a:t>Giữ vệ sinh cá nhân.</a:t>
            </a:r>
          </a:p>
        </p:txBody>
      </p:sp>
      <p:sp>
        <p:nvSpPr>
          <p:cNvPr id="32789" name="Text Box 21"/>
          <p:cNvSpPr txBox="1">
            <a:spLocks noChangeArrowheads="1"/>
          </p:cNvSpPr>
          <p:nvPr/>
        </p:nvSpPr>
        <p:spPr bwMode="auto">
          <a:xfrm>
            <a:off x="4038600" y="5715000"/>
            <a:ext cx="7231380" cy="830997"/>
          </a:xfrm>
          <a:prstGeom prst="rect">
            <a:avLst/>
          </a:prstGeom>
          <a:noFill/>
          <a:ln w="38100">
            <a:solidFill>
              <a:schemeClr val="tx1"/>
            </a:solidFill>
            <a:miter lim="800000"/>
            <a:headEnd/>
            <a:tailEnd/>
          </a:ln>
        </p:spPr>
        <p:txBody>
          <a:bodyPr>
            <a:spAutoFit/>
          </a:bodyPr>
          <a:lstStyle/>
          <a:p>
            <a:pPr>
              <a:spcBef>
                <a:spcPct val="50000"/>
              </a:spcBef>
            </a:pPr>
            <a:r>
              <a:rPr lang="en-US" sz="4800" b="1"/>
              <a:t>Giữ vệ sinh môi trường.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wipe(down)">
                                      <p:cBhvr>
                                        <p:cTn id="7" dur="500"/>
                                        <p:tgtEl>
                                          <p:spTgt spid="327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777"/>
                                        </p:tgtEl>
                                        <p:attrNameLst>
                                          <p:attrName>style.visibility</p:attrName>
                                        </p:attrNameLst>
                                      </p:cBhvr>
                                      <p:to>
                                        <p:strVal val="visible"/>
                                      </p:to>
                                    </p:set>
                                    <p:animEffect transition="in" filter="wipe(down)">
                                      <p:cBhvr>
                                        <p:cTn id="12" dur="500"/>
                                        <p:tgtEl>
                                          <p:spTgt spid="3277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2780"/>
                                        </p:tgtEl>
                                        <p:attrNameLst>
                                          <p:attrName>style.visibility</p:attrName>
                                        </p:attrNameLst>
                                      </p:cBhvr>
                                      <p:to>
                                        <p:strVal val="visible"/>
                                      </p:to>
                                    </p:set>
                                    <p:animEffect transition="in" filter="wipe(down)">
                                      <p:cBhvr>
                                        <p:cTn id="15" dur="500"/>
                                        <p:tgtEl>
                                          <p:spTgt spid="3278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2778"/>
                                        </p:tgtEl>
                                        <p:attrNameLst>
                                          <p:attrName>style.visibility</p:attrName>
                                        </p:attrNameLst>
                                      </p:cBhvr>
                                      <p:to>
                                        <p:strVal val="visible"/>
                                      </p:to>
                                    </p:set>
                                    <p:animEffect transition="in" filter="fade">
                                      <p:cBhvr>
                                        <p:cTn id="20" dur="1000"/>
                                        <p:tgtEl>
                                          <p:spTgt spid="32778"/>
                                        </p:tgtEl>
                                      </p:cBhvr>
                                    </p:animEffect>
                                    <p:anim calcmode="lin" valueType="num">
                                      <p:cBhvr>
                                        <p:cTn id="21" dur="1000" fill="hold"/>
                                        <p:tgtEl>
                                          <p:spTgt spid="32778"/>
                                        </p:tgtEl>
                                        <p:attrNameLst>
                                          <p:attrName>ppt_x</p:attrName>
                                        </p:attrNameLst>
                                      </p:cBhvr>
                                      <p:tavLst>
                                        <p:tav tm="0">
                                          <p:val>
                                            <p:strVal val="#ppt_x"/>
                                          </p:val>
                                        </p:tav>
                                        <p:tav tm="100000">
                                          <p:val>
                                            <p:strVal val="#ppt_x"/>
                                          </p:val>
                                        </p:tav>
                                      </p:tavLst>
                                    </p:anim>
                                    <p:anim calcmode="lin" valueType="num">
                                      <p:cBhvr>
                                        <p:cTn id="22" dur="1000" fill="hold"/>
                                        <p:tgtEl>
                                          <p:spTgt spid="3277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781"/>
                                        </p:tgtEl>
                                        <p:attrNameLst>
                                          <p:attrName>style.visibility</p:attrName>
                                        </p:attrNameLst>
                                      </p:cBhvr>
                                      <p:to>
                                        <p:strVal val="visible"/>
                                      </p:to>
                                    </p:set>
                                    <p:animEffect transition="in" filter="fade">
                                      <p:cBhvr>
                                        <p:cTn id="25" dur="1000"/>
                                        <p:tgtEl>
                                          <p:spTgt spid="32781"/>
                                        </p:tgtEl>
                                      </p:cBhvr>
                                    </p:animEffect>
                                    <p:anim calcmode="lin" valueType="num">
                                      <p:cBhvr>
                                        <p:cTn id="26" dur="1000" fill="hold"/>
                                        <p:tgtEl>
                                          <p:spTgt spid="32781"/>
                                        </p:tgtEl>
                                        <p:attrNameLst>
                                          <p:attrName>ppt_x</p:attrName>
                                        </p:attrNameLst>
                                      </p:cBhvr>
                                      <p:tavLst>
                                        <p:tav tm="0">
                                          <p:val>
                                            <p:strVal val="#ppt_x"/>
                                          </p:val>
                                        </p:tav>
                                        <p:tav tm="100000">
                                          <p:val>
                                            <p:strVal val="#ppt_x"/>
                                          </p:val>
                                        </p:tav>
                                      </p:tavLst>
                                    </p:anim>
                                    <p:anim calcmode="lin" valueType="num">
                                      <p:cBhvr>
                                        <p:cTn id="27" dur="1000" fill="hold"/>
                                        <p:tgtEl>
                                          <p:spTgt spid="32781"/>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2779"/>
                                        </p:tgtEl>
                                        <p:attrNameLst>
                                          <p:attrName>style.visibility</p:attrName>
                                        </p:attrNameLst>
                                      </p:cBhvr>
                                      <p:to>
                                        <p:strVal val="visible"/>
                                      </p:to>
                                    </p:set>
                                    <p:animEffect transition="in" filter="circle(in)">
                                      <p:cBhvr>
                                        <p:cTn id="32" dur="2000"/>
                                        <p:tgtEl>
                                          <p:spTgt spid="32779"/>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2782"/>
                                        </p:tgtEl>
                                        <p:attrNameLst>
                                          <p:attrName>style.visibility</p:attrName>
                                        </p:attrNameLst>
                                      </p:cBhvr>
                                      <p:to>
                                        <p:strVal val="visible"/>
                                      </p:to>
                                    </p:set>
                                    <p:animEffect transition="in" filter="circle(in)">
                                      <p:cBhvr>
                                        <p:cTn id="35" dur="2000"/>
                                        <p:tgtEl>
                                          <p:spTgt spid="3278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2783"/>
                                        </p:tgtEl>
                                        <p:attrNameLst>
                                          <p:attrName>style.visibility</p:attrName>
                                        </p:attrNameLst>
                                      </p:cBhvr>
                                      <p:to>
                                        <p:strVal val="visible"/>
                                      </p:to>
                                    </p:set>
                                    <p:animEffect transition="in" filter="wipe(down)">
                                      <p:cBhvr>
                                        <p:cTn id="40" dur="500"/>
                                        <p:tgtEl>
                                          <p:spTgt spid="3278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2784"/>
                                        </p:tgtEl>
                                        <p:attrNameLst>
                                          <p:attrName>style.visibility</p:attrName>
                                        </p:attrNameLst>
                                      </p:cBhvr>
                                      <p:to>
                                        <p:strVal val="visible"/>
                                      </p:to>
                                    </p:set>
                                    <p:animEffect transition="in" filter="barn(inVertical)">
                                      <p:cBhvr>
                                        <p:cTn id="45" dur="500"/>
                                        <p:tgtEl>
                                          <p:spTgt spid="3278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2787"/>
                                        </p:tgtEl>
                                        <p:attrNameLst>
                                          <p:attrName>style.visibility</p:attrName>
                                        </p:attrNameLst>
                                      </p:cBhvr>
                                      <p:to>
                                        <p:strVal val="visible"/>
                                      </p:to>
                                    </p:set>
                                    <p:animEffect transition="in" filter="barn(inVertical)">
                                      <p:cBhvr>
                                        <p:cTn id="48" dur="500"/>
                                        <p:tgtEl>
                                          <p:spTgt spid="3278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32785"/>
                                        </p:tgtEl>
                                        <p:attrNameLst>
                                          <p:attrName>style.visibility</p:attrName>
                                        </p:attrNameLst>
                                      </p:cBhvr>
                                      <p:to>
                                        <p:strVal val="visible"/>
                                      </p:to>
                                    </p:set>
                                    <p:animEffect transition="in" filter="circle(in)">
                                      <p:cBhvr>
                                        <p:cTn id="53" dur="2000"/>
                                        <p:tgtEl>
                                          <p:spTgt spid="32785"/>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32788"/>
                                        </p:tgtEl>
                                        <p:attrNameLst>
                                          <p:attrName>style.visibility</p:attrName>
                                        </p:attrNameLst>
                                      </p:cBhvr>
                                      <p:to>
                                        <p:strVal val="visible"/>
                                      </p:to>
                                    </p:set>
                                    <p:animEffect transition="in" filter="circle(in)">
                                      <p:cBhvr>
                                        <p:cTn id="56" dur="2000"/>
                                        <p:tgtEl>
                                          <p:spTgt spid="3278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2786"/>
                                        </p:tgtEl>
                                        <p:attrNameLst>
                                          <p:attrName>style.visibility</p:attrName>
                                        </p:attrNameLst>
                                      </p:cBhvr>
                                      <p:to>
                                        <p:strVal val="visible"/>
                                      </p:to>
                                    </p:set>
                                    <p:animEffect transition="in" filter="barn(inVertical)">
                                      <p:cBhvr>
                                        <p:cTn id="61" dur="500"/>
                                        <p:tgtEl>
                                          <p:spTgt spid="32786"/>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2789"/>
                                        </p:tgtEl>
                                        <p:attrNameLst>
                                          <p:attrName>style.visibility</p:attrName>
                                        </p:attrNameLst>
                                      </p:cBhvr>
                                      <p:to>
                                        <p:strVal val="visible"/>
                                      </p:to>
                                    </p:set>
                                    <p:animEffect transition="in" filter="barn(inVertical)">
                                      <p:cBhvr>
                                        <p:cTn id="64" dur="500"/>
                                        <p:tgtEl>
                                          <p:spTgt spid="32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animBg="1"/>
      <p:bldP spid="32777" grpId="0" animBg="1"/>
      <p:bldP spid="32778" grpId="0" animBg="1"/>
      <p:bldP spid="32779" grpId="0" animBg="1"/>
      <p:bldP spid="32780" grpId="0" animBg="1"/>
      <p:bldP spid="32781" grpId="0" animBg="1"/>
      <p:bldP spid="32782" grpId="0" animBg="1"/>
      <p:bldP spid="32783" grpId="0" animBg="1"/>
      <p:bldP spid="32784" grpId="0" animBg="1"/>
      <p:bldP spid="32785" grpId="0" animBg="1"/>
      <p:bldP spid="32786" grpId="0" animBg="1"/>
      <p:bldP spid="32787" grpId="0" animBg="1"/>
      <p:bldP spid="32788" grpId="0" animBg="1"/>
      <p:bldP spid="3278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0781AA0-E4D0-4A3F-AB11-1486C7185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887200" cy="6858000"/>
          </a:xfrm>
          <a:prstGeom prst="rect">
            <a:avLst/>
          </a:prstGeom>
        </p:spPr>
      </p:pic>
      <p:sp>
        <p:nvSpPr>
          <p:cNvPr id="21508" name="Text Box 23"/>
          <p:cNvSpPr txBox="1">
            <a:spLocks noChangeArrowheads="1"/>
          </p:cNvSpPr>
          <p:nvPr/>
        </p:nvSpPr>
        <p:spPr bwMode="auto">
          <a:xfrm>
            <a:off x="1828800" y="1600200"/>
            <a:ext cx="10134600" cy="1569660"/>
          </a:xfrm>
          <a:prstGeom prst="rect">
            <a:avLst/>
          </a:prstGeom>
          <a:noFill/>
          <a:ln w="9525">
            <a:noFill/>
            <a:miter lim="800000"/>
            <a:headEnd/>
            <a:tailEnd/>
          </a:ln>
        </p:spPr>
        <p:txBody>
          <a:bodyPr wrap="square">
            <a:spAutoFit/>
          </a:bodyPr>
          <a:lstStyle/>
          <a:p>
            <a:pPr>
              <a:defRPr/>
            </a:pPr>
            <a:r>
              <a:rPr lang="en-US" sz="4800" b="1" kern="0">
                <a:latin typeface="Times New Roman" pitchFamily="18" charset="0"/>
                <a:cs typeface="Times New Roman" pitchFamily="18" charset="0"/>
              </a:rPr>
              <a:t>Cách đề phòng </a:t>
            </a:r>
            <a:r>
              <a:rPr lang="en-US" sz="4800" b="1" kern="0" smtClean="0">
                <a:latin typeface="Times New Roman" pitchFamily="18" charset="0"/>
                <a:cs typeface="Times New Roman" pitchFamily="18" charset="0"/>
              </a:rPr>
              <a:t>một </a:t>
            </a:r>
            <a:r>
              <a:rPr lang="en-US" sz="4800" b="1" kern="0">
                <a:latin typeface="Times New Roman" pitchFamily="18" charset="0"/>
                <a:cs typeface="Times New Roman" pitchFamily="18" charset="0"/>
              </a:rPr>
              <a:t>số bệnh lây qua đường tiêu </a:t>
            </a:r>
            <a:r>
              <a:rPr lang="en-US" sz="4800" b="1" kern="0" smtClean="0">
                <a:latin typeface="Times New Roman" pitchFamily="18" charset="0"/>
                <a:cs typeface="Times New Roman" pitchFamily="18" charset="0"/>
              </a:rPr>
              <a:t>hoá</a:t>
            </a:r>
            <a:endParaRPr lang="en-US" sz="4800" b="1" kern="0" dirty="0">
              <a:latin typeface="Times New Roman" pitchFamily="18" charset="0"/>
              <a:cs typeface="Times New Roman" pitchFamily="18" charset="0"/>
            </a:endParaRPr>
          </a:p>
        </p:txBody>
      </p:sp>
    </p:spTree>
    <p:extLst>
      <p:ext uri="{BB962C8B-B14F-4D97-AF65-F5344CB8AC3E}">
        <p14:creationId xmlns:p14="http://schemas.microsoft.com/office/powerpoint/2010/main" val="16692563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39738"/>
            <a:ext cx="11277600" cy="4247317"/>
          </a:xfrm>
          <a:prstGeom prst="rect">
            <a:avLst/>
          </a:prstGeom>
        </p:spPr>
        <p:txBody>
          <a:bodyPr wrap="square">
            <a:spAutoFit/>
          </a:bodyPr>
          <a:lstStyle/>
          <a:p>
            <a:pPr indent="-342900" algn="just">
              <a:spcBef>
                <a:spcPts val="0"/>
              </a:spcBef>
              <a:buFontTx/>
              <a:buChar char="-"/>
              <a:defRPr/>
            </a:pPr>
            <a:r>
              <a:rPr lang="en-US" sz="5400" b="1" kern="0">
                <a:latin typeface="Arial" pitchFamily="34" charset="0"/>
                <a:cs typeface="Arial" pitchFamily="34" charset="0"/>
              </a:rPr>
              <a:t>Thực </a:t>
            </a:r>
            <a:r>
              <a:rPr lang="en-US" sz="5400" b="1" kern="0" dirty="0" err="1">
                <a:latin typeface="Arial" pitchFamily="34" charset="0"/>
                <a:cs typeface="Arial" pitchFamily="34" charset="0"/>
              </a:rPr>
              <a:t>hiện</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ăn</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sạch</a:t>
            </a:r>
            <a:r>
              <a:rPr lang="en-US" sz="5400" b="1" kern="0" dirty="0">
                <a:latin typeface="Arial" pitchFamily="34" charset="0"/>
                <a:cs typeface="Arial" pitchFamily="34" charset="0"/>
              </a:rPr>
              <a:t>, </a:t>
            </a:r>
            <a:r>
              <a:rPr lang="en-US" sz="5400" b="1" kern="0" err="1">
                <a:latin typeface="Arial" pitchFamily="34" charset="0"/>
                <a:cs typeface="Arial" pitchFamily="34" charset="0"/>
              </a:rPr>
              <a:t>uống</a:t>
            </a:r>
            <a:r>
              <a:rPr lang="en-US" sz="5400" b="1" kern="0">
                <a:latin typeface="Arial" pitchFamily="34" charset="0"/>
                <a:cs typeface="Arial" pitchFamily="34" charset="0"/>
              </a:rPr>
              <a:t> </a:t>
            </a:r>
            <a:r>
              <a:rPr lang="en-US" sz="5400" b="1" kern="0" smtClean="0">
                <a:latin typeface="Arial" pitchFamily="34" charset="0"/>
                <a:cs typeface="Arial" pitchFamily="34" charset="0"/>
              </a:rPr>
              <a:t>sạch (</a:t>
            </a:r>
            <a:r>
              <a:rPr lang="en-US" sz="5400" b="1" kern="0" dirty="0" err="1">
                <a:latin typeface="Arial" pitchFamily="34" charset="0"/>
                <a:cs typeface="Arial" pitchFamily="34" charset="0"/>
              </a:rPr>
              <a:t>thức</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ăn</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phải</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rửa</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sạch</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nấu</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chín</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bát</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đũa</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luôn</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sạch</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sẽ</a:t>
            </a:r>
            <a:r>
              <a:rPr lang="en-US" sz="5400" b="1" kern="0" dirty="0">
                <a:latin typeface="Arial" pitchFamily="34" charset="0"/>
                <a:cs typeface="Arial" pitchFamily="34" charset="0"/>
              </a:rPr>
              <a:t>).</a:t>
            </a:r>
          </a:p>
          <a:p>
            <a:pPr indent="-342900" algn="just">
              <a:spcBef>
                <a:spcPts val="0"/>
              </a:spcBef>
              <a:defRPr/>
            </a:pPr>
            <a:r>
              <a:rPr lang="en-US" sz="5400" b="1" kern="0">
                <a:latin typeface="Arial" pitchFamily="34" charset="0"/>
                <a:cs typeface="Arial" pitchFamily="34" charset="0"/>
              </a:rPr>
              <a:t>- </a:t>
            </a:r>
            <a:r>
              <a:rPr lang="en-US" sz="5400" b="1" kern="0" dirty="0" err="1">
                <a:latin typeface="Arial" pitchFamily="34" charset="0"/>
                <a:cs typeface="Arial" pitchFamily="34" charset="0"/>
              </a:rPr>
              <a:t>Không</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ăn</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thức</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ăn</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ôi</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thiu</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chưa</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chín</a:t>
            </a:r>
            <a:r>
              <a:rPr lang="en-US" sz="5400" b="1" kern="0" dirty="0">
                <a:latin typeface="Arial" pitchFamily="34" charset="0"/>
                <a:cs typeface="Arial" pitchFamily="34" charset="0"/>
              </a:rPr>
              <a:t>… </a:t>
            </a:r>
          </a:p>
        </p:txBody>
      </p:sp>
      <p:sp>
        <p:nvSpPr>
          <p:cNvPr id="6" name="Rectangle 5"/>
          <p:cNvSpPr/>
          <p:nvPr/>
        </p:nvSpPr>
        <p:spPr>
          <a:xfrm>
            <a:off x="990600" y="914400"/>
            <a:ext cx="7880684" cy="923330"/>
          </a:xfrm>
          <a:prstGeom prst="rect">
            <a:avLst/>
          </a:prstGeom>
        </p:spPr>
        <p:txBody>
          <a:bodyPr wrap="none">
            <a:spAutoFit/>
          </a:bodyPr>
          <a:lstStyle/>
          <a:p>
            <a:pPr marL="342900" indent="-342900">
              <a:spcBef>
                <a:spcPct val="20000"/>
              </a:spcBef>
              <a:defRPr/>
            </a:pPr>
            <a:r>
              <a:rPr lang="en-US" sz="5400" b="1" kern="0" smtClean="0">
                <a:solidFill>
                  <a:srgbClr val="FF0000"/>
                </a:solidFill>
                <a:latin typeface="Arial" pitchFamily="34" charset="0"/>
                <a:cs typeface="Arial" pitchFamily="34" charset="0"/>
              </a:rPr>
              <a:t>1. Giữ </a:t>
            </a:r>
            <a:r>
              <a:rPr lang="en-US" sz="5400" b="1" kern="0" dirty="0" err="1">
                <a:solidFill>
                  <a:srgbClr val="FF0000"/>
                </a:solidFill>
                <a:latin typeface="Arial" pitchFamily="34" charset="0"/>
                <a:cs typeface="Arial" pitchFamily="34" charset="0"/>
              </a:rPr>
              <a:t>vệ</a:t>
            </a:r>
            <a:r>
              <a:rPr lang="en-US" sz="5400" b="1" kern="0" dirty="0">
                <a:solidFill>
                  <a:srgbClr val="FF0000"/>
                </a:solidFill>
                <a:latin typeface="Arial" pitchFamily="34" charset="0"/>
                <a:cs typeface="Arial" pitchFamily="34" charset="0"/>
              </a:rPr>
              <a:t> </a:t>
            </a:r>
            <a:r>
              <a:rPr lang="en-US" sz="5400" b="1" kern="0" err="1">
                <a:solidFill>
                  <a:srgbClr val="FF0000"/>
                </a:solidFill>
                <a:latin typeface="Arial" pitchFamily="34" charset="0"/>
                <a:cs typeface="Arial" pitchFamily="34" charset="0"/>
              </a:rPr>
              <a:t>sinh</a:t>
            </a:r>
            <a:r>
              <a:rPr lang="en-US" sz="5400" b="1" kern="0">
                <a:solidFill>
                  <a:srgbClr val="FF0000"/>
                </a:solidFill>
                <a:latin typeface="Arial" pitchFamily="34" charset="0"/>
                <a:cs typeface="Arial" pitchFamily="34" charset="0"/>
              </a:rPr>
              <a:t> </a:t>
            </a:r>
            <a:r>
              <a:rPr lang="en-US" sz="5400" b="1" kern="0" smtClean="0">
                <a:solidFill>
                  <a:srgbClr val="FF0000"/>
                </a:solidFill>
                <a:latin typeface="Arial" pitchFamily="34" charset="0"/>
                <a:cs typeface="Arial" pitchFamily="34" charset="0"/>
              </a:rPr>
              <a:t>ăn </a:t>
            </a:r>
            <a:r>
              <a:rPr lang="en-US" sz="5400" b="1" kern="0" dirty="0" err="1">
                <a:solidFill>
                  <a:srgbClr val="FF0000"/>
                </a:solidFill>
                <a:latin typeface="Arial" pitchFamily="34" charset="0"/>
                <a:cs typeface="Arial" pitchFamily="34" charset="0"/>
              </a:rPr>
              <a:t>uống</a:t>
            </a:r>
            <a:r>
              <a:rPr lang="en-US" sz="5400" b="1" kern="0" dirty="0">
                <a:solidFill>
                  <a:srgbClr val="FF0000"/>
                </a:solidFill>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C8311C3-F400-44C1-B699-CDB021BDE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887200" cy="6858000"/>
          </a:xfrm>
          <a:prstGeom prst="rect">
            <a:avLst/>
          </a:prstGeom>
        </p:spPr>
      </p:pic>
      <p:sp>
        <p:nvSpPr>
          <p:cNvPr id="2050" name="Text Box 29"/>
          <p:cNvSpPr txBox="1">
            <a:spLocks noChangeArrowheads="1"/>
          </p:cNvSpPr>
          <p:nvPr/>
        </p:nvSpPr>
        <p:spPr bwMode="auto">
          <a:xfrm>
            <a:off x="2667000" y="1981200"/>
            <a:ext cx="8597583" cy="1200329"/>
          </a:xfrm>
          <a:prstGeom prst="rect">
            <a:avLst/>
          </a:prstGeom>
          <a:noFill/>
          <a:ln w="9525">
            <a:noFill/>
            <a:miter lim="800000"/>
            <a:headEnd/>
            <a:tailEnd/>
          </a:ln>
        </p:spPr>
        <p:txBody>
          <a:bodyPr>
            <a:spAutoFit/>
          </a:bodyPr>
          <a:lstStyle/>
          <a:p>
            <a:pPr>
              <a:spcBef>
                <a:spcPct val="50000"/>
              </a:spcBef>
            </a:pPr>
            <a:r>
              <a:rPr lang="en-US" sz="7200" b="1" smtClean="0">
                <a:latin typeface="Times New Roman" pitchFamily="18" charset="0"/>
              </a:rPr>
              <a:t>Ôn </a:t>
            </a:r>
            <a:r>
              <a:rPr lang="en-US" sz="7200" b="1" dirty="0" err="1">
                <a:latin typeface="Times New Roman" pitchFamily="18" charset="0"/>
              </a:rPr>
              <a:t>bài</a:t>
            </a:r>
            <a:r>
              <a:rPr lang="en-US" sz="7200" b="1" dirty="0">
                <a:latin typeface="Times New Roman" pitchFamily="18" charset="0"/>
              </a:rPr>
              <a:t> cũ</a:t>
            </a:r>
          </a:p>
        </p:txBody>
      </p:sp>
    </p:spTree>
  </p:cSld>
  <p:clrMapOvr>
    <a:masterClrMapping/>
  </p:clrMapOvr>
  <p:transition advTm="180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09600"/>
            <a:ext cx="8991600" cy="1015663"/>
          </a:xfrm>
          <a:prstGeom prst="rect">
            <a:avLst/>
          </a:prstGeom>
        </p:spPr>
        <p:txBody>
          <a:bodyPr wrap="square">
            <a:spAutoFit/>
          </a:bodyPr>
          <a:lstStyle/>
          <a:p>
            <a:pPr marL="342900" indent="-342900">
              <a:spcBef>
                <a:spcPct val="20000"/>
              </a:spcBef>
              <a:defRPr/>
            </a:pPr>
            <a:r>
              <a:rPr lang="en-US" sz="6000" b="1" kern="0" smtClean="0">
                <a:solidFill>
                  <a:srgbClr val="FF0000"/>
                </a:solidFill>
                <a:latin typeface="Arial" pitchFamily="34" charset="0"/>
                <a:cs typeface="Arial" pitchFamily="34" charset="0"/>
              </a:rPr>
              <a:t>2. </a:t>
            </a:r>
            <a:r>
              <a:rPr lang="en-US" sz="6000" b="1" kern="0" dirty="0" err="1">
                <a:solidFill>
                  <a:srgbClr val="FF0000"/>
                </a:solidFill>
                <a:latin typeface="Arial" pitchFamily="34" charset="0"/>
                <a:cs typeface="Arial" pitchFamily="34" charset="0"/>
              </a:rPr>
              <a:t>Giữ</a:t>
            </a:r>
            <a:r>
              <a:rPr lang="en-US" sz="6000" b="1" kern="0" dirty="0">
                <a:solidFill>
                  <a:srgbClr val="FF0000"/>
                </a:solidFill>
                <a:latin typeface="Arial" pitchFamily="34" charset="0"/>
                <a:cs typeface="Arial" pitchFamily="34" charset="0"/>
              </a:rPr>
              <a:t> </a:t>
            </a:r>
            <a:r>
              <a:rPr lang="en-US" sz="6000" b="1" kern="0" dirty="0" err="1">
                <a:solidFill>
                  <a:srgbClr val="FF0000"/>
                </a:solidFill>
                <a:latin typeface="Arial" pitchFamily="34" charset="0"/>
                <a:cs typeface="Arial" pitchFamily="34" charset="0"/>
              </a:rPr>
              <a:t>vệ</a:t>
            </a:r>
            <a:r>
              <a:rPr lang="en-US" sz="6000" b="1" kern="0" dirty="0">
                <a:solidFill>
                  <a:srgbClr val="FF0000"/>
                </a:solidFill>
                <a:latin typeface="Arial" pitchFamily="34" charset="0"/>
                <a:cs typeface="Arial" pitchFamily="34" charset="0"/>
              </a:rPr>
              <a:t> </a:t>
            </a:r>
            <a:r>
              <a:rPr lang="en-US" sz="6000" b="1" kern="0" dirty="0" err="1">
                <a:solidFill>
                  <a:srgbClr val="FF0000"/>
                </a:solidFill>
                <a:latin typeface="Arial" pitchFamily="34" charset="0"/>
                <a:cs typeface="Arial" pitchFamily="34" charset="0"/>
              </a:rPr>
              <a:t>sinh</a:t>
            </a:r>
            <a:r>
              <a:rPr lang="en-US" sz="6000" b="1" kern="0" dirty="0">
                <a:solidFill>
                  <a:srgbClr val="FF0000"/>
                </a:solidFill>
                <a:latin typeface="Arial" pitchFamily="34" charset="0"/>
                <a:cs typeface="Arial" pitchFamily="34" charset="0"/>
              </a:rPr>
              <a:t> </a:t>
            </a:r>
            <a:r>
              <a:rPr lang="en-US" sz="6000" b="1" kern="0" dirty="0" err="1">
                <a:solidFill>
                  <a:srgbClr val="FF0000"/>
                </a:solidFill>
                <a:latin typeface="Arial" pitchFamily="34" charset="0"/>
                <a:cs typeface="Arial" pitchFamily="34" charset="0"/>
              </a:rPr>
              <a:t>cá</a:t>
            </a:r>
            <a:r>
              <a:rPr lang="en-US" sz="6000" b="1" kern="0" dirty="0">
                <a:solidFill>
                  <a:srgbClr val="FF0000"/>
                </a:solidFill>
                <a:latin typeface="Arial" pitchFamily="34" charset="0"/>
                <a:cs typeface="Arial" pitchFamily="34" charset="0"/>
              </a:rPr>
              <a:t> </a:t>
            </a:r>
            <a:r>
              <a:rPr lang="en-US" sz="6000" b="1" kern="0" dirty="0" err="1">
                <a:solidFill>
                  <a:srgbClr val="FF0000"/>
                </a:solidFill>
                <a:latin typeface="Arial" pitchFamily="34" charset="0"/>
                <a:cs typeface="Arial" pitchFamily="34" charset="0"/>
              </a:rPr>
              <a:t>nhân</a:t>
            </a:r>
            <a:r>
              <a:rPr lang="en-US" sz="6000" b="1" kern="0" dirty="0">
                <a:solidFill>
                  <a:srgbClr val="FF0000"/>
                </a:solidFill>
                <a:latin typeface="Arial" pitchFamily="34" charset="0"/>
                <a:cs typeface="Arial" pitchFamily="34" charset="0"/>
              </a:rPr>
              <a:t>:</a:t>
            </a:r>
            <a:endParaRPr lang="en-US" sz="6000" b="1" kern="0" dirty="0">
              <a:solidFill>
                <a:srgbClr val="0000CC"/>
              </a:solidFill>
              <a:latin typeface="Arial" pitchFamily="34" charset="0"/>
              <a:cs typeface="Arial" pitchFamily="34" charset="0"/>
            </a:endParaRPr>
          </a:p>
        </p:txBody>
      </p:sp>
      <p:sp>
        <p:nvSpPr>
          <p:cNvPr id="7" name="Rectangle 6"/>
          <p:cNvSpPr/>
          <p:nvPr/>
        </p:nvSpPr>
        <p:spPr>
          <a:xfrm>
            <a:off x="685800" y="1981199"/>
            <a:ext cx="10820400" cy="2862322"/>
          </a:xfrm>
          <a:prstGeom prst="rect">
            <a:avLst/>
          </a:prstGeom>
        </p:spPr>
        <p:txBody>
          <a:bodyPr wrap="square">
            <a:spAutoFit/>
          </a:bodyPr>
          <a:lstStyle/>
          <a:p>
            <a:pPr algn="just">
              <a:spcBef>
                <a:spcPct val="20000"/>
              </a:spcBef>
              <a:defRPr/>
            </a:pPr>
            <a:r>
              <a:rPr lang="en-US" sz="6000" b="1" kern="0" dirty="0" err="1">
                <a:latin typeface="Arial" pitchFamily="34" charset="0"/>
                <a:cs typeface="Arial" pitchFamily="34" charset="0"/>
              </a:rPr>
              <a:t>Rửa</a:t>
            </a:r>
            <a:r>
              <a:rPr lang="en-US" sz="6000" b="1" kern="0" dirty="0">
                <a:latin typeface="Arial" pitchFamily="34" charset="0"/>
                <a:cs typeface="Arial" pitchFamily="34" charset="0"/>
              </a:rPr>
              <a:t> </a:t>
            </a:r>
            <a:r>
              <a:rPr lang="en-US" sz="6000" b="1" kern="0" dirty="0" err="1">
                <a:latin typeface="Arial" pitchFamily="34" charset="0"/>
                <a:cs typeface="Arial" pitchFamily="34" charset="0"/>
              </a:rPr>
              <a:t>tay</a:t>
            </a:r>
            <a:r>
              <a:rPr lang="en-US" sz="6000" b="1" kern="0" dirty="0">
                <a:latin typeface="Arial" pitchFamily="34" charset="0"/>
                <a:cs typeface="Arial" pitchFamily="34" charset="0"/>
              </a:rPr>
              <a:t> </a:t>
            </a:r>
            <a:r>
              <a:rPr lang="en-US" sz="6000" b="1" kern="0" err="1">
                <a:latin typeface="Arial" pitchFamily="34" charset="0"/>
                <a:cs typeface="Arial" pitchFamily="34" charset="0"/>
              </a:rPr>
              <a:t>sạch</a:t>
            </a:r>
            <a:r>
              <a:rPr lang="en-US" sz="6000" b="1" kern="0">
                <a:latin typeface="Arial" pitchFamily="34" charset="0"/>
                <a:cs typeface="Arial" pitchFamily="34" charset="0"/>
              </a:rPr>
              <a:t> bằng xà phòng trước </a:t>
            </a:r>
            <a:r>
              <a:rPr lang="en-US" sz="6000" b="1" kern="0" dirty="0" err="1">
                <a:latin typeface="Arial" pitchFamily="34" charset="0"/>
                <a:cs typeface="Arial" pitchFamily="34" charset="0"/>
              </a:rPr>
              <a:t>khi</a:t>
            </a:r>
            <a:r>
              <a:rPr lang="en-US" sz="6000" b="1" kern="0" dirty="0">
                <a:latin typeface="Arial" pitchFamily="34" charset="0"/>
                <a:cs typeface="Arial" pitchFamily="34" charset="0"/>
              </a:rPr>
              <a:t> </a:t>
            </a:r>
            <a:r>
              <a:rPr lang="en-US" sz="6000" b="1" kern="0" dirty="0" err="1">
                <a:latin typeface="Arial" pitchFamily="34" charset="0"/>
                <a:cs typeface="Arial" pitchFamily="34" charset="0"/>
              </a:rPr>
              <a:t>ăn</a:t>
            </a:r>
            <a:r>
              <a:rPr lang="en-US" sz="6000" b="1" kern="0" dirty="0">
                <a:latin typeface="Arial" pitchFamily="34" charset="0"/>
                <a:cs typeface="Arial" pitchFamily="34" charset="0"/>
              </a:rPr>
              <a:t> </a:t>
            </a:r>
            <a:r>
              <a:rPr lang="en-US" sz="6000" b="1" kern="0" dirty="0" err="1">
                <a:latin typeface="Arial" pitchFamily="34" charset="0"/>
                <a:cs typeface="Arial" pitchFamily="34" charset="0"/>
              </a:rPr>
              <a:t>và</a:t>
            </a:r>
            <a:r>
              <a:rPr lang="en-US" sz="6000" b="1" kern="0" dirty="0">
                <a:latin typeface="Arial" pitchFamily="34" charset="0"/>
                <a:cs typeface="Arial" pitchFamily="34" charset="0"/>
              </a:rPr>
              <a:t> </a:t>
            </a:r>
            <a:r>
              <a:rPr lang="en-US" sz="6000" b="1" kern="0" dirty="0" err="1">
                <a:latin typeface="Arial" pitchFamily="34" charset="0"/>
                <a:cs typeface="Arial" pitchFamily="34" charset="0"/>
              </a:rPr>
              <a:t>sau</a:t>
            </a:r>
            <a:r>
              <a:rPr lang="en-US" sz="6000" b="1" kern="0" dirty="0">
                <a:latin typeface="Arial" pitchFamily="34" charset="0"/>
                <a:cs typeface="Arial" pitchFamily="34" charset="0"/>
              </a:rPr>
              <a:t> </a:t>
            </a:r>
            <a:r>
              <a:rPr lang="en-US" sz="6000" b="1" kern="0" dirty="0" err="1">
                <a:latin typeface="Arial" pitchFamily="34" charset="0"/>
                <a:cs typeface="Arial" pitchFamily="34" charset="0"/>
              </a:rPr>
              <a:t>khi</a:t>
            </a:r>
            <a:r>
              <a:rPr lang="en-US" sz="6000" b="1" kern="0" dirty="0">
                <a:latin typeface="Arial" pitchFamily="34" charset="0"/>
                <a:cs typeface="Arial" pitchFamily="34" charset="0"/>
              </a:rPr>
              <a:t> </a:t>
            </a:r>
            <a:r>
              <a:rPr lang="en-US" sz="6000" b="1" kern="0" dirty="0" err="1">
                <a:latin typeface="Arial" pitchFamily="34" charset="0"/>
                <a:cs typeface="Arial" pitchFamily="34" charset="0"/>
              </a:rPr>
              <a:t>đi</a:t>
            </a:r>
            <a:r>
              <a:rPr lang="en-US" sz="6000" b="1" kern="0" dirty="0">
                <a:latin typeface="Arial" pitchFamily="34" charset="0"/>
                <a:cs typeface="Arial" pitchFamily="34" charset="0"/>
              </a:rPr>
              <a:t> </a:t>
            </a:r>
            <a:r>
              <a:rPr lang="en-US" sz="6000" b="1" kern="0" dirty="0" err="1">
                <a:latin typeface="Arial" pitchFamily="34" charset="0"/>
                <a:cs typeface="Arial" pitchFamily="34" charset="0"/>
              </a:rPr>
              <a:t>vệ</a:t>
            </a:r>
            <a:r>
              <a:rPr lang="en-US" sz="6000" b="1" kern="0" dirty="0">
                <a:latin typeface="Arial" pitchFamily="34" charset="0"/>
                <a:cs typeface="Arial" pitchFamily="34" charset="0"/>
              </a:rPr>
              <a:t> </a:t>
            </a:r>
            <a:r>
              <a:rPr lang="en-US" sz="6000" b="1" kern="0" dirty="0" err="1">
                <a:latin typeface="Arial" pitchFamily="34" charset="0"/>
                <a:cs typeface="Arial" pitchFamily="34" charset="0"/>
              </a:rPr>
              <a:t>sinh</a:t>
            </a:r>
            <a:r>
              <a:rPr lang="en-US" sz="6000" b="1" kern="0" dirty="0">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891540" y="1676398"/>
            <a:ext cx="10614660" cy="4572001"/>
          </a:xfrm>
          <a:prstGeom prst="rect">
            <a:avLst/>
          </a:prstGeom>
        </p:spPr>
        <p:txBody>
          <a:bodyPr/>
          <a:lstStyle/>
          <a:p>
            <a:pPr>
              <a:spcBef>
                <a:spcPct val="20000"/>
              </a:spcBef>
              <a:defRPr/>
            </a:pPr>
            <a:r>
              <a:rPr lang="en-US" sz="5400" b="1" kern="0">
                <a:latin typeface="Arial" pitchFamily="34" charset="0"/>
                <a:cs typeface="Arial" pitchFamily="34" charset="0"/>
              </a:rPr>
              <a:t>- </a:t>
            </a:r>
            <a:r>
              <a:rPr lang="en-US" sz="5400" b="1" kern="0" smtClean="0">
                <a:latin typeface="Arial" pitchFamily="34" charset="0"/>
                <a:cs typeface="Arial" pitchFamily="34" charset="0"/>
              </a:rPr>
              <a:t>Xử </a:t>
            </a:r>
            <a:r>
              <a:rPr lang="en-US" sz="5400" b="1" kern="0" dirty="0" err="1">
                <a:latin typeface="Arial" pitchFamily="34" charset="0"/>
                <a:cs typeface="Arial" pitchFamily="34" charset="0"/>
              </a:rPr>
              <a:t>lí</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nhà</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tiêu</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hợp</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vệ</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sinh</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đi</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đúng</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nơi</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quy</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định</a:t>
            </a:r>
            <a:r>
              <a:rPr lang="en-US" sz="5400" b="1" kern="0" dirty="0">
                <a:latin typeface="Arial" pitchFamily="34" charset="0"/>
                <a:cs typeface="Arial" pitchFamily="34" charset="0"/>
              </a:rPr>
              <a:t>. </a:t>
            </a:r>
          </a:p>
          <a:p>
            <a:pPr>
              <a:spcBef>
                <a:spcPct val="20000"/>
              </a:spcBef>
              <a:defRPr/>
            </a:pPr>
            <a:r>
              <a:rPr lang="en-US" sz="5400" b="1" kern="0" dirty="0">
                <a:latin typeface="Arial" pitchFamily="34" charset="0"/>
                <a:cs typeface="Arial" pitchFamily="34" charset="0"/>
              </a:rPr>
              <a:t>- </a:t>
            </a:r>
            <a:r>
              <a:rPr lang="en-US" sz="5400" b="1" kern="0" dirty="0" err="1">
                <a:latin typeface="Arial" pitchFamily="34" charset="0"/>
                <a:cs typeface="Arial" pitchFamily="34" charset="0"/>
              </a:rPr>
              <a:t>Xử</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lí</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phân</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rác</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thải</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đúng</a:t>
            </a:r>
            <a:r>
              <a:rPr lang="en-US" sz="5400" b="1" kern="0" dirty="0">
                <a:latin typeface="Arial" pitchFamily="34" charset="0"/>
                <a:cs typeface="Arial" pitchFamily="34" charset="0"/>
              </a:rPr>
              <a:t> </a:t>
            </a:r>
            <a:r>
              <a:rPr lang="en-US" sz="5400" b="1" kern="0" err="1">
                <a:latin typeface="Arial" pitchFamily="34" charset="0"/>
                <a:cs typeface="Arial" pitchFamily="34" charset="0"/>
              </a:rPr>
              <a:t>quy</a:t>
            </a:r>
            <a:r>
              <a:rPr lang="en-US" sz="5400" b="1" kern="0">
                <a:latin typeface="Arial" pitchFamily="34" charset="0"/>
                <a:cs typeface="Arial" pitchFamily="34" charset="0"/>
              </a:rPr>
              <a:t> </a:t>
            </a:r>
            <a:r>
              <a:rPr lang="en-US" sz="5400" b="1" kern="0" smtClean="0">
                <a:latin typeface="Arial" pitchFamily="34" charset="0"/>
                <a:cs typeface="Arial" pitchFamily="34" charset="0"/>
              </a:rPr>
              <a:t>định</a:t>
            </a:r>
            <a:r>
              <a:rPr lang="en-US" sz="5400" b="1" kern="0" dirty="0">
                <a:latin typeface="Arial" pitchFamily="34" charset="0"/>
                <a:cs typeface="Arial" pitchFamily="34" charset="0"/>
              </a:rPr>
              <a:t>.</a:t>
            </a:r>
          </a:p>
          <a:p>
            <a:pPr>
              <a:spcBef>
                <a:spcPct val="20000"/>
              </a:spcBef>
              <a:defRPr/>
            </a:pPr>
            <a:r>
              <a:rPr lang="en-US" sz="5400" b="1" kern="0" smtClean="0">
                <a:latin typeface="Arial" pitchFamily="34" charset="0"/>
                <a:cs typeface="Arial" pitchFamily="34" charset="0"/>
              </a:rPr>
              <a:t>- </a:t>
            </a:r>
            <a:r>
              <a:rPr lang="en-US" sz="5400" b="1" kern="0" dirty="0" err="1">
                <a:latin typeface="Arial" pitchFamily="34" charset="0"/>
                <a:cs typeface="Arial" pitchFamily="34" charset="0"/>
              </a:rPr>
              <a:t>Diệt</a:t>
            </a:r>
            <a:r>
              <a:rPr lang="en-US" sz="5400" b="1" kern="0" dirty="0">
                <a:latin typeface="Arial" pitchFamily="34" charset="0"/>
                <a:cs typeface="Arial" pitchFamily="34" charset="0"/>
              </a:rPr>
              <a:t> </a:t>
            </a:r>
            <a:r>
              <a:rPr lang="en-US" sz="5400" b="1" kern="0" dirty="0" err="1">
                <a:latin typeface="Arial" pitchFamily="34" charset="0"/>
                <a:cs typeface="Arial" pitchFamily="34" charset="0"/>
              </a:rPr>
              <a:t>ruồi</a:t>
            </a:r>
            <a:r>
              <a:rPr lang="en-US" sz="5400" b="1" kern="0" dirty="0">
                <a:latin typeface="Arial" pitchFamily="34" charset="0"/>
                <a:cs typeface="Arial" pitchFamily="34" charset="0"/>
              </a:rPr>
              <a:t>.</a:t>
            </a:r>
          </a:p>
        </p:txBody>
      </p:sp>
      <p:sp>
        <p:nvSpPr>
          <p:cNvPr id="8" name="Rectangle 7"/>
          <p:cNvSpPr/>
          <p:nvPr/>
        </p:nvSpPr>
        <p:spPr>
          <a:xfrm>
            <a:off x="891541" y="685800"/>
            <a:ext cx="8951489" cy="923330"/>
          </a:xfrm>
          <a:prstGeom prst="rect">
            <a:avLst/>
          </a:prstGeom>
        </p:spPr>
        <p:txBody>
          <a:bodyPr wrap="none">
            <a:spAutoFit/>
          </a:bodyPr>
          <a:lstStyle/>
          <a:p>
            <a:pPr marL="342900" indent="-342900">
              <a:spcBef>
                <a:spcPct val="20000"/>
              </a:spcBef>
              <a:defRPr/>
            </a:pPr>
            <a:r>
              <a:rPr lang="en-US" sz="5400" b="1" kern="0" smtClean="0">
                <a:solidFill>
                  <a:srgbClr val="FF0000"/>
                </a:solidFill>
                <a:latin typeface="Arial" pitchFamily="34" charset="0"/>
                <a:cs typeface="Arial" pitchFamily="34" charset="0"/>
              </a:rPr>
              <a:t>3. </a:t>
            </a:r>
            <a:r>
              <a:rPr lang="en-US" sz="5400" b="1" kern="0" dirty="0" err="1">
                <a:solidFill>
                  <a:srgbClr val="FF0000"/>
                </a:solidFill>
                <a:latin typeface="Arial" pitchFamily="34" charset="0"/>
                <a:cs typeface="Arial" pitchFamily="34" charset="0"/>
              </a:rPr>
              <a:t>Giữ</a:t>
            </a:r>
            <a:r>
              <a:rPr lang="en-US" sz="5400" b="1" kern="0" dirty="0">
                <a:solidFill>
                  <a:srgbClr val="FF0000"/>
                </a:solidFill>
                <a:latin typeface="Arial" pitchFamily="34" charset="0"/>
                <a:cs typeface="Arial" pitchFamily="34" charset="0"/>
              </a:rPr>
              <a:t> </a:t>
            </a:r>
            <a:r>
              <a:rPr lang="en-US" sz="5400" b="1" kern="0" dirty="0" err="1">
                <a:solidFill>
                  <a:srgbClr val="FF0000"/>
                </a:solidFill>
                <a:latin typeface="Arial" pitchFamily="34" charset="0"/>
                <a:cs typeface="Arial" pitchFamily="34" charset="0"/>
              </a:rPr>
              <a:t>vệ</a:t>
            </a:r>
            <a:r>
              <a:rPr lang="en-US" sz="5400" b="1" kern="0" dirty="0">
                <a:solidFill>
                  <a:srgbClr val="FF0000"/>
                </a:solidFill>
                <a:latin typeface="Arial" pitchFamily="34" charset="0"/>
                <a:cs typeface="Arial" pitchFamily="34" charset="0"/>
              </a:rPr>
              <a:t> </a:t>
            </a:r>
            <a:r>
              <a:rPr lang="en-US" sz="5400" b="1" kern="0" dirty="0" err="1">
                <a:solidFill>
                  <a:srgbClr val="FF0000"/>
                </a:solidFill>
                <a:latin typeface="Arial" pitchFamily="34" charset="0"/>
                <a:cs typeface="Arial" pitchFamily="34" charset="0"/>
              </a:rPr>
              <a:t>sinh</a:t>
            </a:r>
            <a:r>
              <a:rPr lang="en-US" sz="5400" b="1" kern="0" dirty="0">
                <a:solidFill>
                  <a:srgbClr val="FF0000"/>
                </a:solidFill>
                <a:latin typeface="Arial" pitchFamily="34" charset="0"/>
                <a:cs typeface="Arial" pitchFamily="34" charset="0"/>
              </a:rPr>
              <a:t> </a:t>
            </a:r>
            <a:r>
              <a:rPr lang="en-US" sz="5400" b="1" kern="0" dirty="0" err="1">
                <a:solidFill>
                  <a:srgbClr val="FF0000"/>
                </a:solidFill>
                <a:latin typeface="Arial" pitchFamily="34" charset="0"/>
                <a:cs typeface="Arial" pitchFamily="34" charset="0"/>
              </a:rPr>
              <a:t>môi</a:t>
            </a:r>
            <a:r>
              <a:rPr lang="en-US" sz="5400" b="1" kern="0" dirty="0">
                <a:solidFill>
                  <a:srgbClr val="FF0000"/>
                </a:solidFill>
                <a:latin typeface="Arial" pitchFamily="34" charset="0"/>
                <a:cs typeface="Arial" pitchFamily="34" charset="0"/>
              </a:rPr>
              <a:t> </a:t>
            </a:r>
            <a:r>
              <a:rPr lang="en-US" sz="5400" b="1" kern="0" dirty="0" err="1">
                <a:solidFill>
                  <a:srgbClr val="FF0000"/>
                </a:solidFill>
                <a:latin typeface="Arial" pitchFamily="34" charset="0"/>
                <a:cs typeface="Arial" pitchFamily="34" charset="0"/>
              </a:rPr>
              <a:t>trường</a:t>
            </a:r>
            <a:r>
              <a:rPr lang="en-US" sz="5400" b="1" kern="0" dirty="0">
                <a:solidFill>
                  <a:srgbClr val="FF0000"/>
                </a:solidFill>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454025" y="615950"/>
            <a:ext cx="10698480" cy="4032250"/>
          </a:xfrm>
        </p:spPr>
        <p:txBody>
          <a:bodyPr/>
          <a:lstStyle/>
          <a:p>
            <a:pPr eaLnBrk="1" hangingPunct="1">
              <a:buFontTx/>
              <a:buNone/>
            </a:pPr>
            <a:r>
              <a:rPr lang="en-US" sz="6000" b="1">
                <a:latin typeface="Arial" pitchFamily="34" charset="0"/>
                <a:cs typeface="Arial" pitchFamily="34" charset="0"/>
              </a:rPr>
              <a:t>+ Nêu biện pháp phù hợp để </a:t>
            </a:r>
            <a:r>
              <a:rPr lang="en-US" sz="6000" b="1">
                <a:solidFill>
                  <a:srgbClr val="FF0000"/>
                </a:solidFill>
                <a:latin typeface="Arial" pitchFamily="34" charset="0"/>
                <a:cs typeface="Arial" pitchFamily="34" charset="0"/>
              </a:rPr>
              <a:t>“Ngăn chặn bệnh lây qua đường tiêu hoá” </a:t>
            </a:r>
            <a:r>
              <a:rPr lang="en-US" sz="6000" b="1">
                <a:latin typeface="Arial" pitchFamily="34" charset="0"/>
                <a:cs typeface="Arial" pitchFamily="34" charset="0"/>
              </a:rPr>
              <a:t>vào ô trống trong sơ đồ sau:</a:t>
            </a:r>
          </a:p>
          <a:p>
            <a:pPr eaLnBrk="1" hangingPunct="1">
              <a:buFontTx/>
              <a:buNone/>
            </a:pPr>
            <a:endParaRPr lang="en-US" sz="6000" b="1">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5" name="Group 4"/>
          <p:cNvGrpSpPr>
            <a:grpSpLocks/>
          </p:cNvGrpSpPr>
          <p:nvPr/>
        </p:nvGrpSpPr>
        <p:grpSpPr bwMode="auto">
          <a:xfrm>
            <a:off x="381000" y="304800"/>
            <a:ext cx="11202035" cy="6740525"/>
            <a:chOff x="192" y="1626"/>
            <a:chExt cx="5428" cy="4246"/>
          </a:xfrm>
        </p:grpSpPr>
        <p:sp>
          <p:nvSpPr>
            <p:cNvPr id="28677" name="Text Box 5"/>
            <p:cNvSpPr txBox="1">
              <a:spLocks noChangeArrowheads="1"/>
            </p:cNvSpPr>
            <p:nvPr/>
          </p:nvSpPr>
          <p:spPr bwMode="auto">
            <a:xfrm>
              <a:off x="192" y="3738"/>
              <a:ext cx="1248" cy="989"/>
            </a:xfrm>
            <a:prstGeom prst="rect">
              <a:avLst/>
            </a:prstGeom>
            <a:solidFill>
              <a:srgbClr val="E1E1BD"/>
            </a:solidFill>
            <a:ln w="9525" algn="ctr">
              <a:solidFill>
                <a:srgbClr val="000000"/>
              </a:solidFill>
              <a:miter lim="800000"/>
              <a:headEnd/>
              <a:tailEnd/>
            </a:ln>
          </p:spPr>
          <p:txBody>
            <a:bodyPr>
              <a:spAutoFit/>
            </a:bodyPr>
            <a:lstStyle/>
            <a:p>
              <a:pPr algn="ctr">
                <a:spcBef>
                  <a:spcPct val="50000"/>
                </a:spcBef>
              </a:pPr>
              <a:r>
                <a:rPr lang="en-US" sz="4800" b="1">
                  <a:solidFill>
                    <a:srgbClr val="0000CC"/>
                  </a:solidFill>
                </a:rPr>
                <a:t>Quét nhà</a:t>
              </a:r>
            </a:p>
          </p:txBody>
        </p:sp>
        <p:sp>
          <p:nvSpPr>
            <p:cNvPr id="28678" name="Text Box 6"/>
            <p:cNvSpPr txBox="1">
              <a:spLocks noChangeArrowheads="1"/>
            </p:cNvSpPr>
            <p:nvPr/>
          </p:nvSpPr>
          <p:spPr bwMode="auto">
            <a:xfrm>
              <a:off x="1872" y="2160"/>
              <a:ext cx="816" cy="2385"/>
            </a:xfrm>
            <a:prstGeom prst="rect">
              <a:avLst/>
            </a:prstGeom>
            <a:solidFill>
              <a:srgbClr val="E1E1BD"/>
            </a:solidFill>
            <a:ln w="9525" algn="ctr">
              <a:solidFill>
                <a:srgbClr val="000000"/>
              </a:solidFill>
              <a:miter lim="800000"/>
              <a:headEnd/>
              <a:tailEnd/>
            </a:ln>
          </p:spPr>
          <p:txBody>
            <a:bodyPr>
              <a:spAutoFit/>
            </a:bodyPr>
            <a:lstStyle/>
            <a:p>
              <a:pPr algn="ctr">
                <a:spcBef>
                  <a:spcPct val="50000"/>
                </a:spcBef>
              </a:pPr>
              <a:endParaRPr lang="en-US" sz="4800" b="1">
                <a:solidFill>
                  <a:srgbClr val="0000CC"/>
                </a:solidFill>
              </a:endParaRPr>
            </a:p>
            <a:p>
              <a:pPr algn="ctr">
                <a:spcBef>
                  <a:spcPct val="50000"/>
                </a:spcBef>
              </a:pPr>
              <a:r>
                <a:rPr lang="en-US" sz="4800" b="1">
                  <a:solidFill>
                    <a:srgbClr val="0000CC"/>
                  </a:solidFill>
                </a:rPr>
                <a:t>Tay bẩn</a:t>
              </a:r>
            </a:p>
            <a:p>
              <a:pPr algn="ctr">
                <a:spcBef>
                  <a:spcPct val="50000"/>
                </a:spcBef>
              </a:pPr>
              <a:endParaRPr lang="en-US" sz="4800" b="1">
                <a:solidFill>
                  <a:srgbClr val="0000CC"/>
                </a:solidFill>
              </a:endParaRPr>
            </a:p>
          </p:txBody>
        </p:sp>
        <p:sp>
          <p:nvSpPr>
            <p:cNvPr id="28679" name="Text Box 7"/>
            <p:cNvSpPr txBox="1">
              <a:spLocks noChangeArrowheads="1"/>
            </p:cNvSpPr>
            <p:nvPr/>
          </p:nvSpPr>
          <p:spPr bwMode="auto">
            <a:xfrm>
              <a:off x="3216" y="2160"/>
              <a:ext cx="912" cy="1919"/>
            </a:xfrm>
            <a:prstGeom prst="rect">
              <a:avLst/>
            </a:prstGeom>
            <a:solidFill>
              <a:schemeClr val="accent1"/>
            </a:solidFill>
            <a:ln w="9525" algn="ctr">
              <a:solidFill>
                <a:srgbClr val="000000"/>
              </a:solidFill>
              <a:miter lim="800000"/>
              <a:headEnd/>
              <a:tailEnd/>
            </a:ln>
          </p:spPr>
          <p:txBody>
            <a:bodyPr>
              <a:spAutoFit/>
            </a:bodyPr>
            <a:lstStyle/>
            <a:p>
              <a:pPr algn="ctr">
                <a:spcBef>
                  <a:spcPct val="50000"/>
                </a:spcBef>
              </a:pPr>
              <a:r>
                <a:rPr lang="en-US" sz="4800" b="1">
                  <a:solidFill>
                    <a:srgbClr val="3333FF"/>
                  </a:solidFill>
                </a:rPr>
                <a:t>……...…….…….…….</a:t>
              </a:r>
            </a:p>
          </p:txBody>
        </p:sp>
        <p:sp>
          <p:nvSpPr>
            <p:cNvPr id="28680" name="Text Box 8"/>
            <p:cNvSpPr txBox="1">
              <a:spLocks noChangeArrowheads="1"/>
            </p:cNvSpPr>
            <p:nvPr/>
          </p:nvSpPr>
          <p:spPr bwMode="auto">
            <a:xfrm>
              <a:off x="4623" y="1626"/>
              <a:ext cx="997" cy="4246"/>
            </a:xfrm>
            <a:prstGeom prst="rect">
              <a:avLst/>
            </a:prstGeom>
            <a:solidFill>
              <a:srgbClr val="E1E1BD"/>
            </a:solidFill>
            <a:ln w="9525" algn="ctr">
              <a:solidFill>
                <a:srgbClr val="000000"/>
              </a:solidFill>
              <a:miter lim="800000"/>
              <a:headEnd/>
              <a:tailEnd/>
            </a:ln>
          </p:spPr>
          <p:txBody>
            <a:bodyPr wrap="square">
              <a:spAutoFit/>
            </a:bodyPr>
            <a:lstStyle/>
            <a:p>
              <a:pPr algn="ctr">
                <a:spcBef>
                  <a:spcPct val="50000"/>
                </a:spcBef>
              </a:pPr>
              <a:endParaRPr lang="en-US" sz="4800" b="1">
                <a:solidFill>
                  <a:srgbClr val="0000CC"/>
                </a:solidFill>
              </a:endParaRPr>
            </a:p>
            <a:p>
              <a:pPr algn="ctr">
                <a:spcBef>
                  <a:spcPct val="50000"/>
                </a:spcBef>
              </a:pPr>
              <a:r>
                <a:rPr lang="en-US" sz="4800" b="1">
                  <a:solidFill>
                    <a:srgbClr val="0000CC"/>
                  </a:solidFill>
                </a:rPr>
                <a:t>Dùng tay cầm thức ăn để ăn</a:t>
              </a:r>
            </a:p>
            <a:p>
              <a:pPr algn="ctr">
                <a:spcBef>
                  <a:spcPct val="50000"/>
                </a:spcBef>
              </a:pPr>
              <a:endParaRPr lang="en-US" sz="4800" b="1">
                <a:solidFill>
                  <a:srgbClr val="0000CC"/>
                </a:solidFill>
              </a:endParaRPr>
            </a:p>
          </p:txBody>
        </p:sp>
        <p:sp>
          <p:nvSpPr>
            <p:cNvPr id="28681" name="Text Box 9"/>
            <p:cNvSpPr txBox="1">
              <a:spLocks noChangeArrowheads="1"/>
            </p:cNvSpPr>
            <p:nvPr/>
          </p:nvSpPr>
          <p:spPr bwMode="auto">
            <a:xfrm>
              <a:off x="192" y="1722"/>
              <a:ext cx="1248" cy="989"/>
            </a:xfrm>
            <a:prstGeom prst="rect">
              <a:avLst/>
            </a:prstGeom>
            <a:solidFill>
              <a:srgbClr val="E1E1BD"/>
            </a:solidFill>
            <a:ln w="9525" algn="ctr">
              <a:solidFill>
                <a:srgbClr val="000000"/>
              </a:solidFill>
              <a:miter lim="800000"/>
              <a:headEnd/>
              <a:tailEnd/>
            </a:ln>
          </p:spPr>
          <p:txBody>
            <a:bodyPr>
              <a:spAutoFit/>
            </a:bodyPr>
            <a:lstStyle/>
            <a:p>
              <a:pPr algn="ctr">
                <a:spcBef>
                  <a:spcPct val="50000"/>
                </a:spcBef>
              </a:pPr>
              <a:r>
                <a:rPr lang="en-US" sz="4800" b="1">
                  <a:solidFill>
                    <a:srgbClr val="0000CC"/>
                  </a:solidFill>
                </a:rPr>
                <a:t>Vừa đi đại tiện</a:t>
              </a:r>
            </a:p>
          </p:txBody>
        </p:sp>
        <p:sp>
          <p:nvSpPr>
            <p:cNvPr id="28682" name="Text Box 10"/>
            <p:cNvSpPr txBox="1">
              <a:spLocks noChangeArrowheads="1"/>
            </p:cNvSpPr>
            <p:nvPr/>
          </p:nvSpPr>
          <p:spPr bwMode="auto">
            <a:xfrm>
              <a:off x="192" y="2970"/>
              <a:ext cx="1248" cy="523"/>
            </a:xfrm>
            <a:prstGeom prst="rect">
              <a:avLst/>
            </a:prstGeom>
            <a:solidFill>
              <a:srgbClr val="E1E1BD"/>
            </a:solidFill>
            <a:ln w="9525" algn="ctr">
              <a:solidFill>
                <a:srgbClr val="000000"/>
              </a:solidFill>
              <a:miter lim="800000"/>
              <a:headEnd/>
              <a:tailEnd/>
            </a:ln>
          </p:spPr>
          <p:txBody>
            <a:bodyPr>
              <a:spAutoFit/>
            </a:bodyPr>
            <a:lstStyle/>
            <a:p>
              <a:pPr algn="ctr">
                <a:spcBef>
                  <a:spcPct val="50000"/>
                </a:spcBef>
              </a:pPr>
              <a:r>
                <a:rPr lang="en-US" sz="4800" b="1">
                  <a:solidFill>
                    <a:srgbClr val="0000CC"/>
                  </a:solidFill>
                </a:rPr>
                <a:t>Chơi bi</a:t>
              </a:r>
            </a:p>
          </p:txBody>
        </p:sp>
        <p:sp>
          <p:nvSpPr>
            <p:cNvPr id="28683" name="Line 11"/>
            <p:cNvSpPr>
              <a:spLocks noChangeShapeType="1"/>
            </p:cNvSpPr>
            <p:nvPr/>
          </p:nvSpPr>
          <p:spPr bwMode="auto">
            <a:xfrm>
              <a:off x="1447" y="2058"/>
              <a:ext cx="432" cy="528"/>
            </a:xfrm>
            <a:prstGeom prst="line">
              <a:avLst/>
            </a:prstGeom>
            <a:noFill/>
            <a:ln w="57150">
              <a:solidFill>
                <a:srgbClr val="FF0000"/>
              </a:solidFill>
              <a:round/>
              <a:headEnd/>
              <a:tailEnd type="triangle" w="med" len="med"/>
            </a:ln>
          </p:spPr>
          <p:txBody>
            <a:bodyPr/>
            <a:lstStyle/>
            <a:p>
              <a:endParaRPr lang="en-US" sz="4800"/>
            </a:p>
          </p:txBody>
        </p:sp>
        <p:sp>
          <p:nvSpPr>
            <p:cNvPr id="28684" name="Line 12"/>
            <p:cNvSpPr>
              <a:spLocks noChangeShapeType="1"/>
            </p:cNvSpPr>
            <p:nvPr/>
          </p:nvSpPr>
          <p:spPr bwMode="auto">
            <a:xfrm flipV="1">
              <a:off x="1447" y="3450"/>
              <a:ext cx="432" cy="576"/>
            </a:xfrm>
            <a:prstGeom prst="line">
              <a:avLst/>
            </a:prstGeom>
            <a:noFill/>
            <a:ln w="57150">
              <a:solidFill>
                <a:srgbClr val="FF0000"/>
              </a:solidFill>
              <a:round/>
              <a:headEnd/>
              <a:tailEnd type="triangle" w="med" len="med"/>
            </a:ln>
          </p:spPr>
          <p:txBody>
            <a:bodyPr/>
            <a:lstStyle/>
            <a:p>
              <a:endParaRPr lang="en-US" sz="4800"/>
            </a:p>
          </p:txBody>
        </p:sp>
        <p:sp>
          <p:nvSpPr>
            <p:cNvPr id="28685" name="Line 13"/>
            <p:cNvSpPr>
              <a:spLocks noChangeShapeType="1"/>
            </p:cNvSpPr>
            <p:nvPr/>
          </p:nvSpPr>
          <p:spPr bwMode="auto">
            <a:xfrm>
              <a:off x="1447" y="3210"/>
              <a:ext cx="432" cy="0"/>
            </a:xfrm>
            <a:prstGeom prst="line">
              <a:avLst/>
            </a:prstGeom>
            <a:noFill/>
            <a:ln w="57150">
              <a:solidFill>
                <a:srgbClr val="FF0000"/>
              </a:solidFill>
              <a:round/>
              <a:headEnd/>
              <a:tailEnd type="triangle" w="med" len="med"/>
            </a:ln>
          </p:spPr>
          <p:txBody>
            <a:bodyPr/>
            <a:lstStyle/>
            <a:p>
              <a:endParaRPr lang="en-US" sz="4800"/>
            </a:p>
          </p:txBody>
        </p:sp>
        <p:sp>
          <p:nvSpPr>
            <p:cNvPr id="28686" name="Line 14"/>
            <p:cNvSpPr>
              <a:spLocks noChangeShapeType="1"/>
            </p:cNvSpPr>
            <p:nvPr/>
          </p:nvSpPr>
          <p:spPr bwMode="auto">
            <a:xfrm>
              <a:off x="2688" y="2400"/>
              <a:ext cx="528" cy="0"/>
            </a:xfrm>
            <a:prstGeom prst="line">
              <a:avLst/>
            </a:prstGeom>
            <a:noFill/>
            <a:ln w="57150">
              <a:solidFill>
                <a:srgbClr val="FF0000"/>
              </a:solidFill>
              <a:round/>
              <a:headEnd/>
              <a:tailEnd type="triangle" w="med" len="med"/>
            </a:ln>
          </p:spPr>
          <p:txBody>
            <a:bodyPr/>
            <a:lstStyle/>
            <a:p>
              <a:endParaRPr lang="en-US" sz="4800"/>
            </a:p>
          </p:txBody>
        </p:sp>
        <p:sp>
          <p:nvSpPr>
            <p:cNvPr id="28687" name="Line 15"/>
            <p:cNvSpPr>
              <a:spLocks noChangeShapeType="1"/>
            </p:cNvSpPr>
            <p:nvPr/>
          </p:nvSpPr>
          <p:spPr bwMode="auto">
            <a:xfrm>
              <a:off x="4128" y="2448"/>
              <a:ext cx="480" cy="0"/>
            </a:xfrm>
            <a:prstGeom prst="line">
              <a:avLst/>
            </a:prstGeom>
            <a:noFill/>
            <a:ln w="57150">
              <a:solidFill>
                <a:srgbClr val="FF0000"/>
              </a:solidFill>
              <a:round/>
              <a:headEnd/>
              <a:tailEnd type="triangle" w="med" len="med"/>
            </a:ln>
          </p:spPr>
          <p:txBody>
            <a:bodyPr/>
            <a:lstStyle/>
            <a:p>
              <a:endParaRPr lang="en-US" sz="4800"/>
            </a:p>
          </p:txBody>
        </p:sp>
      </p:grpSp>
      <p:sp>
        <p:nvSpPr>
          <p:cNvPr id="38928" name="Text Box 16"/>
          <p:cNvSpPr txBox="1">
            <a:spLocks noChangeArrowheads="1"/>
          </p:cNvSpPr>
          <p:nvPr/>
        </p:nvSpPr>
        <p:spPr bwMode="auto">
          <a:xfrm>
            <a:off x="6629400" y="856357"/>
            <a:ext cx="2057400" cy="5262979"/>
          </a:xfrm>
          <a:prstGeom prst="rect">
            <a:avLst/>
          </a:prstGeom>
          <a:solidFill>
            <a:srgbClr val="FFFF00"/>
          </a:solidFill>
          <a:ln w="9525" algn="ctr">
            <a:solidFill>
              <a:srgbClr val="000000"/>
            </a:solidFill>
            <a:miter lim="800000"/>
            <a:headEnd/>
            <a:tailEnd/>
          </a:ln>
        </p:spPr>
        <p:txBody>
          <a:bodyPr wrap="square">
            <a:spAutoFit/>
          </a:bodyPr>
          <a:lstStyle/>
          <a:p>
            <a:pPr algn="ctr">
              <a:spcBef>
                <a:spcPct val="50000"/>
              </a:spcBef>
            </a:pPr>
            <a:r>
              <a:rPr lang="en-US" sz="4800" b="1">
                <a:solidFill>
                  <a:srgbClr val="CC0000"/>
                </a:solidFill>
              </a:rPr>
              <a:t>Rửa tay bằng nước sạch và xà phòng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928"/>
                                        </p:tgtEl>
                                        <p:attrNameLst>
                                          <p:attrName>style.visibility</p:attrName>
                                        </p:attrNameLst>
                                      </p:cBhvr>
                                      <p:to>
                                        <p:strVal val="visible"/>
                                      </p:to>
                                    </p:set>
                                    <p:animEffect transition="in" filter="wipe(left)">
                                      <p:cBhvr>
                                        <p:cTn id="7" dur="2000"/>
                                        <p:tgtEl>
                                          <p:spTgt spid="38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6"/>
          <p:cNvSpPr txBox="1">
            <a:spLocks noChangeArrowheads="1"/>
          </p:cNvSpPr>
          <p:nvPr/>
        </p:nvSpPr>
        <p:spPr bwMode="auto">
          <a:xfrm>
            <a:off x="457200" y="533400"/>
            <a:ext cx="11094720" cy="3416320"/>
          </a:xfrm>
          <a:prstGeom prst="rect">
            <a:avLst/>
          </a:prstGeom>
          <a:noFill/>
          <a:ln w="9525">
            <a:solidFill>
              <a:schemeClr val="tx1"/>
            </a:solidFill>
            <a:miter lim="800000"/>
            <a:headEnd/>
            <a:tailEnd/>
          </a:ln>
        </p:spPr>
        <p:txBody>
          <a:bodyPr>
            <a:spAutoFit/>
          </a:bodyPr>
          <a:lstStyle/>
          <a:p>
            <a:pPr>
              <a:spcBef>
                <a:spcPct val="50000"/>
              </a:spcBef>
            </a:pPr>
            <a:r>
              <a:rPr lang="en-US" sz="5400" b="1">
                <a:latin typeface="Arial" pitchFamily="34" charset="0"/>
                <a:cs typeface="Arial" pitchFamily="34" charset="0"/>
              </a:rPr>
              <a:t>+ Hãy lựa chọn biện pháp phù hợp để xây dựng sơ đồ</a:t>
            </a:r>
            <a:r>
              <a:rPr lang="en-US" sz="5400">
                <a:latin typeface="Arial" pitchFamily="34" charset="0"/>
                <a:cs typeface="Arial" pitchFamily="34" charset="0"/>
              </a:rPr>
              <a:t> </a:t>
            </a:r>
            <a:r>
              <a:rPr lang="en-US" sz="5400" b="1">
                <a:solidFill>
                  <a:srgbClr val="FF0000"/>
                </a:solidFill>
                <a:latin typeface="Arial" pitchFamily="34" charset="0"/>
                <a:cs typeface="Arial" pitchFamily="34" charset="0"/>
              </a:rPr>
              <a:t>“Ngăn chặn bệnh lây qua đường tiêu hoá”</a:t>
            </a:r>
            <a:r>
              <a:rPr lang="en-US" sz="5400">
                <a:solidFill>
                  <a:srgbClr val="FF0000"/>
                </a:solidFill>
                <a:latin typeface="Arial" pitchFamily="34" charset="0"/>
                <a:cs typeface="Arial" pitchFamily="34" charset="0"/>
              </a:rPr>
              <a:t> </a:t>
            </a:r>
            <a:r>
              <a:rPr lang="en-US" sz="5400" b="1">
                <a:latin typeface="Arial" pitchFamily="34" charset="0"/>
                <a:cs typeface="Arial" pitchFamily="34" charset="0"/>
              </a:rPr>
              <a:t>từ sơ đồ sau:</a:t>
            </a:r>
            <a:endParaRPr lang="en-US" sz="540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609600" y="1600200"/>
            <a:ext cx="10599420" cy="3427413"/>
            <a:chOff x="288" y="533"/>
            <a:chExt cx="5136" cy="2159"/>
          </a:xfrm>
          <a:noFill/>
        </p:grpSpPr>
        <p:sp>
          <p:nvSpPr>
            <p:cNvPr id="25610" name="Text Box 15"/>
            <p:cNvSpPr txBox="1">
              <a:spLocks noChangeArrowheads="1"/>
            </p:cNvSpPr>
            <p:nvPr/>
          </p:nvSpPr>
          <p:spPr bwMode="auto">
            <a:xfrm>
              <a:off x="288" y="773"/>
              <a:ext cx="1344" cy="1919"/>
            </a:xfrm>
            <a:prstGeom prst="rect">
              <a:avLst/>
            </a:prstGeom>
            <a:grpFill/>
            <a:ln w="9525" algn="ctr">
              <a:solidFill>
                <a:srgbClr val="000000"/>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sz="4800" b="1">
                  <a:solidFill>
                    <a:srgbClr val="3333FF"/>
                  </a:solidFill>
                  <a:latin typeface="Arial" pitchFamily="34" charset="0"/>
                  <a:cs typeface="Arial" pitchFamily="34" charset="0"/>
                </a:rPr>
                <a:t>Nước lã chứa mầm bệnh</a:t>
              </a:r>
            </a:p>
          </p:txBody>
        </p:sp>
        <p:sp>
          <p:nvSpPr>
            <p:cNvPr id="25611" name="Text Box 16"/>
            <p:cNvSpPr txBox="1">
              <a:spLocks noChangeArrowheads="1"/>
            </p:cNvSpPr>
            <p:nvPr/>
          </p:nvSpPr>
          <p:spPr bwMode="auto">
            <a:xfrm>
              <a:off x="2160" y="533"/>
              <a:ext cx="1344" cy="1919"/>
            </a:xfrm>
            <a:prstGeom prst="rect">
              <a:avLst/>
            </a:prstGeom>
            <a:grpFill/>
            <a:ln w="9525" algn="ctr">
              <a:solidFill>
                <a:srgbClr val="000000"/>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4800" b="1">
                  <a:solidFill>
                    <a:srgbClr val="3333FF"/>
                  </a:solidFill>
                  <a:latin typeface="Arial" pitchFamily="34" charset="0"/>
                  <a:cs typeface="Arial" pitchFamily="34" charset="0"/>
                </a:rPr>
                <a:t>…………………………………………</a:t>
              </a:r>
            </a:p>
          </p:txBody>
        </p:sp>
        <p:sp>
          <p:nvSpPr>
            <p:cNvPr id="25612" name="Text Box 17"/>
            <p:cNvSpPr txBox="1">
              <a:spLocks noChangeArrowheads="1"/>
            </p:cNvSpPr>
            <p:nvPr/>
          </p:nvSpPr>
          <p:spPr bwMode="auto">
            <a:xfrm>
              <a:off x="4080" y="773"/>
              <a:ext cx="1344" cy="1454"/>
            </a:xfrm>
            <a:prstGeom prst="rect">
              <a:avLst/>
            </a:prstGeom>
            <a:grpFill/>
            <a:ln w="9525" algn="ctr">
              <a:solidFill>
                <a:srgbClr val="000000"/>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sz="4800" b="1">
                  <a:solidFill>
                    <a:srgbClr val="3333FF"/>
                  </a:solidFill>
                  <a:latin typeface="Arial" pitchFamily="34" charset="0"/>
                  <a:cs typeface="Arial" pitchFamily="34" charset="0"/>
                </a:rPr>
                <a:t>Nước dùng để uống</a:t>
              </a:r>
            </a:p>
          </p:txBody>
        </p:sp>
        <p:sp>
          <p:nvSpPr>
            <p:cNvPr id="25613" name="Line 18"/>
            <p:cNvSpPr>
              <a:spLocks noChangeShapeType="1"/>
            </p:cNvSpPr>
            <p:nvPr/>
          </p:nvSpPr>
          <p:spPr bwMode="auto">
            <a:xfrm>
              <a:off x="1617" y="1685"/>
              <a:ext cx="528" cy="0"/>
            </a:xfrm>
            <a:prstGeom prst="line">
              <a:avLst/>
            </a:prstGeom>
            <a:grpFill/>
            <a:ln w="57150">
              <a:solidFill>
                <a:srgbClr val="FF0000"/>
              </a:solidFill>
              <a:round/>
              <a:headEnd/>
              <a:tailEnd type="triangle" w="med" len="med"/>
            </a:ln>
            <a:effectLst/>
          </p:spPr>
          <p:txBody>
            <a:bodyPr/>
            <a:lstStyle/>
            <a:p>
              <a:pPr>
                <a:defRPr/>
              </a:pPr>
              <a:endParaRPr lang="en-US" sz="4800">
                <a:latin typeface="Arial" pitchFamily="34" charset="0"/>
                <a:cs typeface="Arial" pitchFamily="34" charset="0"/>
              </a:endParaRPr>
            </a:p>
          </p:txBody>
        </p:sp>
        <p:sp>
          <p:nvSpPr>
            <p:cNvPr id="25614" name="Line 19"/>
            <p:cNvSpPr>
              <a:spLocks noChangeShapeType="1"/>
            </p:cNvSpPr>
            <p:nvPr/>
          </p:nvSpPr>
          <p:spPr bwMode="auto">
            <a:xfrm>
              <a:off x="3537" y="1637"/>
              <a:ext cx="576" cy="0"/>
            </a:xfrm>
            <a:prstGeom prst="line">
              <a:avLst/>
            </a:prstGeom>
            <a:grpFill/>
            <a:ln w="57150">
              <a:solidFill>
                <a:srgbClr val="FF0000"/>
              </a:solidFill>
              <a:round/>
              <a:headEnd/>
              <a:tailEnd type="triangle" w="med" len="med"/>
            </a:ln>
            <a:effectLst/>
          </p:spPr>
          <p:txBody>
            <a:bodyPr/>
            <a:lstStyle/>
            <a:p>
              <a:pPr>
                <a:defRPr/>
              </a:pPr>
              <a:endParaRPr lang="en-US" sz="4800">
                <a:latin typeface="Arial" pitchFamily="34" charset="0"/>
                <a:cs typeface="Arial" pitchFamily="34" charset="0"/>
              </a:endParaRPr>
            </a:p>
          </p:txBody>
        </p:sp>
      </p:grpSp>
      <p:grpSp>
        <p:nvGrpSpPr>
          <p:cNvPr id="3" name="Group 20"/>
          <p:cNvGrpSpPr>
            <a:grpSpLocks/>
          </p:cNvGrpSpPr>
          <p:nvPr/>
        </p:nvGrpSpPr>
        <p:grpSpPr bwMode="auto">
          <a:xfrm>
            <a:off x="609600" y="856241"/>
            <a:ext cx="10622122" cy="5263343"/>
            <a:chOff x="288" y="500"/>
            <a:chExt cx="5147" cy="3400"/>
          </a:xfrm>
        </p:grpSpPr>
        <p:sp>
          <p:nvSpPr>
            <p:cNvPr id="29701" name="Text Box 21"/>
            <p:cNvSpPr txBox="1">
              <a:spLocks noChangeArrowheads="1"/>
            </p:cNvSpPr>
            <p:nvPr/>
          </p:nvSpPr>
          <p:spPr bwMode="auto">
            <a:xfrm>
              <a:off x="288" y="1227"/>
              <a:ext cx="1344" cy="1968"/>
            </a:xfrm>
            <a:prstGeom prst="rect">
              <a:avLst/>
            </a:prstGeom>
            <a:solidFill>
              <a:schemeClr val="accent1"/>
            </a:solidFill>
            <a:ln w="9525" algn="ctr">
              <a:solidFill>
                <a:srgbClr val="000000"/>
              </a:solidFill>
              <a:miter lim="800000"/>
              <a:headEnd/>
              <a:tailEnd/>
            </a:ln>
          </p:spPr>
          <p:txBody>
            <a:bodyPr wrap="square">
              <a:spAutoFit/>
            </a:bodyPr>
            <a:lstStyle/>
            <a:p>
              <a:pPr algn="ctr"/>
              <a:r>
                <a:rPr lang="en-US" sz="4800" b="1">
                  <a:latin typeface="Arial" pitchFamily="34" charset="0"/>
                  <a:cs typeface="Arial" pitchFamily="34" charset="0"/>
                </a:rPr>
                <a:t>Nước lã chứa mầm bệnh</a:t>
              </a:r>
              <a:endParaRPr lang="en-US" sz="4800">
                <a:latin typeface="Arial" pitchFamily="34" charset="0"/>
                <a:cs typeface="Arial" pitchFamily="34" charset="0"/>
              </a:endParaRPr>
            </a:p>
          </p:txBody>
        </p:sp>
        <p:sp>
          <p:nvSpPr>
            <p:cNvPr id="29702" name="Text Box 22"/>
            <p:cNvSpPr txBox="1">
              <a:spLocks noChangeArrowheads="1"/>
            </p:cNvSpPr>
            <p:nvPr/>
          </p:nvSpPr>
          <p:spPr bwMode="auto">
            <a:xfrm>
              <a:off x="2160" y="500"/>
              <a:ext cx="1451" cy="3400"/>
            </a:xfrm>
            <a:prstGeom prst="rect">
              <a:avLst/>
            </a:prstGeom>
            <a:solidFill>
              <a:schemeClr val="folHlink"/>
            </a:solidFill>
            <a:ln w="9525" algn="ctr">
              <a:solidFill>
                <a:srgbClr val="000000"/>
              </a:solidFill>
              <a:miter lim="800000"/>
              <a:headEnd/>
              <a:tailEnd/>
            </a:ln>
          </p:spPr>
          <p:txBody>
            <a:bodyPr wrap="square">
              <a:spAutoFit/>
            </a:bodyPr>
            <a:lstStyle/>
            <a:p>
              <a:pPr algn="ctr"/>
              <a:r>
                <a:rPr lang="en-US" sz="4800" b="1">
                  <a:latin typeface="Arial" pitchFamily="34" charset="0"/>
                  <a:cs typeface="Arial" pitchFamily="34" charset="0"/>
                </a:rPr>
                <a:t>Đun nước sôi và đựng nước vào chai sạch có nắp đậy</a:t>
              </a:r>
              <a:endParaRPr lang="en-US" sz="4800">
                <a:latin typeface="Arial" pitchFamily="34" charset="0"/>
                <a:cs typeface="Arial" pitchFamily="34" charset="0"/>
              </a:endParaRPr>
            </a:p>
          </p:txBody>
        </p:sp>
        <p:sp>
          <p:nvSpPr>
            <p:cNvPr id="29703" name="Text Box 23"/>
            <p:cNvSpPr txBox="1">
              <a:spLocks noChangeArrowheads="1"/>
            </p:cNvSpPr>
            <p:nvPr/>
          </p:nvSpPr>
          <p:spPr bwMode="auto">
            <a:xfrm>
              <a:off x="4091" y="1276"/>
              <a:ext cx="1344" cy="1491"/>
            </a:xfrm>
            <a:prstGeom prst="rect">
              <a:avLst/>
            </a:prstGeom>
            <a:solidFill>
              <a:schemeClr val="accent1"/>
            </a:solidFill>
            <a:ln w="9525" algn="ctr">
              <a:solidFill>
                <a:srgbClr val="000000"/>
              </a:solidFill>
              <a:miter lim="800000"/>
              <a:headEnd/>
              <a:tailEnd/>
            </a:ln>
          </p:spPr>
          <p:txBody>
            <a:bodyPr wrap="square">
              <a:spAutoFit/>
            </a:bodyPr>
            <a:lstStyle/>
            <a:p>
              <a:pPr algn="ctr"/>
              <a:r>
                <a:rPr lang="en-US" sz="4800" b="1">
                  <a:latin typeface="Arial" pitchFamily="34" charset="0"/>
                  <a:cs typeface="Arial" pitchFamily="34" charset="0"/>
                </a:rPr>
                <a:t>Nước dùng để uống</a:t>
              </a:r>
              <a:endParaRPr lang="en-US" sz="4800">
                <a:latin typeface="Arial" pitchFamily="34" charset="0"/>
                <a:cs typeface="Arial" pitchFamily="34" charset="0"/>
              </a:endParaRPr>
            </a:p>
          </p:txBody>
        </p:sp>
        <p:sp>
          <p:nvSpPr>
            <p:cNvPr id="29704" name="Line 24"/>
            <p:cNvSpPr>
              <a:spLocks noChangeShapeType="1"/>
            </p:cNvSpPr>
            <p:nvPr/>
          </p:nvSpPr>
          <p:spPr bwMode="auto">
            <a:xfrm>
              <a:off x="1654" y="1670"/>
              <a:ext cx="528" cy="0"/>
            </a:xfrm>
            <a:prstGeom prst="line">
              <a:avLst/>
            </a:prstGeom>
            <a:noFill/>
            <a:ln w="57150">
              <a:solidFill>
                <a:srgbClr val="000000"/>
              </a:solidFill>
              <a:round/>
              <a:headEnd/>
              <a:tailEnd type="triangle" w="med" len="med"/>
            </a:ln>
          </p:spPr>
          <p:txBody>
            <a:bodyPr/>
            <a:lstStyle/>
            <a:p>
              <a:endParaRPr lang="en-US" sz="4800">
                <a:latin typeface="Arial" pitchFamily="34" charset="0"/>
                <a:cs typeface="Arial" pitchFamily="34" charset="0"/>
              </a:endParaRPr>
            </a:p>
          </p:txBody>
        </p:sp>
        <p:sp>
          <p:nvSpPr>
            <p:cNvPr id="29705" name="Line 25"/>
            <p:cNvSpPr>
              <a:spLocks noChangeShapeType="1"/>
            </p:cNvSpPr>
            <p:nvPr/>
          </p:nvSpPr>
          <p:spPr bwMode="auto">
            <a:xfrm>
              <a:off x="3574" y="1571"/>
              <a:ext cx="576" cy="0"/>
            </a:xfrm>
            <a:prstGeom prst="line">
              <a:avLst/>
            </a:prstGeom>
            <a:noFill/>
            <a:ln w="57150">
              <a:solidFill>
                <a:srgbClr val="000000"/>
              </a:solidFill>
              <a:round/>
              <a:headEnd/>
              <a:tailEnd type="triangle" w="med" len="med"/>
            </a:ln>
          </p:spPr>
          <p:txBody>
            <a:bodyPr/>
            <a:lstStyle/>
            <a:p>
              <a:endParaRPr lang="en-US" sz="4800">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txBox="1">
            <a:spLocks noChangeArrowheads="1"/>
          </p:cNvSpPr>
          <p:nvPr/>
        </p:nvSpPr>
        <p:spPr bwMode="auto">
          <a:xfrm>
            <a:off x="533400" y="381000"/>
            <a:ext cx="11353800" cy="1066800"/>
          </a:xfrm>
          <a:prstGeom prst="rect">
            <a:avLst/>
          </a:prstGeom>
          <a:noFill/>
          <a:ln w="9525">
            <a:noFill/>
            <a:miter lim="800000"/>
            <a:headEnd/>
            <a:tailEnd/>
          </a:ln>
        </p:spPr>
        <p:txBody>
          <a:bodyPr/>
          <a:lstStyle/>
          <a:p>
            <a:pPr eaLnBrk="0" hangingPunct="0"/>
            <a:r>
              <a:rPr lang="en-US" sz="6000" b="1">
                <a:solidFill>
                  <a:srgbClr val="CC0000"/>
                </a:solidFill>
                <a:latin typeface="Arial" pitchFamily="34" charset="0"/>
                <a:cs typeface="Arial" pitchFamily="34" charset="0"/>
              </a:rPr>
              <a:t>   Trong những con vật dưới đây, con vật nào truyền bệnh lây qua đường tiêu </a:t>
            </a:r>
            <a:r>
              <a:rPr lang="en-US" sz="6000" b="1" smtClean="0">
                <a:solidFill>
                  <a:srgbClr val="CC0000"/>
                </a:solidFill>
                <a:latin typeface="Arial" pitchFamily="34" charset="0"/>
                <a:cs typeface="Arial" pitchFamily="34" charset="0"/>
              </a:rPr>
              <a:t>hoá:</a:t>
            </a:r>
            <a:endParaRPr lang="en-US" sz="6000" b="1">
              <a:solidFill>
                <a:srgbClr val="CC0000"/>
              </a:solidFill>
              <a:latin typeface="Arial" pitchFamily="34" charset="0"/>
              <a:cs typeface="Arial" pitchFamily="34" charset="0"/>
            </a:endParaRPr>
          </a:p>
        </p:txBody>
      </p:sp>
      <p:sp>
        <p:nvSpPr>
          <p:cNvPr id="30723" name="Rectangle 3"/>
          <p:cNvSpPr txBox="1">
            <a:spLocks noChangeArrowheads="1"/>
          </p:cNvSpPr>
          <p:nvPr/>
        </p:nvSpPr>
        <p:spPr bwMode="auto">
          <a:xfrm>
            <a:off x="685800" y="3276600"/>
            <a:ext cx="10401300" cy="2743200"/>
          </a:xfrm>
          <a:prstGeom prst="rect">
            <a:avLst/>
          </a:prstGeom>
          <a:noFill/>
          <a:ln w="9525">
            <a:noFill/>
            <a:miter lim="800000"/>
            <a:headEnd/>
            <a:tailEnd/>
          </a:ln>
        </p:spPr>
        <p:txBody>
          <a:bodyPr/>
          <a:lstStyle/>
          <a:p>
            <a:pPr marL="342900" indent="-342900" eaLnBrk="0" hangingPunct="0">
              <a:spcBef>
                <a:spcPct val="20000"/>
              </a:spcBef>
            </a:pPr>
            <a:r>
              <a:rPr lang="en-US" sz="6000" b="1">
                <a:latin typeface="Arial" pitchFamily="34" charset="0"/>
                <a:cs typeface="Arial" pitchFamily="34" charset="0"/>
              </a:rPr>
              <a:t>     A. Chuột            </a:t>
            </a:r>
            <a:r>
              <a:rPr lang="en-US" sz="6000" b="1" smtClean="0">
                <a:latin typeface="Arial" pitchFamily="34" charset="0"/>
                <a:cs typeface="Arial" pitchFamily="34" charset="0"/>
              </a:rPr>
              <a:t>B. </a:t>
            </a:r>
            <a:r>
              <a:rPr lang="en-US" sz="6000" b="1">
                <a:latin typeface="Arial" pitchFamily="34" charset="0"/>
                <a:cs typeface="Arial" pitchFamily="34" charset="0"/>
              </a:rPr>
              <a:t>Gián</a:t>
            </a:r>
          </a:p>
          <a:p>
            <a:pPr marL="342900" indent="-342900" eaLnBrk="0" hangingPunct="0">
              <a:spcBef>
                <a:spcPct val="20000"/>
              </a:spcBef>
            </a:pPr>
            <a:r>
              <a:rPr lang="en-US" sz="6000" b="1">
                <a:latin typeface="Arial" pitchFamily="34" charset="0"/>
                <a:cs typeface="Arial" pitchFamily="34" charset="0"/>
              </a:rPr>
              <a:t>     C. Ruồi             </a:t>
            </a:r>
            <a:r>
              <a:rPr lang="en-US" sz="4400" b="1">
                <a:latin typeface="Arial" pitchFamily="34" charset="0"/>
                <a:cs typeface="Arial" pitchFamily="34" charset="0"/>
              </a:rPr>
              <a:t> </a:t>
            </a:r>
            <a:r>
              <a:rPr lang="en-US" sz="4400" b="1" smtClean="0">
                <a:latin typeface="Arial" pitchFamily="34" charset="0"/>
                <a:cs typeface="Arial" pitchFamily="34" charset="0"/>
              </a:rPr>
              <a:t> </a:t>
            </a:r>
            <a:r>
              <a:rPr lang="en-US" sz="6000" b="1" smtClean="0">
                <a:latin typeface="Arial" pitchFamily="34" charset="0"/>
                <a:cs typeface="Arial" pitchFamily="34" charset="0"/>
              </a:rPr>
              <a:t>D</a:t>
            </a:r>
            <a:r>
              <a:rPr lang="en-US" sz="6000" b="1">
                <a:latin typeface="Arial" pitchFamily="34" charset="0"/>
                <a:cs typeface="Arial" pitchFamily="34" charset="0"/>
              </a:rPr>
              <a:t>. Muỗi</a:t>
            </a:r>
          </a:p>
        </p:txBody>
      </p:sp>
      <p:sp>
        <p:nvSpPr>
          <p:cNvPr id="5" name="Oval 2"/>
          <p:cNvSpPr>
            <a:spLocks noChangeArrowheads="1"/>
          </p:cNvSpPr>
          <p:nvPr/>
        </p:nvSpPr>
        <p:spPr bwMode="auto">
          <a:xfrm>
            <a:off x="1676400" y="4495800"/>
            <a:ext cx="822960" cy="822960"/>
          </a:xfrm>
          <a:prstGeom prst="ellipse">
            <a:avLst/>
          </a:prstGeom>
          <a:noFill/>
          <a:ln w="57150">
            <a:solidFill>
              <a:srgbClr val="FF0000"/>
            </a:solidFill>
            <a:round/>
            <a:headEnd/>
            <a:tailEnd/>
          </a:ln>
        </p:spPr>
        <p:txBody>
          <a:bodyPr wrap="none" anchor="ctr"/>
          <a:lstStyle/>
          <a:p>
            <a:endParaRPr lang="vi-VN" altLang="en-US" sz="600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repeatCount="3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txBox="1">
            <a:spLocks noChangeArrowheads="1"/>
          </p:cNvSpPr>
          <p:nvPr/>
        </p:nvSpPr>
        <p:spPr bwMode="auto">
          <a:xfrm>
            <a:off x="594360" y="2133601"/>
            <a:ext cx="10698480" cy="4525963"/>
          </a:xfrm>
          <a:prstGeom prst="rect">
            <a:avLst/>
          </a:prstGeom>
          <a:noFill/>
          <a:ln w="9525">
            <a:noFill/>
            <a:miter lim="800000"/>
            <a:headEnd/>
            <a:tailEnd/>
          </a:ln>
        </p:spPr>
        <p:txBody>
          <a:bodyPr/>
          <a:lstStyle/>
          <a:p>
            <a:pPr algn="ctr" eaLnBrk="0" hangingPunct="0">
              <a:defRPr/>
            </a:pPr>
            <a:endParaRPr lang="en-US" sz="4400" b="1">
              <a:latin typeface="Arial" pitchFamily="34" charset="0"/>
              <a:cs typeface="Arial" pitchFamily="34" charset="0"/>
            </a:endParaRPr>
          </a:p>
        </p:txBody>
      </p:sp>
      <p:sp>
        <p:nvSpPr>
          <p:cNvPr id="6" name="Rectangle 3"/>
          <p:cNvSpPr txBox="1">
            <a:spLocks noChangeArrowheads="1"/>
          </p:cNvSpPr>
          <p:nvPr/>
        </p:nvSpPr>
        <p:spPr bwMode="auto">
          <a:xfrm>
            <a:off x="152400" y="1447801"/>
            <a:ext cx="11658600" cy="4056063"/>
          </a:xfrm>
          <a:prstGeom prst="rect">
            <a:avLst/>
          </a:prstGeom>
          <a:noFill/>
          <a:ln w="9525">
            <a:noFill/>
            <a:miter lim="800000"/>
            <a:headEnd/>
            <a:tailEnd/>
          </a:ln>
        </p:spPr>
        <p:txBody>
          <a:bodyPr/>
          <a:lstStyle/>
          <a:p>
            <a:pPr indent="-342900" algn="just" eaLnBrk="0" hangingPunct="0">
              <a:spcBef>
                <a:spcPts val="0"/>
              </a:spcBef>
              <a:defRPr/>
            </a:pPr>
            <a:r>
              <a:rPr lang="en-US" sz="4400" b="1">
                <a:latin typeface="Arial" pitchFamily="34" charset="0"/>
                <a:cs typeface="Arial" pitchFamily="34" charset="0"/>
              </a:rPr>
              <a:t>A. Rửa tay sạch trước khi ăn và sau khi đi vệ sinh.</a:t>
            </a:r>
          </a:p>
          <a:p>
            <a:pPr indent="-342900" algn="just" eaLnBrk="0" hangingPunct="0">
              <a:spcBef>
                <a:spcPts val="0"/>
              </a:spcBef>
              <a:defRPr/>
            </a:pPr>
            <a:r>
              <a:rPr lang="en-US" sz="4400" b="1">
                <a:latin typeface="Arial" pitchFamily="34" charset="0"/>
                <a:cs typeface="Arial" pitchFamily="34" charset="0"/>
              </a:rPr>
              <a:t> B. Sử dụng nhà tiêu hợp vệ sinh, thường xuyên dọn sạch sẽ nơi đại tiểu tiện, giữ vệ sinh chuồng gia súc, gia cầm, đại tiện và đổ rác đúng nơi quy định.</a:t>
            </a:r>
          </a:p>
          <a:p>
            <a:pPr indent="-342900" algn="just" eaLnBrk="0" hangingPunct="0">
              <a:spcBef>
                <a:spcPts val="0"/>
              </a:spcBef>
              <a:defRPr/>
            </a:pPr>
            <a:r>
              <a:rPr lang="en-US" sz="4400" b="1">
                <a:latin typeface="Arial" pitchFamily="34" charset="0"/>
                <a:cs typeface="Arial" pitchFamily="34" charset="0"/>
              </a:rPr>
              <a:t> C. Ăn thức ăn ôi, thiu, thịt sống, uống nước lã.</a:t>
            </a:r>
          </a:p>
        </p:txBody>
      </p:sp>
      <p:sp>
        <p:nvSpPr>
          <p:cNvPr id="7" name="Oval 2"/>
          <p:cNvSpPr>
            <a:spLocks noChangeArrowheads="1"/>
          </p:cNvSpPr>
          <p:nvPr/>
        </p:nvSpPr>
        <p:spPr bwMode="auto">
          <a:xfrm>
            <a:off x="228600" y="5486400"/>
            <a:ext cx="822960" cy="822960"/>
          </a:xfrm>
          <a:prstGeom prst="ellipse">
            <a:avLst/>
          </a:prstGeom>
          <a:noFill/>
          <a:ln w="76200">
            <a:solidFill>
              <a:srgbClr val="FF0000"/>
            </a:solidFill>
            <a:round/>
            <a:headEnd/>
            <a:tailEnd/>
          </a:ln>
        </p:spPr>
        <p:txBody>
          <a:bodyPr wrap="none" anchor="ctr"/>
          <a:lstStyle/>
          <a:p>
            <a:pPr>
              <a:defRPr/>
            </a:pPr>
            <a:endParaRPr lang="vi-VN" altLang="en-US" sz="4400">
              <a:latin typeface="Arial" pitchFamily="34" charset="0"/>
              <a:cs typeface="Arial" pitchFamily="34" charset="0"/>
            </a:endParaRPr>
          </a:p>
        </p:txBody>
      </p:sp>
      <p:sp>
        <p:nvSpPr>
          <p:cNvPr id="27653" name="Rectangle 1"/>
          <p:cNvSpPr>
            <a:spLocks noChangeArrowheads="1"/>
          </p:cNvSpPr>
          <p:nvPr/>
        </p:nvSpPr>
        <p:spPr bwMode="auto">
          <a:xfrm>
            <a:off x="693420" y="0"/>
            <a:ext cx="10203180" cy="1446550"/>
          </a:xfrm>
          <a:prstGeom prst="rect">
            <a:avLst/>
          </a:prstGeom>
          <a:noFill/>
          <a:ln w="9525">
            <a:noFill/>
            <a:miter lim="800000"/>
            <a:headEnd/>
            <a:tailEnd/>
          </a:ln>
        </p:spPr>
        <p:txBody>
          <a:bodyPr>
            <a:spAutoFit/>
          </a:bodyPr>
          <a:lstStyle/>
          <a:p>
            <a:pPr>
              <a:defRPr/>
            </a:pPr>
            <a:r>
              <a:rPr lang="en-US" sz="4400" b="1">
                <a:solidFill>
                  <a:srgbClr val="CC0000"/>
                </a:solidFill>
                <a:latin typeface="Arial" pitchFamily="34" charset="0"/>
                <a:cs typeface="Arial" pitchFamily="34" charset="0"/>
              </a:rPr>
              <a:t> Những việc làm nào dễ dẫn đến mắc bệnh lây qua đường tiêu hoá?</a:t>
            </a:r>
            <a:endParaRPr lang="en-US" sz="4400">
              <a:solidFill>
                <a:srgbClr val="CC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repeatCount="3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M studio - Thông điệp truyền thông phòng bệnh lây qua đường tiêu hó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254"/>
            <a:ext cx="11887200" cy="6852745"/>
          </a:xfrm>
          <a:prstGeom prst="rect">
            <a:avLst/>
          </a:prstGeom>
        </p:spPr>
      </p:pic>
    </p:spTree>
    <p:extLst>
      <p:ext uri="{BB962C8B-B14F-4D97-AF65-F5344CB8AC3E}">
        <p14:creationId xmlns:p14="http://schemas.microsoft.com/office/powerpoint/2010/main" val="3164456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96240" y="2057401"/>
            <a:ext cx="11094720" cy="2625725"/>
            <a:chOff x="240" y="2330"/>
            <a:chExt cx="5376" cy="1654"/>
          </a:xfrm>
        </p:grpSpPr>
        <p:grpSp>
          <p:nvGrpSpPr>
            <p:cNvPr id="32862" name="Group 3"/>
            <p:cNvGrpSpPr>
              <a:grpSpLocks/>
            </p:cNvGrpSpPr>
            <p:nvPr/>
          </p:nvGrpSpPr>
          <p:grpSpPr bwMode="auto">
            <a:xfrm>
              <a:off x="1472" y="2662"/>
              <a:ext cx="2484" cy="336"/>
              <a:chOff x="1327" y="1152"/>
              <a:chExt cx="3456" cy="292"/>
            </a:xfrm>
          </p:grpSpPr>
          <p:sp>
            <p:nvSpPr>
              <p:cNvPr id="32907" name="Rectangle 4"/>
              <p:cNvSpPr>
                <a:spLocks noChangeArrowheads="1"/>
              </p:cNvSpPr>
              <p:nvPr/>
            </p:nvSpPr>
            <p:spPr bwMode="auto">
              <a:xfrm>
                <a:off x="2479" y="1152"/>
                <a:ext cx="576" cy="288"/>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908" name="Rectangle 5"/>
              <p:cNvSpPr>
                <a:spLocks noChangeArrowheads="1"/>
              </p:cNvSpPr>
              <p:nvPr/>
            </p:nvSpPr>
            <p:spPr bwMode="auto">
              <a:xfrm>
                <a:off x="1903" y="1152"/>
                <a:ext cx="576" cy="28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909" name="Rectangle 6"/>
              <p:cNvSpPr>
                <a:spLocks noChangeArrowheads="1"/>
              </p:cNvSpPr>
              <p:nvPr/>
            </p:nvSpPr>
            <p:spPr bwMode="auto">
              <a:xfrm>
                <a:off x="1327" y="1152"/>
                <a:ext cx="576" cy="288"/>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910" name="Rectangle 7"/>
              <p:cNvSpPr>
                <a:spLocks noChangeArrowheads="1"/>
              </p:cNvSpPr>
              <p:nvPr/>
            </p:nvSpPr>
            <p:spPr bwMode="auto">
              <a:xfrm>
                <a:off x="3055" y="1152"/>
                <a:ext cx="576" cy="288"/>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911" name="Rectangle 8"/>
              <p:cNvSpPr>
                <a:spLocks noChangeArrowheads="1"/>
              </p:cNvSpPr>
              <p:nvPr/>
            </p:nvSpPr>
            <p:spPr bwMode="auto">
              <a:xfrm>
                <a:off x="3631" y="1156"/>
                <a:ext cx="576" cy="288"/>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912" name="Rectangle 9"/>
              <p:cNvSpPr>
                <a:spLocks noChangeArrowheads="1"/>
              </p:cNvSpPr>
              <p:nvPr/>
            </p:nvSpPr>
            <p:spPr bwMode="auto">
              <a:xfrm>
                <a:off x="4207" y="1156"/>
                <a:ext cx="576" cy="288"/>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grpSp>
        <p:grpSp>
          <p:nvGrpSpPr>
            <p:cNvPr id="32863" name="Group 10"/>
            <p:cNvGrpSpPr>
              <a:grpSpLocks/>
            </p:cNvGrpSpPr>
            <p:nvPr/>
          </p:nvGrpSpPr>
          <p:grpSpPr bwMode="auto">
            <a:xfrm>
              <a:off x="1067" y="3275"/>
              <a:ext cx="3723" cy="389"/>
              <a:chOff x="969" y="2171"/>
              <a:chExt cx="3723" cy="389"/>
            </a:xfrm>
          </p:grpSpPr>
          <p:sp>
            <p:nvSpPr>
              <p:cNvPr id="32898" name="Rectangle 11"/>
              <p:cNvSpPr>
                <a:spLocks noChangeArrowheads="1"/>
              </p:cNvSpPr>
              <p:nvPr/>
            </p:nvSpPr>
            <p:spPr bwMode="auto">
              <a:xfrm>
                <a:off x="969" y="2208"/>
                <a:ext cx="413" cy="342"/>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99" name="Rectangle 12"/>
              <p:cNvSpPr>
                <a:spLocks noChangeArrowheads="1"/>
              </p:cNvSpPr>
              <p:nvPr/>
            </p:nvSpPr>
            <p:spPr bwMode="auto">
              <a:xfrm>
                <a:off x="1381" y="2202"/>
                <a:ext cx="412" cy="342"/>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900" name="Rectangle 13"/>
              <p:cNvSpPr>
                <a:spLocks noChangeArrowheads="1"/>
              </p:cNvSpPr>
              <p:nvPr/>
            </p:nvSpPr>
            <p:spPr bwMode="auto">
              <a:xfrm>
                <a:off x="1781" y="2192"/>
                <a:ext cx="434" cy="352"/>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901" name="Rectangle 14"/>
              <p:cNvSpPr>
                <a:spLocks noChangeArrowheads="1"/>
              </p:cNvSpPr>
              <p:nvPr/>
            </p:nvSpPr>
            <p:spPr bwMode="auto">
              <a:xfrm>
                <a:off x="3854" y="2218"/>
                <a:ext cx="434"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902" name="Rectangle 15"/>
              <p:cNvSpPr>
                <a:spLocks noChangeArrowheads="1"/>
              </p:cNvSpPr>
              <p:nvPr/>
            </p:nvSpPr>
            <p:spPr bwMode="auto">
              <a:xfrm>
                <a:off x="4279" y="2218"/>
                <a:ext cx="413"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903" name="Rectangle 16"/>
              <p:cNvSpPr>
                <a:spLocks noChangeArrowheads="1"/>
              </p:cNvSpPr>
              <p:nvPr/>
            </p:nvSpPr>
            <p:spPr bwMode="auto">
              <a:xfrm>
                <a:off x="2211" y="2207"/>
                <a:ext cx="451" cy="342"/>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904" name="Rectangle 17"/>
              <p:cNvSpPr>
                <a:spLocks noChangeArrowheads="1"/>
              </p:cNvSpPr>
              <p:nvPr/>
            </p:nvSpPr>
            <p:spPr bwMode="auto">
              <a:xfrm>
                <a:off x="2630" y="2207"/>
                <a:ext cx="412" cy="342"/>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905" name="Rectangle 18"/>
              <p:cNvSpPr>
                <a:spLocks noChangeArrowheads="1"/>
              </p:cNvSpPr>
              <p:nvPr/>
            </p:nvSpPr>
            <p:spPr bwMode="auto">
              <a:xfrm>
                <a:off x="3029" y="2176"/>
                <a:ext cx="446" cy="384"/>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906" name="Rectangle 19"/>
              <p:cNvSpPr>
                <a:spLocks noChangeArrowheads="1"/>
              </p:cNvSpPr>
              <p:nvPr/>
            </p:nvSpPr>
            <p:spPr bwMode="auto">
              <a:xfrm>
                <a:off x="3445" y="2171"/>
                <a:ext cx="430" cy="383"/>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grpSp>
        <p:grpSp>
          <p:nvGrpSpPr>
            <p:cNvPr id="32864" name="Group 20"/>
            <p:cNvGrpSpPr>
              <a:grpSpLocks/>
            </p:cNvGrpSpPr>
            <p:nvPr/>
          </p:nvGrpSpPr>
          <p:grpSpPr bwMode="auto">
            <a:xfrm>
              <a:off x="1893" y="2330"/>
              <a:ext cx="2840" cy="336"/>
              <a:chOff x="1798" y="1211"/>
              <a:chExt cx="2854" cy="336"/>
            </a:xfrm>
          </p:grpSpPr>
          <p:sp>
            <p:nvSpPr>
              <p:cNvPr id="32891" name="Rectangle 21"/>
              <p:cNvSpPr>
                <a:spLocks noChangeArrowheads="1"/>
              </p:cNvSpPr>
              <p:nvPr/>
            </p:nvSpPr>
            <p:spPr bwMode="auto">
              <a:xfrm>
                <a:off x="3456" y="1211"/>
                <a:ext cx="432" cy="336"/>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92" name="Rectangle 22"/>
              <p:cNvSpPr>
                <a:spLocks noChangeArrowheads="1"/>
              </p:cNvSpPr>
              <p:nvPr/>
            </p:nvSpPr>
            <p:spPr bwMode="auto">
              <a:xfrm>
                <a:off x="3877" y="1211"/>
                <a:ext cx="432" cy="336"/>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93" name="Rectangle 23"/>
              <p:cNvSpPr>
                <a:spLocks noChangeArrowheads="1"/>
              </p:cNvSpPr>
              <p:nvPr/>
            </p:nvSpPr>
            <p:spPr bwMode="auto">
              <a:xfrm>
                <a:off x="3027" y="1211"/>
                <a:ext cx="432" cy="336"/>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94" name="Rectangle 24"/>
              <p:cNvSpPr>
                <a:spLocks noChangeArrowheads="1"/>
              </p:cNvSpPr>
              <p:nvPr/>
            </p:nvSpPr>
            <p:spPr bwMode="auto">
              <a:xfrm>
                <a:off x="4278" y="1211"/>
                <a:ext cx="374" cy="336"/>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95" name="Rectangle 25"/>
              <p:cNvSpPr>
                <a:spLocks noChangeArrowheads="1"/>
              </p:cNvSpPr>
              <p:nvPr/>
            </p:nvSpPr>
            <p:spPr bwMode="auto">
              <a:xfrm>
                <a:off x="2632" y="1211"/>
                <a:ext cx="416" cy="336"/>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96" name="Rectangle 26"/>
              <p:cNvSpPr>
                <a:spLocks noChangeArrowheads="1"/>
              </p:cNvSpPr>
              <p:nvPr/>
            </p:nvSpPr>
            <p:spPr bwMode="auto">
              <a:xfrm>
                <a:off x="1798" y="1211"/>
                <a:ext cx="450" cy="336"/>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97" name="Rectangle 27"/>
              <p:cNvSpPr>
                <a:spLocks noChangeArrowheads="1"/>
              </p:cNvSpPr>
              <p:nvPr/>
            </p:nvSpPr>
            <p:spPr bwMode="auto">
              <a:xfrm>
                <a:off x="2219" y="1211"/>
                <a:ext cx="407" cy="336"/>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grpSp>
        <p:grpSp>
          <p:nvGrpSpPr>
            <p:cNvPr id="32865" name="Group 28"/>
            <p:cNvGrpSpPr>
              <a:grpSpLocks/>
            </p:cNvGrpSpPr>
            <p:nvPr/>
          </p:nvGrpSpPr>
          <p:grpSpPr bwMode="auto">
            <a:xfrm>
              <a:off x="240" y="2985"/>
              <a:ext cx="5376" cy="344"/>
              <a:chOff x="240" y="2985"/>
              <a:chExt cx="5376" cy="344"/>
            </a:xfrm>
          </p:grpSpPr>
          <p:sp>
            <p:nvSpPr>
              <p:cNvPr id="32878" name="Rectangle 29"/>
              <p:cNvSpPr>
                <a:spLocks noChangeArrowheads="1"/>
              </p:cNvSpPr>
              <p:nvPr/>
            </p:nvSpPr>
            <p:spPr bwMode="auto">
              <a:xfrm>
                <a:off x="240" y="2991"/>
                <a:ext cx="413" cy="338"/>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79" name="Rectangle 30"/>
              <p:cNvSpPr>
                <a:spLocks noChangeArrowheads="1"/>
              </p:cNvSpPr>
              <p:nvPr/>
            </p:nvSpPr>
            <p:spPr bwMode="auto">
              <a:xfrm>
                <a:off x="657" y="2991"/>
                <a:ext cx="413" cy="338"/>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80" name="Rectangle 31"/>
              <p:cNvSpPr>
                <a:spLocks noChangeArrowheads="1"/>
              </p:cNvSpPr>
              <p:nvPr/>
            </p:nvSpPr>
            <p:spPr bwMode="auto">
              <a:xfrm>
                <a:off x="1481" y="2985"/>
                <a:ext cx="413"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81" name="Rectangle 32"/>
              <p:cNvSpPr>
                <a:spLocks noChangeArrowheads="1"/>
              </p:cNvSpPr>
              <p:nvPr/>
            </p:nvSpPr>
            <p:spPr bwMode="auto">
              <a:xfrm>
                <a:off x="1067" y="2991"/>
                <a:ext cx="413" cy="338"/>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82" name="Rectangle 33"/>
              <p:cNvSpPr>
                <a:spLocks noChangeArrowheads="1"/>
              </p:cNvSpPr>
              <p:nvPr/>
            </p:nvSpPr>
            <p:spPr bwMode="auto">
              <a:xfrm>
                <a:off x="1876" y="2988"/>
                <a:ext cx="442" cy="331"/>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83" name="Rectangle 34"/>
              <p:cNvSpPr>
                <a:spLocks noChangeArrowheads="1"/>
              </p:cNvSpPr>
              <p:nvPr/>
            </p:nvSpPr>
            <p:spPr bwMode="auto">
              <a:xfrm>
                <a:off x="3545" y="2991"/>
                <a:ext cx="418" cy="336"/>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84" name="Rectangle 35"/>
              <p:cNvSpPr>
                <a:spLocks noChangeArrowheads="1"/>
              </p:cNvSpPr>
              <p:nvPr/>
            </p:nvSpPr>
            <p:spPr bwMode="auto">
              <a:xfrm>
                <a:off x="3966" y="2990"/>
                <a:ext cx="413" cy="337"/>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85" name="Rectangle 36"/>
              <p:cNvSpPr>
                <a:spLocks noChangeArrowheads="1"/>
              </p:cNvSpPr>
              <p:nvPr/>
            </p:nvSpPr>
            <p:spPr bwMode="auto">
              <a:xfrm>
                <a:off x="4798" y="2990"/>
                <a:ext cx="413" cy="337"/>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86" name="Rectangle 37"/>
              <p:cNvSpPr>
                <a:spLocks noChangeArrowheads="1"/>
              </p:cNvSpPr>
              <p:nvPr/>
            </p:nvSpPr>
            <p:spPr bwMode="auto">
              <a:xfrm>
                <a:off x="2300" y="2988"/>
                <a:ext cx="418"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87" name="Rectangle 38"/>
              <p:cNvSpPr>
                <a:spLocks noChangeArrowheads="1"/>
              </p:cNvSpPr>
              <p:nvPr/>
            </p:nvSpPr>
            <p:spPr bwMode="auto">
              <a:xfrm>
                <a:off x="2713" y="2991"/>
                <a:ext cx="413"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88" name="Rectangle 39"/>
              <p:cNvSpPr>
                <a:spLocks noChangeArrowheads="1"/>
              </p:cNvSpPr>
              <p:nvPr/>
            </p:nvSpPr>
            <p:spPr bwMode="auto">
              <a:xfrm>
                <a:off x="3134" y="2985"/>
                <a:ext cx="418"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89" name="Rectangle 40"/>
              <p:cNvSpPr>
                <a:spLocks noChangeArrowheads="1"/>
              </p:cNvSpPr>
              <p:nvPr/>
            </p:nvSpPr>
            <p:spPr bwMode="auto">
              <a:xfrm>
                <a:off x="4383" y="2992"/>
                <a:ext cx="413" cy="331"/>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90" name="Rectangle 41"/>
              <p:cNvSpPr>
                <a:spLocks noChangeArrowheads="1"/>
              </p:cNvSpPr>
              <p:nvPr/>
            </p:nvSpPr>
            <p:spPr bwMode="auto">
              <a:xfrm>
                <a:off x="5211" y="2992"/>
                <a:ext cx="405"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grpSp>
        <p:grpSp>
          <p:nvGrpSpPr>
            <p:cNvPr id="32866" name="Group 42"/>
            <p:cNvGrpSpPr>
              <a:grpSpLocks/>
            </p:cNvGrpSpPr>
            <p:nvPr/>
          </p:nvGrpSpPr>
          <p:grpSpPr bwMode="auto">
            <a:xfrm>
              <a:off x="1062" y="3648"/>
              <a:ext cx="4539" cy="336"/>
              <a:chOff x="1008" y="2640"/>
              <a:chExt cx="4561" cy="336"/>
            </a:xfrm>
          </p:grpSpPr>
          <p:sp>
            <p:nvSpPr>
              <p:cNvPr id="32867" name="Rectangle 43"/>
              <p:cNvSpPr>
                <a:spLocks noChangeArrowheads="1"/>
              </p:cNvSpPr>
              <p:nvPr/>
            </p:nvSpPr>
            <p:spPr bwMode="auto">
              <a:xfrm>
                <a:off x="3070" y="2645"/>
                <a:ext cx="434"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68" name="Rectangle 44"/>
              <p:cNvSpPr>
                <a:spLocks noChangeArrowheads="1"/>
              </p:cNvSpPr>
              <p:nvPr/>
            </p:nvSpPr>
            <p:spPr bwMode="auto">
              <a:xfrm>
                <a:off x="5154" y="2645"/>
                <a:ext cx="415"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69" name="Rectangle 45"/>
              <p:cNvSpPr>
                <a:spLocks noChangeArrowheads="1"/>
              </p:cNvSpPr>
              <p:nvPr/>
            </p:nvSpPr>
            <p:spPr bwMode="auto">
              <a:xfrm>
                <a:off x="1008" y="2640"/>
                <a:ext cx="415"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70" name="Rectangle 46"/>
              <p:cNvSpPr>
                <a:spLocks noChangeArrowheads="1"/>
              </p:cNvSpPr>
              <p:nvPr/>
            </p:nvSpPr>
            <p:spPr bwMode="auto">
              <a:xfrm>
                <a:off x="1423" y="2640"/>
                <a:ext cx="414"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71" name="Rectangle 47"/>
              <p:cNvSpPr>
                <a:spLocks noChangeArrowheads="1"/>
              </p:cNvSpPr>
              <p:nvPr/>
            </p:nvSpPr>
            <p:spPr bwMode="auto">
              <a:xfrm>
                <a:off x="1837" y="2640"/>
                <a:ext cx="415" cy="331"/>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72" name="Rectangle 48"/>
              <p:cNvSpPr>
                <a:spLocks noChangeArrowheads="1"/>
              </p:cNvSpPr>
              <p:nvPr/>
            </p:nvSpPr>
            <p:spPr bwMode="auto">
              <a:xfrm>
                <a:off x="2252" y="2645"/>
                <a:ext cx="415"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73" name="Rectangle 49"/>
              <p:cNvSpPr>
                <a:spLocks noChangeArrowheads="1"/>
              </p:cNvSpPr>
              <p:nvPr/>
            </p:nvSpPr>
            <p:spPr bwMode="auto">
              <a:xfrm>
                <a:off x="2667" y="2645"/>
                <a:ext cx="414"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74" name="Rectangle 50"/>
              <p:cNvSpPr>
                <a:spLocks noChangeArrowheads="1"/>
              </p:cNvSpPr>
              <p:nvPr/>
            </p:nvSpPr>
            <p:spPr bwMode="auto">
              <a:xfrm>
                <a:off x="4740" y="2645"/>
                <a:ext cx="414"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75" name="Rectangle 51"/>
              <p:cNvSpPr>
                <a:spLocks noChangeArrowheads="1"/>
              </p:cNvSpPr>
              <p:nvPr/>
            </p:nvSpPr>
            <p:spPr bwMode="auto">
              <a:xfrm>
                <a:off x="3916" y="2645"/>
                <a:ext cx="415"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76" name="Rectangle 52"/>
              <p:cNvSpPr>
                <a:spLocks noChangeArrowheads="1"/>
              </p:cNvSpPr>
              <p:nvPr/>
            </p:nvSpPr>
            <p:spPr bwMode="auto">
              <a:xfrm>
                <a:off x="4331" y="2645"/>
                <a:ext cx="415" cy="331"/>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77" name="Rectangle 53"/>
              <p:cNvSpPr>
                <a:spLocks noChangeArrowheads="1"/>
              </p:cNvSpPr>
              <p:nvPr/>
            </p:nvSpPr>
            <p:spPr bwMode="auto">
              <a:xfrm>
                <a:off x="3506" y="2645"/>
                <a:ext cx="415" cy="331"/>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grpSp>
      </p:grpSp>
      <p:grpSp>
        <p:nvGrpSpPr>
          <p:cNvPr id="8" name="Group 54"/>
          <p:cNvGrpSpPr>
            <a:grpSpLocks/>
          </p:cNvGrpSpPr>
          <p:nvPr/>
        </p:nvGrpSpPr>
        <p:grpSpPr bwMode="auto">
          <a:xfrm>
            <a:off x="251778" y="3127375"/>
            <a:ext cx="11228864" cy="533400"/>
            <a:chOff x="432" y="2736"/>
            <a:chExt cx="5328" cy="336"/>
          </a:xfrm>
        </p:grpSpPr>
        <p:sp>
          <p:nvSpPr>
            <p:cNvPr id="32849" name="Rectangle 55"/>
            <p:cNvSpPr>
              <a:spLocks noChangeArrowheads="1"/>
            </p:cNvSpPr>
            <p:nvPr/>
          </p:nvSpPr>
          <p:spPr bwMode="auto">
            <a:xfrm>
              <a:off x="1248" y="2736"/>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c</a:t>
              </a:r>
            </a:p>
          </p:txBody>
        </p:sp>
        <p:sp>
          <p:nvSpPr>
            <p:cNvPr id="32850" name="Rectangle 56"/>
            <p:cNvSpPr>
              <a:spLocks noChangeArrowheads="1"/>
            </p:cNvSpPr>
            <p:nvPr/>
          </p:nvSpPr>
          <p:spPr bwMode="auto">
            <a:xfrm>
              <a:off x="1659" y="2736"/>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h</a:t>
              </a:r>
            </a:p>
          </p:txBody>
        </p:sp>
        <p:sp>
          <p:nvSpPr>
            <p:cNvPr id="32851" name="Rectangle 57"/>
            <p:cNvSpPr>
              <a:spLocks noChangeArrowheads="1"/>
            </p:cNvSpPr>
            <p:nvPr/>
          </p:nvSpPr>
          <p:spPr bwMode="auto">
            <a:xfrm>
              <a:off x="2070" y="2741"/>
              <a:ext cx="411" cy="331"/>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í</a:t>
              </a:r>
            </a:p>
          </p:txBody>
        </p:sp>
        <p:sp>
          <p:nvSpPr>
            <p:cNvPr id="32852" name="Rectangle 58"/>
            <p:cNvSpPr>
              <a:spLocks noChangeArrowheads="1"/>
            </p:cNvSpPr>
            <p:nvPr/>
          </p:nvSpPr>
          <p:spPr bwMode="auto">
            <a:xfrm>
              <a:off x="4125" y="2741"/>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g</a:t>
              </a:r>
            </a:p>
          </p:txBody>
        </p:sp>
        <p:sp>
          <p:nvSpPr>
            <p:cNvPr id="32853" name="Rectangle 59"/>
            <p:cNvSpPr>
              <a:spLocks noChangeArrowheads="1"/>
            </p:cNvSpPr>
            <p:nvPr/>
          </p:nvSpPr>
          <p:spPr bwMode="auto">
            <a:xfrm>
              <a:off x="4941" y="2736"/>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ô</a:t>
              </a:r>
            </a:p>
          </p:txBody>
        </p:sp>
        <p:sp>
          <p:nvSpPr>
            <p:cNvPr id="32854" name="Rectangle 60"/>
            <p:cNvSpPr>
              <a:spLocks noChangeArrowheads="1"/>
            </p:cNvSpPr>
            <p:nvPr/>
          </p:nvSpPr>
          <p:spPr bwMode="auto">
            <a:xfrm>
              <a:off x="2481" y="2741"/>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n</a:t>
              </a:r>
            </a:p>
          </p:txBody>
        </p:sp>
        <p:sp>
          <p:nvSpPr>
            <p:cNvPr id="32855" name="Rectangle 61"/>
            <p:cNvSpPr>
              <a:spLocks noChangeArrowheads="1"/>
            </p:cNvSpPr>
            <p:nvPr/>
          </p:nvSpPr>
          <p:spPr bwMode="auto">
            <a:xfrm>
              <a:off x="2892" y="2741"/>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u</a:t>
              </a:r>
            </a:p>
          </p:txBody>
        </p:sp>
        <p:sp>
          <p:nvSpPr>
            <p:cNvPr id="32856" name="Rectangle 62"/>
            <p:cNvSpPr>
              <a:spLocks noChangeArrowheads="1"/>
            </p:cNvSpPr>
            <p:nvPr/>
          </p:nvSpPr>
          <p:spPr bwMode="auto">
            <a:xfrm>
              <a:off x="3300" y="2741"/>
              <a:ext cx="432"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ố</a:t>
              </a:r>
            </a:p>
          </p:txBody>
        </p:sp>
        <p:sp>
          <p:nvSpPr>
            <p:cNvPr id="32857" name="Rectangle 63"/>
            <p:cNvSpPr>
              <a:spLocks noChangeArrowheads="1"/>
            </p:cNvSpPr>
            <p:nvPr/>
          </p:nvSpPr>
          <p:spPr bwMode="auto">
            <a:xfrm>
              <a:off x="4539" y="2741"/>
              <a:ext cx="411" cy="331"/>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s</a:t>
              </a:r>
            </a:p>
          </p:txBody>
        </p:sp>
        <p:sp>
          <p:nvSpPr>
            <p:cNvPr id="32858" name="Rectangle 64"/>
            <p:cNvSpPr>
              <a:spLocks noChangeArrowheads="1"/>
            </p:cNvSpPr>
            <p:nvPr/>
          </p:nvSpPr>
          <p:spPr bwMode="auto">
            <a:xfrm>
              <a:off x="432" y="2736"/>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ă</a:t>
              </a:r>
            </a:p>
          </p:txBody>
        </p:sp>
        <p:sp>
          <p:nvSpPr>
            <p:cNvPr id="32859" name="Rectangle 65"/>
            <p:cNvSpPr>
              <a:spLocks noChangeArrowheads="1"/>
            </p:cNvSpPr>
            <p:nvPr/>
          </p:nvSpPr>
          <p:spPr bwMode="auto">
            <a:xfrm>
              <a:off x="3720" y="2736"/>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n</a:t>
              </a:r>
            </a:p>
          </p:txBody>
        </p:sp>
        <p:sp>
          <p:nvSpPr>
            <p:cNvPr id="32860" name="Rectangle 66"/>
            <p:cNvSpPr>
              <a:spLocks noChangeArrowheads="1"/>
            </p:cNvSpPr>
            <p:nvPr/>
          </p:nvSpPr>
          <p:spPr bwMode="auto">
            <a:xfrm>
              <a:off x="837" y="2736"/>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n</a:t>
              </a:r>
            </a:p>
          </p:txBody>
        </p:sp>
        <p:sp>
          <p:nvSpPr>
            <p:cNvPr id="32861" name="Rectangle 67"/>
            <p:cNvSpPr>
              <a:spLocks noChangeArrowheads="1"/>
            </p:cNvSpPr>
            <p:nvPr/>
          </p:nvSpPr>
          <p:spPr bwMode="auto">
            <a:xfrm>
              <a:off x="5349" y="2736"/>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i</a:t>
              </a:r>
            </a:p>
          </p:txBody>
        </p:sp>
      </p:grpSp>
      <p:grpSp>
        <p:nvGrpSpPr>
          <p:cNvPr id="9" name="Group 68"/>
          <p:cNvGrpSpPr>
            <a:grpSpLocks/>
          </p:cNvGrpSpPr>
          <p:nvPr/>
        </p:nvGrpSpPr>
        <p:grpSpPr bwMode="auto">
          <a:xfrm>
            <a:off x="2034858" y="3602038"/>
            <a:ext cx="7627620" cy="550862"/>
            <a:chOff x="960" y="2160"/>
            <a:chExt cx="3696" cy="347"/>
          </a:xfrm>
        </p:grpSpPr>
        <p:sp>
          <p:nvSpPr>
            <p:cNvPr id="32840" name="Rectangle 69"/>
            <p:cNvSpPr>
              <a:spLocks noChangeArrowheads="1"/>
            </p:cNvSpPr>
            <p:nvPr/>
          </p:nvSpPr>
          <p:spPr bwMode="auto">
            <a:xfrm>
              <a:off x="960" y="2171"/>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t</a:t>
              </a:r>
            </a:p>
          </p:txBody>
        </p:sp>
        <p:sp>
          <p:nvSpPr>
            <p:cNvPr id="32841" name="Rectangle 70"/>
            <p:cNvSpPr>
              <a:spLocks noChangeArrowheads="1"/>
            </p:cNvSpPr>
            <p:nvPr/>
          </p:nvSpPr>
          <p:spPr bwMode="auto">
            <a:xfrm>
              <a:off x="1371" y="2171"/>
              <a:ext cx="410"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h</a:t>
              </a:r>
            </a:p>
          </p:txBody>
        </p:sp>
        <p:sp>
          <p:nvSpPr>
            <p:cNvPr id="32842" name="Rectangle 71"/>
            <p:cNvSpPr>
              <a:spLocks noChangeArrowheads="1"/>
            </p:cNvSpPr>
            <p:nvPr/>
          </p:nvSpPr>
          <p:spPr bwMode="auto">
            <a:xfrm>
              <a:off x="1781" y="2160"/>
              <a:ext cx="411" cy="342"/>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ư</a:t>
              </a:r>
            </a:p>
          </p:txBody>
        </p:sp>
        <p:sp>
          <p:nvSpPr>
            <p:cNvPr id="32843" name="Rectangle 72"/>
            <p:cNvSpPr>
              <a:spLocks noChangeArrowheads="1"/>
            </p:cNvSpPr>
            <p:nvPr/>
          </p:nvSpPr>
          <p:spPr bwMode="auto">
            <a:xfrm>
              <a:off x="3835" y="2171"/>
              <a:ext cx="410"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à</a:t>
              </a:r>
            </a:p>
          </p:txBody>
        </p:sp>
        <p:sp>
          <p:nvSpPr>
            <p:cNvPr id="32844" name="Rectangle 73"/>
            <p:cNvSpPr>
              <a:spLocks noChangeArrowheads="1"/>
            </p:cNvSpPr>
            <p:nvPr/>
          </p:nvSpPr>
          <p:spPr bwMode="auto">
            <a:xfrm>
              <a:off x="4245" y="2171"/>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n</a:t>
              </a:r>
            </a:p>
          </p:txBody>
        </p:sp>
        <p:sp>
          <p:nvSpPr>
            <p:cNvPr id="32845" name="Rectangle 74"/>
            <p:cNvSpPr>
              <a:spLocks noChangeArrowheads="1"/>
            </p:cNvSpPr>
            <p:nvPr/>
          </p:nvSpPr>
          <p:spPr bwMode="auto">
            <a:xfrm>
              <a:off x="2192" y="2171"/>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ơ</a:t>
              </a:r>
            </a:p>
          </p:txBody>
        </p:sp>
        <p:sp>
          <p:nvSpPr>
            <p:cNvPr id="32846" name="Rectangle 75"/>
            <p:cNvSpPr>
              <a:spLocks noChangeArrowheads="1"/>
            </p:cNvSpPr>
            <p:nvPr/>
          </p:nvSpPr>
          <p:spPr bwMode="auto">
            <a:xfrm>
              <a:off x="2604" y="2171"/>
              <a:ext cx="410"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n</a:t>
              </a:r>
            </a:p>
          </p:txBody>
        </p:sp>
        <p:sp>
          <p:nvSpPr>
            <p:cNvPr id="32847" name="Rectangle 76"/>
            <p:cNvSpPr>
              <a:spLocks noChangeArrowheads="1"/>
            </p:cNvSpPr>
            <p:nvPr/>
          </p:nvSpPr>
          <p:spPr bwMode="auto">
            <a:xfrm>
              <a:off x="3012" y="2176"/>
              <a:ext cx="444"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g</a:t>
              </a:r>
            </a:p>
          </p:txBody>
        </p:sp>
        <p:sp>
          <p:nvSpPr>
            <p:cNvPr id="32848" name="Rectangle 77"/>
            <p:cNvSpPr>
              <a:spLocks noChangeArrowheads="1"/>
            </p:cNvSpPr>
            <p:nvPr/>
          </p:nvSpPr>
          <p:spPr bwMode="auto">
            <a:xfrm>
              <a:off x="3432" y="2176"/>
              <a:ext cx="411" cy="331"/>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h</a:t>
              </a:r>
            </a:p>
          </p:txBody>
        </p:sp>
      </p:grpSp>
      <p:grpSp>
        <p:nvGrpSpPr>
          <p:cNvPr id="10" name="Group 78"/>
          <p:cNvGrpSpPr>
            <a:grpSpLocks/>
          </p:cNvGrpSpPr>
          <p:nvPr/>
        </p:nvGrpSpPr>
        <p:grpSpPr bwMode="auto">
          <a:xfrm>
            <a:off x="1981200" y="4176713"/>
            <a:ext cx="9365298" cy="533400"/>
            <a:chOff x="1248" y="2544"/>
            <a:chExt cx="4517" cy="336"/>
          </a:xfrm>
        </p:grpSpPr>
        <p:sp>
          <p:nvSpPr>
            <p:cNvPr id="32829" name="Rectangle 79"/>
            <p:cNvSpPr>
              <a:spLocks noChangeArrowheads="1"/>
            </p:cNvSpPr>
            <p:nvPr/>
          </p:nvSpPr>
          <p:spPr bwMode="auto">
            <a:xfrm>
              <a:off x="1248" y="2544"/>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đ</a:t>
              </a:r>
            </a:p>
          </p:txBody>
        </p:sp>
        <p:sp>
          <p:nvSpPr>
            <p:cNvPr id="32830" name="Rectangle 80"/>
            <p:cNvSpPr>
              <a:spLocks noChangeArrowheads="1"/>
            </p:cNvSpPr>
            <p:nvPr/>
          </p:nvSpPr>
          <p:spPr bwMode="auto">
            <a:xfrm>
              <a:off x="1659" y="2544"/>
              <a:ext cx="410"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i</a:t>
              </a:r>
            </a:p>
          </p:txBody>
        </p:sp>
        <p:sp>
          <p:nvSpPr>
            <p:cNvPr id="32831" name="Rectangle 81"/>
            <p:cNvSpPr>
              <a:spLocks noChangeArrowheads="1"/>
            </p:cNvSpPr>
            <p:nvPr/>
          </p:nvSpPr>
          <p:spPr bwMode="auto">
            <a:xfrm>
              <a:off x="2069" y="2549"/>
              <a:ext cx="411" cy="331"/>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ề</a:t>
              </a:r>
            </a:p>
          </p:txBody>
        </p:sp>
        <p:sp>
          <p:nvSpPr>
            <p:cNvPr id="32832" name="Rectangle 82"/>
            <p:cNvSpPr>
              <a:spLocks noChangeArrowheads="1"/>
            </p:cNvSpPr>
            <p:nvPr/>
          </p:nvSpPr>
          <p:spPr bwMode="auto">
            <a:xfrm>
              <a:off x="2480" y="2549"/>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u</a:t>
              </a:r>
            </a:p>
          </p:txBody>
        </p:sp>
        <p:sp>
          <p:nvSpPr>
            <p:cNvPr id="32833" name="Rectangle 83"/>
            <p:cNvSpPr>
              <a:spLocks noChangeArrowheads="1"/>
            </p:cNvSpPr>
            <p:nvPr/>
          </p:nvSpPr>
          <p:spPr bwMode="auto">
            <a:xfrm>
              <a:off x="2891" y="2549"/>
              <a:ext cx="410"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t</a:t>
              </a:r>
            </a:p>
          </p:txBody>
        </p:sp>
        <p:sp>
          <p:nvSpPr>
            <p:cNvPr id="32834" name="Rectangle 84"/>
            <p:cNvSpPr>
              <a:spLocks noChangeArrowheads="1"/>
            </p:cNvSpPr>
            <p:nvPr/>
          </p:nvSpPr>
          <p:spPr bwMode="auto">
            <a:xfrm>
              <a:off x="4944" y="2549"/>
              <a:ext cx="410"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a</a:t>
              </a:r>
            </a:p>
          </p:txBody>
        </p:sp>
        <p:sp>
          <p:nvSpPr>
            <p:cNvPr id="32835" name="Rectangle 85"/>
            <p:cNvSpPr>
              <a:spLocks noChangeArrowheads="1"/>
            </p:cNvSpPr>
            <p:nvPr/>
          </p:nvSpPr>
          <p:spPr bwMode="auto">
            <a:xfrm>
              <a:off x="5354" y="2549"/>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y</a:t>
              </a:r>
            </a:p>
          </p:txBody>
        </p:sp>
        <p:sp>
          <p:nvSpPr>
            <p:cNvPr id="32836" name="Rectangle 86"/>
            <p:cNvSpPr>
              <a:spLocks noChangeArrowheads="1"/>
            </p:cNvSpPr>
            <p:nvPr/>
          </p:nvSpPr>
          <p:spPr bwMode="auto">
            <a:xfrm>
              <a:off x="4128" y="2549"/>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n</a:t>
              </a:r>
            </a:p>
          </p:txBody>
        </p:sp>
        <p:sp>
          <p:nvSpPr>
            <p:cNvPr id="32837" name="Rectangle 87"/>
            <p:cNvSpPr>
              <a:spLocks noChangeArrowheads="1"/>
            </p:cNvSpPr>
            <p:nvPr/>
          </p:nvSpPr>
          <p:spPr bwMode="auto">
            <a:xfrm>
              <a:off x="4539" y="2549"/>
              <a:ext cx="411" cy="331"/>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g</a:t>
              </a:r>
            </a:p>
          </p:txBody>
        </p:sp>
        <p:sp>
          <p:nvSpPr>
            <p:cNvPr id="32838" name="Rectangle 88"/>
            <p:cNvSpPr>
              <a:spLocks noChangeArrowheads="1"/>
            </p:cNvSpPr>
            <p:nvPr/>
          </p:nvSpPr>
          <p:spPr bwMode="auto">
            <a:xfrm>
              <a:off x="3300" y="2544"/>
              <a:ext cx="434"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r</a:t>
              </a:r>
            </a:p>
          </p:txBody>
        </p:sp>
        <p:sp>
          <p:nvSpPr>
            <p:cNvPr id="32839" name="Rectangle 89"/>
            <p:cNvSpPr>
              <a:spLocks noChangeArrowheads="1"/>
            </p:cNvSpPr>
            <p:nvPr/>
          </p:nvSpPr>
          <p:spPr bwMode="auto">
            <a:xfrm>
              <a:off x="3722" y="2544"/>
              <a:ext cx="411"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ị</a:t>
              </a:r>
            </a:p>
          </p:txBody>
        </p:sp>
      </p:grpSp>
      <p:grpSp>
        <p:nvGrpSpPr>
          <p:cNvPr id="11" name="Group 90"/>
          <p:cNvGrpSpPr>
            <a:grpSpLocks/>
          </p:cNvGrpSpPr>
          <p:nvPr/>
        </p:nvGrpSpPr>
        <p:grpSpPr bwMode="auto">
          <a:xfrm>
            <a:off x="2253615" y="5495926"/>
            <a:ext cx="7528560" cy="600075"/>
            <a:chOff x="1152" y="3510"/>
            <a:chExt cx="3648" cy="378"/>
          </a:xfrm>
        </p:grpSpPr>
        <p:sp>
          <p:nvSpPr>
            <p:cNvPr id="32820" name="Rectangle 91"/>
            <p:cNvSpPr>
              <a:spLocks noChangeArrowheads="1"/>
            </p:cNvSpPr>
            <p:nvPr/>
          </p:nvSpPr>
          <p:spPr bwMode="auto">
            <a:xfrm>
              <a:off x="3587" y="3510"/>
              <a:ext cx="413"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21" name="Rectangle 92"/>
            <p:cNvSpPr>
              <a:spLocks noChangeArrowheads="1"/>
            </p:cNvSpPr>
            <p:nvPr/>
          </p:nvSpPr>
          <p:spPr bwMode="auto">
            <a:xfrm>
              <a:off x="1152" y="3510"/>
              <a:ext cx="413"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22" name="Rectangle 93"/>
            <p:cNvSpPr>
              <a:spLocks noChangeArrowheads="1"/>
            </p:cNvSpPr>
            <p:nvPr/>
          </p:nvSpPr>
          <p:spPr bwMode="auto">
            <a:xfrm>
              <a:off x="1559" y="3510"/>
              <a:ext cx="414"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23" name="Rectangle 94"/>
            <p:cNvSpPr>
              <a:spLocks noChangeArrowheads="1"/>
            </p:cNvSpPr>
            <p:nvPr/>
          </p:nvSpPr>
          <p:spPr bwMode="auto">
            <a:xfrm>
              <a:off x="1973" y="3510"/>
              <a:ext cx="413"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24" name="Rectangle 95"/>
            <p:cNvSpPr>
              <a:spLocks noChangeArrowheads="1"/>
            </p:cNvSpPr>
            <p:nvPr/>
          </p:nvSpPr>
          <p:spPr bwMode="auto">
            <a:xfrm>
              <a:off x="2793" y="3510"/>
              <a:ext cx="414"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25" name="Rectangle 96"/>
            <p:cNvSpPr>
              <a:spLocks noChangeArrowheads="1"/>
            </p:cNvSpPr>
            <p:nvPr/>
          </p:nvSpPr>
          <p:spPr bwMode="auto">
            <a:xfrm>
              <a:off x="2380" y="3510"/>
              <a:ext cx="413"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26" name="Rectangle 97"/>
            <p:cNvSpPr>
              <a:spLocks noChangeArrowheads="1"/>
            </p:cNvSpPr>
            <p:nvPr/>
          </p:nvSpPr>
          <p:spPr bwMode="auto">
            <a:xfrm>
              <a:off x="3180" y="3510"/>
              <a:ext cx="413"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27" name="Rectangle 98"/>
            <p:cNvSpPr>
              <a:spLocks noChangeArrowheads="1"/>
            </p:cNvSpPr>
            <p:nvPr/>
          </p:nvSpPr>
          <p:spPr bwMode="auto">
            <a:xfrm>
              <a:off x="4000" y="3510"/>
              <a:ext cx="414"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28" name="Rectangle 99"/>
            <p:cNvSpPr>
              <a:spLocks noChangeArrowheads="1"/>
            </p:cNvSpPr>
            <p:nvPr/>
          </p:nvSpPr>
          <p:spPr bwMode="auto">
            <a:xfrm>
              <a:off x="4387" y="3510"/>
              <a:ext cx="413"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grpSp>
      <p:sp>
        <p:nvSpPr>
          <p:cNvPr id="28772" name="Rectangle 100"/>
          <p:cNvSpPr>
            <a:spLocks noChangeArrowheads="1"/>
          </p:cNvSpPr>
          <p:nvPr/>
        </p:nvSpPr>
        <p:spPr bwMode="auto">
          <a:xfrm>
            <a:off x="2311400" y="5486401"/>
            <a:ext cx="858520" cy="525463"/>
          </a:xfrm>
          <a:prstGeom prst="rect">
            <a:avLst/>
          </a:prstGeom>
          <a:noFill/>
          <a:ln w="9525">
            <a:noFill/>
            <a:miter lim="800000"/>
            <a:headEnd/>
            <a:tailEnd/>
          </a:ln>
        </p:spPr>
        <p:txBody>
          <a:bodyPr wrap="none" anchor="ctr"/>
          <a:lstStyle/>
          <a:p>
            <a:pPr algn="ctr"/>
            <a:r>
              <a:rPr lang="en-US" sz="3600" b="1">
                <a:solidFill>
                  <a:srgbClr val="FF0000"/>
                </a:solidFill>
                <a:latin typeface="Times New Roman" pitchFamily="18" charset="0"/>
              </a:rPr>
              <a:t>v</a:t>
            </a:r>
          </a:p>
        </p:txBody>
      </p:sp>
      <p:sp>
        <p:nvSpPr>
          <p:cNvPr id="28773" name="Rectangle 101"/>
          <p:cNvSpPr>
            <a:spLocks noChangeArrowheads="1"/>
          </p:cNvSpPr>
          <p:nvPr/>
        </p:nvSpPr>
        <p:spPr bwMode="auto">
          <a:xfrm>
            <a:off x="3079115" y="5494338"/>
            <a:ext cx="860584" cy="525462"/>
          </a:xfrm>
          <a:prstGeom prst="rect">
            <a:avLst/>
          </a:prstGeom>
          <a:noFill/>
          <a:ln w="9525">
            <a:noFill/>
            <a:miter lim="800000"/>
            <a:headEnd/>
            <a:tailEnd/>
          </a:ln>
        </p:spPr>
        <p:txBody>
          <a:bodyPr wrap="none" anchor="ctr"/>
          <a:lstStyle/>
          <a:p>
            <a:pPr algn="ctr"/>
            <a:r>
              <a:rPr lang="en-US" sz="3600" b="1">
                <a:solidFill>
                  <a:srgbClr val="FF0000"/>
                </a:solidFill>
                <a:latin typeface="Times New Roman" pitchFamily="18" charset="0"/>
              </a:rPr>
              <a:t>n</a:t>
            </a:r>
          </a:p>
        </p:txBody>
      </p:sp>
      <p:sp>
        <p:nvSpPr>
          <p:cNvPr id="28774" name="Rectangle 102"/>
          <p:cNvSpPr>
            <a:spLocks noChangeArrowheads="1"/>
          </p:cNvSpPr>
          <p:nvPr/>
        </p:nvSpPr>
        <p:spPr bwMode="auto">
          <a:xfrm>
            <a:off x="3877787" y="5486401"/>
            <a:ext cx="858520" cy="525463"/>
          </a:xfrm>
          <a:prstGeom prst="rect">
            <a:avLst/>
          </a:prstGeom>
          <a:noFill/>
          <a:ln w="9525">
            <a:noFill/>
            <a:miter lim="800000"/>
            <a:headEnd/>
            <a:tailEnd/>
          </a:ln>
        </p:spPr>
        <p:txBody>
          <a:bodyPr wrap="none" anchor="ctr"/>
          <a:lstStyle/>
          <a:p>
            <a:pPr algn="ctr"/>
            <a:r>
              <a:rPr lang="en-US" sz="3600" b="1">
                <a:solidFill>
                  <a:srgbClr val="FF0000"/>
                </a:solidFill>
                <a:latin typeface="Times New Roman" pitchFamily="18" charset="0"/>
              </a:rPr>
              <a:t>i</a:t>
            </a:r>
          </a:p>
        </p:txBody>
      </p:sp>
      <p:sp>
        <p:nvSpPr>
          <p:cNvPr id="28775" name="Rectangle 103"/>
          <p:cNvSpPr>
            <a:spLocks noChangeArrowheads="1"/>
          </p:cNvSpPr>
          <p:nvPr/>
        </p:nvSpPr>
        <p:spPr bwMode="auto">
          <a:xfrm>
            <a:off x="4777582" y="5494338"/>
            <a:ext cx="858520" cy="525462"/>
          </a:xfrm>
          <a:prstGeom prst="rect">
            <a:avLst/>
          </a:prstGeom>
          <a:noFill/>
          <a:ln w="9525">
            <a:noFill/>
            <a:miter lim="800000"/>
            <a:headEnd/>
            <a:tailEnd/>
          </a:ln>
        </p:spPr>
        <p:txBody>
          <a:bodyPr wrap="none" anchor="ctr"/>
          <a:lstStyle/>
          <a:p>
            <a:pPr algn="ctr"/>
            <a:r>
              <a:rPr lang="en-US" sz="3600" b="1">
                <a:solidFill>
                  <a:srgbClr val="FF0000"/>
                </a:solidFill>
                <a:latin typeface="Times New Roman" pitchFamily="18" charset="0"/>
              </a:rPr>
              <a:t>i</a:t>
            </a:r>
          </a:p>
        </p:txBody>
      </p:sp>
      <p:sp>
        <p:nvSpPr>
          <p:cNvPr id="28776" name="Rectangle 104"/>
          <p:cNvSpPr>
            <a:spLocks noChangeArrowheads="1"/>
          </p:cNvSpPr>
          <p:nvPr/>
        </p:nvSpPr>
        <p:spPr bwMode="auto">
          <a:xfrm>
            <a:off x="5675313" y="5486401"/>
            <a:ext cx="862648" cy="525463"/>
          </a:xfrm>
          <a:prstGeom prst="rect">
            <a:avLst/>
          </a:prstGeom>
          <a:noFill/>
          <a:ln w="9525">
            <a:noFill/>
            <a:miter lim="800000"/>
            <a:headEnd/>
            <a:tailEnd/>
          </a:ln>
        </p:spPr>
        <p:txBody>
          <a:bodyPr wrap="none" anchor="ctr"/>
          <a:lstStyle/>
          <a:p>
            <a:pPr algn="ctr"/>
            <a:r>
              <a:rPr lang="en-US" sz="3600" b="1">
                <a:solidFill>
                  <a:srgbClr val="FF0000"/>
                </a:solidFill>
                <a:latin typeface="Times New Roman" pitchFamily="18" charset="0"/>
              </a:rPr>
              <a:t>s</a:t>
            </a:r>
          </a:p>
        </p:txBody>
      </p:sp>
      <p:sp>
        <p:nvSpPr>
          <p:cNvPr id="28777" name="Rectangle 105"/>
          <p:cNvSpPr>
            <a:spLocks noChangeArrowheads="1"/>
          </p:cNvSpPr>
          <p:nvPr/>
        </p:nvSpPr>
        <p:spPr bwMode="auto">
          <a:xfrm>
            <a:off x="6374924" y="5494338"/>
            <a:ext cx="858520" cy="525462"/>
          </a:xfrm>
          <a:prstGeom prst="rect">
            <a:avLst/>
          </a:prstGeom>
          <a:noFill/>
          <a:ln w="9525">
            <a:noFill/>
            <a:miter lim="800000"/>
            <a:headEnd/>
            <a:tailEnd/>
          </a:ln>
        </p:spPr>
        <p:txBody>
          <a:bodyPr wrap="none" anchor="ctr"/>
          <a:lstStyle/>
          <a:p>
            <a:pPr algn="ctr"/>
            <a:r>
              <a:rPr lang="en-US" sz="3600" b="1">
                <a:solidFill>
                  <a:srgbClr val="FF0000"/>
                </a:solidFill>
                <a:latin typeface="Times New Roman" pitchFamily="18" charset="0"/>
              </a:rPr>
              <a:t>ư</a:t>
            </a:r>
          </a:p>
        </p:txBody>
      </p:sp>
      <p:sp>
        <p:nvSpPr>
          <p:cNvPr id="28778" name="Rectangle 106"/>
          <p:cNvSpPr>
            <a:spLocks noChangeArrowheads="1"/>
          </p:cNvSpPr>
          <p:nvPr/>
        </p:nvSpPr>
        <p:spPr bwMode="auto">
          <a:xfrm>
            <a:off x="7212808" y="5494338"/>
            <a:ext cx="860583" cy="525462"/>
          </a:xfrm>
          <a:prstGeom prst="rect">
            <a:avLst/>
          </a:prstGeom>
          <a:noFill/>
          <a:ln w="9525">
            <a:noFill/>
            <a:miter lim="800000"/>
            <a:headEnd/>
            <a:tailEnd/>
          </a:ln>
        </p:spPr>
        <p:txBody>
          <a:bodyPr wrap="none" anchor="ctr"/>
          <a:lstStyle/>
          <a:p>
            <a:pPr algn="ctr"/>
            <a:r>
              <a:rPr lang="en-US" sz="3600" b="1">
                <a:solidFill>
                  <a:srgbClr val="FF0000"/>
                </a:solidFill>
                <a:latin typeface="Times New Roman" pitchFamily="18" charset="0"/>
              </a:rPr>
              <a:t>h</a:t>
            </a:r>
          </a:p>
        </p:txBody>
      </p:sp>
      <p:sp>
        <p:nvSpPr>
          <p:cNvPr id="28779" name="Rectangle 107"/>
          <p:cNvSpPr>
            <a:spLocks noChangeArrowheads="1"/>
          </p:cNvSpPr>
          <p:nvPr/>
        </p:nvSpPr>
        <p:spPr bwMode="auto">
          <a:xfrm>
            <a:off x="8073390" y="5494338"/>
            <a:ext cx="860584" cy="525462"/>
          </a:xfrm>
          <a:prstGeom prst="rect">
            <a:avLst/>
          </a:prstGeom>
          <a:noFill/>
          <a:ln w="9525">
            <a:noFill/>
            <a:miter lim="800000"/>
            <a:headEnd/>
            <a:tailEnd/>
          </a:ln>
        </p:spPr>
        <p:txBody>
          <a:bodyPr wrap="none" anchor="ctr"/>
          <a:lstStyle/>
          <a:p>
            <a:pPr algn="ctr"/>
            <a:r>
              <a:rPr lang="en-US" sz="3600" b="1">
                <a:solidFill>
                  <a:srgbClr val="FF0000"/>
                </a:solidFill>
                <a:latin typeface="Times New Roman" pitchFamily="18" charset="0"/>
              </a:rPr>
              <a:t>ê</a:t>
            </a:r>
          </a:p>
        </p:txBody>
      </p:sp>
      <p:sp>
        <p:nvSpPr>
          <p:cNvPr id="28780" name="Rectangle 108"/>
          <p:cNvSpPr>
            <a:spLocks noChangeArrowheads="1"/>
          </p:cNvSpPr>
          <p:nvPr/>
        </p:nvSpPr>
        <p:spPr bwMode="auto">
          <a:xfrm>
            <a:off x="8973185" y="5494338"/>
            <a:ext cx="858520" cy="525462"/>
          </a:xfrm>
          <a:prstGeom prst="rect">
            <a:avLst/>
          </a:prstGeom>
          <a:noFill/>
          <a:ln w="9525">
            <a:noFill/>
            <a:miter lim="800000"/>
            <a:headEnd/>
            <a:tailEnd/>
          </a:ln>
        </p:spPr>
        <p:txBody>
          <a:bodyPr wrap="none" anchor="ctr"/>
          <a:lstStyle/>
          <a:p>
            <a:pPr algn="ctr"/>
            <a:r>
              <a:rPr lang="en-US" sz="3600" b="1">
                <a:solidFill>
                  <a:srgbClr val="FF0000"/>
                </a:solidFill>
                <a:latin typeface="Times New Roman" pitchFamily="18" charset="0"/>
              </a:rPr>
              <a:t>g</a:t>
            </a:r>
          </a:p>
        </p:txBody>
      </p:sp>
      <p:grpSp>
        <p:nvGrpSpPr>
          <p:cNvPr id="12" name="Group 109"/>
          <p:cNvGrpSpPr>
            <a:grpSpLocks/>
          </p:cNvGrpSpPr>
          <p:nvPr/>
        </p:nvGrpSpPr>
        <p:grpSpPr bwMode="auto">
          <a:xfrm>
            <a:off x="2224723" y="5495926"/>
            <a:ext cx="7528560" cy="600075"/>
            <a:chOff x="1104" y="2934"/>
            <a:chExt cx="3648" cy="378"/>
          </a:xfrm>
        </p:grpSpPr>
        <p:sp>
          <p:nvSpPr>
            <p:cNvPr id="32811" name="Rectangle 110"/>
            <p:cNvSpPr>
              <a:spLocks noChangeArrowheads="1"/>
            </p:cNvSpPr>
            <p:nvPr/>
          </p:nvSpPr>
          <p:spPr bwMode="auto">
            <a:xfrm>
              <a:off x="3539" y="2934"/>
              <a:ext cx="413"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12" name="Rectangle 111"/>
            <p:cNvSpPr>
              <a:spLocks noChangeArrowheads="1"/>
            </p:cNvSpPr>
            <p:nvPr/>
          </p:nvSpPr>
          <p:spPr bwMode="auto">
            <a:xfrm>
              <a:off x="1511" y="2934"/>
              <a:ext cx="414"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13" name="Rectangle 112"/>
            <p:cNvSpPr>
              <a:spLocks noChangeArrowheads="1"/>
            </p:cNvSpPr>
            <p:nvPr/>
          </p:nvSpPr>
          <p:spPr bwMode="auto">
            <a:xfrm>
              <a:off x="1925" y="2934"/>
              <a:ext cx="413"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14" name="Rectangle 113"/>
            <p:cNvSpPr>
              <a:spLocks noChangeArrowheads="1"/>
            </p:cNvSpPr>
            <p:nvPr/>
          </p:nvSpPr>
          <p:spPr bwMode="auto">
            <a:xfrm>
              <a:off x="2745" y="2934"/>
              <a:ext cx="414"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15" name="Rectangle 114"/>
            <p:cNvSpPr>
              <a:spLocks noChangeArrowheads="1"/>
            </p:cNvSpPr>
            <p:nvPr/>
          </p:nvSpPr>
          <p:spPr bwMode="auto">
            <a:xfrm>
              <a:off x="2332" y="2934"/>
              <a:ext cx="413"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16" name="Rectangle 115"/>
            <p:cNvSpPr>
              <a:spLocks noChangeArrowheads="1"/>
            </p:cNvSpPr>
            <p:nvPr/>
          </p:nvSpPr>
          <p:spPr bwMode="auto">
            <a:xfrm>
              <a:off x="3132" y="2934"/>
              <a:ext cx="413"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17" name="Rectangle 116"/>
            <p:cNvSpPr>
              <a:spLocks noChangeArrowheads="1"/>
            </p:cNvSpPr>
            <p:nvPr/>
          </p:nvSpPr>
          <p:spPr bwMode="auto">
            <a:xfrm>
              <a:off x="3952" y="2934"/>
              <a:ext cx="414"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18" name="Rectangle 117"/>
            <p:cNvSpPr>
              <a:spLocks noChangeArrowheads="1"/>
            </p:cNvSpPr>
            <p:nvPr/>
          </p:nvSpPr>
          <p:spPr bwMode="auto">
            <a:xfrm>
              <a:off x="4339" y="2934"/>
              <a:ext cx="413"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sp>
          <p:nvSpPr>
            <p:cNvPr id="32819" name="Rectangle 118"/>
            <p:cNvSpPr>
              <a:spLocks noChangeArrowheads="1"/>
            </p:cNvSpPr>
            <p:nvPr/>
          </p:nvSpPr>
          <p:spPr bwMode="auto">
            <a:xfrm>
              <a:off x="1104" y="2934"/>
              <a:ext cx="413" cy="378"/>
            </a:xfrm>
            <a:prstGeom prst="rect">
              <a:avLst/>
            </a:prstGeom>
            <a:gradFill rotWithShape="0">
              <a:gsLst>
                <a:gs pos="0">
                  <a:srgbClr val="76625D"/>
                </a:gs>
                <a:gs pos="50000">
                  <a:srgbClr val="FFD3C9"/>
                </a:gs>
                <a:gs pos="100000">
                  <a:srgbClr val="76625D"/>
                </a:gs>
              </a:gsLst>
              <a:lin ang="5400000" scaled="1"/>
            </a:gradFill>
            <a:ln w="9525">
              <a:solidFill>
                <a:schemeClr val="tx1"/>
              </a:solidFill>
              <a:miter lim="800000"/>
              <a:headEnd/>
              <a:tailEnd/>
            </a:ln>
          </p:spPr>
          <p:txBody>
            <a:bodyPr wrap="none" anchor="ctr"/>
            <a:lstStyle/>
            <a:p>
              <a:pPr algn="ctr"/>
              <a:endParaRPr lang="en-US" sz="3600" b="1">
                <a:solidFill>
                  <a:srgbClr val="0000FF"/>
                </a:solidFill>
                <a:latin typeface="Times New Roman" pitchFamily="18" charset="0"/>
              </a:endParaRPr>
            </a:p>
          </p:txBody>
        </p:sp>
      </p:grpSp>
      <p:grpSp>
        <p:nvGrpSpPr>
          <p:cNvPr id="13" name="Group 119"/>
          <p:cNvGrpSpPr>
            <a:grpSpLocks/>
          </p:cNvGrpSpPr>
          <p:nvPr/>
        </p:nvGrpSpPr>
        <p:grpSpPr bwMode="auto">
          <a:xfrm>
            <a:off x="2243298" y="5486400"/>
            <a:ext cx="7588408" cy="533400"/>
            <a:chOff x="1680" y="3312"/>
            <a:chExt cx="3677" cy="336"/>
          </a:xfrm>
        </p:grpSpPr>
        <p:sp>
          <p:nvSpPr>
            <p:cNvPr id="32802" name="Rectangle 120"/>
            <p:cNvSpPr>
              <a:spLocks noChangeArrowheads="1"/>
            </p:cNvSpPr>
            <p:nvPr/>
          </p:nvSpPr>
          <p:spPr bwMode="auto">
            <a:xfrm>
              <a:off x="4099" y="3317"/>
              <a:ext cx="413" cy="331"/>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i</a:t>
              </a:r>
            </a:p>
          </p:txBody>
        </p:sp>
        <p:sp>
          <p:nvSpPr>
            <p:cNvPr id="32803" name="Rectangle 121"/>
            <p:cNvSpPr>
              <a:spLocks noChangeArrowheads="1"/>
            </p:cNvSpPr>
            <p:nvPr/>
          </p:nvSpPr>
          <p:spPr bwMode="auto">
            <a:xfrm>
              <a:off x="1680" y="3317"/>
              <a:ext cx="413" cy="331"/>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g</a:t>
              </a:r>
            </a:p>
          </p:txBody>
        </p:sp>
        <p:sp>
          <p:nvSpPr>
            <p:cNvPr id="32804" name="Rectangle 122"/>
            <p:cNvSpPr>
              <a:spLocks noChangeArrowheads="1"/>
            </p:cNvSpPr>
            <p:nvPr/>
          </p:nvSpPr>
          <p:spPr bwMode="auto">
            <a:xfrm>
              <a:off x="2112" y="3317"/>
              <a:ext cx="414" cy="331"/>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i</a:t>
              </a:r>
            </a:p>
          </p:txBody>
        </p:sp>
        <p:sp>
          <p:nvSpPr>
            <p:cNvPr id="32805" name="Rectangle 123"/>
            <p:cNvSpPr>
              <a:spLocks noChangeArrowheads="1"/>
            </p:cNvSpPr>
            <p:nvPr/>
          </p:nvSpPr>
          <p:spPr bwMode="auto">
            <a:xfrm>
              <a:off x="2496" y="3317"/>
              <a:ext cx="413" cy="331"/>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ữ</a:t>
              </a:r>
            </a:p>
          </p:txBody>
        </p:sp>
        <p:sp>
          <p:nvSpPr>
            <p:cNvPr id="32806" name="Rectangle 124"/>
            <p:cNvSpPr>
              <a:spLocks noChangeArrowheads="1"/>
            </p:cNvSpPr>
            <p:nvPr/>
          </p:nvSpPr>
          <p:spPr bwMode="auto">
            <a:xfrm>
              <a:off x="3288" y="3317"/>
              <a:ext cx="414" cy="331"/>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ệ</a:t>
              </a:r>
            </a:p>
          </p:txBody>
        </p:sp>
        <p:sp>
          <p:nvSpPr>
            <p:cNvPr id="32807" name="Rectangle 125"/>
            <p:cNvSpPr>
              <a:spLocks noChangeArrowheads="1"/>
            </p:cNvSpPr>
            <p:nvPr/>
          </p:nvSpPr>
          <p:spPr bwMode="auto">
            <a:xfrm>
              <a:off x="2882" y="3317"/>
              <a:ext cx="413" cy="331"/>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v</a:t>
              </a:r>
            </a:p>
          </p:txBody>
        </p:sp>
        <p:sp>
          <p:nvSpPr>
            <p:cNvPr id="32808" name="Rectangle 126"/>
            <p:cNvSpPr>
              <a:spLocks noChangeArrowheads="1"/>
            </p:cNvSpPr>
            <p:nvPr/>
          </p:nvSpPr>
          <p:spPr bwMode="auto">
            <a:xfrm>
              <a:off x="3696" y="3317"/>
              <a:ext cx="413" cy="331"/>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s</a:t>
              </a:r>
            </a:p>
          </p:txBody>
        </p:sp>
        <p:sp>
          <p:nvSpPr>
            <p:cNvPr id="32809" name="Rectangle 127"/>
            <p:cNvSpPr>
              <a:spLocks noChangeArrowheads="1"/>
            </p:cNvSpPr>
            <p:nvPr/>
          </p:nvSpPr>
          <p:spPr bwMode="auto">
            <a:xfrm>
              <a:off x="4512" y="3312"/>
              <a:ext cx="414" cy="331"/>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n</a:t>
              </a:r>
            </a:p>
          </p:txBody>
        </p:sp>
        <p:sp>
          <p:nvSpPr>
            <p:cNvPr id="32810" name="Rectangle 128"/>
            <p:cNvSpPr>
              <a:spLocks noChangeArrowheads="1"/>
            </p:cNvSpPr>
            <p:nvPr/>
          </p:nvSpPr>
          <p:spPr bwMode="auto">
            <a:xfrm>
              <a:off x="4944" y="3317"/>
              <a:ext cx="413" cy="331"/>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h</a:t>
              </a:r>
            </a:p>
          </p:txBody>
        </p:sp>
      </p:grpSp>
      <p:grpSp>
        <p:nvGrpSpPr>
          <p:cNvPr id="14" name="Group 129"/>
          <p:cNvGrpSpPr>
            <a:grpSpLocks/>
          </p:cNvGrpSpPr>
          <p:nvPr/>
        </p:nvGrpSpPr>
        <p:grpSpPr bwMode="auto">
          <a:xfrm>
            <a:off x="3665220" y="2057401"/>
            <a:ext cx="5943600" cy="517525"/>
            <a:chOff x="1968" y="3028"/>
            <a:chExt cx="2880" cy="380"/>
          </a:xfrm>
        </p:grpSpPr>
        <p:sp>
          <p:nvSpPr>
            <p:cNvPr id="32795" name="Rectangle 130"/>
            <p:cNvSpPr>
              <a:spLocks noChangeArrowheads="1"/>
            </p:cNvSpPr>
            <p:nvPr/>
          </p:nvSpPr>
          <p:spPr bwMode="auto">
            <a:xfrm>
              <a:off x="3600" y="3072"/>
              <a:ext cx="427" cy="336"/>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u</a:t>
              </a:r>
            </a:p>
          </p:txBody>
        </p:sp>
        <p:sp>
          <p:nvSpPr>
            <p:cNvPr id="32796" name="Rectangle 131"/>
            <p:cNvSpPr>
              <a:spLocks noChangeArrowheads="1"/>
            </p:cNvSpPr>
            <p:nvPr/>
          </p:nvSpPr>
          <p:spPr bwMode="auto">
            <a:xfrm>
              <a:off x="4032" y="3072"/>
              <a:ext cx="419" cy="336"/>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ẩ</a:t>
              </a:r>
            </a:p>
          </p:txBody>
        </p:sp>
        <p:sp>
          <p:nvSpPr>
            <p:cNvPr id="32797" name="Rectangle 132"/>
            <p:cNvSpPr>
              <a:spLocks noChangeArrowheads="1"/>
            </p:cNvSpPr>
            <p:nvPr/>
          </p:nvSpPr>
          <p:spPr bwMode="auto">
            <a:xfrm>
              <a:off x="3204" y="3072"/>
              <a:ext cx="415" cy="336"/>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h</a:t>
              </a:r>
            </a:p>
          </p:txBody>
        </p:sp>
        <p:sp>
          <p:nvSpPr>
            <p:cNvPr id="32798" name="Rectangle 133"/>
            <p:cNvSpPr>
              <a:spLocks noChangeArrowheads="1"/>
            </p:cNvSpPr>
            <p:nvPr/>
          </p:nvSpPr>
          <p:spPr bwMode="auto">
            <a:xfrm>
              <a:off x="4450" y="3072"/>
              <a:ext cx="398" cy="336"/>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n</a:t>
              </a:r>
            </a:p>
          </p:txBody>
        </p:sp>
        <p:sp>
          <p:nvSpPr>
            <p:cNvPr id="32799" name="Rectangle 134"/>
            <p:cNvSpPr>
              <a:spLocks noChangeArrowheads="1"/>
            </p:cNvSpPr>
            <p:nvPr/>
          </p:nvSpPr>
          <p:spPr bwMode="auto">
            <a:xfrm>
              <a:off x="2784" y="3072"/>
              <a:ext cx="415" cy="336"/>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k</a:t>
              </a:r>
            </a:p>
          </p:txBody>
        </p:sp>
        <p:sp>
          <p:nvSpPr>
            <p:cNvPr id="32800" name="Rectangle 135"/>
            <p:cNvSpPr>
              <a:spLocks noChangeArrowheads="1"/>
            </p:cNvSpPr>
            <p:nvPr/>
          </p:nvSpPr>
          <p:spPr bwMode="auto">
            <a:xfrm>
              <a:off x="1968" y="3028"/>
              <a:ext cx="432" cy="336"/>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v</a:t>
              </a:r>
            </a:p>
          </p:txBody>
        </p:sp>
        <p:sp>
          <p:nvSpPr>
            <p:cNvPr id="32801" name="Rectangle 136"/>
            <p:cNvSpPr>
              <a:spLocks noChangeArrowheads="1"/>
            </p:cNvSpPr>
            <p:nvPr/>
          </p:nvSpPr>
          <p:spPr bwMode="auto">
            <a:xfrm>
              <a:off x="2400" y="3072"/>
              <a:ext cx="391" cy="336"/>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i</a:t>
              </a:r>
            </a:p>
          </p:txBody>
        </p:sp>
      </p:grpSp>
      <p:grpSp>
        <p:nvGrpSpPr>
          <p:cNvPr id="15" name="Group 137"/>
          <p:cNvGrpSpPr>
            <a:grpSpLocks/>
          </p:cNvGrpSpPr>
          <p:nvPr/>
        </p:nvGrpSpPr>
        <p:grpSpPr bwMode="auto">
          <a:xfrm>
            <a:off x="2833529" y="2600325"/>
            <a:ext cx="5151120" cy="533400"/>
            <a:chOff x="1656" y="2592"/>
            <a:chExt cx="2472" cy="336"/>
          </a:xfrm>
        </p:grpSpPr>
        <p:sp>
          <p:nvSpPr>
            <p:cNvPr id="32789" name="Rectangle 138"/>
            <p:cNvSpPr>
              <a:spLocks noChangeArrowheads="1"/>
            </p:cNvSpPr>
            <p:nvPr/>
          </p:nvSpPr>
          <p:spPr bwMode="auto">
            <a:xfrm>
              <a:off x="2480" y="2592"/>
              <a:ext cx="412"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ế</a:t>
              </a:r>
            </a:p>
          </p:txBody>
        </p:sp>
        <p:sp>
          <p:nvSpPr>
            <p:cNvPr id="32790" name="Rectangle 139"/>
            <p:cNvSpPr>
              <a:spLocks noChangeArrowheads="1"/>
            </p:cNvSpPr>
            <p:nvPr/>
          </p:nvSpPr>
          <p:spPr bwMode="auto">
            <a:xfrm>
              <a:off x="2068" y="2592"/>
              <a:ext cx="412" cy="331"/>
            </a:xfrm>
            <a:prstGeom prst="rect">
              <a:avLst/>
            </a:prstGeom>
            <a:noFill/>
            <a:ln w="9525">
              <a:noFill/>
              <a:miter lim="800000"/>
              <a:headEnd/>
              <a:tailEnd/>
            </a:ln>
          </p:spPr>
          <p:txBody>
            <a:bodyPr wrap="none" anchor="ctr"/>
            <a:lstStyle/>
            <a:p>
              <a:pPr algn="ctr"/>
              <a:r>
                <a:rPr lang="en-US" sz="4000" b="1">
                  <a:solidFill>
                    <a:srgbClr val="FF0000"/>
                  </a:solidFill>
                  <a:latin typeface="Times New Roman" pitchFamily="18" charset="0"/>
                </a:rPr>
                <a:t>i</a:t>
              </a:r>
            </a:p>
          </p:txBody>
        </p:sp>
        <p:sp>
          <p:nvSpPr>
            <p:cNvPr id="32791" name="Rectangle 140"/>
            <p:cNvSpPr>
              <a:spLocks noChangeArrowheads="1"/>
            </p:cNvSpPr>
            <p:nvPr/>
          </p:nvSpPr>
          <p:spPr bwMode="auto">
            <a:xfrm>
              <a:off x="1656" y="2592"/>
              <a:ext cx="412"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k</a:t>
              </a:r>
            </a:p>
          </p:txBody>
        </p:sp>
        <p:sp>
          <p:nvSpPr>
            <p:cNvPr id="32792" name="Rectangle 141"/>
            <p:cNvSpPr>
              <a:spLocks noChangeArrowheads="1"/>
            </p:cNvSpPr>
            <p:nvPr/>
          </p:nvSpPr>
          <p:spPr bwMode="auto">
            <a:xfrm>
              <a:off x="2892" y="2592"/>
              <a:ext cx="412"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t</a:t>
              </a:r>
            </a:p>
          </p:txBody>
        </p:sp>
        <p:sp>
          <p:nvSpPr>
            <p:cNvPr id="32793" name="Rectangle 142"/>
            <p:cNvSpPr>
              <a:spLocks noChangeArrowheads="1"/>
            </p:cNvSpPr>
            <p:nvPr/>
          </p:nvSpPr>
          <p:spPr bwMode="auto">
            <a:xfrm>
              <a:off x="3304" y="2597"/>
              <a:ext cx="412"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l</a:t>
              </a:r>
            </a:p>
          </p:txBody>
        </p:sp>
        <p:sp>
          <p:nvSpPr>
            <p:cNvPr id="32794" name="Rectangle 143"/>
            <p:cNvSpPr>
              <a:spLocks noChangeArrowheads="1"/>
            </p:cNvSpPr>
            <p:nvPr/>
          </p:nvSpPr>
          <p:spPr bwMode="auto">
            <a:xfrm>
              <a:off x="3716" y="2597"/>
              <a:ext cx="412" cy="331"/>
            </a:xfrm>
            <a:prstGeom prst="rect">
              <a:avLst/>
            </a:prstGeom>
            <a:noFill/>
            <a:ln w="9525">
              <a:noFill/>
              <a:miter lim="800000"/>
              <a:headEnd/>
              <a:tailEnd/>
            </a:ln>
          </p:spPr>
          <p:txBody>
            <a:bodyPr wrap="none" anchor="ctr"/>
            <a:lstStyle/>
            <a:p>
              <a:pPr algn="ctr"/>
              <a:r>
                <a:rPr lang="en-US" sz="4000" b="1">
                  <a:solidFill>
                    <a:srgbClr val="0000FF"/>
                  </a:solidFill>
                  <a:latin typeface="Times New Roman" pitchFamily="18" charset="0"/>
                </a:rPr>
                <a:t>ị</a:t>
              </a:r>
            </a:p>
          </p:txBody>
        </p:sp>
      </p:grpSp>
      <p:sp>
        <p:nvSpPr>
          <p:cNvPr id="32788" name="Text Box 144"/>
          <p:cNvSpPr txBox="1">
            <a:spLocks noChangeArrowheads="1"/>
          </p:cNvSpPr>
          <p:nvPr/>
        </p:nvSpPr>
        <p:spPr bwMode="auto">
          <a:xfrm>
            <a:off x="3268980" y="228600"/>
            <a:ext cx="5448300" cy="654050"/>
          </a:xfrm>
          <a:prstGeom prst="rect">
            <a:avLst/>
          </a:prstGeom>
          <a:gradFill rotWithShape="0">
            <a:gsLst>
              <a:gs pos="0">
                <a:srgbClr val="1105AF"/>
              </a:gs>
              <a:gs pos="100000">
                <a:schemeClr val="hlink"/>
              </a:gs>
            </a:gsLst>
            <a:lin ang="5400000" scaled="1"/>
          </a:gradFill>
          <a:ln w="12700" cap="sq">
            <a:solidFill>
              <a:schemeClr val="bg1"/>
            </a:solidFill>
            <a:miter lim="800000"/>
            <a:headEnd type="none" w="sm" len="sm"/>
            <a:tailEnd type="none" w="sm" len="sm"/>
          </a:ln>
        </p:spPr>
        <p:txBody>
          <a:bodyPr>
            <a:spAutoFit/>
          </a:bodyPr>
          <a:lstStyle/>
          <a:p>
            <a:pPr>
              <a:spcBef>
                <a:spcPct val="50000"/>
              </a:spcBef>
            </a:pPr>
            <a:r>
              <a:rPr lang="en-US" sz="3600" b="1">
                <a:solidFill>
                  <a:schemeClr val="accent1"/>
                </a:solidFill>
                <a:latin typeface="Times New Roman" pitchFamily="18" charset="0"/>
              </a:rPr>
              <a:t>TRÒ CHƠI Ô CHỮ</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8772"/>
                                        </p:tgtEl>
                                        <p:attrNameLst>
                                          <p:attrName>style.visibility</p:attrName>
                                        </p:attrNameLst>
                                      </p:cBhvr>
                                      <p:to>
                                        <p:strVal val="visible"/>
                                      </p:to>
                                    </p:set>
                                    <p:anim calcmode="lin" valueType="num">
                                      <p:cBhvr>
                                        <p:cTn id="24" dur="500" fill="hold"/>
                                        <p:tgtEl>
                                          <p:spTgt spid="28772"/>
                                        </p:tgtEl>
                                        <p:attrNameLst>
                                          <p:attrName>ppt_w</p:attrName>
                                        </p:attrNameLst>
                                      </p:cBhvr>
                                      <p:tavLst>
                                        <p:tav tm="0">
                                          <p:val>
                                            <p:fltVal val="0"/>
                                          </p:val>
                                        </p:tav>
                                        <p:tav tm="100000">
                                          <p:val>
                                            <p:strVal val="#ppt_w"/>
                                          </p:val>
                                        </p:tav>
                                      </p:tavLst>
                                    </p:anim>
                                    <p:anim calcmode="lin" valueType="num">
                                      <p:cBhvr>
                                        <p:cTn id="25" dur="500" fill="hold"/>
                                        <p:tgtEl>
                                          <p:spTgt spid="28772"/>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8773"/>
                                        </p:tgtEl>
                                        <p:attrNameLst>
                                          <p:attrName>style.visibility</p:attrName>
                                        </p:attrNameLst>
                                      </p:cBhvr>
                                      <p:to>
                                        <p:strVal val="visible"/>
                                      </p:to>
                                    </p:set>
                                    <p:anim calcmode="lin" valueType="num">
                                      <p:cBhvr>
                                        <p:cTn id="30" dur="500" fill="hold"/>
                                        <p:tgtEl>
                                          <p:spTgt spid="28773"/>
                                        </p:tgtEl>
                                        <p:attrNameLst>
                                          <p:attrName>ppt_w</p:attrName>
                                        </p:attrNameLst>
                                      </p:cBhvr>
                                      <p:tavLst>
                                        <p:tav tm="0">
                                          <p:val>
                                            <p:fltVal val="0"/>
                                          </p:val>
                                        </p:tav>
                                        <p:tav tm="100000">
                                          <p:val>
                                            <p:strVal val="#ppt_w"/>
                                          </p:val>
                                        </p:tav>
                                      </p:tavLst>
                                    </p:anim>
                                    <p:anim calcmode="lin" valueType="num">
                                      <p:cBhvr>
                                        <p:cTn id="31" dur="500" fill="hold"/>
                                        <p:tgtEl>
                                          <p:spTgt spid="28773"/>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28774"/>
                                        </p:tgtEl>
                                        <p:attrNameLst>
                                          <p:attrName>style.visibility</p:attrName>
                                        </p:attrNameLst>
                                      </p:cBhvr>
                                      <p:to>
                                        <p:strVal val="visible"/>
                                      </p:to>
                                    </p:set>
                                    <p:anim calcmode="lin" valueType="num">
                                      <p:cBhvr>
                                        <p:cTn id="42" dur="500" fill="hold"/>
                                        <p:tgtEl>
                                          <p:spTgt spid="28774"/>
                                        </p:tgtEl>
                                        <p:attrNameLst>
                                          <p:attrName>ppt_w</p:attrName>
                                        </p:attrNameLst>
                                      </p:cBhvr>
                                      <p:tavLst>
                                        <p:tav tm="0">
                                          <p:val>
                                            <p:fltVal val="0"/>
                                          </p:val>
                                        </p:tav>
                                        <p:tav tm="100000">
                                          <p:val>
                                            <p:strVal val="#ppt_w"/>
                                          </p:val>
                                        </p:tav>
                                      </p:tavLst>
                                    </p:anim>
                                    <p:anim calcmode="lin" valueType="num">
                                      <p:cBhvr>
                                        <p:cTn id="43" dur="500" fill="hold"/>
                                        <p:tgtEl>
                                          <p:spTgt spid="28774"/>
                                        </p:tgtEl>
                                        <p:attrNameLst>
                                          <p:attrName>ppt_h</p:attrName>
                                        </p:attrNameLst>
                                      </p:cBhvr>
                                      <p:tavLst>
                                        <p:tav tm="0">
                                          <p:val>
                                            <p:fltVal val="0"/>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16"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28775"/>
                                        </p:tgtEl>
                                        <p:attrNameLst>
                                          <p:attrName>style.visibility</p:attrName>
                                        </p:attrNameLst>
                                      </p:cBhvr>
                                      <p:to>
                                        <p:strVal val="visible"/>
                                      </p:to>
                                    </p:set>
                                    <p:anim calcmode="lin" valueType="num">
                                      <p:cBhvr>
                                        <p:cTn id="54" dur="500" fill="hold"/>
                                        <p:tgtEl>
                                          <p:spTgt spid="28775"/>
                                        </p:tgtEl>
                                        <p:attrNameLst>
                                          <p:attrName>ppt_w</p:attrName>
                                        </p:attrNameLst>
                                      </p:cBhvr>
                                      <p:tavLst>
                                        <p:tav tm="0">
                                          <p:val>
                                            <p:fltVal val="0"/>
                                          </p:val>
                                        </p:tav>
                                        <p:tav tm="100000">
                                          <p:val>
                                            <p:strVal val="#ppt_w"/>
                                          </p:val>
                                        </p:tav>
                                      </p:tavLst>
                                    </p:anim>
                                    <p:anim calcmode="lin" valueType="num">
                                      <p:cBhvr>
                                        <p:cTn id="55" dur="500" fill="hold"/>
                                        <p:tgtEl>
                                          <p:spTgt spid="28775"/>
                                        </p:tgtEl>
                                        <p:attrNameLst>
                                          <p:attrName>ppt_h</p:attrName>
                                        </p:attrNameLst>
                                      </p:cBhvr>
                                      <p:tavLst>
                                        <p:tav tm="0">
                                          <p:val>
                                            <p:fltVal val="0"/>
                                          </p:val>
                                        </p:tav>
                                        <p:tav tm="100000">
                                          <p:val>
                                            <p:strVal val="#ppt_h"/>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28776"/>
                                        </p:tgtEl>
                                        <p:attrNameLst>
                                          <p:attrName>style.visibility</p:attrName>
                                        </p:attrNameLst>
                                      </p:cBhvr>
                                      <p:to>
                                        <p:strVal val="visible"/>
                                      </p:to>
                                    </p:set>
                                    <p:anim calcmode="lin" valueType="num">
                                      <p:cBhvr>
                                        <p:cTn id="60" dur="500" fill="hold"/>
                                        <p:tgtEl>
                                          <p:spTgt spid="28776"/>
                                        </p:tgtEl>
                                        <p:attrNameLst>
                                          <p:attrName>ppt_w</p:attrName>
                                        </p:attrNameLst>
                                      </p:cBhvr>
                                      <p:tavLst>
                                        <p:tav tm="0">
                                          <p:val>
                                            <p:fltVal val="0"/>
                                          </p:val>
                                        </p:tav>
                                        <p:tav tm="100000">
                                          <p:val>
                                            <p:strVal val="#ppt_w"/>
                                          </p:val>
                                        </p:tav>
                                      </p:tavLst>
                                    </p:anim>
                                    <p:anim calcmode="lin" valueType="num">
                                      <p:cBhvr>
                                        <p:cTn id="61" dur="500" fill="hold"/>
                                        <p:tgtEl>
                                          <p:spTgt spid="28776"/>
                                        </p:tgtEl>
                                        <p:attrNameLst>
                                          <p:attrName>ppt_h</p:attrName>
                                        </p:attrNameLst>
                                      </p:cBhvr>
                                      <p:tavLst>
                                        <p:tav tm="0">
                                          <p:val>
                                            <p:fltVal val="0"/>
                                          </p:val>
                                        </p:tav>
                                        <p:tav tm="100000">
                                          <p:val>
                                            <p:strVal val="#ppt_h"/>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ntr" presetSubtype="16"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500" fill="hold"/>
                                        <p:tgtEl>
                                          <p:spTgt spid="9"/>
                                        </p:tgtEl>
                                        <p:attrNameLst>
                                          <p:attrName>ppt_w</p:attrName>
                                        </p:attrNameLst>
                                      </p:cBhvr>
                                      <p:tavLst>
                                        <p:tav tm="0">
                                          <p:val>
                                            <p:fltVal val="0"/>
                                          </p:val>
                                        </p:tav>
                                        <p:tav tm="100000">
                                          <p:val>
                                            <p:strVal val="#ppt_w"/>
                                          </p:val>
                                        </p:tav>
                                      </p:tavLst>
                                    </p:anim>
                                    <p:anim calcmode="lin" valueType="num">
                                      <p:cBhvr>
                                        <p:cTn id="67"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3" presetClass="entr" presetSubtype="16" fill="hold" grpId="0" nodeType="clickEffect">
                                  <p:stCondLst>
                                    <p:cond delay="0"/>
                                  </p:stCondLst>
                                  <p:childTnLst>
                                    <p:set>
                                      <p:cBhvr>
                                        <p:cTn id="71" dur="1" fill="hold">
                                          <p:stCondLst>
                                            <p:cond delay="0"/>
                                          </p:stCondLst>
                                        </p:cTn>
                                        <p:tgtEl>
                                          <p:spTgt spid="28777"/>
                                        </p:tgtEl>
                                        <p:attrNameLst>
                                          <p:attrName>style.visibility</p:attrName>
                                        </p:attrNameLst>
                                      </p:cBhvr>
                                      <p:to>
                                        <p:strVal val="visible"/>
                                      </p:to>
                                    </p:set>
                                    <p:anim calcmode="lin" valueType="num">
                                      <p:cBhvr>
                                        <p:cTn id="72" dur="500" fill="hold"/>
                                        <p:tgtEl>
                                          <p:spTgt spid="28777"/>
                                        </p:tgtEl>
                                        <p:attrNameLst>
                                          <p:attrName>ppt_w</p:attrName>
                                        </p:attrNameLst>
                                      </p:cBhvr>
                                      <p:tavLst>
                                        <p:tav tm="0">
                                          <p:val>
                                            <p:fltVal val="0"/>
                                          </p:val>
                                        </p:tav>
                                        <p:tav tm="100000">
                                          <p:val>
                                            <p:strVal val="#ppt_w"/>
                                          </p:val>
                                        </p:tav>
                                      </p:tavLst>
                                    </p:anim>
                                    <p:anim calcmode="lin" valueType="num">
                                      <p:cBhvr>
                                        <p:cTn id="73" dur="500" fill="hold"/>
                                        <p:tgtEl>
                                          <p:spTgt spid="28777"/>
                                        </p:tgtEl>
                                        <p:attrNameLst>
                                          <p:attrName>ppt_h</p:attrName>
                                        </p:attrNameLst>
                                      </p:cBhvr>
                                      <p:tavLst>
                                        <p:tav tm="0">
                                          <p:val>
                                            <p:fltVal val="0"/>
                                          </p:val>
                                        </p:tav>
                                        <p:tav tm="100000">
                                          <p:val>
                                            <p:strVal val="#ppt_h"/>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3" presetClass="entr" presetSubtype="16" fill="hold" grpId="0" nodeType="clickEffect">
                                  <p:stCondLst>
                                    <p:cond delay="0"/>
                                  </p:stCondLst>
                                  <p:childTnLst>
                                    <p:set>
                                      <p:cBhvr>
                                        <p:cTn id="77" dur="1" fill="hold">
                                          <p:stCondLst>
                                            <p:cond delay="0"/>
                                          </p:stCondLst>
                                        </p:cTn>
                                        <p:tgtEl>
                                          <p:spTgt spid="28778"/>
                                        </p:tgtEl>
                                        <p:attrNameLst>
                                          <p:attrName>style.visibility</p:attrName>
                                        </p:attrNameLst>
                                      </p:cBhvr>
                                      <p:to>
                                        <p:strVal val="visible"/>
                                      </p:to>
                                    </p:set>
                                    <p:anim calcmode="lin" valueType="num">
                                      <p:cBhvr>
                                        <p:cTn id="78" dur="500" fill="hold"/>
                                        <p:tgtEl>
                                          <p:spTgt spid="28778"/>
                                        </p:tgtEl>
                                        <p:attrNameLst>
                                          <p:attrName>ppt_w</p:attrName>
                                        </p:attrNameLst>
                                      </p:cBhvr>
                                      <p:tavLst>
                                        <p:tav tm="0">
                                          <p:val>
                                            <p:fltVal val="0"/>
                                          </p:val>
                                        </p:tav>
                                        <p:tav tm="100000">
                                          <p:val>
                                            <p:strVal val="#ppt_w"/>
                                          </p:val>
                                        </p:tav>
                                      </p:tavLst>
                                    </p:anim>
                                    <p:anim calcmode="lin" valueType="num">
                                      <p:cBhvr>
                                        <p:cTn id="79" dur="500" fill="hold"/>
                                        <p:tgtEl>
                                          <p:spTgt spid="28778"/>
                                        </p:tgtEl>
                                        <p:attrNameLst>
                                          <p:attrName>ppt_h</p:attrName>
                                        </p:attrNameLst>
                                      </p:cBhvr>
                                      <p:tavLst>
                                        <p:tav tm="0">
                                          <p:val>
                                            <p:fltVal val="0"/>
                                          </p:val>
                                        </p:tav>
                                        <p:tav tm="100000">
                                          <p:val>
                                            <p:strVal val="#ppt_h"/>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3" presetClass="entr" presetSubtype="16" fill="hold" nodeType="click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p:cTn id="84" dur="500" fill="hold"/>
                                        <p:tgtEl>
                                          <p:spTgt spid="10"/>
                                        </p:tgtEl>
                                        <p:attrNameLst>
                                          <p:attrName>ppt_w</p:attrName>
                                        </p:attrNameLst>
                                      </p:cBhvr>
                                      <p:tavLst>
                                        <p:tav tm="0">
                                          <p:val>
                                            <p:fltVal val="0"/>
                                          </p:val>
                                        </p:tav>
                                        <p:tav tm="100000">
                                          <p:val>
                                            <p:strVal val="#ppt_w"/>
                                          </p:val>
                                        </p:tav>
                                      </p:tavLst>
                                    </p:anim>
                                    <p:anim calcmode="lin" valueType="num">
                                      <p:cBhvr>
                                        <p:cTn id="85"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3" presetClass="entr" presetSubtype="16" fill="hold" grpId="0" nodeType="clickEffect">
                                  <p:stCondLst>
                                    <p:cond delay="0"/>
                                  </p:stCondLst>
                                  <p:childTnLst>
                                    <p:set>
                                      <p:cBhvr>
                                        <p:cTn id="89" dur="1" fill="hold">
                                          <p:stCondLst>
                                            <p:cond delay="0"/>
                                          </p:stCondLst>
                                        </p:cTn>
                                        <p:tgtEl>
                                          <p:spTgt spid="28779"/>
                                        </p:tgtEl>
                                        <p:attrNameLst>
                                          <p:attrName>style.visibility</p:attrName>
                                        </p:attrNameLst>
                                      </p:cBhvr>
                                      <p:to>
                                        <p:strVal val="visible"/>
                                      </p:to>
                                    </p:set>
                                    <p:anim calcmode="lin" valueType="num">
                                      <p:cBhvr>
                                        <p:cTn id="90" dur="500" fill="hold"/>
                                        <p:tgtEl>
                                          <p:spTgt spid="28779"/>
                                        </p:tgtEl>
                                        <p:attrNameLst>
                                          <p:attrName>ppt_w</p:attrName>
                                        </p:attrNameLst>
                                      </p:cBhvr>
                                      <p:tavLst>
                                        <p:tav tm="0">
                                          <p:val>
                                            <p:fltVal val="0"/>
                                          </p:val>
                                        </p:tav>
                                        <p:tav tm="100000">
                                          <p:val>
                                            <p:strVal val="#ppt_w"/>
                                          </p:val>
                                        </p:tav>
                                      </p:tavLst>
                                    </p:anim>
                                    <p:anim calcmode="lin" valueType="num">
                                      <p:cBhvr>
                                        <p:cTn id="91" dur="500" fill="hold"/>
                                        <p:tgtEl>
                                          <p:spTgt spid="28779"/>
                                        </p:tgtEl>
                                        <p:attrNameLst>
                                          <p:attrName>ppt_h</p:attrName>
                                        </p:attrNameLst>
                                      </p:cBhvr>
                                      <p:tavLst>
                                        <p:tav tm="0">
                                          <p:val>
                                            <p:fltVal val="0"/>
                                          </p:val>
                                        </p:tav>
                                        <p:tav tm="100000">
                                          <p:val>
                                            <p:strVal val="#ppt_h"/>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16" fill="hold" grpId="0" nodeType="clickEffect">
                                  <p:stCondLst>
                                    <p:cond delay="0"/>
                                  </p:stCondLst>
                                  <p:childTnLst>
                                    <p:set>
                                      <p:cBhvr>
                                        <p:cTn id="95" dur="1" fill="hold">
                                          <p:stCondLst>
                                            <p:cond delay="0"/>
                                          </p:stCondLst>
                                        </p:cTn>
                                        <p:tgtEl>
                                          <p:spTgt spid="28780"/>
                                        </p:tgtEl>
                                        <p:attrNameLst>
                                          <p:attrName>style.visibility</p:attrName>
                                        </p:attrNameLst>
                                      </p:cBhvr>
                                      <p:to>
                                        <p:strVal val="visible"/>
                                      </p:to>
                                    </p:set>
                                    <p:anim calcmode="lin" valueType="num">
                                      <p:cBhvr>
                                        <p:cTn id="96" dur="500" fill="hold"/>
                                        <p:tgtEl>
                                          <p:spTgt spid="28780"/>
                                        </p:tgtEl>
                                        <p:attrNameLst>
                                          <p:attrName>ppt_w</p:attrName>
                                        </p:attrNameLst>
                                      </p:cBhvr>
                                      <p:tavLst>
                                        <p:tav tm="0">
                                          <p:val>
                                            <p:fltVal val="0"/>
                                          </p:val>
                                        </p:tav>
                                        <p:tav tm="100000">
                                          <p:val>
                                            <p:strVal val="#ppt_w"/>
                                          </p:val>
                                        </p:tav>
                                      </p:tavLst>
                                    </p:anim>
                                    <p:anim calcmode="lin" valueType="num">
                                      <p:cBhvr>
                                        <p:cTn id="97" dur="500" fill="hold"/>
                                        <p:tgtEl>
                                          <p:spTgt spid="28780"/>
                                        </p:tgtEl>
                                        <p:attrNameLst>
                                          <p:attrName>ppt_h</p:attrName>
                                        </p:attrNameLst>
                                      </p:cBhvr>
                                      <p:tavLst>
                                        <p:tav tm="0">
                                          <p:val>
                                            <p:fltVal val="0"/>
                                          </p:val>
                                        </p:tav>
                                        <p:tav tm="100000">
                                          <p:val>
                                            <p:strVal val="#ppt_h"/>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3" presetClass="entr" presetSubtype="16" fill="hold" nodeType="clickEffect">
                                  <p:stCondLst>
                                    <p:cond delay="0"/>
                                  </p:stCondLst>
                                  <p:childTnLst>
                                    <p:set>
                                      <p:cBhvr>
                                        <p:cTn id="107" dur="1" fill="hold">
                                          <p:stCondLst>
                                            <p:cond delay="0"/>
                                          </p:stCondLst>
                                        </p:cTn>
                                        <p:tgtEl>
                                          <p:spTgt spid="13"/>
                                        </p:tgtEl>
                                        <p:attrNameLst>
                                          <p:attrName>style.visibility</p:attrName>
                                        </p:attrNameLst>
                                      </p:cBhvr>
                                      <p:to>
                                        <p:strVal val="visible"/>
                                      </p:to>
                                    </p:set>
                                    <p:anim calcmode="lin" valueType="num">
                                      <p:cBhvr>
                                        <p:cTn id="108" dur="500" fill="hold"/>
                                        <p:tgtEl>
                                          <p:spTgt spid="13"/>
                                        </p:tgtEl>
                                        <p:attrNameLst>
                                          <p:attrName>ppt_w</p:attrName>
                                        </p:attrNameLst>
                                      </p:cBhvr>
                                      <p:tavLst>
                                        <p:tav tm="0">
                                          <p:val>
                                            <p:fltVal val="0"/>
                                          </p:val>
                                        </p:tav>
                                        <p:tav tm="100000">
                                          <p:val>
                                            <p:strVal val="#ppt_w"/>
                                          </p:val>
                                        </p:tav>
                                      </p:tavLst>
                                    </p:anim>
                                    <p:anim calcmode="lin" valueType="num">
                                      <p:cBhvr>
                                        <p:cTn id="109"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2" grpId="0" autoUpdateAnimBg="0"/>
      <p:bldP spid="28773" grpId="0" autoUpdateAnimBg="0"/>
      <p:bldP spid="28774" grpId="0" autoUpdateAnimBg="0"/>
      <p:bldP spid="28775" grpId="0" autoUpdateAnimBg="0"/>
      <p:bldP spid="28776" grpId="0" autoUpdateAnimBg="0"/>
      <p:bldP spid="28777" grpId="0" autoUpdateAnimBg="0"/>
      <p:bldP spid="28778" grpId="0" autoUpdateAnimBg="0"/>
      <p:bldP spid="28779" grpId="0" autoUpdateAnimBg="0"/>
      <p:bldP spid="28780"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70 hình nền powerpoint dễ thương và đáng yêu nhất | Hình nền, Dễ  thương, Hình">
            <a:extLst>
              <a:ext uri="{FF2B5EF4-FFF2-40B4-BE49-F238E27FC236}">
                <a16:creationId xmlns:a16="http://schemas.microsoft.com/office/drawing/2014/main" id="{A8BF2C75-849C-413D-B24F-C2A2750497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631"/>
          <a:stretch/>
        </p:blipFill>
        <p:spPr bwMode="auto">
          <a:xfrm>
            <a:off x="0" y="0"/>
            <a:ext cx="118872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3"/>
          <p:cNvSpPr>
            <a:spLocks noGrp="1" noChangeArrowheads="1"/>
          </p:cNvSpPr>
          <p:nvPr>
            <p:ph type="body" idx="1"/>
          </p:nvPr>
        </p:nvSpPr>
        <p:spPr>
          <a:xfrm>
            <a:off x="325315" y="1676400"/>
            <a:ext cx="10698480" cy="838200"/>
          </a:xfrm>
        </p:spPr>
        <p:txBody>
          <a:bodyPr/>
          <a:lstStyle/>
          <a:p>
            <a:pPr eaLnBrk="1" hangingPunct="1">
              <a:buFontTx/>
              <a:buNone/>
            </a:pPr>
            <a:r>
              <a:rPr lang="en-US" sz="4800" b="1" dirty="0" err="1">
                <a:solidFill>
                  <a:srgbClr val="FF0000"/>
                </a:solidFill>
                <a:latin typeface="Times New Roman" panose="02020603050405020304" pitchFamily="18" charset="0"/>
                <a:cs typeface="Times New Roman" panose="02020603050405020304" pitchFamily="18" charset="0"/>
              </a:rPr>
              <a:t>Nguyên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gây</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béo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phì</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là</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gì</a:t>
            </a:r>
            <a:r>
              <a:rPr lang="en-US" sz="4800" b="1" dirty="0">
                <a:solidFill>
                  <a:srgbClr val="FF0000"/>
                </a:solidFill>
                <a:latin typeface="Times New Roman" panose="02020603050405020304" pitchFamily="18" charset="0"/>
                <a:cs typeface="Times New Roman" panose="02020603050405020304" pitchFamily="18" charset="0"/>
              </a:rPr>
              <a:t>?</a:t>
            </a:r>
          </a:p>
        </p:txBody>
      </p:sp>
      <p:sp>
        <p:nvSpPr>
          <p:cNvPr id="5" name="Hình Chữ nhật 4"/>
          <p:cNvSpPr>
            <a:spLocks noChangeArrowheads="1"/>
          </p:cNvSpPr>
          <p:nvPr/>
        </p:nvSpPr>
        <p:spPr bwMode="auto">
          <a:xfrm>
            <a:off x="325315" y="2753553"/>
            <a:ext cx="9199685" cy="1505220"/>
          </a:xfrm>
          <a:prstGeom prst="rect">
            <a:avLst/>
          </a:prstGeom>
          <a:noFill/>
          <a:ln w="9525">
            <a:noFill/>
            <a:miter lim="800000"/>
            <a:headEnd/>
            <a:tailEnd/>
          </a:ln>
        </p:spPr>
        <p:txBody>
          <a:bodyPr wrap="square">
            <a:spAutoFit/>
          </a:bodyPr>
          <a:lstStyle/>
          <a:p>
            <a:pPr algn="just">
              <a:lnSpc>
                <a:spcPct val="120000"/>
              </a:lnSpc>
            </a:pPr>
            <a:r>
              <a:rPr lang="en-US" sz="4000" b="1" smtClean="0">
                <a:latin typeface="Times New Roman" panose="02020603050405020304" pitchFamily="18" charset="0"/>
                <a:cs typeface="Times New Roman" panose="02020603050405020304" pitchFamily="18" charset="0"/>
              </a:rPr>
              <a:t>Ăn </a:t>
            </a:r>
            <a:r>
              <a:rPr lang="en-US" sz="4000" b="1" dirty="0" err="1">
                <a:latin typeface="Times New Roman" panose="02020603050405020304" pitchFamily="18" charset="0"/>
                <a:cs typeface="Times New Roman" panose="02020603050405020304" pitchFamily="18" charset="0"/>
              </a:rPr>
              <a:t>quá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ít</a:t>
            </a:r>
            <a:r>
              <a:rPr lang="en-US" sz="4000" b="1">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mỡ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tích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tụ</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ngày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càng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nhiều</a:t>
            </a:r>
            <a:r>
              <a:rPr lang="en-US" sz="4000" b="1" dirty="0">
                <a:latin typeface="Times New Roman" panose="02020603050405020304" pitchFamily="18" charset="0"/>
                <a:cs typeface="Times New Roman" panose="02020603050405020304" pitchFamily="18" charset="0"/>
              </a:rPr>
              <a:t>.</a:t>
            </a:r>
            <a:endParaRPr lang="en-US" sz="40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op 70 hình nền powerpoint dễ thương và đáng yêu nhất | Hình nền, Dễ  thương, Hình">
            <a:extLst>
              <a:ext uri="{FF2B5EF4-FFF2-40B4-BE49-F238E27FC236}">
                <a16:creationId xmlns:a16="http://schemas.microsoft.com/office/drawing/2014/main" id="{09959EC2-B045-4F33-AE3A-A0993414B9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631"/>
          <a:stretch/>
        </p:blipFill>
        <p:spPr bwMode="auto">
          <a:xfrm>
            <a:off x="0" y="0"/>
            <a:ext cx="118872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7"/>
          <p:cNvSpPr>
            <a:spLocks noChangeArrowheads="1"/>
          </p:cNvSpPr>
          <p:nvPr/>
        </p:nvSpPr>
        <p:spPr bwMode="auto">
          <a:xfrm>
            <a:off x="263769" y="1600200"/>
            <a:ext cx="6633547" cy="830997"/>
          </a:xfrm>
          <a:prstGeom prst="rect">
            <a:avLst/>
          </a:prstGeom>
          <a:noFill/>
          <a:ln w="9525">
            <a:noFill/>
            <a:miter lim="800000"/>
            <a:headEnd/>
            <a:tailEnd/>
          </a:ln>
        </p:spPr>
        <p:txBody>
          <a:bodyPr wrap="none">
            <a:spAutoFit/>
          </a:bodyPr>
          <a:lstStyle/>
          <a:p>
            <a:pPr>
              <a:spcBef>
                <a:spcPct val="20000"/>
              </a:spcBef>
            </a:pPr>
            <a:r>
              <a:rPr lang="en-US" sz="4800" b="1" dirty="0" err="1">
                <a:solidFill>
                  <a:srgbClr val="FF0000"/>
                </a:solidFill>
                <a:latin typeface="Times New Roman" panose="02020603050405020304" pitchFamily="18" charset="0"/>
                <a:cs typeface="Times New Roman" panose="02020603050405020304" pitchFamily="18" charset="0"/>
              </a:rPr>
              <a:t>Nêu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tác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hại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của</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béo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phì</a:t>
            </a:r>
            <a:r>
              <a:rPr lang="en-US" sz="4800" b="1"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a:spLocks noChangeArrowheads="1"/>
          </p:cNvSpPr>
          <p:nvPr/>
        </p:nvSpPr>
        <p:spPr bwMode="auto">
          <a:xfrm>
            <a:off x="228600" y="2590800"/>
            <a:ext cx="8839200" cy="2308324"/>
          </a:xfrm>
          <a:prstGeom prst="rect">
            <a:avLst/>
          </a:prstGeom>
          <a:noFill/>
          <a:ln w="9525">
            <a:noFill/>
            <a:miter lim="800000"/>
            <a:headEnd/>
            <a:tailEnd/>
          </a:ln>
        </p:spPr>
        <p:txBody>
          <a:bodyPr wrap="square">
            <a:spAutoFit/>
          </a:bodyPr>
          <a:lstStyle/>
          <a:p>
            <a:pPr algn="just">
              <a:lnSpc>
                <a:spcPct val="120000"/>
              </a:lnSpc>
            </a:pPr>
            <a:r>
              <a:rPr lang="en-US" sz="4000" b="1" smtClean="0">
                <a:latin typeface="Times New Roman" panose="02020603050405020304" pitchFamily="18" charset="0"/>
                <a:cs typeface="Times New Roman" panose="02020603050405020304" pitchFamily="18" charset="0"/>
              </a:rPr>
              <a:t>Người </a:t>
            </a:r>
            <a:r>
              <a:rPr lang="en-US" sz="4000" b="1" dirty="0">
                <a:latin typeface="Times New Roman" panose="02020603050405020304" pitchFamily="18" charset="0"/>
                <a:cs typeface="Times New Roman" panose="02020603050405020304" pitchFamily="18" charset="0"/>
              </a:rPr>
              <a:t>bị </a:t>
            </a:r>
            <a:r>
              <a:rPr lang="en-US" sz="4000" b="1" dirty="0" err="1">
                <a:latin typeface="Times New Roman" panose="02020603050405020304" pitchFamily="18" charset="0"/>
                <a:cs typeface="Times New Roman" panose="02020603050405020304" pitchFamily="18" charset="0"/>
              </a:rPr>
              <a:t>béo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phì</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nguy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cơ</a:t>
            </a:r>
            <a:r>
              <a:rPr lang="en-US" sz="4000" b="1" dirty="0">
                <a:latin typeface="Times New Roman" panose="02020603050405020304" pitchFamily="18" charset="0"/>
                <a:cs typeface="Times New Roman" panose="02020603050405020304" pitchFamily="18" charset="0"/>
              </a:rPr>
              <a:t> bị </a:t>
            </a:r>
            <a:r>
              <a:rPr lang="en-US" sz="4000" b="1" dirty="0" err="1">
                <a:latin typeface="Times New Roman" panose="02020603050405020304" pitchFamily="18" charset="0"/>
                <a:cs typeface="Times New Roman" panose="02020603050405020304" pitchFamily="18" charset="0"/>
              </a:rPr>
              <a:t>bệnh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mạch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huyết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áp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bệnh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bị </a:t>
            </a:r>
            <a:r>
              <a:rPr lang="en-US" sz="4000" b="1" dirty="0" err="1">
                <a:latin typeface="Times New Roman" panose="02020603050405020304" pitchFamily="18" charset="0"/>
                <a:cs typeface="Times New Roman" panose="02020603050405020304" pitchFamily="18" charset="0"/>
              </a:rPr>
              <a:t>sỏi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mật</a:t>
            </a:r>
            <a:r>
              <a:rPr 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op 70 hình nền powerpoint dễ thương và đáng yêu nhất | Hình nền, Dễ  thương, Hình">
            <a:extLst>
              <a:ext uri="{FF2B5EF4-FFF2-40B4-BE49-F238E27FC236}">
                <a16:creationId xmlns:a16="http://schemas.microsoft.com/office/drawing/2014/main" id="{4ED23763-9DD0-459D-8DFD-E3CC0D5220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631"/>
          <a:stretch/>
        </p:blipFill>
        <p:spPr bwMode="auto">
          <a:xfrm>
            <a:off x="0" y="1"/>
            <a:ext cx="118872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3"/>
          <p:cNvSpPr txBox="1">
            <a:spLocks noChangeArrowheads="1"/>
          </p:cNvSpPr>
          <p:nvPr/>
        </p:nvSpPr>
        <p:spPr bwMode="auto">
          <a:xfrm>
            <a:off x="207499" y="1676400"/>
            <a:ext cx="11430000" cy="1208088"/>
          </a:xfrm>
          <a:prstGeom prst="rect">
            <a:avLst/>
          </a:prstGeom>
          <a:noFill/>
          <a:ln w="9525">
            <a:noFill/>
            <a:miter lim="800000"/>
            <a:headEnd/>
            <a:tailEnd/>
          </a:ln>
        </p:spPr>
        <p:txBody>
          <a:bodyPr/>
          <a:lstStyle/>
          <a:p>
            <a:pPr marL="342900" indent="-342900" algn="just" eaLnBrk="0" hangingPunct="0">
              <a:lnSpc>
                <a:spcPct val="80000"/>
              </a:lnSpc>
              <a:spcBef>
                <a:spcPct val="20000"/>
              </a:spcBef>
            </a:pPr>
            <a:r>
              <a:rPr lang="en-US" sz="4400" b="1" dirty="0" err="1">
                <a:solidFill>
                  <a:srgbClr val="FF0000"/>
                </a:solidFill>
                <a:latin typeface="Times New Roman" panose="02020603050405020304" pitchFamily="18" charset="0"/>
                <a:cs typeface="Times New Roman" panose="02020603050405020304" pitchFamily="18" charset="0"/>
              </a:rPr>
              <a:t>Muốn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phòng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bệnh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phì</a:t>
            </a:r>
            <a:r>
              <a:rPr lang="en-US" sz="4400" b="1" dirty="0">
                <a:solidFill>
                  <a:srgbClr val="FF0000"/>
                </a:solidFill>
                <a:latin typeface="Times New Roman" panose="02020603050405020304" pitchFamily="18" charset="0"/>
                <a:cs typeface="Times New Roman" panose="02020603050405020304" pitchFamily="18" charset="0"/>
              </a:rPr>
              <a:t> ta </a:t>
            </a:r>
            <a:r>
              <a:rPr lang="en-US" sz="4400" b="1" dirty="0" err="1">
                <a:solidFill>
                  <a:srgbClr val="FF0000"/>
                </a:solidFill>
                <a:latin typeface="Times New Roman" panose="02020603050405020304" pitchFamily="18" charset="0"/>
                <a:cs typeface="Times New Roman" panose="02020603050405020304" pitchFamily="18" charset="0"/>
              </a:rPr>
              <a:t>phải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làm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gi</a:t>
            </a:r>
            <a:r>
              <a:rPr lang="en-US" sz="4400" b="1" dirty="0">
                <a:solidFill>
                  <a:srgbClr val="FF0000"/>
                </a:solidFill>
                <a:latin typeface="Times New Roman" panose="02020603050405020304" pitchFamily="18" charset="0"/>
                <a:cs typeface="Times New Roman" panose="02020603050405020304" pitchFamily="18" charset="0"/>
              </a:rPr>
              <a:t>̀?</a:t>
            </a:r>
          </a:p>
        </p:txBody>
      </p:sp>
      <p:sp>
        <p:nvSpPr>
          <p:cNvPr id="6" name="Rectangle 17"/>
          <p:cNvSpPr>
            <a:spLocks noChangeArrowheads="1"/>
          </p:cNvSpPr>
          <p:nvPr/>
        </p:nvSpPr>
        <p:spPr bwMode="auto">
          <a:xfrm>
            <a:off x="249701" y="2459504"/>
            <a:ext cx="10500360" cy="2751715"/>
          </a:xfrm>
          <a:prstGeom prst="rect">
            <a:avLst/>
          </a:prstGeom>
          <a:noFill/>
          <a:ln w="9525">
            <a:noFill/>
            <a:miter lim="800000"/>
            <a:headEnd/>
            <a:tailEnd/>
          </a:ln>
        </p:spPr>
        <p:txBody>
          <a:bodyPr>
            <a:spAutoFit/>
          </a:bodyPr>
          <a:lstStyle/>
          <a:p>
            <a:pPr>
              <a:lnSpc>
                <a:spcPct val="110000"/>
              </a:lnSpc>
            </a:pPr>
            <a:r>
              <a:rPr lang="en-US" sz="4000" b="1" smtClean="0">
                <a:latin typeface="Times New Roman" panose="02020603050405020304" pitchFamily="18" charset="0"/>
                <a:cs typeface="Times New Roman" panose="02020603050405020304" pitchFamily="18" charset="0"/>
              </a:rPr>
              <a:t>Ăn </a:t>
            </a:r>
            <a:r>
              <a:rPr lang="en-US" sz="4000" b="1" dirty="0" err="1">
                <a:latin typeface="Times New Roman" panose="02020603050405020304" pitchFamily="18" charset="0"/>
                <a:cs typeface="Times New Roman" panose="02020603050405020304" pitchFamily="18" charset="0"/>
              </a:rPr>
              <a:t>uống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hợp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rèn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luyện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thói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quen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uống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chậm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kĩ</a:t>
            </a:r>
            <a:r>
              <a:rPr lang="en-US" sz="4000" b="1">
                <a:latin typeface="Times New Roman" panose="02020603050405020304" pitchFamily="18" charset="0"/>
                <a:cs typeface="Times New Roman" panose="02020603050405020304" pitchFamily="18" charset="0"/>
              </a:rPr>
              <a:t>. </a:t>
            </a:r>
            <a:endParaRPr lang="en-US" sz="4000" b="1" smtClean="0">
              <a:latin typeface="Times New Roman" panose="02020603050405020304" pitchFamily="18" charset="0"/>
              <a:cs typeface="Times New Roman" panose="02020603050405020304" pitchFamily="18" charset="0"/>
            </a:endParaRPr>
          </a:p>
          <a:p>
            <a:pPr>
              <a:lnSpc>
                <a:spcPct val="110000"/>
              </a:lnSpc>
            </a:pPr>
            <a:r>
              <a:rPr lang="en-US" sz="4000" b="1" smtClean="0">
                <a:latin typeface="Times New Roman" panose="02020603050405020304" pitchFamily="18" charset="0"/>
                <a:cs typeface="Times New Roman" panose="02020603050405020304" pitchFamily="18" charset="0"/>
              </a:rPr>
              <a:t>Năng </a:t>
            </a:r>
            <a:r>
              <a:rPr lang="en-US" sz="4000" b="1" dirty="0" err="1">
                <a:latin typeface="Times New Roman" panose="02020603050405020304" pitchFamily="18" charset="0"/>
                <a:cs typeface="Times New Roman" panose="02020603050405020304" pitchFamily="18" charset="0"/>
              </a:rPr>
              <a:t>vận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bộ</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luyện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tập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thao</a:t>
            </a:r>
            <a:r>
              <a:rPr lang="en-US" sz="40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dễ thương - Tổng hợp những hình nền dễ thương cho Slide  Powerpoint">
            <a:extLst>
              <a:ext uri="{FF2B5EF4-FFF2-40B4-BE49-F238E27FC236}">
                <a16:creationId xmlns:a16="http://schemas.microsoft.com/office/drawing/2014/main" id="{3C89B3B5-62CF-4B3B-B937-A7381F669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56" y="0"/>
            <a:ext cx="12010756"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Text Box 11"/>
          <p:cNvSpPr txBox="1">
            <a:spLocks noChangeArrowheads="1"/>
          </p:cNvSpPr>
          <p:nvPr/>
        </p:nvSpPr>
        <p:spPr bwMode="auto">
          <a:xfrm>
            <a:off x="683101" y="228600"/>
            <a:ext cx="10520998" cy="1446550"/>
          </a:xfrm>
          <a:prstGeom prst="rect">
            <a:avLst/>
          </a:prstGeom>
          <a:noFill/>
          <a:ln w="9525">
            <a:noFill/>
            <a:miter lim="800000"/>
            <a:headEnd/>
            <a:tailEnd/>
          </a:ln>
        </p:spPr>
        <p:txBody>
          <a:bodyPr>
            <a:spAutoFit/>
          </a:bodyPr>
          <a:lstStyle/>
          <a:p>
            <a:pPr algn="ctr"/>
            <a:r>
              <a:rPr lang="en-US" sz="4400" b="1" err="1">
                <a:latin typeface="Times New Roman" panose="02020603050405020304" pitchFamily="18" charset="0"/>
                <a:cs typeface="Times New Roman" panose="02020603050405020304" pitchFamily="18" charset="0"/>
              </a:rPr>
              <a:t>Thứ</a:t>
            </a:r>
            <a:r>
              <a:rPr lang="en-US" sz="4400" b="1">
                <a:latin typeface="Times New Roman" panose="02020603050405020304" pitchFamily="18" charset="0"/>
                <a:cs typeface="Times New Roman" panose="02020603050405020304" pitchFamily="18" charset="0"/>
              </a:rPr>
              <a:t> </a:t>
            </a:r>
            <a:r>
              <a:rPr lang="en-US" sz="4400" b="1" smtClean="0">
                <a:latin typeface="Times New Roman" panose="02020603050405020304" pitchFamily="18" charset="0"/>
                <a:cs typeface="Times New Roman" panose="02020603050405020304" pitchFamily="18" charset="0"/>
              </a:rPr>
              <a:t>ba ngày 19 </a:t>
            </a:r>
            <a:r>
              <a:rPr lang="en-US" sz="4400" b="1" err="1">
                <a:latin typeface="Times New Roman" panose="02020603050405020304" pitchFamily="18" charset="0"/>
                <a:cs typeface="Times New Roman" panose="02020603050405020304" pitchFamily="18" charset="0"/>
              </a:rPr>
              <a:t>tháng</a:t>
            </a:r>
            <a:r>
              <a:rPr lang="en-US" sz="4400" b="1">
                <a:latin typeface="Times New Roman" panose="02020603050405020304" pitchFamily="18" charset="0"/>
                <a:cs typeface="Times New Roman" panose="02020603050405020304" pitchFamily="18" charset="0"/>
              </a:rPr>
              <a:t> </a:t>
            </a:r>
            <a:r>
              <a:rPr lang="en-US" sz="4400" b="1" smtClean="0">
                <a:latin typeface="Times New Roman" panose="02020603050405020304" pitchFamily="18" charset="0"/>
                <a:cs typeface="Times New Roman" panose="02020603050405020304" pitchFamily="18" charset="0"/>
              </a:rPr>
              <a:t>10 </a:t>
            </a:r>
            <a:r>
              <a:rPr lang="en-US" sz="4400" b="1" dirty="0">
                <a:latin typeface="Times New Roman" panose="02020603050405020304" pitchFamily="18" charset="0"/>
                <a:cs typeface="Times New Roman" panose="02020603050405020304" pitchFamily="18" charset="0"/>
              </a:rPr>
              <a:t>n</a:t>
            </a:r>
            <a:r>
              <a:rPr lang="vi-VN" sz="4400" b="1" dirty="0">
                <a:latin typeface="Times New Roman" panose="02020603050405020304" pitchFamily="18" charset="0"/>
                <a:cs typeface="Times New Roman" panose="02020603050405020304" pitchFamily="18" charset="0"/>
              </a:rPr>
              <a:t>ă</a:t>
            </a:r>
            <a:r>
              <a:rPr lang="en-US" sz="4400" b="1">
                <a:latin typeface="Times New Roman" panose="02020603050405020304" pitchFamily="18" charset="0"/>
                <a:cs typeface="Times New Roman" panose="02020603050405020304" pitchFamily="18" charset="0"/>
              </a:rPr>
              <a:t>m </a:t>
            </a:r>
            <a:r>
              <a:rPr lang="en-US" sz="4400" b="1" smtClean="0">
                <a:latin typeface="Times New Roman" panose="02020603050405020304" pitchFamily="18" charset="0"/>
                <a:cs typeface="Times New Roman" panose="02020603050405020304" pitchFamily="18" charset="0"/>
              </a:rPr>
              <a:t>2021</a:t>
            </a:r>
            <a:endParaRPr lang="en-US" sz="4400" b="1" dirty="0">
              <a:latin typeface="Times New Roman" panose="02020603050405020304" pitchFamily="18" charset="0"/>
              <a:cs typeface="Times New Roman" panose="02020603050405020304" pitchFamily="18" charset="0"/>
            </a:endParaRPr>
          </a:p>
          <a:p>
            <a:pPr algn="ctr"/>
            <a:r>
              <a:rPr lang="en-US" sz="4400" b="1" u="sng" dirty="0">
                <a:latin typeface="Times New Roman" panose="02020603050405020304" pitchFamily="18" charset="0"/>
                <a:cs typeface="Times New Roman" panose="02020603050405020304" pitchFamily="18" charset="0"/>
              </a:rPr>
              <a:t>Khoa </a:t>
            </a:r>
            <a:r>
              <a:rPr lang="en-US" sz="4400" b="1" u="sng" dirty="0" err="1">
                <a:latin typeface="Times New Roman" panose="02020603050405020304" pitchFamily="18" charset="0"/>
                <a:cs typeface="Times New Roman" panose="02020603050405020304" pitchFamily="18" charset="0"/>
              </a:rPr>
              <a:t>học</a:t>
            </a:r>
            <a:endParaRPr lang="en-US" sz="4400" b="1" u="sng" dirty="0">
              <a:latin typeface="Times New Roman" panose="02020603050405020304" pitchFamily="18" charset="0"/>
              <a:cs typeface="Times New Roman" panose="02020603050405020304" pitchFamily="18" charset="0"/>
            </a:endParaRPr>
          </a:p>
        </p:txBody>
      </p:sp>
      <p:sp>
        <p:nvSpPr>
          <p:cNvPr id="6147" name="Text Box 11"/>
          <p:cNvSpPr txBox="1">
            <a:spLocks noChangeArrowheads="1"/>
          </p:cNvSpPr>
          <p:nvPr/>
        </p:nvSpPr>
        <p:spPr bwMode="auto">
          <a:xfrm>
            <a:off x="152400" y="1713250"/>
            <a:ext cx="11490960" cy="1446550"/>
          </a:xfrm>
          <a:prstGeom prst="rect">
            <a:avLst/>
          </a:prstGeom>
          <a:noFill/>
          <a:ln w="9525">
            <a:noFill/>
            <a:miter lim="800000"/>
            <a:headEnd/>
            <a:tailEnd/>
          </a:ln>
        </p:spPr>
        <p:txBody>
          <a:bodyPr wrap="square">
            <a:spAutoFit/>
          </a:bodyPr>
          <a:lstStyle/>
          <a:p>
            <a:pPr algn="ctr"/>
            <a:r>
              <a:rPr lang="en-US" sz="4400" b="1">
                <a:solidFill>
                  <a:srgbClr val="FF0000"/>
                </a:solidFill>
                <a:latin typeface="Times New Roman" pitchFamily="18" charset="0"/>
                <a:cs typeface="Times New Roman" pitchFamily="18" charset="0"/>
              </a:rPr>
              <a:t>Phòng một số </a:t>
            </a:r>
            <a:r>
              <a:rPr lang="en-US" sz="4400" b="1" smtClean="0">
                <a:solidFill>
                  <a:srgbClr val="FF0000"/>
                </a:solidFill>
                <a:latin typeface="Times New Roman" pitchFamily="18" charset="0"/>
                <a:cs typeface="Times New Roman" pitchFamily="18" charset="0"/>
              </a:rPr>
              <a:t>bệnh do </a:t>
            </a:r>
            <a:r>
              <a:rPr lang="en-US" sz="4400" b="1">
                <a:solidFill>
                  <a:srgbClr val="FF0000"/>
                </a:solidFill>
                <a:latin typeface="Times New Roman" pitchFamily="18" charset="0"/>
                <a:cs typeface="Times New Roman" pitchFamily="18" charset="0"/>
              </a:rPr>
              <a:t>chế độ dinh dưỡng </a:t>
            </a:r>
          </a:p>
          <a:p>
            <a:pPr algn="ctr"/>
            <a:r>
              <a:rPr lang="en-US" sz="4400" b="1">
                <a:solidFill>
                  <a:srgbClr val="FF0000"/>
                </a:solidFill>
                <a:latin typeface="Times New Roman" pitchFamily="18" charset="0"/>
                <a:cs typeface="Times New Roman" pitchFamily="18" charset="0"/>
              </a:rPr>
              <a:t>và lây qua đường tiêu hóa</a:t>
            </a:r>
            <a:endParaRPr lang="en-US" sz="4400" b="1" dirty="0">
              <a:solidFill>
                <a:srgbClr val="FF0000"/>
              </a:solidFill>
              <a:latin typeface="Times New Roman" pitchFamily="18" charset="0"/>
              <a:cs typeface="Times New Roman" pitchFamily="18" charset="0"/>
            </a:endParaRPr>
          </a:p>
        </p:txBody>
      </p:sp>
      <p:sp>
        <p:nvSpPr>
          <p:cNvPr id="6148" name="Text Box 11"/>
          <p:cNvSpPr txBox="1">
            <a:spLocks noChangeArrowheads="1"/>
          </p:cNvSpPr>
          <p:nvPr/>
        </p:nvSpPr>
        <p:spPr bwMode="auto">
          <a:xfrm>
            <a:off x="349702" y="3297131"/>
            <a:ext cx="11490960" cy="769441"/>
          </a:xfrm>
          <a:prstGeom prst="rect">
            <a:avLst/>
          </a:prstGeom>
          <a:noFill/>
          <a:ln w="9525">
            <a:noFill/>
            <a:miter lim="800000"/>
            <a:headEnd/>
            <a:tailEnd/>
          </a:ln>
        </p:spPr>
        <p:txBody>
          <a:bodyPr>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bệnh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lây</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hóa</a:t>
            </a:r>
            <a:endParaRPr lang="en-US" sz="4400" b="1" dirty="0">
              <a:latin typeface="Times New Roman" panose="02020603050405020304" pitchFamily="18" charset="0"/>
              <a:cs typeface="Times New Roman" panose="02020603050405020304" pitchFamily="18" charset="0"/>
            </a:endParaRPr>
          </a:p>
        </p:txBody>
      </p:sp>
      <p:sp>
        <p:nvSpPr>
          <p:cNvPr id="6149" name="Rectangle 2"/>
          <p:cNvSpPr>
            <a:spLocks noChangeArrowheads="1"/>
          </p:cNvSpPr>
          <p:nvPr/>
        </p:nvSpPr>
        <p:spPr bwMode="auto">
          <a:xfrm>
            <a:off x="353219" y="4069668"/>
            <a:ext cx="10759440" cy="1446550"/>
          </a:xfrm>
          <a:prstGeom prst="rect">
            <a:avLst/>
          </a:prstGeom>
          <a:noFill/>
          <a:ln w="9525">
            <a:noFill/>
            <a:miter lim="800000"/>
            <a:headEnd/>
            <a:tailEnd/>
          </a:ln>
        </p:spPr>
        <p:txBody>
          <a:bodyPr wrap="square">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bệnh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lây</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hóa</a:t>
            </a:r>
            <a:endParaRPr lang="en-US"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0+ hình nền pp dễ thương - hinhanhsieudep.net">
            <a:extLst>
              <a:ext uri="{FF2B5EF4-FFF2-40B4-BE49-F238E27FC236}">
                <a16:creationId xmlns:a16="http://schemas.microsoft.com/office/drawing/2014/main" id="{C323C7BB-E3CF-42AA-9E79-F8067C0D3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87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11"/>
          <p:cNvSpPr txBox="1">
            <a:spLocks noChangeArrowheads="1"/>
          </p:cNvSpPr>
          <p:nvPr/>
        </p:nvSpPr>
        <p:spPr bwMode="auto">
          <a:xfrm>
            <a:off x="394650" y="206386"/>
            <a:ext cx="10620058" cy="1569660"/>
          </a:xfrm>
          <a:prstGeom prst="rect">
            <a:avLst/>
          </a:prstGeom>
          <a:noFill/>
          <a:ln w="9525">
            <a:noFill/>
            <a:miter lim="800000"/>
            <a:headEnd/>
            <a:tailEnd/>
          </a:ln>
        </p:spPr>
        <p:txBody>
          <a:bodyPr>
            <a:spAutoFit/>
          </a:bodyPr>
          <a:lstStyle/>
          <a:p>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một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số</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bệnh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lây</a:t>
            </a:r>
            <a:r>
              <a:rPr lang="en-US" sz="4800" b="1" dirty="0">
                <a:latin typeface="Times New Roman" panose="02020603050405020304" pitchFamily="18" charset="0"/>
                <a:cs typeface="Times New Roman" panose="02020603050405020304" pitchFamily="18" charset="0"/>
              </a:rPr>
              <a:t> qua </a:t>
            </a:r>
            <a:r>
              <a:rPr lang="en-US" sz="4800" b="1" dirty="0" err="1">
                <a:latin typeface="Times New Roman" panose="02020603050405020304" pitchFamily="18" charset="0"/>
                <a:cs typeface="Times New Roman" panose="02020603050405020304" pitchFamily="18" charset="0"/>
              </a:rPr>
              <a:t>đường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tiêu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hóa</a:t>
            </a:r>
            <a:endParaRPr lang="en-US" sz="4800" b="1" dirty="0">
              <a:latin typeface="Times New Roman" panose="02020603050405020304" pitchFamily="18" charset="0"/>
              <a:cs typeface="Times New Roman" panose="02020603050405020304" pitchFamily="18" charset="0"/>
            </a:endParaRPr>
          </a:p>
        </p:txBody>
      </p:sp>
      <p:sp>
        <p:nvSpPr>
          <p:cNvPr id="5132" name="Text Box 12"/>
          <p:cNvSpPr txBox="1">
            <a:spLocks noChangeArrowheads="1"/>
          </p:cNvSpPr>
          <p:nvPr/>
        </p:nvSpPr>
        <p:spPr bwMode="auto">
          <a:xfrm>
            <a:off x="355439" y="2309793"/>
            <a:ext cx="10160161" cy="2708434"/>
          </a:xfrm>
          <a:prstGeom prst="rect">
            <a:avLst/>
          </a:prstGeom>
          <a:noFill/>
          <a:ln w="9525" algn="ctr">
            <a:noFill/>
            <a:miter lim="800000"/>
            <a:headEnd/>
            <a:tailEnd/>
          </a:ln>
        </p:spPr>
        <p:txBody>
          <a:bodyPr wrap="square">
            <a:spAutoFit/>
          </a:bodyPr>
          <a:lstStyle/>
          <a:p>
            <a:pPr>
              <a:spcBef>
                <a:spcPts val="1200"/>
              </a:spcBef>
            </a:pPr>
            <a:r>
              <a:rPr lang="en-US" sz="4000" b="1">
                <a:solidFill>
                  <a:srgbClr val="FF0000"/>
                </a:solidFill>
                <a:latin typeface="Times New Roman" panose="02020603050405020304" pitchFamily="18" charset="0"/>
                <a:cs typeface="Times New Roman" panose="02020603050405020304" pitchFamily="18" charset="0"/>
              </a:rPr>
              <a:t>1</a:t>
            </a:r>
            <a:r>
              <a:rPr lang="en-US" sz="4000" b="1" smtClean="0">
                <a:solidFill>
                  <a:srgbClr val="FF0000"/>
                </a:solidFill>
                <a:latin typeface="Times New Roman" panose="02020603050405020304" pitchFamily="18" charset="0"/>
                <a:cs typeface="Times New Roman" panose="02020603050405020304" pitchFamily="18" charset="0"/>
              </a:rPr>
              <a:t>. Kể </a:t>
            </a:r>
            <a:r>
              <a:rPr lang="en-US" sz="4000" b="1" dirty="0" err="1">
                <a:solidFill>
                  <a:srgbClr val="FF0000"/>
                </a:solidFill>
                <a:latin typeface="Times New Roman" panose="02020603050405020304" pitchFamily="18" charset="0"/>
                <a:cs typeface="Times New Roman" panose="02020603050405020304" pitchFamily="18" charset="0"/>
              </a:rPr>
              <a:t>tên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một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số</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bệnh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lây</a:t>
            </a:r>
            <a:r>
              <a:rPr lang="en-US" sz="4000" b="1" dirty="0">
                <a:solidFill>
                  <a:srgbClr val="FF0000"/>
                </a:solidFill>
                <a:latin typeface="Times New Roman" panose="02020603050405020304" pitchFamily="18" charset="0"/>
                <a:cs typeface="Times New Roman" panose="02020603050405020304" pitchFamily="18" charset="0"/>
              </a:rPr>
              <a:t> qua </a:t>
            </a:r>
            <a:r>
              <a:rPr lang="en-US" sz="4000" b="1" dirty="0" err="1">
                <a:solidFill>
                  <a:srgbClr val="FF0000"/>
                </a:solidFill>
                <a:latin typeface="Times New Roman" panose="02020603050405020304" pitchFamily="18" charset="0"/>
                <a:cs typeface="Times New Roman" panose="02020603050405020304" pitchFamily="18" charset="0"/>
              </a:rPr>
              <a:t>đường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hóa</a:t>
            </a:r>
            <a:r>
              <a:rPr lang="en-US" sz="4000" b="1" dirty="0">
                <a:solidFill>
                  <a:srgbClr val="FF0000"/>
                </a:solidFill>
                <a:latin typeface="Times New Roman" panose="02020603050405020304" pitchFamily="18" charset="0"/>
                <a:cs typeface="Times New Roman" panose="02020603050405020304" pitchFamily="18" charset="0"/>
              </a:rPr>
              <a:t>?</a:t>
            </a:r>
          </a:p>
          <a:p>
            <a:pPr indent="-514350">
              <a:spcBef>
                <a:spcPts val="1200"/>
              </a:spcBef>
            </a:pP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Nêu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hiệu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chính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bệnh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đó</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3" name="Rectangle 2"/>
          <p:cNvSpPr>
            <a:spLocks noChangeArrowheads="1"/>
          </p:cNvSpPr>
          <p:nvPr/>
        </p:nvSpPr>
        <p:spPr bwMode="auto">
          <a:xfrm>
            <a:off x="2946625" y="1441388"/>
            <a:ext cx="5763116" cy="923330"/>
          </a:xfrm>
          <a:prstGeom prst="rect">
            <a:avLst/>
          </a:prstGeom>
          <a:noFill/>
          <a:ln w="9525">
            <a:noFill/>
            <a:miter lim="800000"/>
            <a:headEnd/>
            <a:tailEnd/>
          </a:ln>
        </p:spPr>
        <p:txBody>
          <a:bodyPr wrap="none">
            <a:spAutoFit/>
          </a:bodyPr>
          <a:lstStyle/>
          <a:p>
            <a:pPr>
              <a:spcBef>
                <a:spcPct val="50000"/>
              </a:spcBef>
            </a:pPr>
            <a:r>
              <a:rPr lang="en-US" sz="5400" b="1" dirty="0" err="1">
                <a:solidFill>
                  <a:srgbClr val="0000CC"/>
                </a:solidFill>
                <a:latin typeface="Times New Roman" panose="02020603050405020304" pitchFamily="18" charset="0"/>
                <a:cs typeface="Times New Roman" panose="02020603050405020304" pitchFamily="18" charset="0"/>
              </a:rPr>
              <a:t>Thảo</a:t>
            </a:r>
            <a:r>
              <a:rPr lang="en-US" sz="5400" b="1" dirty="0">
                <a:solidFill>
                  <a:srgbClr val="0000CC"/>
                </a:solidFill>
                <a:latin typeface="Times New Roman" panose="02020603050405020304" pitchFamily="18" charset="0"/>
                <a:cs typeface="Times New Roman" panose="02020603050405020304" pitchFamily="18" charset="0"/>
              </a:rPr>
              <a:t> </a:t>
            </a:r>
            <a:r>
              <a:rPr lang="en-US" sz="5400" b="1" dirty="0" err="1">
                <a:solidFill>
                  <a:srgbClr val="0000CC"/>
                </a:solidFill>
                <a:latin typeface="Times New Roman" panose="02020603050405020304" pitchFamily="18" charset="0"/>
                <a:cs typeface="Times New Roman" panose="02020603050405020304" pitchFamily="18" charset="0"/>
              </a:rPr>
              <a:t>luận</a:t>
            </a:r>
            <a:r>
              <a:rPr lang="en-US" sz="5400" b="1" dirty="0">
                <a:solidFill>
                  <a:srgbClr val="0000CC"/>
                </a:solidFill>
                <a:latin typeface="Times New Roman" panose="02020603050405020304" pitchFamily="18" charset="0"/>
                <a:cs typeface="Times New Roman" panose="02020603050405020304" pitchFamily="18" charset="0"/>
              </a:rPr>
              <a:t> </a:t>
            </a:r>
            <a:r>
              <a:rPr lang="en-US" sz="5400" b="1" err="1">
                <a:solidFill>
                  <a:srgbClr val="0000CC"/>
                </a:solidFill>
                <a:latin typeface="Times New Roman" panose="02020603050405020304" pitchFamily="18" charset="0"/>
                <a:cs typeface="Times New Roman" panose="02020603050405020304" pitchFamily="18" charset="0"/>
              </a:rPr>
              <a:t>nhóm</a:t>
            </a:r>
            <a:r>
              <a:rPr lang="en-US" sz="5400" b="1">
                <a:solidFill>
                  <a:srgbClr val="0000CC"/>
                </a:solidFill>
                <a:latin typeface="Times New Roman" panose="02020603050405020304" pitchFamily="18" charset="0"/>
                <a:cs typeface="Times New Roman" panose="02020603050405020304" pitchFamily="18" charset="0"/>
              </a:rPr>
              <a:t> </a:t>
            </a:r>
            <a:r>
              <a:rPr lang="en-US" sz="5400" b="1" smtClean="0">
                <a:solidFill>
                  <a:srgbClr val="0000CC"/>
                </a:solidFill>
                <a:latin typeface="Times New Roman" panose="02020603050405020304" pitchFamily="18" charset="0"/>
                <a:cs typeface="Times New Roman" panose="02020603050405020304" pitchFamily="18" charset="0"/>
              </a:rPr>
              <a:t>4 </a:t>
            </a:r>
            <a:endParaRPr lang="en-US" sz="54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32"/>
                                        </p:tgtEl>
                                        <p:attrNameLst>
                                          <p:attrName>style.visibility</p:attrName>
                                        </p:attrNameLst>
                                      </p:cBhvr>
                                      <p:to>
                                        <p:strVal val="visible"/>
                                      </p:to>
                                    </p:set>
                                    <p:animEffect transition="in" filter="checkerboard(across)">
                                      <p:cBhvr>
                                        <p:cTn id="12"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100+ hình nền pp dễ thương - hinhanhsieudep.net">
            <a:extLst>
              <a:ext uri="{FF2B5EF4-FFF2-40B4-BE49-F238E27FC236}">
                <a16:creationId xmlns:a16="http://schemas.microsoft.com/office/drawing/2014/main" id="{362850E2-97C1-4668-B01C-1BE39C822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 y="0"/>
            <a:ext cx="11887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95" name="Text Box 7"/>
          <p:cNvSpPr txBox="1">
            <a:spLocks noChangeArrowheads="1"/>
          </p:cNvSpPr>
          <p:nvPr/>
        </p:nvSpPr>
        <p:spPr bwMode="auto">
          <a:xfrm>
            <a:off x="297180" y="965804"/>
            <a:ext cx="4754880" cy="584775"/>
          </a:xfrm>
          <a:prstGeom prst="rect">
            <a:avLst/>
          </a:prstGeom>
          <a:noFill/>
          <a:ln w="9525">
            <a:noFill/>
            <a:miter lim="800000"/>
            <a:headEnd/>
            <a:tailEnd/>
          </a:ln>
        </p:spPr>
        <p:txBody>
          <a:bodyPr>
            <a:spAutoFit/>
          </a:bodyPr>
          <a:lstStyle/>
          <a:p>
            <a:pPr>
              <a:spcBef>
                <a:spcPct val="50000"/>
              </a:spcBef>
            </a:pPr>
            <a:r>
              <a:rPr lang="en-US" sz="3200" b="1" smtClean="0">
                <a:solidFill>
                  <a:srgbClr val="FF0000"/>
                </a:solidFill>
                <a:latin typeface="Times New Roman" panose="02020603050405020304" pitchFamily="18" charset="0"/>
                <a:cs typeface="Times New Roman" panose="02020603050405020304" pitchFamily="18" charset="0"/>
              </a:rPr>
              <a:t>- Tiêu </a:t>
            </a:r>
            <a:r>
              <a:rPr lang="en-US" sz="3200" b="1" dirty="0" err="1">
                <a:solidFill>
                  <a:srgbClr val="FF0000"/>
                </a:solidFill>
                <a:latin typeface="Times New Roman" panose="02020603050405020304" pitchFamily="18" charset="0"/>
                <a:cs typeface="Times New Roman" panose="02020603050405020304" pitchFamily="18" charset="0"/>
              </a:rPr>
              <a:t>chảy</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297" name="Text Box 9"/>
          <p:cNvSpPr txBox="1">
            <a:spLocks noChangeArrowheads="1"/>
          </p:cNvSpPr>
          <p:nvPr/>
        </p:nvSpPr>
        <p:spPr bwMode="auto">
          <a:xfrm>
            <a:off x="300697" y="3453825"/>
            <a:ext cx="2872740" cy="584775"/>
          </a:xfrm>
          <a:prstGeom prst="rect">
            <a:avLst/>
          </a:prstGeom>
          <a:noFill/>
          <a:ln w="9525">
            <a:noFill/>
            <a:miter lim="800000"/>
            <a:headEnd/>
            <a:tailEnd/>
          </a:ln>
        </p:spPr>
        <p:txBody>
          <a:bodyPr>
            <a:spAutoFit/>
          </a:bodyPr>
          <a:lstStyle/>
          <a:p>
            <a:pPr>
              <a:spcBef>
                <a:spcPct val="50000"/>
              </a:spcBef>
            </a:pPr>
            <a:r>
              <a:rPr lang="en-US" sz="3200" b="1" smtClean="0">
                <a:solidFill>
                  <a:srgbClr val="FF0000"/>
                </a:solidFill>
                <a:latin typeface="Times New Roman" panose="02020603050405020304" pitchFamily="18" charset="0"/>
                <a:cs typeface="Times New Roman" panose="02020603050405020304" pitchFamily="18" charset="0"/>
              </a:rPr>
              <a:t>- Tả</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303" name="Text Box 15"/>
          <p:cNvSpPr txBox="1">
            <a:spLocks noChangeArrowheads="1"/>
          </p:cNvSpPr>
          <p:nvPr/>
        </p:nvSpPr>
        <p:spPr bwMode="auto">
          <a:xfrm>
            <a:off x="281940" y="1853597"/>
            <a:ext cx="9464040" cy="584775"/>
          </a:xfrm>
          <a:prstGeom prst="rect">
            <a:avLst/>
          </a:prstGeom>
          <a:noFill/>
          <a:ln w="9525">
            <a:noFill/>
            <a:miter lim="800000"/>
            <a:headEnd/>
            <a:tailEnd/>
          </a:ln>
        </p:spPr>
        <p:txBody>
          <a:bodyPr wrap="square">
            <a:spAutoFit/>
          </a:bodyPr>
          <a:lstStyle/>
          <a:p>
            <a:r>
              <a:rPr lang="en-US" sz="3200" b="1" smtClean="0">
                <a:latin typeface="Times New Roman" panose="02020603050405020304" pitchFamily="18" charset="0"/>
                <a:cs typeface="Times New Roman" panose="02020603050405020304" pitchFamily="18" charset="0"/>
              </a:rPr>
              <a:t>+ Đi </a:t>
            </a:r>
            <a:r>
              <a:rPr lang="en-US" sz="3200" b="1" dirty="0" err="1">
                <a:latin typeface="Times New Roman" panose="02020603050405020304" pitchFamily="18" charset="0"/>
                <a:cs typeface="Times New Roman" panose="02020603050405020304" pitchFamily="18" charset="0"/>
              </a:rPr>
              <a:t>ngoài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lần</a:t>
            </a:r>
            <a:endParaRPr lang="en-US" sz="3200" b="1" dirty="0">
              <a:latin typeface="Times New Roman" panose="02020603050405020304" pitchFamily="18" charset="0"/>
              <a:cs typeface="Times New Roman" panose="02020603050405020304" pitchFamily="18" charset="0"/>
            </a:endParaRPr>
          </a:p>
        </p:txBody>
      </p:sp>
      <p:sp>
        <p:nvSpPr>
          <p:cNvPr id="12304" name="Text Box 16"/>
          <p:cNvSpPr txBox="1">
            <a:spLocks noChangeArrowheads="1"/>
          </p:cNvSpPr>
          <p:nvPr/>
        </p:nvSpPr>
        <p:spPr bwMode="auto">
          <a:xfrm>
            <a:off x="281940" y="2667000"/>
            <a:ext cx="9212580" cy="584775"/>
          </a:xfrm>
          <a:prstGeom prst="rect">
            <a:avLst/>
          </a:prstGeom>
          <a:noFill/>
          <a:ln w="9525">
            <a:noFill/>
            <a:miter lim="800000"/>
            <a:headEnd/>
            <a:tailEnd/>
          </a:ln>
        </p:spPr>
        <p:txBody>
          <a:bodyPr>
            <a:spAutoFit/>
          </a:bodyPr>
          <a:lstStyle/>
          <a:p>
            <a:pPr>
              <a:spcBef>
                <a:spcPct val="50000"/>
              </a:spcBef>
            </a:pPr>
            <a:r>
              <a:rPr lang="en-US" sz="3200" b="1" smtClean="0">
                <a:latin typeface="Times New Roman" panose="02020603050405020304" pitchFamily="18" charset="0"/>
                <a:cs typeface="Times New Roman" panose="02020603050405020304" pitchFamily="18" charset="0"/>
              </a:rPr>
              <a:t>+ Phân </a:t>
            </a:r>
            <a:r>
              <a:rPr lang="en-US" sz="3200" b="1" dirty="0" err="1">
                <a:latin typeface="Times New Roman" panose="02020603050405020304" pitchFamily="18" charset="0"/>
                <a:cs typeface="Times New Roman" panose="02020603050405020304" pitchFamily="18" charset="0"/>
              </a:rPr>
              <a:t>lỏng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endParaRPr lang="en-US" sz="3200" b="1" dirty="0">
              <a:latin typeface="Times New Roman" panose="02020603050405020304" pitchFamily="18" charset="0"/>
              <a:cs typeface="Times New Roman" panose="02020603050405020304" pitchFamily="18" charset="0"/>
            </a:endParaRPr>
          </a:p>
        </p:txBody>
      </p:sp>
      <p:sp>
        <p:nvSpPr>
          <p:cNvPr id="12308" name="Text Box 20"/>
          <p:cNvSpPr txBox="1">
            <a:spLocks noChangeArrowheads="1"/>
          </p:cNvSpPr>
          <p:nvPr/>
        </p:nvSpPr>
        <p:spPr bwMode="auto">
          <a:xfrm>
            <a:off x="281940" y="4215825"/>
            <a:ext cx="10287000" cy="584775"/>
          </a:xfrm>
          <a:prstGeom prst="rect">
            <a:avLst/>
          </a:prstGeom>
          <a:noFill/>
          <a:ln w="9525">
            <a:noFill/>
            <a:miter lim="800000"/>
            <a:headEnd/>
            <a:tailEnd/>
          </a:ln>
        </p:spPr>
        <p:txBody>
          <a:bodyPr wrap="square">
            <a:spAutoFit/>
          </a:bodyPr>
          <a:lstStyle/>
          <a:p>
            <a:pPr>
              <a:spcBef>
                <a:spcPct val="50000"/>
              </a:spcBef>
            </a:pPr>
            <a:r>
              <a:rPr lang="en-US" sz="3200" b="1" smtClean="0">
                <a:latin typeface="Times New Roman" panose="02020603050405020304" pitchFamily="18" charset="0"/>
                <a:cs typeface="Times New Roman" panose="02020603050405020304" pitchFamily="18" charset="0"/>
              </a:rPr>
              <a:t>+ Tiêu </a:t>
            </a:r>
            <a:r>
              <a:rPr lang="en-US" sz="3200" b="1" dirty="0" err="1">
                <a:latin typeface="Times New Roman" panose="02020603050405020304" pitchFamily="18" charset="0"/>
                <a:cs typeface="Times New Roman" panose="02020603050405020304" pitchFamily="18" charset="0"/>
              </a:rPr>
              <a:t>chảy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liên</a:t>
            </a:r>
            <a:r>
              <a:rPr lang="en-US" sz="3200" b="1" dirty="0">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tục</a:t>
            </a:r>
            <a:r>
              <a:rPr lang="en-US" sz="3200" b="1" smtClean="0">
                <a:latin typeface="Times New Roman" panose="02020603050405020304" pitchFamily="18" charset="0"/>
                <a:cs typeface="Times New Roman" panose="02020603050405020304" pitchFamily="18" charset="0"/>
              </a:rPr>
              <a:t>, nôn </a:t>
            </a:r>
            <a:r>
              <a:rPr lang="en-US" sz="3200" b="1" dirty="0" err="1">
                <a:latin typeface="Times New Roman" panose="02020603050405020304" pitchFamily="18" charset="0"/>
                <a:cs typeface="Times New Roman" panose="02020603050405020304" pitchFamily="18" charset="0"/>
              </a:rPr>
              <a:t>mửa</a:t>
            </a:r>
            <a:r>
              <a:rPr lang="en-US" sz="3200" b="1" dirty="0">
                <a:latin typeface="Times New Roman" panose="02020603050405020304" pitchFamily="18" charset="0"/>
                <a:cs typeface="Times New Roman" panose="02020603050405020304" pitchFamily="18" charset="0"/>
              </a:rPr>
              <a:t> </a:t>
            </a:r>
          </a:p>
        </p:txBody>
      </p:sp>
      <p:sp>
        <p:nvSpPr>
          <p:cNvPr id="8204" name="Rectangle 2"/>
          <p:cNvSpPr>
            <a:spLocks noChangeArrowheads="1"/>
          </p:cNvSpPr>
          <p:nvPr/>
        </p:nvSpPr>
        <p:spPr bwMode="auto">
          <a:xfrm>
            <a:off x="297180" y="152401"/>
            <a:ext cx="10995660" cy="707886"/>
          </a:xfrm>
          <a:prstGeom prst="rect">
            <a:avLst/>
          </a:prstGeom>
          <a:noFill/>
          <a:ln>
            <a:noFill/>
          </a:ln>
        </p:spPr>
        <p:style>
          <a:lnRef idx="0">
            <a:scrgbClr r="0" g="0" b="0"/>
          </a:lnRef>
          <a:fillRef idx="0">
            <a:scrgbClr r="0" g="0" b="0"/>
          </a:fillRef>
          <a:effectRef idx="0">
            <a:scrgbClr r="0" g="0" b="0"/>
          </a:effectRef>
          <a:fontRef idx="minor">
            <a:schemeClr val="accent2"/>
          </a:fontRef>
        </p:style>
        <p:txBody>
          <a:bodyPr>
            <a:spAutoFit/>
          </a:bodyPr>
          <a:lstStyle/>
          <a:p>
            <a:r>
              <a:rPr lang="en-US" sz="4000" b="1" dirty="0" err="1">
                <a:solidFill>
                  <a:srgbClr val="0000FF"/>
                </a:solidFill>
                <a:latin typeface="Times New Roman" panose="02020603050405020304" pitchFamily="18" charset="0"/>
                <a:cs typeface="Times New Roman" panose="02020603050405020304" pitchFamily="18" charset="0"/>
              </a:rPr>
              <a:t>Bệnh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lây</a:t>
            </a:r>
            <a:r>
              <a:rPr lang="en-US" sz="4000" b="1" dirty="0">
                <a:solidFill>
                  <a:srgbClr val="0000FF"/>
                </a:solidFill>
                <a:latin typeface="Times New Roman" panose="02020603050405020304" pitchFamily="18" charset="0"/>
                <a:cs typeface="Times New Roman" panose="02020603050405020304" pitchFamily="18" charset="0"/>
              </a:rPr>
              <a:t> qua </a:t>
            </a:r>
            <a:r>
              <a:rPr lang="en-US" sz="4000" b="1" dirty="0" err="1">
                <a:solidFill>
                  <a:srgbClr val="0000FF"/>
                </a:solidFill>
                <a:latin typeface="Times New Roman" panose="02020603050405020304" pitchFamily="18" charset="0"/>
                <a:cs typeface="Times New Roman" panose="02020603050405020304" pitchFamily="18" charset="0"/>
              </a:rPr>
              <a:t>đường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tiêu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hóa</a:t>
            </a:r>
            <a:r>
              <a:rPr lang="en-US" sz="4000" b="1" dirty="0">
                <a:solidFill>
                  <a:srgbClr val="0000FF"/>
                </a:solidFill>
                <a:latin typeface="Times New Roman" panose="02020603050405020304" pitchFamily="18" charset="0"/>
                <a:cs typeface="Times New Roman" panose="02020603050405020304" pitchFamily="18" charset="0"/>
              </a:rPr>
              <a:t>:</a:t>
            </a:r>
          </a:p>
        </p:txBody>
      </p:sp>
      <p:sp>
        <p:nvSpPr>
          <p:cNvPr id="10" name="Text Box 11">
            <a:extLst>
              <a:ext uri="{FF2B5EF4-FFF2-40B4-BE49-F238E27FC236}">
                <a16:creationId xmlns:a16="http://schemas.microsoft.com/office/drawing/2014/main" id="{F8881AB5-6F3D-4864-A15C-8470D970335B}"/>
              </a:ext>
            </a:extLst>
          </p:cNvPr>
          <p:cNvSpPr txBox="1">
            <a:spLocks noChangeArrowheads="1"/>
          </p:cNvSpPr>
          <p:nvPr/>
        </p:nvSpPr>
        <p:spPr bwMode="auto">
          <a:xfrm>
            <a:off x="5070203" y="1005809"/>
            <a:ext cx="891540" cy="584775"/>
          </a:xfrm>
          <a:prstGeom prst="rect">
            <a:avLst/>
          </a:prstGeom>
          <a:noFill/>
          <a:ln w="9525">
            <a:noFill/>
            <a:miter lim="800000"/>
            <a:headEnd/>
            <a:tailEnd/>
          </a:ln>
        </p:spPr>
        <p:txBody>
          <a:bodyPr>
            <a:spAutoFit/>
          </a:bodyPr>
          <a:lstStyle/>
          <a:p>
            <a:pPr>
              <a:spcBef>
                <a:spcPct val="50000"/>
              </a:spcBef>
            </a:pPr>
            <a:r>
              <a:rPr lang="en-US" sz="3200" b="1" dirty="0" err="1">
                <a:solidFill>
                  <a:srgbClr val="FF0000"/>
                </a:solidFill>
                <a:latin typeface="Times New Roman" panose="02020603050405020304" pitchFamily="18" charset="0"/>
                <a:cs typeface="Times New Roman" panose="02020603050405020304" pitchFamily="18" charset="0"/>
              </a:rPr>
              <a:t>Lị</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 Box 25">
            <a:extLst>
              <a:ext uri="{FF2B5EF4-FFF2-40B4-BE49-F238E27FC236}">
                <a16:creationId xmlns:a16="http://schemas.microsoft.com/office/drawing/2014/main" id="{5174D54F-8259-4FF6-BFA0-2E44F6CA7E5B}"/>
              </a:ext>
            </a:extLst>
          </p:cNvPr>
          <p:cNvSpPr txBox="1">
            <a:spLocks noChangeArrowheads="1"/>
          </p:cNvSpPr>
          <p:nvPr/>
        </p:nvSpPr>
        <p:spPr bwMode="auto">
          <a:xfrm>
            <a:off x="5070203" y="1819212"/>
            <a:ext cx="8420100" cy="584775"/>
          </a:xfrm>
          <a:prstGeom prst="rect">
            <a:avLst/>
          </a:prstGeom>
          <a:noFill/>
          <a:ln w="9525">
            <a:noFill/>
            <a:miter lim="800000"/>
            <a:headEnd/>
            <a:tailEnd/>
          </a:ln>
        </p:spPr>
        <p:txBody>
          <a:bodyPr>
            <a:spAutoFit/>
          </a:bodyPr>
          <a:lstStyle/>
          <a:p>
            <a:pPr>
              <a:spcBef>
                <a:spcPct val="50000"/>
              </a:spcBef>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ngoài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lần</a:t>
            </a:r>
            <a:endParaRPr lang="en-US" sz="3200" b="1" dirty="0">
              <a:latin typeface="Times New Roman" panose="02020603050405020304" pitchFamily="18" charset="0"/>
              <a:cs typeface="Times New Roman" panose="02020603050405020304" pitchFamily="18" charset="0"/>
            </a:endParaRPr>
          </a:p>
        </p:txBody>
      </p:sp>
      <p:sp>
        <p:nvSpPr>
          <p:cNvPr id="12" name="Text Box 26">
            <a:extLst>
              <a:ext uri="{FF2B5EF4-FFF2-40B4-BE49-F238E27FC236}">
                <a16:creationId xmlns:a16="http://schemas.microsoft.com/office/drawing/2014/main" id="{E5F7BED3-5788-4BC5-85C5-7058F7A15845}"/>
              </a:ext>
            </a:extLst>
          </p:cNvPr>
          <p:cNvSpPr txBox="1">
            <a:spLocks noChangeArrowheads="1"/>
          </p:cNvSpPr>
          <p:nvPr/>
        </p:nvSpPr>
        <p:spPr bwMode="auto">
          <a:xfrm>
            <a:off x="5070203" y="2615625"/>
            <a:ext cx="9410700" cy="584775"/>
          </a:xfrm>
          <a:prstGeom prst="rect">
            <a:avLst/>
          </a:prstGeom>
          <a:noFill/>
          <a:ln w="9525">
            <a:noFill/>
            <a:miter lim="800000"/>
            <a:headEnd/>
            <a:tailEnd/>
          </a:ln>
        </p:spPr>
        <p:txBody>
          <a:bodyPr>
            <a:spAutoFit/>
          </a:bodyPr>
          <a:lstStyle/>
          <a:p>
            <a:pPr>
              <a:spcBef>
                <a:spcPct val="50000"/>
              </a:spcBef>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lẫn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máu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mũi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nhầy</a:t>
            </a:r>
            <a:endParaRPr lang="en-US" sz="3200" b="1" dirty="0">
              <a:latin typeface="Times New Roman" panose="02020603050405020304" pitchFamily="18" charset="0"/>
              <a:cs typeface="Times New Roman" panose="02020603050405020304" pitchFamily="18" charset="0"/>
            </a:endParaRPr>
          </a:p>
        </p:txBody>
      </p:sp>
      <p:sp>
        <p:nvSpPr>
          <p:cNvPr id="13" name="Text Box 27">
            <a:extLst>
              <a:ext uri="{FF2B5EF4-FFF2-40B4-BE49-F238E27FC236}">
                <a16:creationId xmlns:a16="http://schemas.microsoft.com/office/drawing/2014/main" id="{6E83E23A-2772-46E4-848A-14F49793B1D0}"/>
              </a:ext>
            </a:extLst>
          </p:cNvPr>
          <p:cNvSpPr txBox="1">
            <a:spLocks noChangeArrowheads="1"/>
          </p:cNvSpPr>
          <p:nvPr/>
        </p:nvSpPr>
        <p:spPr bwMode="auto">
          <a:xfrm>
            <a:off x="5070203" y="3301425"/>
            <a:ext cx="9806940" cy="584775"/>
          </a:xfrm>
          <a:prstGeom prst="rect">
            <a:avLst/>
          </a:prstGeom>
          <a:noFill/>
          <a:ln w="9525">
            <a:noFill/>
            <a:miter lim="800000"/>
            <a:headEnd/>
            <a:tailEnd/>
          </a:ln>
        </p:spPr>
        <p:txBody>
          <a:bodyPr>
            <a:spAutoFit/>
          </a:bodyPr>
          <a:lstStyle/>
          <a:p>
            <a:pPr>
              <a:spcBef>
                <a:spcPct val="50000"/>
              </a:spcBef>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quặn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mót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rặn</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Effect transition="in" filter="barn(inVertical)">
                                      <p:cBhvr>
                                        <p:cTn id="7" dur="500"/>
                                        <p:tgtEl>
                                          <p:spTgt spid="122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303"/>
                                        </p:tgtEl>
                                        <p:attrNameLst>
                                          <p:attrName>style.visibility</p:attrName>
                                        </p:attrNameLst>
                                      </p:cBhvr>
                                      <p:to>
                                        <p:strVal val="visible"/>
                                      </p:to>
                                    </p:set>
                                    <p:animEffect transition="in" filter="wipe(down)">
                                      <p:cBhvr>
                                        <p:cTn id="12" dur="500"/>
                                        <p:tgtEl>
                                          <p:spTgt spid="1230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2304"/>
                                        </p:tgtEl>
                                        <p:attrNameLst>
                                          <p:attrName>style.visibility</p:attrName>
                                        </p:attrNameLst>
                                      </p:cBhvr>
                                      <p:to>
                                        <p:strVal val="visible"/>
                                      </p:to>
                                    </p:set>
                                    <p:animEffect transition="in" filter="fade">
                                      <p:cBhvr>
                                        <p:cTn id="15" dur="1000"/>
                                        <p:tgtEl>
                                          <p:spTgt spid="12304"/>
                                        </p:tgtEl>
                                      </p:cBhvr>
                                    </p:animEffect>
                                    <p:anim calcmode="lin" valueType="num">
                                      <p:cBhvr>
                                        <p:cTn id="16" dur="1000" fill="hold"/>
                                        <p:tgtEl>
                                          <p:spTgt spid="12304"/>
                                        </p:tgtEl>
                                        <p:attrNameLst>
                                          <p:attrName>ppt_x</p:attrName>
                                        </p:attrNameLst>
                                      </p:cBhvr>
                                      <p:tavLst>
                                        <p:tav tm="0">
                                          <p:val>
                                            <p:strVal val="#ppt_x"/>
                                          </p:val>
                                        </p:tav>
                                        <p:tav tm="100000">
                                          <p:val>
                                            <p:strVal val="#ppt_x"/>
                                          </p:val>
                                        </p:tav>
                                      </p:tavLst>
                                    </p:anim>
                                    <p:anim calcmode="lin" valueType="num">
                                      <p:cBhvr>
                                        <p:cTn id="17" dur="1000" fill="hold"/>
                                        <p:tgtEl>
                                          <p:spTgt spid="1230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297"/>
                                        </p:tgtEl>
                                        <p:attrNameLst>
                                          <p:attrName>style.visibility</p:attrName>
                                        </p:attrNameLst>
                                      </p:cBhvr>
                                      <p:to>
                                        <p:strVal val="visible"/>
                                      </p:to>
                                    </p:set>
                                    <p:animEffect transition="in" filter="wipe(down)">
                                      <p:cBhvr>
                                        <p:cTn id="22" dur="500"/>
                                        <p:tgtEl>
                                          <p:spTgt spid="1229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308"/>
                                        </p:tgtEl>
                                        <p:attrNameLst>
                                          <p:attrName>style.visibility</p:attrName>
                                        </p:attrNameLst>
                                      </p:cBhvr>
                                      <p:to>
                                        <p:strVal val="visible"/>
                                      </p:to>
                                    </p:set>
                                    <p:animEffect transition="in" filter="fade">
                                      <p:cBhvr>
                                        <p:cTn id="27" dur="1000"/>
                                        <p:tgtEl>
                                          <p:spTgt spid="12308"/>
                                        </p:tgtEl>
                                      </p:cBhvr>
                                    </p:animEffect>
                                    <p:anim calcmode="lin" valueType="num">
                                      <p:cBhvr>
                                        <p:cTn id="28" dur="1000" fill="hold"/>
                                        <p:tgtEl>
                                          <p:spTgt spid="12308"/>
                                        </p:tgtEl>
                                        <p:attrNameLst>
                                          <p:attrName>ppt_x</p:attrName>
                                        </p:attrNameLst>
                                      </p:cBhvr>
                                      <p:tavLst>
                                        <p:tav tm="0">
                                          <p:val>
                                            <p:strVal val="#ppt_x"/>
                                          </p:val>
                                        </p:tav>
                                        <p:tav tm="100000">
                                          <p:val>
                                            <p:strVal val="#ppt_x"/>
                                          </p:val>
                                        </p:tav>
                                      </p:tavLst>
                                    </p:anim>
                                    <p:anim calcmode="lin" valueType="num">
                                      <p:cBhvr>
                                        <p:cTn id="29" dur="1000" fill="hold"/>
                                        <p:tgtEl>
                                          <p:spTgt spid="1230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p:bldP spid="12297" grpId="0"/>
      <p:bldP spid="12303" grpId="0"/>
      <p:bldP spid="12304" grpId="0"/>
      <p:bldP spid="12308" grpId="0"/>
      <p:bldP spid="10" grpId="0"/>
      <p:bldP spid="11" grpId="0"/>
      <p:bldP spid="12" grpId="0"/>
      <p:bldP spid="13"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1318</TotalTime>
  <Words>1077</Words>
  <Application>Microsoft Office PowerPoint</Application>
  <PresentationFormat>Custom</PresentationFormat>
  <Paragraphs>187</Paragraphs>
  <Slides>39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TIME</vt:lpstr>
      <vt:lpstr>TIME new romans</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&lt;egyptian hak&gt;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LE THI THU GIANG</cp:lastModifiedBy>
  <cp:revision>114</cp:revision>
  <dcterms:created xsi:type="dcterms:W3CDTF">2015-10-11T14:19:49Z</dcterms:created>
  <dcterms:modified xsi:type="dcterms:W3CDTF">2021-10-17T15:26:40Z</dcterms:modified>
</cp:coreProperties>
</file>