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88" r:id="rId2"/>
    <p:sldId id="278" r:id="rId3"/>
    <p:sldId id="300" r:id="rId4"/>
    <p:sldId id="299" r:id="rId5"/>
    <p:sldId id="302" r:id="rId6"/>
    <p:sldId id="258" r:id="rId7"/>
    <p:sldId id="306" r:id="rId8"/>
    <p:sldId id="260" r:id="rId9"/>
    <p:sldId id="308" r:id="rId10"/>
    <p:sldId id="290" r:id="rId11"/>
    <p:sldId id="310" r:id="rId12"/>
    <p:sldId id="276" r:id="rId13"/>
    <p:sldId id="291" r:id="rId14"/>
    <p:sldId id="292" r:id="rId15"/>
    <p:sldId id="293" r:id="rId16"/>
    <p:sldId id="267" r:id="rId17"/>
    <p:sldId id="262" r:id="rId18"/>
    <p:sldId id="261" r:id="rId19"/>
    <p:sldId id="281" r:id="rId20"/>
    <p:sldId id="282" r:id="rId21"/>
    <p:sldId id="270" r:id="rId22"/>
    <p:sldId id="263" r:id="rId23"/>
    <p:sldId id="285" r:id="rId24"/>
    <p:sldId id="286" r:id="rId25"/>
    <p:sldId id="268" r:id="rId26"/>
    <p:sldId id="294" r:id="rId27"/>
    <p:sldId id="327" r:id="rId28"/>
    <p:sldId id="295" r:id="rId29"/>
    <p:sldId id="287" r:id="rId30"/>
    <p:sldId id="314" r:id="rId31"/>
    <p:sldId id="316" r:id="rId32"/>
    <p:sldId id="318" r:id="rId33"/>
    <p:sldId id="320" r:id="rId34"/>
    <p:sldId id="322" r:id="rId35"/>
    <p:sldId id="324" r:id="rId36"/>
    <p:sldId id="326" r:id="rId37"/>
    <p:sldId id="27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9"/>
  </p:normalViewPr>
  <p:slideViewPr>
    <p:cSldViewPr>
      <p:cViewPr varScale="1">
        <p:scale>
          <a:sx n="70" d="100"/>
          <a:sy n="70" d="100"/>
        </p:scale>
        <p:origin x="714"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DB6825-6F1D-4C66-BA87-D81266C7B42E}" type="datetimeFigureOut">
              <a:rPr lang="en-US" smtClean="0"/>
              <a:pPr/>
              <a:t>10/6/2022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EE90CC-7F92-49D8-A3EC-BDFE22285673}" type="slidenum">
              <a:rPr lang="en-US" smtClean="0"/>
              <a:pPr/>
              <a:t>‹#›</a:t>
            </a:fld>
            <a:endParaRPr lang="en-US"/>
          </a:p>
        </p:txBody>
      </p:sp>
    </p:spTree>
    <p:extLst>
      <p:ext uri="{BB962C8B-B14F-4D97-AF65-F5344CB8AC3E}">
        <p14:creationId xmlns:p14="http://schemas.microsoft.com/office/powerpoint/2010/main" val="4202719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E20B28-5986-4B69-9FDA-221C96B9030F}" type="datetimeFigureOut">
              <a:rPr lang="en-US" smtClean="0"/>
              <a:pPr/>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2A188-717F-4543-8A1A-C99B4D360C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E20B28-5986-4B69-9FDA-221C96B9030F}" type="datetimeFigureOut">
              <a:rPr lang="en-US" smtClean="0"/>
              <a:pPr/>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2A188-717F-4543-8A1A-C99B4D360C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E20B28-5986-4B69-9FDA-221C96B9030F}" type="datetimeFigureOut">
              <a:rPr lang="en-US" smtClean="0"/>
              <a:pPr/>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2A188-717F-4543-8A1A-C99B4D360C8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8ADB313-A234-445A-9528-60B985513677}" type="slidenum">
              <a:rPr lang="en-US"/>
              <a:pPr/>
              <a:t>‹#›</a:t>
            </a:fld>
            <a:endParaRPr lang="en-US"/>
          </a:p>
        </p:txBody>
      </p:sp>
    </p:spTree>
    <p:extLst>
      <p:ext uri="{BB962C8B-B14F-4D97-AF65-F5344CB8AC3E}">
        <p14:creationId xmlns:p14="http://schemas.microsoft.com/office/powerpoint/2010/main" val="136262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E20B28-5986-4B69-9FDA-221C96B9030F}" type="datetimeFigureOut">
              <a:rPr lang="en-US" smtClean="0"/>
              <a:pPr/>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2A188-717F-4543-8A1A-C99B4D360C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E20B28-5986-4B69-9FDA-221C96B9030F}" type="datetimeFigureOut">
              <a:rPr lang="en-US" smtClean="0"/>
              <a:pPr/>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2A188-717F-4543-8A1A-C99B4D360C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E20B28-5986-4B69-9FDA-221C96B9030F}" type="datetimeFigureOut">
              <a:rPr lang="en-US" smtClean="0"/>
              <a:pPr/>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2A188-717F-4543-8A1A-C99B4D360C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E20B28-5986-4B69-9FDA-221C96B9030F}" type="datetimeFigureOut">
              <a:rPr lang="en-US" smtClean="0"/>
              <a:pPr/>
              <a:t>10/6/2022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C2A188-717F-4543-8A1A-C99B4D360C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E20B28-5986-4B69-9FDA-221C96B9030F}" type="datetimeFigureOut">
              <a:rPr lang="en-US" smtClean="0"/>
              <a:pPr/>
              <a:t>10/6/2022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C2A188-717F-4543-8A1A-C99B4D360C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20B28-5986-4B69-9FDA-221C96B9030F}" type="datetimeFigureOut">
              <a:rPr lang="en-US" smtClean="0"/>
              <a:pPr/>
              <a:t>10/6/2022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C2A188-717F-4543-8A1A-C99B4D360C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E20B28-5986-4B69-9FDA-221C96B9030F}" type="datetimeFigureOut">
              <a:rPr lang="en-US" smtClean="0"/>
              <a:pPr/>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2A188-717F-4543-8A1A-C99B4D360C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E20B28-5986-4B69-9FDA-221C96B9030F}" type="datetimeFigureOut">
              <a:rPr lang="en-US" smtClean="0"/>
              <a:pPr/>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2A188-717F-4543-8A1A-C99B4D360C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20B28-5986-4B69-9FDA-221C96B9030F}" type="datetimeFigureOut">
              <a:rPr lang="en-US" smtClean="0"/>
              <a:pPr/>
              <a:t>10/6/2022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2A188-717F-4543-8A1A-C99B4D360C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audio" Target="../media/audio3.wav"/></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audio" Target="../media/audio3.wav"/></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audio" Target="../media/audio3.wav"/></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audio" Target="../media/audio3.wav"/></Relationships>
</file>

<file path=ppt/slides/_rels/slide3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audio" Target="../media/audio3.wav"/></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audio" Target="../media/audio3.wav"/></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D:\Backup\hinh nen moi\Lecture_33.jpg"/>
          <p:cNvPicPr>
            <a:picLocks noChangeAspect="1" noChangeArrowheads="1"/>
          </p:cNvPicPr>
          <p:nvPr/>
        </p:nvPicPr>
        <p:blipFill>
          <a:blip r:embed="rId2"/>
          <a:srcRect/>
          <a:stretch>
            <a:fillRect/>
          </a:stretch>
        </p:blipFill>
        <p:spPr bwMode="auto">
          <a:xfrm>
            <a:off x="-685800" y="0"/>
            <a:ext cx="13182600" cy="6858000"/>
          </a:xfrm>
          <a:prstGeom prst="rect">
            <a:avLst/>
          </a:prstGeom>
          <a:noFill/>
          <a:ln w="9525">
            <a:noFill/>
            <a:miter lim="800000"/>
            <a:headEnd/>
            <a:tailEnd/>
          </a:ln>
        </p:spPr>
      </p:pic>
      <p:sp>
        <p:nvSpPr>
          <p:cNvPr id="2" name="Title 1"/>
          <p:cNvSpPr txBox="1">
            <a:spLocks/>
          </p:cNvSpPr>
          <p:nvPr/>
        </p:nvSpPr>
        <p:spPr>
          <a:xfrm>
            <a:off x="1697182" y="800100"/>
            <a:ext cx="8534400" cy="1143000"/>
          </a:xfrm>
          <a:prstGeom prst="rect">
            <a:avLst/>
          </a:prstGeom>
        </p:spPr>
        <p:txBody>
          <a:bodyPr/>
          <a:lstStyle/>
          <a:p>
            <a:pPr algn="ctr" eaLnBrk="0" hangingPunct="0">
              <a:defRPr/>
            </a:pPr>
            <a:endParaRPr lang="en-US" sz="2800" b="1" kern="0" dirty="0">
              <a:solidFill>
                <a:srgbClr val="00B0F0"/>
              </a:solidFill>
              <a:latin typeface="Times New Roman" pitchFamily="18" charset="0"/>
              <a:ea typeface="+mj-ea"/>
              <a:cs typeface="Times New Roman" pitchFamily="18" charset="0"/>
            </a:endParaRPr>
          </a:p>
          <a:p>
            <a:pPr algn="ctr" eaLnBrk="0" hangingPunct="0">
              <a:defRPr/>
            </a:pPr>
            <a:r>
              <a:rPr lang="en-US" sz="4000" b="1" kern="0" dirty="0" err="1" smtClean="0">
                <a:latin typeface="Times New Roman" pitchFamily="18" charset="0"/>
                <a:ea typeface="+mj-ea"/>
                <a:cs typeface="Times New Roman" pitchFamily="18" charset="0"/>
              </a:rPr>
              <a:t>Thứ</a:t>
            </a:r>
            <a:r>
              <a:rPr lang="en-US" sz="4000" b="1" kern="0" dirty="0" smtClean="0">
                <a:latin typeface="Times New Roman" pitchFamily="18" charset="0"/>
                <a:ea typeface="+mj-ea"/>
                <a:cs typeface="Times New Roman" pitchFamily="18" charset="0"/>
              </a:rPr>
              <a:t> </a:t>
            </a:r>
            <a:r>
              <a:rPr lang="en-US" sz="4000" b="1" kern="0" dirty="0" err="1" smtClean="0">
                <a:latin typeface="Times New Roman" pitchFamily="18" charset="0"/>
                <a:ea typeface="+mj-ea"/>
                <a:cs typeface="Times New Roman" pitchFamily="18" charset="0"/>
              </a:rPr>
              <a:t>năm</a:t>
            </a:r>
            <a:r>
              <a:rPr lang="en-US" sz="4000" b="1" kern="0" dirty="0" smtClean="0">
                <a:latin typeface="Times New Roman" pitchFamily="18" charset="0"/>
                <a:ea typeface="+mj-ea"/>
                <a:cs typeface="Times New Roman" pitchFamily="18" charset="0"/>
              </a:rPr>
              <a:t> </a:t>
            </a:r>
            <a:r>
              <a:rPr lang="en-US" sz="4000" b="1" kern="0" dirty="0" err="1" smtClean="0">
                <a:latin typeface="Times New Roman" pitchFamily="18" charset="0"/>
                <a:ea typeface="+mj-ea"/>
                <a:cs typeface="Times New Roman" pitchFamily="18" charset="0"/>
              </a:rPr>
              <a:t>ngày</a:t>
            </a:r>
            <a:r>
              <a:rPr lang="en-US" sz="4000" b="1" kern="0" dirty="0" smtClean="0">
                <a:latin typeface="Times New Roman" pitchFamily="18" charset="0"/>
                <a:ea typeface="+mj-ea"/>
                <a:cs typeface="Times New Roman" pitchFamily="18" charset="0"/>
              </a:rPr>
              <a:t> </a:t>
            </a:r>
            <a:r>
              <a:rPr lang="en-US" sz="4000" b="1" kern="0" dirty="0" smtClean="0">
                <a:latin typeface="Times New Roman" pitchFamily="18" charset="0"/>
                <a:ea typeface="+mj-ea"/>
                <a:cs typeface="Times New Roman" pitchFamily="18" charset="0"/>
              </a:rPr>
              <a:t>6 </a:t>
            </a:r>
            <a:r>
              <a:rPr lang="en-US" sz="4000" b="1" kern="0" dirty="0" err="1" smtClean="0">
                <a:latin typeface="Times New Roman" pitchFamily="18" charset="0"/>
                <a:ea typeface="+mj-ea"/>
                <a:cs typeface="Times New Roman" pitchFamily="18" charset="0"/>
              </a:rPr>
              <a:t>tháng</a:t>
            </a:r>
            <a:r>
              <a:rPr lang="en-US" sz="4000" b="1" kern="0" dirty="0" smtClean="0">
                <a:latin typeface="Times New Roman" pitchFamily="18" charset="0"/>
                <a:ea typeface="+mj-ea"/>
                <a:cs typeface="Times New Roman" pitchFamily="18" charset="0"/>
              </a:rPr>
              <a:t> 10 </a:t>
            </a:r>
            <a:r>
              <a:rPr lang="en-US" sz="4000" b="1" kern="0" dirty="0" err="1" smtClean="0">
                <a:latin typeface="Times New Roman" pitchFamily="18" charset="0"/>
                <a:ea typeface="+mj-ea"/>
                <a:cs typeface="Times New Roman" pitchFamily="18" charset="0"/>
              </a:rPr>
              <a:t>năm</a:t>
            </a:r>
            <a:r>
              <a:rPr lang="en-US" sz="4000" b="1" kern="0" dirty="0" smtClean="0">
                <a:latin typeface="Times New Roman" pitchFamily="18" charset="0"/>
                <a:ea typeface="+mj-ea"/>
                <a:cs typeface="Times New Roman" pitchFamily="18" charset="0"/>
              </a:rPr>
              <a:t> 2022</a:t>
            </a:r>
          </a:p>
          <a:p>
            <a:pPr algn="ctr" eaLnBrk="0" hangingPunct="0">
              <a:defRPr/>
            </a:pPr>
            <a:r>
              <a:rPr lang="en-US" sz="4000" b="1" kern="0" dirty="0" err="1" smtClean="0">
                <a:solidFill>
                  <a:srgbClr val="0000FF"/>
                </a:solidFill>
                <a:latin typeface="Times New Roman" pitchFamily="18" charset="0"/>
                <a:ea typeface="+mj-ea"/>
                <a:cs typeface="Times New Roman" pitchFamily="18" charset="0"/>
              </a:rPr>
              <a:t>Địa</a:t>
            </a:r>
            <a:r>
              <a:rPr lang="en-US" sz="4000" b="1" kern="0" dirty="0" smtClean="0">
                <a:solidFill>
                  <a:srgbClr val="0000FF"/>
                </a:solidFill>
                <a:latin typeface="Times New Roman" pitchFamily="18" charset="0"/>
                <a:ea typeface="+mj-ea"/>
                <a:cs typeface="Times New Roman" pitchFamily="18" charset="0"/>
              </a:rPr>
              <a:t> lí</a:t>
            </a:r>
          </a:p>
        </p:txBody>
      </p:sp>
      <p:sp>
        <p:nvSpPr>
          <p:cNvPr id="4" name="Rectangle 3"/>
          <p:cNvSpPr/>
          <p:nvPr/>
        </p:nvSpPr>
        <p:spPr>
          <a:xfrm>
            <a:off x="1549210" y="2514600"/>
            <a:ext cx="8696227" cy="1446550"/>
          </a:xfrm>
          <a:prstGeom prst="rect">
            <a:avLst/>
          </a:prstGeom>
          <a:noFill/>
        </p:spPr>
        <p:txBody>
          <a:bodyPr wrap="none" lIns="91440" tIns="45720" rIns="91440" bIns="45720">
            <a:spAutoFit/>
          </a:bodyPr>
          <a:lstStyle/>
          <a:p>
            <a:pPr algn="ctr"/>
            <a:r>
              <a:rPr lang="en-US" sz="8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Trung</a:t>
            </a:r>
            <a:r>
              <a:rPr lang="en-US" sz="8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du </a:t>
            </a:r>
            <a:r>
              <a:rPr lang="en-US" sz="8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Bắc</a:t>
            </a:r>
            <a:r>
              <a:rPr lang="en-US" sz="8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8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Bộ</a:t>
            </a:r>
            <a:r>
              <a:rPr lang="en-US" sz="8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Text Box 8"/>
          <p:cNvSpPr txBox="1">
            <a:spLocks noChangeArrowheads="1"/>
          </p:cNvSpPr>
          <p:nvPr/>
        </p:nvSpPr>
        <p:spPr bwMode="auto">
          <a:xfrm>
            <a:off x="228600" y="191869"/>
            <a:ext cx="4612160" cy="523220"/>
          </a:xfrm>
          <a:prstGeom prst="rect">
            <a:avLst/>
          </a:prstGeom>
          <a:noFill/>
          <a:ln w="9525">
            <a:noFill/>
            <a:miter lim="800000"/>
            <a:headEnd/>
            <a:tailEnd/>
          </a:ln>
        </p:spPr>
        <p:txBody>
          <a:bodyPr wrap="none">
            <a:spAutoFit/>
          </a:bodyPr>
          <a:lstStyle/>
          <a:p>
            <a:r>
              <a:rPr lang="en-US" sz="2800" dirty="0" err="1">
                <a:latin typeface="Times New Roman" pitchFamily="18" charset="0"/>
                <a:cs typeface="Times New Roman" pitchFamily="18" charset="0"/>
              </a:rPr>
              <a:t>Đọc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mục</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SGk</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trang</a:t>
            </a:r>
            <a:r>
              <a:rPr lang="en-US" sz="2800" dirty="0">
                <a:latin typeface="Times New Roman" pitchFamily="18" charset="0"/>
                <a:cs typeface="Times New Roman" pitchFamily="18" charset="0"/>
              </a:rPr>
              <a:t> 79</a:t>
            </a:r>
          </a:p>
        </p:txBody>
      </p:sp>
      <p:sp>
        <p:nvSpPr>
          <p:cNvPr id="16393" name="Text Box 9"/>
          <p:cNvSpPr txBox="1">
            <a:spLocks noChangeArrowheads="1"/>
          </p:cNvSpPr>
          <p:nvPr/>
        </p:nvSpPr>
        <p:spPr bwMode="auto">
          <a:xfrm>
            <a:off x="228600" y="762000"/>
            <a:ext cx="6629400" cy="523220"/>
          </a:xfrm>
          <a:prstGeom prst="rect">
            <a:avLst/>
          </a:prstGeom>
          <a:noFill/>
          <a:ln w="9525">
            <a:noFill/>
            <a:miter lim="800000"/>
            <a:headEnd/>
            <a:tailEnd/>
          </a:ln>
        </p:spPr>
        <p:txBody>
          <a:bodyPr wrap="square">
            <a:spAutoFit/>
          </a:bodyPr>
          <a:lstStyle/>
          <a:p>
            <a:r>
              <a:rPr lang="en-US" sz="2800" b="1" dirty="0">
                <a:solidFill>
                  <a:srgbClr val="FF0000"/>
                </a:solidFill>
                <a:latin typeface="Times New Roman" pitchFamily="18" charset="0"/>
                <a:cs typeface="Times New Roman" pitchFamily="18" charset="0"/>
              </a:rPr>
              <a:t>Các vùng đồi này nằm ở tỉnh nào?</a:t>
            </a:r>
          </a:p>
        </p:txBody>
      </p:sp>
      <p:sp>
        <p:nvSpPr>
          <p:cNvPr id="16394" name="Text Box 10"/>
          <p:cNvSpPr txBox="1">
            <a:spLocks noChangeArrowheads="1"/>
          </p:cNvSpPr>
          <p:nvPr/>
        </p:nvSpPr>
        <p:spPr bwMode="auto">
          <a:xfrm>
            <a:off x="180584" y="1600200"/>
            <a:ext cx="6477000" cy="954107"/>
          </a:xfrm>
          <a:prstGeom prst="rect">
            <a:avLst/>
          </a:prstGeom>
          <a:noFill/>
          <a:ln w="9525">
            <a:noFill/>
            <a:miter lim="800000"/>
            <a:headEnd/>
            <a:tailEnd/>
          </a:ln>
        </p:spPr>
        <p:txBody>
          <a:bodyPr wrap="square">
            <a:spAutoFit/>
          </a:bodyPr>
          <a:lstStyle/>
          <a:p>
            <a:pPr>
              <a:spcBef>
                <a:spcPct val="50000"/>
              </a:spcBef>
            </a:pPr>
            <a:r>
              <a:rPr lang="en-US" sz="2800" b="1" dirty="0">
                <a:latin typeface="Times New Roman" pitchFamily="18" charset="0"/>
                <a:cs typeface="Times New Roman" pitchFamily="18" charset="0"/>
              </a:rPr>
              <a:t>Thái Nguyên, Phú Thọ, Vĩnh Phúc, Bắc Giang</a:t>
            </a:r>
          </a:p>
        </p:txBody>
      </p:sp>
      <p:sp>
        <p:nvSpPr>
          <p:cNvPr id="16395" name="Text Box 11"/>
          <p:cNvSpPr txBox="1">
            <a:spLocks noChangeArrowheads="1"/>
          </p:cNvSpPr>
          <p:nvPr/>
        </p:nvSpPr>
        <p:spPr bwMode="auto">
          <a:xfrm>
            <a:off x="457200" y="5562600"/>
            <a:ext cx="6248400" cy="954107"/>
          </a:xfrm>
          <a:prstGeom prst="rect">
            <a:avLst/>
          </a:prstGeom>
          <a:noFill/>
          <a:ln w="9525">
            <a:noFill/>
            <a:miter lim="800000"/>
            <a:headEnd/>
            <a:tailEnd/>
          </a:ln>
        </p:spPr>
        <p:txBody>
          <a:bodyPr wrap="square">
            <a:spAutoFit/>
          </a:bodyPr>
          <a:lstStyle/>
          <a:p>
            <a:pPr algn="just">
              <a:spcBef>
                <a:spcPct val="50000"/>
              </a:spcBef>
            </a:pPr>
            <a:r>
              <a:rPr lang="en-US" sz="2800" b="1" dirty="0">
                <a:solidFill>
                  <a:srgbClr val="FF0000"/>
                </a:solidFill>
                <a:latin typeface="Times New Roman" pitchFamily="18" charset="0"/>
                <a:cs typeface="Times New Roman" pitchFamily="18" charset="0"/>
              </a:rPr>
              <a:t>Em hãy xác  định trên bản đồ Việt Nam những tỉnh có vùng trung du nêu trên.</a:t>
            </a:r>
          </a:p>
        </p:txBody>
      </p:sp>
      <p:pic>
        <p:nvPicPr>
          <p:cNvPr id="16396" name="Picture 12" descr="ban do vn 6"/>
          <p:cNvPicPr>
            <a:picLocks noChangeAspect="1" noChangeArrowheads="1"/>
          </p:cNvPicPr>
          <p:nvPr/>
        </p:nvPicPr>
        <p:blipFill>
          <a:blip r:embed="rId2"/>
          <a:srcRect/>
          <a:stretch>
            <a:fillRect/>
          </a:stretch>
        </p:blipFill>
        <p:spPr bwMode="auto">
          <a:xfrm>
            <a:off x="6400800" y="0"/>
            <a:ext cx="5791200" cy="6858000"/>
          </a:xfrm>
          <a:prstGeom prst="rect">
            <a:avLst/>
          </a:prstGeom>
          <a:noFill/>
          <a:ln w="9525">
            <a:noFill/>
            <a:miter lim="800000"/>
            <a:headEnd/>
            <a:tailEnd/>
          </a:ln>
        </p:spPr>
      </p:pic>
      <p:sp>
        <p:nvSpPr>
          <p:cNvPr id="16397" name="Oval 13"/>
          <p:cNvSpPr>
            <a:spLocks noChangeArrowheads="1"/>
          </p:cNvSpPr>
          <p:nvPr/>
        </p:nvSpPr>
        <p:spPr bwMode="auto">
          <a:xfrm flipV="1">
            <a:off x="8077200" y="609600"/>
            <a:ext cx="76200" cy="152400"/>
          </a:xfrm>
          <a:prstGeom prst="ellipse">
            <a:avLst/>
          </a:prstGeom>
          <a:solidFill>
            <a:srgbClr val="00FFFF"/>
          </a:solidFill>
          <a:ln w="9525">
            <a:solidFill>
              <a:schemeClr val="tx1"/>
            </a:solidFill>
            <a:round/>
            <a:headEnd/>
            <a:tailEnd/>
          </a:ln>
        </p:spPr>
        <p:txBody>
          <a:bodyPr wrap="none" anchor="ctr"/>
          <a:lstStyle/>
          <a:p>
            <a:endParaRPr lang="vi-VN" sz="2800">
              <a:latin typeface="Times New Roman" pitchFamily="18" charset="0"/>
              <a:cs typeface="Times New Roman" pitchFamily="18" charset="0"/>
            </a:endParaRPr>
          </a:p>
        </p:txBody>
      </p:sp>
      <p:sp>
        <p:nvSpPr>
          <p:cNvPr id="16398" name="Oval 14"/>
          <p:cNvSpPr>
            <a:spLocks noChangeArrowheads="1"/>
          </p:cNvSpPr>
          <p:nvPr/>
        </p:nvSpPr>
        <p:spPr bwMode="auto">
          <a:xfrm flipV="1">
            <a:off x="8382000" y="838200"/>
            <a:ext cx="76200" cy="152400"/>
          </a:xfrm>
          <a:prstGeom prst="ellipse">
            <a:avLst/>
          </a:prstGeom>
          <a:solidFill>
            <a:srgbClr val="00FFFF"/>
          </a:solidFill>
          <a:ln w="9525">
            <a:solidFill>
              <a:schemeClr val="tx1"/>
            </a:solidFill>
            <a:round/>
            <a:headEnd/>
            <a:tailEnd/>
          </a:ln>
        </p:spPr>
        <p:txBody>
          <a:bodyPr wrap="none" anchor="ctr"/>
          <a:lstStyle/>
          <a:p>
            <a:endParaRPr lang="vi-VN" sz="2800">
              <a:latin typeface="Times New Roman" pitchFamily="18" charset="0"/>
              <a:cs typeface="Times New Roman" pitchFamily="18" charset="0"/>
            </a:endParaRPr>
          </a:p>
        </p:txBody>
      </p:sp>
      <p:sp>
        <p:nvSpPr>
          <p:cNvPr id="16399" name="Oval 15"/>
          <p:cNvSpPr>
            <a:spLocks noChangeArrowheads="1"/>
          </p:cNvSpPr>
          <p:nvPr/>
        </p:nvSpPr>
        <p:spPr bwMode="auto">
          <a:xfrm flipV="1">
            <a:off x="7696200" y="914400"/>
            <a:ext cx="76200" cy="152400"/>
          </a:xfrm>
          <a:prstGeom prst="ellipse">
            <a:avLst/>
          </a:prstGeom>
          <a:solidFill>
            <a:srgbClr val="00FFFF"/>
          </a:solidFill>
          <a:ln w="9525">
            <a:solidFill>
              <a:schemeClr val="tx1"/>
            </a:solidFill>
            <a:round/>
            <a:headEnd/>
            <a:tailEnd/>
          </a:ln>
        </p:spPr>
        <p:txBody>
          <a:bodyPr wrap="none" anchor="ctr"/>
          <a:lstStyle/>
          <a:p>
            <a:endParaRPr lang="vi-VN" sz="2800">
              <a:latin typeface="Times New Roman" pitchFamily="18" charset="0"/>
              <a:cs typeface="Times New Roman" pitchFamily="18" charset="0"/>
            </a:endParaRPr>
          </a:p>
        </p:txBody>
      </p:sp>
      <p:sp>
        <p:nvSpPr>
          <p:cNvPr id="16401" name="Text Box 17"/>
          <p:cNvSpPr txBox="1">
            <a:spLocks noChangeArrowheads="1"/>
          </p:cNvSpPr>
          <p:nvPr/>
        </p:nvSpPr>
        <p:spPr bwMode="auto">
          <a:xfrm>
            <a:off x="304800" y="2951946"/>
            <a:ext cx="6019800" cy="954107"/>
          </a:xfrm>
          <a:prstGeom prst="rect">
            <a:avLst/>
          </a:prstGeom>
          <a:noFill/>
          <a:ln w="9525">
            <a:noFill/>
            <a:miter lim="800000"/>
            <a:headEnd/>
            <a:tailEnd/>
          </a:ln>
        </p:spPr>
        <p:txBody>
          <a:bodyPr wrap="square">
            <a:spAutoFit/>
          </a:bodyPr>
          <a:lstStyle/>
          <a:p>
            <a:r>
              <a:rPr lang="en-US" sz="2800" b="1" dirty="0">
                <a:solidFill>
                  <a:srgbClr val="FF0000"/>
                </a:solidFill>
                <a:latin typeface="Times New Roman" pitchFamily="18" charset="0"/>
                <a:cs typeface="Times New Roman" pitchFamily="18" charset="0"/>
              </a:rPr>
              <a:t>Em hãy cho biết vùng trung du có nét riêng biệt gì?</a:t>
            </a:r>
          </a:p>
        </p:txBody>
      </p:sp>
      <p:sp>
        <p:nvSpPr>
          <p:cNvPr id="16402" name="Text Box 18"/>
          <p:cNvSpPr txBox="1">
            <a:spLocks noChangeArrowheads="1"/>
          </p:cNvSpPr>
          <p:nvPr/>
        </p:nvSpPr>
        <p:spPr bwMode="auto">
          <a:xfrm>
            <a:off x="409184" y="4276615"/>
            <a:ext cx="6019800" cy="954107"/>
          </a:xfrm>
          <a:prstGeom prst="rect">
            <a:avLst/>
          </a:prstGeom>
          <a:noFill/>
          <a:ln w="9525">
            <a:noFill/>
            <a:miter lim="800000"/>
            <a:headEnd/>
            <a:tailEnd/>
          </a:ln>
        </p:spPr>
        <p:txBody>
          <a:bodyPr wrap="square">
            <a:spAutoFit/>
          </a:bodyPr>
          <a:lstStyle/>
          <a:p>
            <a:pPr>
              <a:spcBef>
                <a:spcPct val="50000"/>
              </a:spcBef>
            </a:pPr>
            <a:r>
              <a:rPr lang="en-US" sz="2800" b="1" dirty="0">
                <a:latin typeface="Times New Roman" pitchFamily="18" charset="0"/>
                <a:cs typeface="Times New Roman" pitchFamily="18" charset="0"/>
              </a:rPr>
              <a:t>Mang những dấu hiệu vừa của đồng bằng vừa của miền núi.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blinds(horizontal)">
                                      <p:cBhvr>
                                        <p:cTn id="7" dur="500"/>
                                        <p:tgtEl>
                                          <p:spTgt spid="163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6393"/>
                                        </p:tgtEl>
                                        <p:attrNameLst>
                                          <p:attrName>style.visibility</p:attrName>
                                        </p:attrNameLst>
                                      </p:cBhvr>
                                      <p:to>
                                        <p:strVal val="visible"/>
                                      </p:to>
                                    </p:set>
                                    <p:anim to="" calcmode="lin" valueType="num">
                                      <p:cBhvr>
                                        <p:cTn id="12" dur="1" fill="hold"/>
                                        <p:tgtEl>
                                          <p:spTgt spid="16393"/>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394"/>
                                        </p:tgtEl>
                                        <p:attrNameLst>
                                          <p:attrName>style.visibility</p:attrName>
                                        </p:attrNameLst>
                                      </p:cBhvr>
                                      <p:to>
                                        <p:strVal val="visible"/>
                                      </p:to>
                                    </p:set>
                                    <p:animEffect transition="in" filter="randombar(horizontal)">
                                      <p:cBhvr>
                                        <p:cTn id="17" dur="500"/>
                                        <p:tgtEl>
                                          <p:spTgt spid="163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6401"/>
                                        </p:tgtEl>
                                        <p:attrNameLst>
                                          <p:attrName>style.visibility</p:attrName>
                                        </p:attrNameLst>
                                      </p:cBhvr>
                                      <p:to>
                                        <p:strVal val="visible"/>
                                      </p:to>
                                    </p:set>
                                    <p:animEffect transition="in" filter="slide(fromBottom)">
                                      <p:cBhvr>
                                        <p:cTn id="22" dur="500"/>
                                        <p:tgtEl>
                                          <p:spTgt spid="164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6402"/>
                                        </p:tgtEl>
                                        <p:attrNameLst>
                                          <p:attrName>style.visibility</p:attrName>
                                        </p:attrNameLst>
                                      </p:cBhvr>
                                      <p:to>
                                        <p:strVal val="visible"/>
                                      </p:to>
                                    </p:set>
                                    <p:anim to="" calcmode="lin" valueType="num">
                                      <p:cBhvr>
                                        <p:cTn id="27" dur="1" fill="hold"/>
                                        <p:tgtEl>
                                          <p:spTgt spid="16402"/>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6395"/>
                                        </p:tgtEl>
                                        <p:attrNameLst>
                                          <p:attrName>style.visibility</p:attrName>
                                        </p:attrNameLst>
                                      </p:cBhvr>
                                      <p:to>
                                        <p:strVal val="visible"/>
                                      </p:to>
                                    </p:set>
                                    <p:animEffect transition="in" filter="slide(fromBottom)">
                                      <p:cBhvr>
                                        <p:cTn id="32" dur="500"/>
                                        <p:tgtEl>
                                          <p:spTgt spid="1639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nodeType="clickEffect">
                                  <p:stCondLst>
                                    <p:cond delay="0"/>
                                  </p:stCondLst>
                                  <p:childTnLst>
                                    <p:set>
                                      <p:cBhvr>
                                        <p:cTn id="36" dur="1" fill="hold">
                                          <p:stCondLst>
                                            <p:cond delay="0"/>
                                          </p:stCondLst>
                                        </p:cTn>
                                        <p:tgtEl>
                                          <p:spTgt spid="16396"/>
                                        </p:tgtEl>
                                        <p:attrNameLst>
                                          <p:attrName>style.visibility</p:attrName>
                                        </p:attrNameLst>
                                      </p:cBhvr>
                                      <p:to>
                                        <p:strVal val="visible"/>
                                      </p:to>
                                    </p:set>
                                    <p:animEffect transition="in" filter="barn(inHorizontal)">
                                      <p:cBhvr>
                                        <p:cTn id="37" dur="500"/>
                                        <p:tgtEl>
                                          <p:spTgt spid="1639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6399"/>
                                        </p:tgtEl>
                                        <p:attrNameLst>
                                          <p:attrName>style.visibility</p:attrName>
                                        </p:attrNameLst>
                                      </p:cBhvr>
                                      <p:to>
                                        <p:strVal val="visible"/>
                                      </p:to>
                                    </p:set>
                                    <p:anim calcmode="lin" valueType="num">
                                      <p:cBhvr>
                                        <p:cTn id="42" dur="500" fill="hold"/>
                                        <p:tgtEl>
                                          <p:spTgt spid="16399"/>
                                        </p:tgtEl>
                                        <p:attrNameLst>
                                          <p:attrName>ppt_w</p:attrName>
                                        </p:attrNameLst>
                                      </p:cBhvr>
                                      <p:tavLst>
                                        <p:tav tm="0">
                                          <p:val>
                                            <p:fltVal val="0"/>
                                          </p:val>
                                        </p:tav>
                                        <p:tav tm="100000">
                                          <p:val>
                                            <p:strVal val="#ppt_w"/>
                                          </p:val>
                                        </p:tav>
                                      </p:tavLst>
                                    </p:anim>
                                    <p:anim calcmode="lin" valueType="num">
                                      <p:cBhvr>
                                        <p:cTn id="43" dur="500" fill="hold"/>
                                        <p:tgtEl>
                                          <p:spTgt spid="16399"/>
                                        </p:tgtEl>
                                        <p:attrNameLst>
                                          <p:attrName>ppt_h</p:attrName>
                                        </p:attrNameLst>
                                      </p:cBhvr>
                                      <p:tavLst>
                                        <p:tav tm="0">
                                          <p:val>
                                            <p:fltVal val="0"/>
                                          </p:val>
                                        </p:tav>
                                        <p:tav tm="100000">
                                          <p:val>
                                            <p:strVal val="#ppt_h"/>
                                          </p:val>
                                        </p:tav>
                                      </p:tavLst>
                                    </p:anim>
                                    <p:animEffect transition="in" filter="fade">
                                      <p:cBhvr>
                                        <p:cTn id="44" dur="500"/>
                                        <p:tgtEl>
                                          <p:spTgt spid="16399"/>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16397"/>
                                        </p:tgtEl>
                                        <p:attrNameLst>
                                          <p:attrName>style.visibility</p:attrName>
                                        </p:attrNameLst>
                                      </p:cBhvr>
                                      <p:to>
                                        <p:strVal val="visible"/>
                                      </p:to>
                                    </p:set>
                                    <p:anim calcmode="lin" valueType="num">
                                      <p:cBhvr>
                                        <p:cTn id="47" dur="500" fill="hold"/>
                                        <p:tgtEl>
                                          <p:spTgt spid="16397"/>
                                        </p:tgtEl>
                                        <p:attrNameLst>
                                          <p:attrName>ppt_w</p:attrName>
                                        </p:attrNameLst>
                                      </p:cBhvr>
                                      <p:tavLst>
                                        <p:tav tm="0">
                                          <p:val>
                                            <p:fltVal val="0"/>
                                          </p:val>
                                        </p:tav>
                                        <p:tav tm="100000">
                                          <p:val>
                                            <p:strVal val="#ppt_w"/>
                                          </p:val>
                                        </p:tav>
                                      </p:tavLst>
                                    </p:anim>
                                    <p:anim calcmode="lin" valueType="num">
                                      <p:cBhvr>
                                        <p:cTn id="48" dur="500" fill="hold"/>
                                        <p:tgtEl>
                                          <p:spTgt spid="16397"/>
                                        </p:tgtEl>
                                        <p:attrNameLst>
                                          <p:attrName>ppt_h</p:attrName>
                                        </p:attrNameLst>
                                      </p:cBhvr>
                                      <p:tavLst>
                                        <p:tav tm="0">
                                          <p:val>
                                            <p:fltVal val="0"/>
                                          </p:val>
                                        </p:tav>
                                        <p:tav tm="100000">
                                          <p:val>
                                            <p:strVal val="#ppt_h"/>
                                          </p:val>
                                        </p:tav>
                                      </p:tavLst>
                                    </p:anim>
                                    <p:animEffect transition="in" filter="fade">
                                      <p:cBhvr>
                                        <p:cTn id="49" dur="500"/>
                                        <p:tgtEl>
                                          <p:spTgt spid="16397"/>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16398"/>
                                        </p:tgtEl>
                                        <p:attrNameLst>
                                          <p:attrName>style.visibility</p:attrName>
                                        </p:attrNameLst>
                                      </p:cBhvr>
                                      <p:to>
                                        <p:strVal val="visible"/>
                                      </p:to>
                                    </p:set>
                                    <p:anim calcmode="lin" valueType="num">
                                      <p:cBhvr>
                                        <p:cTn id="52" dur="500" fill="hold"/>
                                        <p:tgtEl>
                                          <p:spTgt spid="16398"/>
                                        </p:tgtEl>
                                        <p:attrNameLst>
                                          <p:attrName>ppt_w</p:attrName>
                                        </p:attrNameLst>
                                      </p:cBhvr>
                                      <p:tavLst>
                                        <p:tav tm="0">
                                          <p:val>
                                            <p:fltVal val="0"/>
                                          </p:val>
                                        </p:tav>
                                        <p:tav tm="100000">
                                          <p:val>
                                            <p:strVal val="#ppt_w"/>
                                          </p:val>
                                        </p:tav>
                                      </p:tavLst>
                                    </p:anim>
                                    <p:anim calcmode="lin" valueType="num">
                                      <p:cBhvr>
                                        <p:cTn id="53" dur="500" fill="hold"/>
                                        <p:tgtEl>
                                          <p:spTgt spid="16398"/>
                                        </p:tgtEl>
                                        <p:attrNameLst>
                                          <p:attrName>ppt_h</p:attrName>
                                        </p:attrNameLst>
                                      </p:cBhvr>
                                      <p:tavLst>
                                        <p:tav tm="0">
                                          <p:val>
                                            <p:fltVal val="0"/>
                                          </p:val>
                                        </p:tav>
                                        <p:tav tm="100000">
                                          <p:val>
                                            <p:strVal val="#ppt_h"/>
                                          </p:val>
                                        </p:tav>
                                      </p:tavLst>
                                    </p:anim>
                                    <p:animEffect transition="in" filter="fade">
                                      <p:cBhvr>
                                        <p:cTn id="54" dur="500"/>
                                        <p:tgtEl>
                                          <p:spTgt spid="1639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4" presetClass="emph" presetSubtype="0" fill="hold" grpId="1" nodeType="clickEffect">
                                  <p:stCondLst>
                                    <p:cond delay="0"/>
                                  </p:stCondLst>
                                  <p:childTnLst>
                                    <p:animClr clrSpc="hsl" dir="cw">
                                      <p:cBhvr override="childStyle">
                                        <p:cTn id="58" dur="500" fill="hold"/>
                                        <p:tgtEl>
                                          <p:spTgt spid="16399"/>
                                        </p:tgtEl>
                                        <p:attrNameLst>
                                          <p:attrName>style.color</p:attrName>
                                        </p:attrNameLst>
                                      </p:cBhvr>
                                      <p:by>
                                        <p:hsl h="0" s="-12549" l="-25098"/>
                                      </p:by>
                                    </p:animClr>
                                    <p:animClr clrSpc="hsl" dir="cw">
                                      <p:cBhvr>
                                        <p:cTn id="59" dur="500" fill="hold"/>
                                        <p:tgtEl>
                                          <p:spTgt spid="16399"/>
                                        </p:tgtEl>
                                        <p:attrNameLst>
                                          <p:attrName>fillcolor</p:attrName>
                                        </p:attrNameLst>
                                      </p:cBhvr>
                                      <p:by>
                                        <p:hsl h="0" s="-12549" l="-25098"/>
                                      </p:by>
                                    </p:animClr>
                                    <p:animClr clrSpc="hsl" dir="cw">
                                      <p:cBhvr>
                                        <p:cTn id="60" dur="500" fill="hold"/>
                                        <p:tgtEl>
                                          <p:spTgt spid="16399"/>
                                        </p:tgtEl>
                                        <p:attrNameLst>
                                          <p:attrName>stroke.color</p:attrName>
                                        </p:attrNameLst>
                                      </p:cBhvr>
                                      <p:by>
                                        <p:hsl h="0" s="-12549" l="-25098"/>
                                      </p:by>
                                    </p:animClr>
                                    <p:set>
                                      <p:cBhvr>
                                        <p:cTn id="61" dur="500" fill="hold"/>
                                        <p:tgtEl>
                                          <p:spTgt spid="16399"/>
                                        </p:tgtEl>
                                        <p:attrNameLst>
                                          <p:attrName>fill.type</p:attrName>
                                        </p:attrNameLst>
                                      </p:cBhvr>
                                      <p:to>
                                        <p:strVal val="solid"/>
                                      </p:to>
                                    </p:set>
                                  </p:childTnLst>
                                </p:cTn>
                              </p:par>
                              <p:par>
                                <p:cTn id="62" presetID="24" presetClass="emph" presetSubtype="0" fill="hold" grpId="1" nodeType="withEffect">
                                  <p:stCondLst>
                                    <p:cond delay="0"/>
                                  </p:stCondLst>
                                  <p:childTnLst>
                                    <p:animClr clrSpc="hsl" dir="cw">
                                      <p:cBhvr override="childStyle">
                                        <p:cTn id="63" dur="500" fill="hold"/>
                                        <p:tgtEl>
                                          <p:spTgt spid="16397"/>
                                        </p:tgtEl>
                                        <p:attrNameLst>
                                          <p:attrName>style.color</p:attrName>
                                        </p:attrNameLst>
                                      </p:cBhvr>
                                      <p:by>
                                        <p:hsl h="0" s="-12549" l="-25098"/>
                                      </p:by>
                                    </p:animClr>
                                    <p:animClr clrSpc="hsl" dir="cw">
                                      <p:cBhvr>
                                        <p:cTn id="64" dur="500" fill="hold"/>
                                        <p:tgtEl>
                                          <p:spTgt spid="16397"/>
                                        </p:tgtEl>
                                        <p:attrNameLst>
                                          <p:attrName>fillcolor</p:attrName>
                                        </p:attrNameLst>
                                      </p:cBhvr>
                                      <p:by>
                                        <p:hsl h="0" s="-12549" l="-25098"/>
                                      </p:by>
                                    </p:animClr>
                                    <p:animClr clrSpc="hsl" dir="cw">
                                      <p:cBhvr>
                                        <p:cTn id="65" dur="500" fill="hold"/>
                                        <p:tgtEl>
                                          <p:spTgt spid="16397"/>
                                        </p:tgtEl>
                                        <p:attrNameLst>
                                          <p:attrName>stroke.color</p:attrName>
                                        </p:attrNameLst>
                                      </p:cBhvr>
                                      <p:by>
                                        <p:hsl h="0" s="-12549" l="-25098"/>
                                      </p:by>
                                    </p:animClr>
                                    <p:set>
                                      <p:cBhvr>
                                        <p:cTn id="66" dur="500" fill="hold"/>
                                        <p:tgtEl>
                                          <p:spTgt spid="16397"/>
                                        </p:tgtEl>
                                        <p:attrNameLst>
                                          <p:attrName>fill.type</p:attrName>
                                        </p:attrNameLst>
                                      </p:cBhvr>
                                      <p:to>
                                        <p:strVal val="solid"/>
                                      </p:to>
                                    </p:set>
                                  </p:childTnLst>
                                </p:cTn>
                              </p:par>
                              <p:par>
                                <p:cTn id="67" presetID="24" presetClass="emph" presetSubtype="0" fill="hold" grpId="1" nodeType="withEffect">
                                  <p:stCondLst>
                                    <p:cond delay="0"/>
                                  </p:stCondLst>
                                  <p:childTnLst>
                                    <p:animClr clrSpc="hsl" dir="cw">
                                      <p:cBhvr override="childStyle">
                                        <p:cTn id="68" dur="500" fill="hold"/>
                                        <p:tgtEl>
                                          <p:spTgt spid="16398"/>
                                        </p:tgtEl>
                                        <p:attrNameLst>
                                          <p:attrName>style.color</p:attrName>
                                        </p:attrNameLst>
                                      </p:cBhvr>
                                      <p:by>
                                        <p:hsl h="0" s="-12549" l="-25098"/>
                                      </p:by>
                                    </p:animClr>
                                    <p:animClr clrSpc="hsl" dir="cw">
                                      <p:cBhvr>
                                        <p:cTn id="69" dur="500" fill="hold"/>
                                        <p:tgtEl>
                                          <p:spTgt spid="16398"/>
                                        </p:tgtEl>
                                        <p:attrNameLst>
                                          <p:attrName>fillcolor</p:attrName>
                                        </p:attrNameLst>
                                      </p:cBhvr>
                                      <p:by>
                                        <p:hsl h="0" s="-12549" l="-25098"/>
                                      </p:by>
                                    </p:animClr>
                                    <p:animClr clrSpc="hsl" dir="cw">
                                      <p:cBhvr>
                                        <p:cTn id="70" dur="500" fill="hold"/>
                                        <p:tgtEl>
                                          <p:spTgt spid="16398"/>
                                        </p:tgtEl>
                                        <p:attrNameLst>
                                          <p:attrName>stroke.color</p:attrName>
                                        </p:attrNameLst>
                                      </p:cBhvr>
                                      <p:by>
                                        <p:hsl h="0" s="-12549" l="-25098"/>
                                      </p:by>
                                    </p:animClr>
                                    <p:set>
                                      <p:cBhvr>
                                        <p:cTn id="71" dur="500" fill="hold"/>
                                        <p:tgtEl>
                                          <p:spTgt spid="1639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p:bldP spid="16393" grpId="0"/>
      <p:bldP spid="16394" grpId="0"/>
      <p:bldP spid="16395" grpId="0"/>
      <p:bldP spid="16397" grpId="0" animBg="1"/>
      <p:bldP spid="16397" grpId="1" animBg="1"/>
      <p:bldP spid="16398" grpId="0" animBg="1"/>
      <p:bldP spid="16398" grpId="1" animBg="1"/>
      <p:bldP spid="16399" grpId="0" animBg="1"/>
      <p:bldP spid="16399" grpId="1" animBg="1"/>
      <p:bldP spid="16401" grpId="0"/>
      <p:bldP spid="1640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Oval 4"/>
          <p:cNvSpPr>
            <a:spLocks noChangeArrowheads="1"/>
          </p:cNvSpPr>
          <p:nvPr/>
        </p:nvSpPr>
        <p:spPr bwMode="auto">
          <a:xfrm>
            <a:off x="334130" y="3503238"/>
            <a:ext cx="3147945" cy="2025650"/>
          </a:xfrm>
          <a:prstGeom prst="ellipse">
            <a:avLst/>
          </a:prstGeom>
          <a:solidFill>
            <a:srgbClr val="B6F6F8"/>
          </a:solidFill>
          <a:ln w="5715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du </a:t>
            </a:r>
          </a:p>
          <a:p>
            <a:pPr algn="ctr" eaLnBrk="1" hangingPunct="1"/>
            <a:r>
              <a:rPr lang="en-US" sz="2400" b="1" dirty="0" err="1">
                <a:latin typeface="Times New Roman" panose="02020603050405020304" pitchFamily="18" charset="0"/>
                <a:cs typeface="Times New Roman" panose="02020603050405020304" pitchFamily="18" charset="0"/>
              </a:rPr>
              <a:t>Bắc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endParaRPr lang="en-US" sz="2400" b="1" dirty="0">
              <a:latin typeface="Times New Roman" panose="02020603050405020304" pitchFamily="18" charset="0"/>
              <a:cs typeface="Times New Roman" panose="02020603050405020304" pitchFamily="18" charset="0"/>
            </a:endParaRPr>
          </a:p>
        </p:txBody>
      </p:sp>
      <p:sp>
        <p:nvSpPr>
          <p:cNvPr id="2053" name="Rectangle 5"/>
          <p:cNvSpPr>
            <a:spLocks noChangeArrowheads="1"/>
          </p:cNvSpPr>
          <p:nvPr/>
        </p:nvSpPr>
        <p:spPr bwMode="auto">
          <a:xfrm>
            <a:off x="6426438" y="2588838"/>
            <a:ext cx="5435548" cy="914400"/>
          </a:xfrm>
          <a:prstGeom prst="rect">
            <a:avLst/>
          </a:prstGeom>
          <a:solidFill>
            <a:srgbClr val="FFFF99"/>
          </a:solidFill>
          <a:ln w="57150">
            <a:solidFill>
              <a:srgbClr val="FF66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đồi</a:t>
            </a:r>
            <a:endParaRPr lang="en-US" sz="2400" b="1" dirty="0">
              <a:latin typeface="Times New Roman" panose="02020603050405020304" pitchFamily="18" charset="0"/>
              <a:cs typeface="Times New Roman" panose="02020603050405020304" pitchFamily="18" charset="0"/>
            </a:endParaRPr>
          </a:p>
        </p:txBody>
      </p:sp>
      <p:sp>
        <p:nvSpPr>
          <p:cNvPr id="2054" name="Rectangle 6"/>
          <p:cNvSpPr>
            <a:spLocks noChangeArrowheads="1"/>
          </p:cNvSpPr>
          <p:nvPr/>
        </p:nvSpPr>
        <p:spPr bwMode="auto">
          <a:xfrm>
            <a:off x="6351944" y="4014413"/>
            <a:ext cx="5621737" cy="914400"/>
          </a:xfrm>
          <a:prstGeom prst="rect">
            <a:avLst/>
          </a:prstGeom>
          <a:solidFill>
            <a:srgbClr val="FFFF99"/>
          </a:solidFill>
          <a:ln w="57150">
            <a:solidFill>
              <a:srgbClr val="FF66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latin typeface="Times New Roman" panose="02020603050405020304" pitchFamily="18" charset="0"/>
                <a:cs typeface="Times New Roman" panose="02020603050405020304" pitchFamily="18" charset="0"/>
              </a:rPr>
              <a:t>Các đỉnh tròn,  sườn thoải </a:t>
            </a:r>
          </a:p>
          <a:p>
            <a:pPr eaLnBrk="1" hangingPunct="1"/>
            <a:r>
              <a:rPr lang="en-US" sz="2400" b="1">
                <a:latin typeface="Times New Roman" panose="02020603050405020304" pitchFamily="18" charset="0"/>
                <a:cs typeface="Times New Roman" panose="02020603050405020304" pitchFamily="18" charset="0"/>
              </a:rPr>
              <a:t>xếp cạnh nhau như bát úp</a:t>
            </a:r>
          </a:p>
        </p:txBody>
      </p:sp>
      <p:sp>
        <p:nvSpPr>
          <p:cNvPr id="2055" name="Rectangle 7"/>
          <p:cNvSpPr>
            <a:spLocks noChangeArrowheads="1"/>
          </p:cNvSpPr>
          <p:nvPr/>
        </p:nvSpPr>
        <p:spPr bwMode="auto">
          <a:xfrm>
            <a:off x="6351944" y="5386013"/>
            <a:ext cx="5621737" cy="990600"/>
          </a:xfrm>
          <a:prstGeom prst="rect">
            <a:avLst/>
          </a:prstGeom>
          <a:solidFill>
            <a:srgbClr val="FFFF99"/>
          </a:solidFill>
          <a:ln w="57150">
            <a:solidFill>
              <a:srgbClr val="FF66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latin typeface="Times New Roman" panose="02020603050405020304" pitchFamily="18" charset="0"/>
                <a:cs typeface="Times New Roman" panose="02020603050405020304" pitchFamily="18" charset="0"/>
              </a:rPr>
              <a:t>Mang dấu hiệu vừa của đồng</a:t>
            </a:r>
          </a:p>
          <a:p>
            <a:pPr eaLnBrk="1" hangingPunct="1"/>
            <a:r>
              <a:rPr lang="en-US" sz="2400" b="1">
                <a:latin typeface="Times New Roman" panose="02020603050405020304" pitchFamily="18" charset="0"/>
                <a:cs typeface="Times New Roman" panose="02020603050405020304" pitchFamily="18" charset="0"/>
              </a:rPr>
              <a:t>bằng vừa của miền núi</a:t>
            </a:r>
          </a:p>
        </p:txBody>
      </p:sp>
      <p:sp>
        <p:nvSpPr>
          <p:cNvPr id="2056" name="Line 8"/>
          <p:cNvSpPr>
            <a:spLocks noChangeShapeType="1"/>
          </p:cNvSpPr>
          <p:nvPr/>
        </p:nvSpPr>
        <p:spPr bwMode="auto">
          <a:xfrm flipV="1">
            <a:off x="3482074" y="3046038"/>
            <a:ext cx="2869868" cy="1425575"/>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2057" name="Line 9"/>
          <p:cNvSpPr>
            <a:spLocks noChangeShapeType="1"/>
          </p:cNvSpPr>
          <p:nvPr/>
        </p:nvSpPr>
        <p:spPr bwMode="auto">
          <a:xfrm>
            <a:off x="3498851" y="4516063"/>
            <a:ext cx="2853091"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2058" name="Line 10"/>
          <p:cNvSpPr>
            <a:spLocks noChangeShapeType="1"/>
          </p:cNvSpPr>
          <p:nvPr/>
        </p:nvSpPr>
        <p:spPr bwMode="auto">
          <a:xfrm>
            <a:off x="3454400" y="4585914"/>
            <a:ext cx="2897541" cy="1205287"/>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6153" name="Text Box 5"/>
          <p:cNvSpPr txBox="1">
            <a:spLocks noChangeArrowheads="1"/>
          </p:cNvSpPr>
          <p:nvPr/>
        </p:nvSpPr>
        <p:spPr bwMode="auto">
          <a:xfrm>
            <a:off x="346262" y="1752643"/>
            <a:ext cx="9415268" cy="461665"/>
          </a:xfrm>
          <a:prstGeom prst="rect">
            <a:avLst/>
          </a:prstGeom>
          <a:solidFill>
            <a:srgbClr val="FFFF99"/>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dirty="0">
                <a:solidFill>
                  <a:srgbClr val="0070C0"/>
                </a:solidFill>
                <a:latin typeface="Times New Roman" panose="02020603050405020304" pitchFamily="18" charset="0"/>
                <a:cs typeface="Times New Roman" panose="02020603050405020304" pitchFamily="18" charset="0"/>
              </a:rPr>
              <a:t>1. </a:t>
            </a:r>
            <a:r>
              <a:rPr lang="en-US" sz="2400" b="1" dirty="0" err="1">
                <a:solidFill>
                  <a:srgbClr val="0070C0"/>
                </a:solidFill>
                <a:latin typeface="Times New Roman" panose="02020603050405020304" pitchFamily="18" charset="0"/>
                <a:cs typeface="Times New Roman" panose="02020603050405020304" pitchFamily="18" charset="0"/>
              </a:rPr>
              <a:t>Vùng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đồi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với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đỉnh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tròn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sườn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thoải</a:t>
            </a:r>
            <a:endParaRPr lang="en-US"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880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Horizontal)">
                                      <p:cBhvr>
                                        <p:cTn id="7" dur="500"/>
                                        <p:tgtEl>
                                          <p:spTgt spid="2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blinds(horizontal)">
                                      <p:cBhvr>
                                        <p:cTn id="12" dur="500"/>
                                        <p:tgtEl>
                                          <p:spTgt spid="205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057"/>
                                        </p:tgtEl>
                                        <p:attrNameLst>
                                          <p:attrName>style.visibility</p:attrName>
                                        </p:attrNameLst>
                                      </p:cBhvr>
                                      <p:to>
                                        <p:strVal val="visible"/>
                                      </p:to>
                                    </p:set>
                                    <p:animEffect transition="in" filter="blinds(horizontal)">
                                      <p:cBhvr>
                                        <p:cTn id="15" dur="500"/>
                                        <p:tgtEl>
                                          <p:spTgt spid="205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58"/>
                                        </p:tgtEl>
                                        <p:attrNameLst>
                                          <p:attrName>style.visibility</p:attrName>
                                        </p:attrNameLst>
                                      </p:cBhvr>
                                      <p:to>
                                        <p:strVal val="visible"/>
                                      </p:to>
                                    </p:set>
                                    <p:animEffect transition="in" filter="blinds(horizontal)">
                                      <p:cBhvr>
                                        <p:cTn id="18" dur="500"/>
                                        <p:tgtEl>
                                          <p:spTgt spid="205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053"/>
                                        </p:tgtEl>
                                        <p:attrNameLst>
                                          <p:attrName>style.visibility</p:attrName>
                                        </p:attrNameLst>
                                      </p:cBhvr>
                                      <p:to>
                                        <p:strVal val="visible"/>
                                      </p:to>
                                    </p:set>
                                    <p:animEffect transition="in" filter="blinds(horizontal)">
                                      <p:cBhvr>
                                        <p:cTn id="21" dur="500"/>
                                        <p:tgtEl>
                                          <p:spTgt spid="205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054"/>
                                        </p:tgtEl>
                                        <p:attrNameLst>
                                          <p:attrName>style.visibility</p:attrName>
                                        </p:attrNameLst>
                                      </p:cBhvr>
                                      <p:to>
                                        <p:strVal val="visible"/>
                                      </p:to>
                                    </p:set>
                                    <p:animEffect transition="in" filter="blinds(horizontal)">
                                      <p:cBhvr>
                                        <p:cTn id="24" dur="500"/>
                                        <p:tgtEl>
                                          <p:spTgt spid="205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055"/>
                                        </p:tgtEl>
                                        <p:attrNameLst>
                                          <p:attrName>style.visibility</p:attrName>
                                        </p:attrNameLst>
                                      </p:cBhvr>
                                      <p:to>
                                        <p:strVal val="visible"/>
                                      </p:to>
                                    </p:set>
                                    <p:animEffect transition="in" filter="blinds(horizontal)">
                                      <p:cBhvr>
                                        <p:cTn id="27"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3" grpId="0" animBg="1"/>
      <p:bldP spid="2054" grpId="0" animBg="1"/>
      <p:bldP spid="2055" grpId="0" animBg="1"/>
      <p:bldP spid="2056" grpId="0" animBg="1"/>
      <p:bldP spid="2057" grpId="0" animBg="1"/>
      <p:bldP spid="20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a:extLst>
              <a:ext uri="{FF2B5EF4-FFF2-40B4-BE49-F238E27FC236}">
                <a16:creationId xmlns="" xmlns:a16="http://schemas.microsoft.com/office/drawing/2014/main" id="{3750CF45-1E12-42A1-A908-B463A609E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04"/>
            <a:ext cx="12192000" cy="6812063"/>
          </a:xfrm>
          <a:prstGeom prst="rect">
            <a:avLst/>
          </a:prstGeom>
        </p:spPr>
      </p:pic>
      <p:sp>
        <p:nvSpPr>
          <p:cNvPr id="6" name="TextBox 5"/>
          <p:cNvSpPr txBox="1"/>
          <p:nvPr/>
        </p:nvSpPr>
        <p:spPr>
          <a:xfrm>
            <a:off x="2819400" y="1981201"/>
            <a:ext cx="7467600" cy="1067600"/>
          </a:xfrm>
          <a:prstGeom prst="rect">
            <a:avLst/>
          </a:prstGeom>
          <a:noFill/>
        </p:spPr>
        <p:txBody>
          <a:bodyPr wrap="square" rtlCol="0">
            <a:spAutoFit/>
          </a:bodyPr>
          <a:lstStyle/>
          <a:p>
            <a:pPr>
              <a:lnSpc>
                <a:spcPct val="150000"/>
              </a:lnSpc>
            </a:pPr>
            <a:endParaRPr lang="en-US" sz="48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2727325" y="493713"/>
            <a:ext cx="184731" cy="584775"/>
          </a:xfrm>
          <a:prstGeom prst="rect">
            <a:avLst/>
          </a:prstGeom>
          <a:noFill/>
          <a:ln w="9525">
            <a:noFill/>
            <a:miter lim="800000"/>
            <a:headEnd/>
            <a:tailEnd/>
          </a:ln>
        </p:spPr>
        <p:txBody>
          <a:bodyPr wrap="none">
            <a:spAutoFit/>
          </a:bodyPr>
          <a:lstStyle/>
          <a:p>
            <a:endParaRPr lang="vi-VN" sz="3200">
              <a:latin typeface="Times New Roman" panose="02020603050405020304" pitchFamily="18" charset="0"/>
              <a:cs typeface="Times New Roman" panose="02020603050405020304" pitchFamily="18" charset="0"/>
            </a:endParaRPr>
          </a:p>
        </p:txBody>
      </p:sp>
      <p:sp>
        <p:nvSpPr>
          <p:cNvPr id="15366" name="Text Box 6"/>
          <p:cNvSpPr txBox="1">
            <a:spLocks noChangeArrowheads="1"/>
          </p:cNvSpPr>
          <p:nvPr/>
        </p:nvSpPr>
        <p:spPr bwMode="auto">
          <a:xfrm>
            <a:off x="1515649" y="1286015"/>
            <a:ext cx="8288338" cy="584775"/>
          </a:xfrm>
          <a:prstGeom prst="rect">
            <a:avLst/>
          </a:prstGeom>
          <a:noFill/>
          <a:ln w="9525">
            <a:noFill/>
            <a:miter lim="800000"/>
            <a:headEnd/>
            <a:tailEnd/>
          </a:ln>
        </p:spPr>
        <p:txBody>
          <a:bodyPr wrap="square">
            <a:spAutoFit/>
          </a:bodyPr>
          <a:lstStyle/>
          <a:p>
            <a:pPr algn="ctr"/>
            <a:r>
              <a:rPr lang="en-US" sz="3200" b="1" dirty="0">
                <a:latin typeface="Times New Roman" panose="02020603050405020304" pitchFamily="18" charset="0"/>
                <a:cs typeface="Times New Roman" panose="02020603050405020304" pitchFamily="18" charset="0"/>
              </a:rPr>
              <a:t>Đọc phần 2 - SGK và trả lời câu hỏi:</a:t>
            </a:r>
          </a:p>
        </p:txBody>
      </p:sp>
      <p:sp>
        <p:nvSpPr>
          <p:cNvPr id="15367" name="Text Box 7"/>
          <p:cNvSpPr txBox="1">
            <a:spLocks noChangeArrowheads="1"/>
          </p:cNvSpPr>
          <p:nvPr/>
        </p:nvSpPr>
        <p:spPr bwMode="auto">
          <a:xfrm>
            <a:off x="852846" y="2156936"/>
            <a:ext cx="10766181" cy="584775"/>
          </a:xfrm>
          <a:prstGeom prst="rect">
            <a:avLst/>
          </a:prstGeom>
          <a:noFill/>
          <a:ln w="9525">
            <a:noFill/>
            <a:miter lim="800000"/>
            <a:headEnd/>
            <a:tailEnd/>
          </a:ln>
        </p:spPr>
        <p:txBody>
          <a:bodyPr wrap="square">
            <a:spAutoFit/>
          </a:bodyPr>
          <a:lstStyle/>
          <a:p>
            <a:pPr algn="just"/>
            <a:r>
              <a:rPr lang="en-US" sz="3200" b="1" dirty="0">
                <a:solidFill>
                  <a:srgbClr val="0033CC"/>
                </a:solidFill>
                <a:latin typeface="Times New Roman" panose="02020603050405020304" pitchFamily="18" charset="0"/>
                <a:cs typeface="Times New Roman" panose="02020603050405020304" pitchFamily="18" charset="0"/>
              </a:rPr>
              <a:t>Trung du </a:t>
            </a:r>
            <a:r>
              <a:rPr lang="en-US" sz="3200" b="1" dirty="0" err="1" smtClean="0">
                <a:solidFill>
                  <a:srgbClr val="0033CC"/>
                </a:solidFill>
                <a:latin typeface="Times New Roman" panose="02020603050405020304" pitchFamily="18" charset="0"/>
                <a:cs typeface="Times New Roman" panose="02020603050405020304" pitchFamily="18" charset="0"/>
              </a:rPr>
              <a:t>Bắc</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a:solidFill>
                  <a:srgbClr val="0033CC"/>
                </a:solidFill>
                <a:latin typeface="Times New Roman" panose="02020603050405020304" pitchFamily="18" charset="0"/>
                <a:cs typeface="Times New Roman" panose="02020603050405020304" pitchFamily="18" charset="0"/>
              </a:rPr>
              <a:t>bộ thích hợp cho việc trồng cây gì?</a:t>
            </a:r>
          </a:p>
        </p:txBody>
      </p:sp>
      <p:sp>
        <p:nvSpPr>
          <p:cNvPr id="15369" name="Text Box 9"/>
          <p:cNvSpPr txBox="1">
            <a:spLocks noChangeArrowheads="1"/>
          </p:cNvSpPr>
          <p:nvPr/>
        </p:nvSpPr>
        <p:spPr bwMode="auto">
          <a:xfrm>
            <a:off x="780821" y="4343400"/>
            <a:ext cx="10766181" cy="1077218"/>
          </a:xfrm>
          <a:prstGeom prst="rect">
            <a:avLst/>
          </a:prstGeom>
          <a:noFill/>
          <a:ln w="9525">
            <a:noFill/>
            <a:miter lim="800000"/>
            <a:headEnd/>
            <a:tailEnd/>
          </a:ln>
        </p:spPr>
        <p:txBody>
          <a:bodyPr wrap="square">
            <a:spAutoFit/>
          </a:bodyPr>
          <a:lstStyle/>
          <a:p>
            <a:pPr algn="just"/>
            <a:r>
              <a:rPr lang="en-US" sz="3200" b="1" dirty="0">
                <a:latin typeface="Times New Roman" panose="02020603050405020304" pitchFamily="18" charset="0"/>
                <a:cs typeface="Times New Roman" panose="02020603050405020304" pitchFamily="18" charset="0"/>
              </a:rPr>
              <a:t>Quan sát hình 1 và hình 2 cho biết loại cây nào có ở Thái Nguyên và Bắc Giang ?</a:t>
            </a:r>
          </a:p>
        </p:txBody>
      </p:sp>
      <p:grpSp>
        <p:nvGrpSpPr>
          <p:cNvPr id="3" name="Group 18"/>
          <p:cNvGrpSpPr>
            <a:grpSpLocks/>
          </p:cNvGrpSpPr>
          <p:nvPr/>
        </p:nvGrpSpPr>
        <p:grpSpPr bwMode="auto">
          <a:xfrm>
            <a:off x="76200" y="6200776"/>
            <a:ext cx="595313" cy="657225"/>
            <a:chOff x="9" y="3822"/>
            <a:chExt cx="480" cy="480"/>
          </a:xfrm>
        </p:grpSpPr>
        <p:sp>
          <p:nvSpPr>
            <p:cNvPr id="9240" name="AutoShape 19"/>
            <p:cNvSpPr>
              <a:spLocks noChangeArrowheads="1"/>
            </p:cNvSpPr>
            <p:nvPr/>
          </p:nvSpPr>
          <p:spPr bwMode="auto">
            <a:xfrm rot="-9062501">
              <a:off x="96" y="4055"/>
              <a:ext cx="234" cy="2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77 w 21600"/>
                <a:gd name="T13" fmla="*/ 2274 h 21600"/>
                <a:gd name="T14" fmla="*/ 16523 w 21600"/>
                <a:gd name="T15" fmla="*/ 1364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en-US" sz="3200">
                <a:latin typeface="Times New Roman" panose="02020603050405020304" pitchFamily="18" charset="0"/>
                <a:cs typeface="Times New Roman" panose="02020603050405020304" pitchFamily="18" charset="0"/>
              </a:endParaRPr>
            </a:p>
          </p:txBody>
        </p:sp>
        <p:sp>
          <p:nvSpPr>
            <p:cNvPr id="9241" name="AutoShape 20"/>
            <p:cNvSpPr>
              <a:spLocks noChangeArrowheads="1"/>
            </p:cNvSpPr>
            <p:nvPr/>
          </p:nvSpPr>
          <p:spPr bwMode="auto">
            <a:xfrm rot="7811881">
              <a:off x="243" y="4012"/>
              <a:ext cx="234" cy="2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77 w 21600"/>
                <a:gd name="T13" fmla="*/ 2274 h 21600"/>
                <a:gd name="T14" fmla="*/ 16523 w 21600"/>
                <a:gd name="T15" fmla="*/ 1364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en-US" sz="3200">
                <a:latin typeface="Times New Roman" panose="02020603050405020304" pitchFamily="18" charset="0"/>
                <a:cs typeface="Times New Roman" panose="02020603050405020304" pitchFamily="18" charset="0"/>
              </a:endParaRPr>
            </a:p>
          </p:txBody>
        </p:sp>
        <p:sp>
          <p:nvSpPr>
            <p:cNvPr id="9242" name="AutoShape 21"/>
            <p:cNvSpPr>
              <a:spLocks noChangeArrowheads="1"/>
            </p:cNvSpPr>
            <p:nvPr/>
          </p:nvSpPr>
          <p:spPr bwMode="auto">
            <a:xfrm rot="-4864146">
              <a:off x="16" y="3931"/>
              <a:ext cx="234" cy="2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77 w 21600"/>
                <a:gd name="T13" fmla="*/ 2274 h 21600"/>
                <a:gd name="T14" fmla="*/ 16523 w 21600"/>
                <a:gd name="T15" fmla="*/ 1364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en-US" sz="3200">
                <a:latin typeface="Times New Roman" panose="02020603050405020304" pitchFamily="18" charset="0"/>
                <a:cs typeface="Times New Roman" panose="02020603050405020304" pitchFamily="18" charset="0"/>
              </a:endParaRPr>
            </a:p>
          </p:txBody>
        </p:sp>
        <p:sp>
          <p:nvSpPr>
            <p:cNvPr id="9243" name="AutoShape 22"/>
            <p:cNvSpPr>
              <a:spLocks noChangeArrowheads="1"/>
            </p:cNvSpPr>
            <p:nvPr/>
          </p:nvSpPr>
          <p:spPr bwMode="auto">
            <a:xfrm rot="3271078">
              <a:off x="249" y="3876"/>
              <a:ext cx="234" cy="2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77 w 21600"/>
                <a:gd name="T13" fmla="*/ 2274 h 21600"/>
                <a:gd name="T14" fmla="*/ 16523 w 21600"/>
                <a:gd name="T15" fmla="*/ 1364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en-US" sz="3200">
                <a:latin typeface="Times New Roman" panose="02020603050405020304" pitchFamily="18" charset="0"/>
                <a:cs typeface="Times New Roman" panose="02020603050405020304" pitchFamily="18" charset="0"/>
              </a:endParaRPr>
            </a:p>
          </p:txBody>
        </p:sp>
        <p:sp>
          <p:nvSpPr>
            <p:cNvPr id="9244" name="AutoShape 23"/>
            <p:cNvSpPr>
              <a:spLocks noChangeArrowheads="1"/>
            </p:cNvSpPr>
            <p:nvPr/>
          </p:nvSpPr>
          <p:spPr bwMode="auto">
            <a:xfrm rot="-712366">
              <a:off x="114" y="3822"/>
              <a:ext cx="234" cy="2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77 w 21600"/>
                <a:gd name="T13" fmla="*/ 2274 h 21600"/>
                <a:gd name="T14" fmla="*/ 16523 w 21600"/>
                <a:gd name="T15" fmla="*/ 1364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en-US" sz="3200">
                <a:latin typeface="Times New Roman" panose="02020603050405020304" pitchFamily="18" charset="0"/>
                <a:cs typeface="Times New Roman" panose="02020603050405020304" pitchFamily="18" charset="0"/>
              </a:endParaRPr>
            </a:p>
          </p:txBody>
        </p:sp>
        <p:sp>
          <p:nvSpPr>
            <p:cNvPr id="9245" name="Oval 24"/>
            <p:cNvSpPr>
              <a:spLocks noChangeArrowheads="1"/>
            </p:cNvSpPr>
            <p:nvPr/>
          </p:nvSpPr>
          <p:spPr bwMode="auto">
            <a:xfrm>
              <a:off x="199" y="3979"/>
              <a:ext cx="126" cy="125"/>
            </a:xfrm>
            <a:prstGeom prst="ellipse">
              <a:avLst/>
            </a:prstGeom>
            <a:solidFill>
              <a:srgbClr val="CCFF66"/>
            </a:solidFill>
            <a:ln w="9525">
              <a:solidFill>
                <a:schemeClr val="tx1"/>
              </a:solidFill>
              <a:round/>
              <a:headEnd/>
              <a:tailEnd/>
            </a:ln>
          </p:spPr>
          <p:txBody>
            <a:bodyPr wrap="none" anchor="ctr"/>
            <a:lstStyle/>
            <a:p>
              <a:endParaRPr lang="vi-VN" sz="3200">
                <a:latin typeface="Times New Roman" panose="02020603050405020304" pitchFamily="18" charset="0"/>
                <a:cs typeface="Times New Roman" panose="02020603050405020304" pitchFamily="18" charset="0"/>
              </a:endParaRPr>
            </a:p>
          </p:txBody>
        </p:sp>
      </p:grpSp>
      <p:grpSp>
        <p:nvGrpSpPr>
          <p:cNvPr id="5" name="Group 32"/>
          <p:cNvGrpSpPr>
            <a:grpSpLocks/>
          </p:cNvGrpSpPr>
          <p:nvPr/>
        </p:nvGrpSpPr>
        <p:grpSpPr bwMode="auto">
          <a:xfrm>
            <a:off x="11520488" y="6200776"/>
            <a:ext cx="595312" cy="657225"/>
            <a:chOff x="9" y="3822"/>
            <a:chExt cx="480" cy="480"/>
          </a:xfrm>
        </p:grpSpPr>
        <p:sp>
          <p:nvSpPr>
            <p:cNvPr id="9228" name="AutoShape 33"/>
            <p:cNvSpPr>
              <a:spLocks noChangeArrowheads="1"/>
            </p:cNvSpPr>
            <p:nvPr/>
          </p:nvSpPr>
          <p:spPr bwMode="auto">
            <a:xfrm rot="-9062501">
              <a:off x="96" y="4055"/>
              <a:ext cx="234" cy="2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77 w 21600"/>
                <a:gd name="T13" fmla="*/ 2274 h 21600"/>
                <a:gd name="T14" fmla="*/ 16523 w 21600"/>
                <a:gd name="T15" fmla="*/ 1364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en-US" sz="3200">
                <a:latin typeface="Times New Roman" panose="02020603050405020304" pitchFamily="18" charset="0"/>
                <a:cs typeface="Times New Roman" panose="02020603050405020304" pitchFamily="18" charset="0"/>
              </a:endParaRPr>
            </a:p>
          </p:txBody>
        </p:sp>
        <p:sp>
          <p:nvSpPr>
            <p:cNvPr id="9229" name="AutoShape 34"/>
            <p:cNvSpPr>
              <a:spLocks noChangeArrowheads="1"/>
            </p:cNvSpPr>
            <p:nvPr/>
          </p:nvSpPr>
          <p:spPr bwMode="auto">
            <a:xfrm rot="7811881">
              <a:off x="243" y="4012"/>
              <a:ext cx="234" cy="2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77 w 21600"/>
                <a:gd name="T13" fmla="*/ 2274 h 21600"/>
                <a:gd name="T14" fmla="*/ 16523 w 21600"/>
                <a:gd name="T15" fmla="*/ 1364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en-US" sz="3200">
                <a:latin typeface="Times New Roman" panose="02020603050405020304" pitchFamily="18" charset="0"/>
                <a:cs typeface="Times New Roman" panose="02020603050405020304" pitchFamily="18" charset="0"/>
              </a:endParaRPr>
            </a:p>
          </p:txBody>
        </p:sp>
        <p:sp>
          <p:nvSpPr>
            <p:cNvPr id="9230" name="AutoShape 35"/>
            <p:cNvSpPr>
              <a:spLocks noChangeArrowheads="1"/>
            </p:cNvSpPr>
            <p:nvPr/>
          </p:nvSpPr>
          <p:spPr bwMode="auto">
            <a:xfrm rot="-4864146">
              <a:off x="16" y="3931"/>
              <a:ext cx="234" cy="2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77 w 21600"/>
                <a:gd name="T13" fmla="*/ 2274 h 21600"/>
                <a:gd name="T14" fmla="*/ 16523 w 21600"/>
                <a:gd name="T15" fmla="*/ 1364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en-US" sz="3200">
                <a:latin typeface="Times New Roman" panose="02020603050405020304" pitchFamily="18" charset="0"/>
                <a:cs typeface="Times New Roman" panose="02020603050405020304" pitchFamily="18" charset="0"/>
              </a:endParaRPr>
            </a:p>
          </p:txBody>
        </p:sp>
        <p:sp>
          <p:nvSpPr>
            <p:cNvPr id="9231" name="AutoShape 36"/>
            <p:cNvSpPr>
              <a:spLocks noChangeArrowheads="1"/>
            </p:cNvSpPr>
            <p:nvPr/>
          </p:nvSpPr>
          <p:spPr bwMode="auto">
            <a:xfrm rot="3271078">
              <a:off x="249" y="3876"/>
              <a:ext cx="234" cy="2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77 w 21600"/>
                <a:gd name="T13" fmla="*/ 2274 h 21600"/>
                <a:gd name="T14" fmla="*/ 16523 w 21600"/>
                <a:gd name="T15" fmla="*/ 1364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en-US" sz="3200">
                <a:latin typeface="Times New Roman" panose="02020603050405020304" pitchFamily="18" charset="0"/>
                <a:cs typeface="Times New Roman" panose="02020603050405020304" pitchFamily="18" charset="0"/>
              </a:endParaRPr>
            </a:p>
          </p:txBody>
        </p:sp>
        <p:sp>
          <p:nvSpPr>
            <p:cNvPr id="9232" name="AutoShape 37"/>
            <p:cNvSpPr>
              <a:spLocks noChangeArrowheads="1"/>
            </p:cNvSpPr>
            <p:nvPr/>
          </p:nvSpPr>
          <p:spPr bwMode="auto">
            <a:xfrm rot="-712366">
              <a:off x="114" y="3822"/>
              <a:ext cx="234" cy="2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77 w 21600"/>
                <a:gd name="T13" fmla="*/ 2274 h 21600"/>
                <a:gd name="T14" fmla="*/ 16523 w 21600"/>
                <a:gd name="T15" fmla="*/ 1364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en-US" sz="3200">
                <a:latin typeface="Times New Roman" panose="02020603050405020304" pitchFamily="18" charset="0"/>
                <a:cs typeface="Times New Roman" panose="02020603050405020304" pitchFamily="18" charset="0"/>
              </a:endParaRPr>
            </a:p>
          </p:txBody>
        </p:sp>
        <p:sp>
          <p:nvSpPr>
            <p:cNvPr id="9233" name="Oval 38"/>
            <p:cNvSpPr>
              <a:spLocks noChangeArrowheads="1"/>
            </p:cNvSpPr>
            <p:nvPr/>
          </p:nvSpPr>
          <p:spPr bwMode="auto">
            <a:xfrm>
              <a:off x="199" y="3979"/>
              <a:ext cx="126" cy="125"/>
            </a:xfrm>
            <a:prstGeom prst="ellipse">
              <a:avLst/>
            </a:prstGeom>
            <a:solidFill>
              <a:srgbClr val="CCFF66"/>
            </a:solidFill>
            <a:ln w="9525">
              <a:solidFill>
                <a:schemeClr val="tx1"/>
              </a:solidFill>
              <a:round/>
              <a:headEnd/>
              <a:tailEnd/>
            </a:ln>
          </p:spPr>
          <p:txBody>
            <a:bodyPr wrap="none" anchor="ctr"/>
            <a:lstStyle/>
            <a:p>
              <a:endParaRPr lang="vi-VN" sz="3200">
                <a:latin typeface="Times New Roman" panose="02020603050405020304" pitchFamily="18" charset="0"/>
                <a:cs typeface="Times New Roman" panose="02020603050405020304" pitchFamily="18" charset="0"/>
              </a:endParaRPr>
            </a:p>
          </p:txBody>
        </p:sp>
      </p:grpSp>
      <p:sp>
        <p:nvSpPr>
          <p:cNvPr id="15399" name="Text Box 39"/>
          <p:cNvSpPr txBox="1">
            <a:spLocks noChangeArrowheads="1"/>
          </p:cNvSpPr>
          <p:nvPr/>
        </p:nvSpPr>
        <p:spPr bwMode="auto">
          <a:xfrm>
            <a:off x="731913" y="3014008"/>
            <a:ext cx="10766181" cy="1077218"/>
          </a:xfrm>
          <a:prstGeom prst="rect">
            <a:avLst/>
          </a:prstGeom>
          <a:noFill/>
          <a:ln w="9525">
            <a:noFill/>
            <a:miter lim="800000"/>
            <a:headEnd/>
            <a:tailEnd/>
          </a:ln>
        </p:spPr>
        <p:txBody>
          <a:bodyPr wrap="square">
            <a:spAutoFit/>
          </a:bodyPr>
          <a:lstStyle/>
          <a:p>
            <a:pPr algn="just"/>
            <a:r>
              <a:rPr lang="en-US" sz="3200" b="1" dirty="0">
                <a:solidFill>
                  <a:srgbClr val="00B050"/>
                </a:solidFill>
                <a:latin typeface="Times New Roman" panose="02020603050405020304" pitchFamily="18" charset="0"/>
                <a:cs typeface="Times New Roman" panose="02020603050405020304" pitchFamily="18" charset="0"/>
              </a:rPr>
              <a:t>Vùng Trung du thích hợp cho diều kiện phát triển cây ăn quả và cây công nghiệp ( nhất là cây chè)</a:t>
            </a:r>
          </a:p>
        </p:txBody>
      </p:sp>
      <p:sp>
        <p:nvSpPr>
          <p:cNvPr id="9227" name="AutoShape 41">
            <a:hlinkClick r:id="" action="ppaction://hlinkshowjump?jump=nextslide" highlightClick="1"/>
          </p:cNvPr>
          <p:cNvSpPr>
            <a:spLocks noChangeArrowheads="1"/>
          </p:cNvSpPr>
          <p:nvPr/>
        </p:nvSpPr>
        <p:spPr bwMode="auto">
          <a:xfrm>
            <a:off x="10058400" y="6039571"/>
            <a:ext cx="457200" cy="304800"/>
          </a:xfrm>
          <a:prstGeom prst="actionButtonForwardNext">
            <a:avLst/>
          </a:prstGeom>
          <a:solidFill>
            <a:schemeClr val="accent1"/>
          </a:solidFill>
          <a:ln w="9525">
            <a:noFill/>
            <a:miter lim="800000"/>
            <a:headEnd/>
            <a:tailEnd/>
          </a:ln>
        </p:spPr>
        <p:txBody>
          <a:bodyPr wrap="none" anchor="ctr"/>
          <a:lstStyle/>
          <a:p>
            <a:endParaRPr lang="vi-VN" sz="3200">
              <a:latin typeface="Times New Roman" panose="02020603050405020304" pitchFamily="18" charset="0"/>
              <a:cs typeface="Times New Roman" panose="02020603050405020304" pitchFamily="18" charset="0"/>
            </a:endParaRPr>
          </a:p>
        </p:txBody>
      </p:sp>
      <p:sp>
        <p:nvSpPr>
          <p:cNvPr id="6" name="Rectangle 5"/>
          <p:cNvSpPr/>
          <p:nvPr/>
        </p:nvSpPr>
        <p:spPr>
          <a:xfrm>
            <a:off x="2057400" y="357934"/>
            <a:ext cx="7467600" cy="646331"/>
          </a:xfrm>
          <a:prstGeom prst="rect">
            <a:avLst/>
          </a:prstGeom>
        </p:spPr>
        <p:txBody>
          <a:bodyPr wrap="square">
            <a:spAutoFit/>
          </a:bodyPr>
          <a:lstStyle/>
          <a:p>
            <a:pPr algn="just"/>
            <a:r>
              <a:rPr lang="en-US" sz="3600" b="1" i="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2. </a:t>
            </a:r>
            <a:r>
              <a:rPr lang="en-US" sz="3600" b="1" i="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Chè</a:t>
            </a:r>
            <a:r>
              <a:rPr lang="en-US" sz="3600" b="1" i="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3600" b="1" i="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và</a:t>
            </a:r>
            <a:r>
              <a:rPr lang="en-US" sz="3600" b="1" i="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3600" b="1" i="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cây</a:t>
            </a:r>
            <a:r>
              <a:rPr lang="en-US" sz="3600" b="1" i="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3600" b="1" i="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ăn</a:t>
            </a:r>
            <a:r>
              <a:rPr lang="en-US" sz="3600" b="1" i="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3600" b="1" i="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quả</a:t>
            </a:r>
            <a:r>
              <a:rPr lang="en-US" sz="3600" b="1" i="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ở </a:t>
            </a:r>
            <a:r>
              <a:rPr lang="en-US" sz="3600" b="1" i="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trung</a:t>
            </a:r>
            <a:r>
              <a:rPr lang="en-US" sz="3600" b="1" i="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du.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randombar(horizontal)">
                                      <p:cBhvr>
                                        <p:cTn id="7" dur="500"/>
                                        <p:tgtEl>
                                          <p:spTgt spid="153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99"/>
                                        </p:tgtEl>
                                        <p:attrNameLst>
                                          <p:attrName>style.visibility</p:attrName>
                                        </p:attrNameLst>
                                      </p:cBhvr>
                                      <p:to>
                                        <p:strVal val="visible"/>
                                      </p:to>
                                    </p:set>
                                    <p:animEffect transition="in" filter="checkerboard(across)">
                                      <p:cBhvr>
                                        <p:cTn id="12" dur="500"/>
                                        <p:tgtEl>
                                          <p:spTgt spid="153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1" nodeType="clickEffect">
                                  <p:stCondLst>
                                    <p:cond delay="0"/>
                                  </p:stCondLst>
                                  <p:childTnLst>
                                    <p:animEffect transition="out" filter="blinds(horizontal)">
                                      <p:cBhvr>
                                        <p:cTn id="16" dur="500"/>
                                        <p:tgtEl>
                                          <p:spTgt spid="15366"/>
                                        </p:tgtEl>
                                      </p:cBhvr>
                                    </p:animEffect>
                                    <p:set>
                                      <p:cBhvr>
                                        <p:cTn id="17" dur="1" fill="hold">
                                          <p:stCondLst>
                                            <p:cond delay="499"/>
                                          </p:stCondLst>
                                        </p:cTn>
                                        <p:tgtEl>
                                          <p:spTgt spid="15366"/>
                                        </p:tgtEl>
                                        <p:attrNameLst>
                                          <p:attrName>style.visibility</p:attrName>
                                        </p:attrNameLst>
                                      </p:cBhvr>
                                      <p:to>
                                        <p:strVal val="hidden"/>
                                      </p:to>
                                    </p:set>
                                  </p:childTnLst>
                                </p:cTn>
                              </p:par>
                              <p:par>
                                <p:cTn id="18" presetID="3" presetClass="exit" presetSubtype="10" fill="hold" grpId="1" nodeType="withEffect">
                                  <p:stCondLst>
                                    <p:cond delay="0"/>
                                  </p:stCondLst>
                                  <p:childTnLst>
                                    <p:animEffect transition="out" filter="blinds(horizontal)">
                                      <p:cBhvr>
                                        <p:cTn id="19" dur="500"/>
                                        <p:tgtEl>
                                          <p:spTgt spid="15367"/>
                                        </p:tgtEl>
                                      </p:cBhvr>
                                    </p:animEffect>
                                    <p:set>
                                      <p:cBhvr>
                                        <p:cTn id="20" dur="1" fill="hold">
                                          <p:stCondLst>
                                            <p:cond delay="499"/>
                                          </p:stCondLst>
                                        </p:cTn>
                                        <p:tgtEl>
                                          <p:spTgt spid="15367"/>
                                        </p:tgtEl>
                                        <p:attrNameLst>
                                          <p:attrName>style.visibility</p:attrName>
                                        </p:attrNameLst>
                                      </p:cBhvr>
                                      <p:to>
                                        <p:strVal val="hidden"/>
                                      </p:to>
                                    </p:set>
                                  </p:childTnLst>
                                </p:cTn>
                              </p:par>
                              <p:par>
                                <p:cTn id="21" presetID="3" presetClass="exit" presetSubtype="10" fill="hold" grpId="1" nodeType="withEffect">
                                  <p:stCondLst>
                                    <p:cond delay="0"/>
                                  </p:stCondLst>
                                  <p:childTnLst>
                                    <p:animEffect transition="out" filter="blinds(horizontal)">
                                      <p:cBhvr>
                                        <p:cTn id="22" dur="500"/>
                                        <p:tgtEl>
                                          <p:spTgt spid="15399"/>
                                        </p:tgtEl>
                                      </p:cBhvr>
                                    </p:animEffect>
                                    <p:set>
                                      <p:cBhvr>
                                        <p:cTn id="23" dur="1" fill="hold">
                                          <p:stCondLst>
                                            <p:cond delay="499"/>
                                          </p:stCondLst>
                                        </p:cTn>
                                        <p:tgtEl>
                                          <p:spTgt spid="15399"/>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5369"/>
                                        </p:tgtEl>
                                        <p:attrNameLst>
                                          <p:attrName>style.visibility</p:attrName>
                                        </p:attrNameLst>
                                      </p:cBhvr>
                                      <p:to>
                                        <p:strVal val="visible"/>
                                      </p:to>
                                    </p:set>
                                    <p:anim calcmode="lin" valueType="num">
                                      <p:cBhvr>
                                        <p:cTn id="28" dur="500" fill="hold"/>
                                        <p:tgtEl>
                                          <p:spTgt spid="15369"/>
                                        </p:tgtEl>
                                        <p:attrNameLst>
                                          <p:attrName>ppt_w</p:attrName>
                                        </p:attrNameLst>
                                      </p:cBhvr>
                                      <p:tavLst>
                                        <p:tav tm="0">
                                          <p:val>
                                            <p:fltVal val="0"/>
                                          </p:val>
                                        </p:tav>
                                        <p:tav tm="100000">
                                          <p:val>
                                            <p:strVal val="#ppt_w"/>
                                          </p:val>
                                        </p:tav>
                                      </p:tavLst>
                                    </p:anim>
                                    <p:anim calcmode="lin" valueType="num">
                                      <p:cBhvr>
                                        <p:cTn id="29" dur="500" fill="hold"/>
                                        <p:tgtEl>
                                          <p:spTgt spid="15369"/>
                                        </p:tgtEl>
                                        <p:attrNameLst>
                                          <p:attrName>ppt_h</p:attrName>
                                        </p:attrNameLst>
                                      </p:cBhvr>
                                      <p:tavLst>
                                        <p:tav tm="0">
                                          <p:val>
                                            <p:fltVal val="0"/>
                                          </p:val>
                                        </p:tav>
                                        <p:tav tm="100000">
                                          <p:val>
                                            <p:strVal val="#ppt_h"/>
                                          </p:val>
                                        </p:tav>
                                      </p:tavLst>
                                    </p:anim>
                                    <p:animEffect transition="in" filter="fade">
                                      <p:cBhvr>
                                        <p:cTn id="30" dur="5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1"/>
      <p:bldP spid="15367" grpId="0"/>
      <p:bldP spid="15367" grpId="1"/>
      <p:bldP spid="15369" grpId="0"/>
      <p:bldP spid="15399" grpId="0"/>
      <p:bldP spid="1539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hai che"/>
          <p:cNvPicPr>
            <a:picLocks noChangeAspect="1" noChangeArrowheads="1"/>
          </p:cNvPicPr>
          <p:nvPr/>
        </p:nvPicPr>
        <p:blipFill>
          <a:blip r:embed="rId2"/>
          <a:srcRect/>
          <a:stretch>
            <a:fillRect/>
          </a:stretch>
        </p:blipFill>
        <p:spPr bwMode="auto">
          <a:xfrm>
            <a:off x="0" y="0"/>
            <a:ext cx="6172200" cy="5105400"/>
          </a:xfrm>
          <a:prstGeom prst="rect">
            <a:avLst/>
          </a:prstGeom>
          <a:noFill/>
          <a:ln w="9525">
            <a:noFill/>
            <a:miter lim="800000"/>
            <a:headEnd/>
            <a:tailEnd/>
          </a:ln>
        </p:spPr>
      </p:pic>
      <p:pic>
        <p:nvPicPr>
          <p:cNvPr id="10243" name="Picture 7" descr="448x336[1]"/>
          <p:cNvPicPr>
            <a:picLocks noChangeAspect="1" noChangeArrowheads="1"/>
          </p:cNvPicPr>
          <p:nvPr/>
        </p:nvPicPr>
        <p:blipFill>
          <a:blip r:embed="rId3"/>
          <a:srcRect/>
          <a:stretch>
            <a:fillRect/>
          </a:stretch>
        </p:blipFill>
        <p:spPr bwMode="auto">
          <a:xfrm>
            <a:off x="6248400" y="0"/>
            <a:ext cx="5943600" cy="5105400"/>
          </a:xfrm>
          <a:prstGeom prst="rect">
            <a:avLst/>
          </a:prstGeom>
          <a:noFill/>
          <a:ln w="9525">
            <a:noFill/>
            <a:miter lim="800000"/>
            <a:headEnd/>
            <a:tailEnd/>
          </a:ln>
        </p:spPr>
      </p:pic>
      <p:sp>
        <p:nvSpPr>
          <p:cNvPr id="10244" name="Text Box 8"/>
          <p:cNvSpPr txBox="1">
            <a:spLocks noChangeArrowheads="1"/>
          </p:cNvSpPr>
          <p:nvPr/>
        </p:nvSpPr>
        <p:spPr bwMode="auto">
          <a:xfrm>
            <a:off x="322729" y="5226050"/>
            <a:ext cx="5011271" cy="523220"/>
          </a:xfrm>
          <a:prstGeom prst="rect">
            <a:avLst/>
          </a:prstGeom>
          <a:noFill/>
          <a:ln w="9525">
            <a:noFill/>
            <a:miter lim="800000"/>
            <a:headEnd/>
            <a:tailEnd/>
          </a:ln>
        </p:spPr>
        <p:txBody>
          <a:bodyPr wrap="square">
            <a:spAutoFit/>
          </a:bodyPr>
          <a:lstStyle/>
          <a:p>
            <a:r>
              <a:rPr lang="en-US" sz="2800" b="1" dirty="0">
                <a:latin typeface="Times New Roman" panose="02020603050405020304" pitchFamily="18" charset="0"/>
                <a:cs typeface="Times New Roman" panose="02020603050405020304" pitchFamily="18" charset="0"/>
              </a:rPr>
              <a:t>Hình 1: Đồi chè ở Thái Nguyên</a:t>
            </a:r>
          </a:p>
        </p:txBody>
      </p:sp>
      <p:sp>
        <p:nvSpPr>
          <p:cNvPr id="10245" name="Text Box 9"/>
          <p:cNvSpPr txBox="1">
            <a:spLocks noChangeArrowheads="1"/>
          </p:cNvSpPr>
          <p:nvPr/>
        </p:nvSpPr>
        <p:spPr bwMode="auto">
          <a:xfrm>
            <a:off x="6172200" y="5226050"/>
            <a:ext cx="6019800" cy="954107"/>
          </a:xfrm>
          <a:prstGeom prst="rect">
            <a:avLst/>
          </a:prstGeom>
          <a:noFill/>
          <a:ln w="9525">
            <a:noFill/>
            <a:miter lim="800000"/>
            <a:headEnd/>
            <a:tailEnd/>
          </a:ln>
        </p:spPr>
        <p:txBody>
          <a:bodyPr wrap="square">
            <a:spAutoFit/>
          </a:bodyPr>
          <a:lstStyle/>
          <a:p>
            <a:r>
              <a:rPr lang="en-US" sz="2800" b="1" dirty="0">
                <a:latin typeface="Times New Roman" panose="02020603050405020304" pitchFamily="18" charset="0"/>
                <a:cs typeface="Times New Roman" panose="02020603050405020304" pitchFamily="18" charset="0"/>
              </a:rPr>
              <a:t>Hình 2: Trang trại trồng vải ở Bắc Giang</a:t>
            </a:r>
          </a:p>
        </p:txBody>
      </p:sp>
      <p:sp>
        <p:nvSpPr>
          <p:cNvPr id="17418" name="Text Box 10"/>
          <p:cNvSpPr txBox="1">
            <a:spLocks noChangeArrowheads="1"/>
          </p:cNvSpPr>
          <p:nvPr/>
        </p:nvSpPr>
        <p:spPr bwMode="auto">
          <a:xfrm>
            <a:off x="381000" y="5683250"/>
            <a:ext cx="6477000" cy="641350"/>
          </a:xfrm>
          <a:prstGeom prst="rect">
            <a:avLst/>
          </a:prstGeom>
          <a:noFill/>
          <a:ln w="9525">
            <a:noFill/>
            <a:miter lim="800000"/>
            <a:headEnd/>
            <a:tailEnd/>
          </a:ln>
        </p:spPr>
        <p:txBody>
          <a:bodyPr>
            <a:spAutoFit/>
          </a:bodyPr>
          <a:lstStyle/>
          <a:p>
            <a:r>
              <a:rPr lang="en-US" sz="3600" dirty="0">
                <a:solidFill>
                  <a:srgbClr val="FF0000"/>
                </a:solidFill>
                <a:latin typeface="Times New Roman" panose="02020603050405020304" pitchFamily="18" charset="0"/>
                <a:cs typeface="Times New Roman" panose="02020603050405020304" pitchFamily="18" charset="0"/>
              </a:rPr>
              <a:t>Chè được trồng đề làm gì? </a:t>
            </a:r>
          </a:p>
        </p:txBody>
      </p:sp>
      <p:sp>
        <p:nvSpPr>
          <p:cNvPr id="17420" name="Text Box 12"/>
          <p:cNvSpPr txBox="1">
            <a:spLocks noChangeArrowheads="1"/>
          </p:cNvSpPr>
          <p:nvPr/>
        </p:nvSpPr>
        <p:spPr bwMode="auto">
          <a:xfrm>
            <a:off x="381000" y="6197025"/>
            <a:ext cx="11506200" cy="1077218"/>
          </a:xfrm>
          <a:prstGeom prst="rect">
            <a:avLst/>
          </a:prstGeom>
          <a:noFill/>
          <a:ln w="9525">
            <a:noFill/>
            <a:miter lim="800000"/>
            <a:headEnd/>
            <a:tailEnd/>
          </a:ln>
        </p:spPr>
        <p:txBody>
          <a:bodyPr wrap="square">
            <a:spAutoFit/>
          </a:bodyPr>
          <a:lstStyle/>
          <a:p>
            <a:r>
              <a:rPr lang="en-US" sz="3200" b="1" dirty="0">
                <a:latin typeface="Times New Roman" panose="02020603050405020304" pitchFamily="18" charset="0"/>
                <a:cs typeface="Times New Roman" panose="02020603050405020304" pitchFamily="18" charset="0"/>
              </a:rPr>
              <a:t>Em xác định vị trí  của hai địa phương này trên bản đồ Việt Nam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418"/>
                                        </p:tgtEl>
                                        <p:attrNameLst>
                                          <p:attrName>style.visibility</p:attrName>
                                        </p:attrNameLst>
                                      </p:cBhvr>
                                      <p:to>
                                        <p:strVal val="visible"/>
                                      </p:to>
                                    </p:set>
                                    <p:animEffect transition="in" filter="slide(fromBottom)">
                                      <p:cBhvr>
                                        <p:cTn id="7" dur="500"/>
                                        <p:tgtEl>
                                          <p:spTgt spid="174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20"/>
                                        </p:tgtEl>
                                        <p:attrNameLst>
                                          <p:attrName>style.visibility</p:attrName>
                                        </p:attrNameLst>
                                      </p:cBhvr>
                                      <p:to>
                                        <p:strVal val="visible"/>
                                      </p:to>
                                    </p:set>
                                    <p:animEffect transition="in" filter="dissolve">
                                      <p:cBhvr>
                                        <p:cTn id="12" dur="500"/>
                                        <p:tgtEl>
                                          <p:spTgt spid="17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p:bldP spid="174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ban do vn 6"/>
          <p:cNvPicPr>
            <a:picLocks noChangeAspect="1" noChangeArrowheads="1"/>
          </p:cNvPicPr>
          <p:nvPr/>
        </p:nvPicPr>
        <p:blipFill>
          <a:blip r:embed="rId2"/>
          <a:srcRect/>
          <a:stretch>
            <a:fillRect/>
          </a:stretch>
        </p:blipFill>
        <p:spPr bwMode="auto">
          <a:xfrm>
            <a:off x="1905000" y="0"/>
            <a:ext cx="74676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0" y="0"/>
            <a:ext cx="6760781" cy="6172200"/>
          </a:xfrm>
          <a:prstGeom prst="rect">
            <a:avLst/>
          </a:prstGeom>
          <a:noFill/>
          <a:ln w="9525">
            <a:noFill/>
            <a:miter lim="800000"/>
            <a:headEnd/>
            <a:tailEnd/>
          </a:ln>
          <a:effectLst/>
        </p:spPr>
      </p:pic>
      <p:pic>
        <p:nvPicPr>
          <p:cNvPr id="20483" name="Picture 3"/>
          <p:cNvPicPr>
            <a:picLocks noChangeAspect="1" noChangeArrowheads="1"/>
          </p:cNvPicPr>
          <p:nvPr/>
        </p:nvPicPr>
        <p:blipFill>
          <a:blip r:embed="rId3" cstate="print"/>
          <a:srcRect/>
          <a:stretch>
            <a:fillRect/>
          </a:stretch>
        </p:blipFill>
        <p:spPr bwMode="auto">
          <a:xfrm>
            <a:off x="6760781" y="3443288"/>
            <a:ext cx="5431219" cy="3414712"/>
          </a:xfrm>
          <a:prstGeom prst="rect">
            <a:avLst/>
          </a:prstGeom>
          <a:noFill/>
          <a:ln w="9525">
            <a:noFill/>
            <a:miter lim="800000"/>
            <a:headEnd/>
            <a:tailEnd/>
          </a:ln>
          <a:effectLst/>
        </p:spPr>
      </p:pic>
      <p:pic>
        <p:nvPicPr>
          <p:cNvPr id="20484" name="Picture 4"/>
          <p:cNvPicPr>
            <a:picLocks noChangeAspect="1" noChangeArrowheads="1"/>
          </p:cNvPicPr>
          <p:nvPr/>
        </p:nvPicPr>
        <p:blipFill>
          <a:blip r:embed="rId4" cstate="print"/>
          <a:srcRect/>
          <a:stretch>
            <a:fillRect/>
          </a:stretch>
        </p:blipFill>
        <p:spPr bwMode="auto">
          <a:xfrm>
            <a:off x="6760781" y="0"/>
            <a:ext cx="5431219" cy="3443288"/>
          </a:xfrm>
          <a:prstGeom prst="rect">
            <a:avLst/>
          </a:prstGeom>
          <a:noFill/>
          <a:ln w="9525">
            <a:noFill/>
            <a:miter lim="800000"/>
            <a:headEnd/>
            <a:tailEnd/>
          </a:ln>
          <a:effectLst/>
        </p:spPr>
      </p:pic>
      <p:sp>
        <p:nvSpPr>
          <p:cNvPr id="5" name="TextBox 4"/>
          <p:cNvSpPr txBox="1"/>
          <p:nvPr/>
        </p:nvSpPr>
        <p:spPr>
          <a:xfrm>
            <a:off x="2209800" y="6027003"/>
            <a:ext cx="2514600" cy="830997"/>
          </a:xfrm>
          <a:prstGeom prst="rect">
            <a:avLst/>
          </a:prstGeom>
          <a:noFill/>
        </p:spPr>
        <p:txBody>
          <a:bodyPr wrap="square" rtlCol="0">
            <a:spAutoFit/>
          </a:bodyPr>
          <a:lstStyle/>
          <a:p>
            <a:r>
              <a:rPr lang="en-US" sz="4800" dirty="0" err="1">
                <a:solidFill>
                  <a:srgbClr val="0000FF"/>
                </a:solidFill>
                <a:latin typeface="Times New Roman" pitchFamily="18" charset="0"/>
                <a:cs typeface="Times New Roman" pitchFamily="18" charset="0"/>
              </a:rPr>
              <a:t>Cây</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chè</a:t>
            </a:r>
            <a:endParaRPr lang="en-US" sz="4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20484"/>
                                        </p:tgtEl>
                                        <p:attrNameLst>
                                          <p:attrName>style.visibility</p:attrName>
                                        </p:attrNameLst>
                                      </p:cBhvr>
                                      <p:to>
                                        <p:strVal val="visible"/>
                                      </p:to>
                                    </p:set>
                                    <p:animEffect transition="in" filter="wedge">
                                      <p:cBhvr>
                                        <p:cTn id="13" dur="2000"/>
                                        <p:tgtEl>
                                          <p:spTgt spid="20484"/>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20483"/>
                                        </p:tgtEl>
                                        <p:attrNameLst>
                                          <p:attrName>style.visibility</p:attrName>
                                        </p:attrNameLst>
                                      </p:cBhvr>
                                      <p:to>
                                        <p:strVal val="visible"/>
                                      </p:to>
                                    </p:set>
                                    <p:animEffect transition="in" filter="wedge">
                                      <p:cBhvr>
                                        <p:cTn id="18" dur="2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www2.vietbao.vn/images/vn2/kinh-te/20583875_images1013035_vai2.jpg"/>
          <p:cNvPicPr/>
          <p:nvPr/>
        </p:nvPicPr>
        <p:blipFill>
          <a:blip r:embed="rId2" cstate="print"/>
          <a:srcRect/>
          <a:stretch>
            <a:fillRect/>
          </a:stretch>
        </p:blipFill>
        <p:spPr bwMode="auto">
          <a:xfrm>
            <a:off x="6324600" y="0"/>
            <a:ext cx="5867400" cy="3390900"/>
          </a:xfrm>
          <a:prstGeom prst="rect">
            <a:avLst/>
          </a:prstGeom>
          <a:noFill/>
          <a:ln w="9525">
            <a:noFill/>
            <a:miter lim="800000"/>
            <a:headEnd/>
            <a:tailEnd/>
          </a:ln>
        </p:spPr>
      </p:pic>
      <p:pic>
        <p:nvPicPr>
          <p:cNvPr id="22530" name="Picture 2"/>
          <p:cNvPicPr>
            <a:picLocks noChangeAspect="1" noChangeArrowheads="1"/>
          </p:cNvPicPr>
          <p:nvPr/>
        </p:nvPicPr>
        <p:blipFill>
          <a:blip r:embed="rId3" cstate="print"/>
          <a:srcRect/>
          <a:stretch>
            <a:fillRect/>
          </a:stretch>
        </p:blipFill>
        <p:spPr bwMode="auto">
          <a:xfrm>
            <a:off x="0" y="0"/>
            <a:ext cx="6324600" cy="3352800"/>
          </a:xfrm>
          <a:prstGeom prst="rect">
            <a:avLst/>
          </a:prstGeom>
          <a:noFill/>
          <a:ln w="9525">
            <a:noFill/>
            <a:miter lim="800000"/>
            <a:headEnd/>
            <a:tailEnd/>
          </a:ln>
          <a:effectLst/>
        </p:spPr>
      </p:pic>
      <p:pic>
        <p:nvPicPr>
          <p:cNvPr id="22531" name="Picture 3"/>
          <p:cNvPicPr>
            <a:picLocks noChangeAspect="1" noChangeArrowheads="1"/>
          </p:cNvPicPr>
          <p:nvPr/>
        </p:nvPicPr>
        <p:blipFill>
          <a:blip r:embed="rId4" cstate="print"/>
          <a:srcRect/>
          <a:stretch>
            <a:fillRect/>
          </a:stretch>
        </p:blipFill>
        <p:spPr bwMode="auto">
          <a:xfrm>
            <a:off x="0" y="3390900"/>
            <a:ext cx="6400800" cy="3467100"/>
          </a:xfrm>
          <a:prstGeom prst="rect">
            <a:avLst/>
          </a:prstGeom>
          <a:noFill/>
          <a:ln w="9525">
            <a:noFill/>
            <a:miter lim="800000"/>
            <a:headEnd/>
            <a:tailEnd/>
          </a:ln>
          <a:effectLst/>
        </p:spPr>
      </p:pic>
      <p:pic>
        <p:nvPicPr>
          <p:cNvPr id="5" name="il_fi" descr="http://www.khoahoc.com.vn/photos/Image/2007/10/17/Pineapple_dua.jpg"/>
          <p:cNvPicPr/>
          <p:nvPr/>
        </p:nvPicPr>
        <p:blipFill>
          <a:blip r:embed="rId5" cstate="print"/>
          <a:srcRect/>
          <a:stretch>
            <a:fillRect/>
          </a:stretch>
        </p:blipFill>
        <p:spPr bwMode="auto">
          <a:xfrm>
            <a:off x="6400800" y="3390900"/>
            <a:ext cx="5791200" cy="3467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wedge">
                                      <p:cBhvr>
                                        <p:cTn id="7" dur="20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http://upload.wikimedia.org/wikipedia/vi/f/f0/Rung_co.jpg"/>
          <p:cNvSpPr>
            <a:spLocks noChangeAspect="1" noChangeArrowheads="1"/>
          </p:cNvSpPr>
          <p:nvPr/>
        </p:nvSpPr>
        <p:spPr bwMode="auto">
          <a:xfrm>
            <a:off x="1679576" y="-2490788"/>
            <a:ext cx="3895725" cy="52006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http://upload.wikimedia.org/wikipedia/vi/f/f0/Rung_co.jpg"/>
          <p:cNvSpPr>
            <a:spLocks noChangeAspect="1" noChangeArrowheads="1"/>
          </p:cNvSpPr>
          <p:nvPr/>
        </p:nvSpPr>
        <p:spPr bwMode="auto">
          <a:xfrm>
            <a:off x="1587501" y="-136525"/>
            <a:ext cx="3895725" cy="5200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http://upload.wikimedia.org/wikipedia/vi/f/f0/Rung_co.jpg"/>
          <p:cNvSpPr>
            <a:spLocks noChangeAspect="1" noChangeArrowheads="1"/>
          </p:cNvSpPr>
          <p:nvPr/>
        </p:nvSpPr>
        <p:spPr bwMode="auto">
          <a:xfrm>
            <a:off x="1587501" y="-136525"/>
            <a:ext cx="3895725" cy="5200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il_fi" descr="http://img.tintuc.vietgiaitri.com/2011/4/3/dac-san-rung-co-doi-che-mien-trung-du-0d9e03.jpg"/>
          <p:cNvPicPr/>
          <p:nvPr/>
        </p:nvPicPr>
        <p:blipFill>
          <a:blip r:embed="rId2" cstate="print"/>
          <a:srcRect/>
          <a:stretch>
            <a:fillRect/>
          </a:stretch>
        </p:blipFill>
        <p:spPr bwMode="auto">
          <a:xfrm>
            <a:off x="0" y="0"/>
            <a:ext cx="12192000" cy="6096000"/>
          </a:xfrm>
          <a:prstGeom prst="rect">
            <a:avLst/>
          </a:prstGeom>
          <a:noFill/>
          <a:ln w="9525">
            <a:noFill/>
            <a:miter lim="800000"/>
            <a:headEnd/>
            <a:tailEnd/>
          </a:ln>
        </p:spPr>
      </p:pic>
      <p:pic>
        <p:nvPicPr>
          <p:cNvPr id="23554" name="Picture 2"/>
          <p:cNvPicPr>
            <a:picLocks noChangeAspect="1" noChangeArrowheads="1"/>
          </p:cNvPicPr>
          <p:nvPr/>
        </p:nvPicPr>
        <p:blipFill>
          <a:blip r:embed="rId3" cstate="print"/>
          <a:srcRect/>
          <a:stretch>
            <a:fillRect/>
          </a:stretch>
        </p:blipFill>
        <p:spPr bwMode="auto">
          <a:xfrm>
            <a:off x="0" y="-26894"/>
            <a:ext cx="12192000" cy="6096000"/>
          </a:xfrm>
          <a:prstGeom prst="rect">
            <a:avLst/>
          </a:prstGeom>
          <a:noFill/>
          <a:ln w="9525">
            <a:noFill/>
            <a:miter lim="800000"/>
            <a:headEnd/>
            <a:tailEnd/>
          </a:ln>
          <a:effectLst/>
        </p:spPr>
      </p:pic>
      <p:sp>
        <p:nvSpPr>
          <p:cNvPr id="7" name="TextBox 6"/>
          <p:cNvSpPr txBox="1"/>
          <p:nvPr/>
        </p:nvSpPr>
        <p:spPr>
          <a:xfrm>
            <a:off x="4191000" y="5842338"/>
            <a:ext cx="2895600" cy="1015663"/>
          </a:xfrm>
          <a:prstGeom prst="rect">
            <a:avLst/>
          </a:prstGeom>
          <a:noFill/>
        </p:spPr>
        <p:txBody>
          <a:bodyPr wrap="square" rtlCol="0">
            <a:spAutoFit/>
          </a:bodyPr>
          <a:lstStyle/>
          <a:p>
            <a:r>
              <a:rPr lang="en-US" sz="6000" dirty="0" err="1">
                <a:latin typeface="Times New Roman" pitchFamily="18" charset="0"/>
                <a:cs typeface="Times New Roman" pitchFamily="18" charset="0"/>
              </a:rPr>
              <a:t>Rừng</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cọ</a:t>
            </a:r>
            <a:endParaRPr lang="en-US" sz="6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53" presetClass="exit" presetSubtype="0" fill="hold" nodeType="withEffect">
                                  <p:stCondLst>
                                    <p:cond delay="0"/>
                                  </p:stCondLst>
                                  <p:childTnLst>
                                    <p:anim calcmode="lin" valueType="num">
                                      <p:cBhvr>
                                        <p:cTn id="10" dur="500"/>
                                        <p:tgtEl>
                                          <p:spTgt spid="5"/>
                                        </p:tgtEl>
                                        <p:attrNameLst>
                                          <p:attrName>ppt_w</p:attrName>
                                        </p:attrNameLst>
                                      </p:cBhvr>
                                      <p:tavLst>
                                        <p:tav tm="0">
                                          <p:val>
                                            <p:strVal val="ppt_w"/>
                                          </p:val>
                                        </p:tav>
                                        <p:tav tm="100000">
                                          <p:val>
                                            <p:fltVal val="0"/>
                                          </p:val>
                                        </p:tav>
                                      </p:tavLst>
                                    </p:anim>
                                    <p:anim calcmode="lin" valueType="num">
                                      <p:cBhvr>
                                        <p:cTn id="11" dur="500"/>
                                        <p:tgtEl>
                                          <p:spTgt spid="5"/>
                                        </p:tgtEl>
                                        <p:attrNameLst>
                                          <p:attrName>ppt_h</p:attrName>
                                        </p:attrNameLst>
                                      </p:cBhvr>
                                      <p:tavLst>
                                        <p:tav tm="0">
                                          <p:val>
                                            <p:strVal val="ppt_h"/>
                                          </p:val>
                                        </p:tav>
                                        <p:tav tm="100000">
                                          <p:val>
                                            <p:fltVal val="0"/>
                                          </p:val>
                                        </p:tav>
                                      </p:tavLst>
                                    </p:anim>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600200"/>
            <a:ext cx="9829800" cy="3416320"/>
          </a:xfrm>
          <a:prstGeom prst="rect">
            <a:avLst/>
          </a:prstGeom>
          <a:noFill/>
        </p:spPr>
        <p:txBody>
          <a:bodyPr wrap="square" lIns="91440" tIns="45720" rIns="91440" bIns="45720">
            <a:spAutoFit/>
          </a:bodyPr>
          <a:lstStyle/>
          <a:p>
            <a:pPr algn="just"/>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Đây</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là</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vùng</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có</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điều</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kiện</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thuận</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lợi</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phát</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triển</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cây</a:t>
            </a:r>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ăn</a:t>
            </a:r>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quả</a:t>
            </a:r>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(cam,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chanh</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smtClean="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dứa</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smtClean="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vải</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a:t>
            </a:r>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cây</a:t>
            </a:r>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công</a:t>
            </a:r>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nghiệp</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chè</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a:t>
            </a:r>
          </a:p>
        </p:txBody>
      </p:sp>
      <p:pic>
        <p:nvPicPr>
          <p:cNvPr id="44034" name="Picture 2" descr="D:\khung nen\Picture29.png"/>
          <p:cNvPicPr>
            <a:picLocks noChangeAspect="1" noChangeArrowheads="1"/>
          </p:cNvPicPr>
          <p:nvPr/>
        </p:nvPicPr>
        <p:blipFill>
          <a:blip r:embed="rId2" cstate="print"/>
          <a:srcRect/>
          <a:stretch>
            <a:fillRect/>
          </a:stretch>
        </p:blipFill>
        <p:spPr bwMode="auto">
          <a:xfrm>
            <a:off x="190500" y="8351"/>
            <a:ext cx="12192000" cy="697388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khung nen\Romantic_stylish_art_drawing_34.jpg"/>
          <p:cNvPicPr>
            <a:picLocks noChangeAspect="1" noChangeArrowheads="1"/>
          </p:cNvPicPr>
          <p:nvPr/>
        </p:nvPicPr>
        <p:blipFill>
          <a:blip r:embed="rId2" cstate="print"/>
          <a:srcRect/>
          <a:stretch>
            <a:fillRect/>
          </a:stretch>
        </p:blipFill>
        <p:spPr bwMode="auto">
          <a:xfrm>
            <a:off x="0" y="0"/>
            <a:ext cx="12192000" cy="6705600"/>
          </a:xfrm>
          <a:prstGeom prst="rect">
            <a:avLst/>
          </a:prstGeom>
          <a:noFill/>
        </p:spPr>
      </p:pic>
      <p:sp>
        <p:nvSpPr>
          <p:cNvPr id="3" name="Rectangle 2"/>
          <p:cNvSpPr/>
          <p:nvPr/>
        </p:nvSpPr>
        <p:spPr>
          <a:xfrm>
            <a:off x="2538478" y="2057401"/>
            <a:ext cx="6312947" cy="1323439"/>
          </a:xfrm>
          <a:prstGeom prst="rect">
            <a:avLst/>
          </a:prstGeom>
          <a:noFill/>
        </p:spPr>
        <p:txBody>
          <a:bodyPr wrap="none" lIns="91440" tIns="45720" rIns="91440" bIns="45720">
            <a:spAutoFit/>
          </a:bodyPr>
          <a:lstStyle/>
          <a:p>
            <a:pPr algn="ctr"/>
            <a:r>
              <a:rPr lang="en-US" sz="8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KHỞI ĐỘNG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209800"/>
            <a:ext cx="10210800" cy="2585323"/>
          </a:xfrm>
          <a:prstGeom prst="rect">
            <a:avLst/>
          </a:prstGeom>
          <a:noFill/>
        </p:spPr>
        <p:txBody>
          <a:bodyPr wrap="square" lIns="91440" tIns="45720" rIns="91440" bIns="45720">
            <a:spAutoFit/>
          </a:bodyPr>
          <a:lstStyle/>
          <a:p>
            <a:pPr algn="just"/>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Chè</a:t>
            </a:r>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và</a:t>
            </a:r>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cây</a:t>
            </a:r>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ăn</a:t>
            </a:r>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quả</a:t>
            </a:r>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là</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thế</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mạnh</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của</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vùng</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trung</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du.</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Thái</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Nguyên</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là</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nơi</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nổi</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tiếng</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có</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chè</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thơm</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ngon</a:t>
            </a:r>
            <a:r>
              <a:rPr lang="en-US" sz="54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a:t>
            </a:r>
          </a:p>
        </p:txBody>
      </p:sp>
      <p:pic>
        <p:nvPicPr>
          <p:cNvPr id="45058" name="Picture 2" descr="D:\khung nen\Picture29.png"/>
          <p:cNvPicPr>
            <a:picLocks noChangeAspect="1" noChangeArrowheads="1"/>
          </p:cNvPicPr>
          <p:nvPr/>
        </p:nvPicPr>
        <p:blipFill>
          <a:blip r:embed="rId2" cstate="print"/>
          <a:srcRect/>
          <a:stretch>
            <a:fillRect/>
          </a:stretch>
        </p:blipFill>
        <p:spPr bwMode="auto">
          <a:xfrm>
            <a:off x="0" y="15517"/>
            <a:ext cx="12192000" cy="697388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a:extLst>
              <a:ext uri="{FF2B5EF4-FFF2-40B4-BE49-F238E27FC236}">
                <a16:creationId xmlns="" xmlns:a16="http://schemas.microsoft.com/office/drawing/2014/main" id="{DCAC30C1-456B-4D99-B9AE-A4C1220EA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04"/>
            <a:ext cx="12192000" cy="6812063"/>
          </a:xfrm>
          <a:prstGeom prst="rect">
            <a:avLst/>
          </a:prstGeom>
        </p:spPr>
      </p:pic>
      <p:sp>
        <p:nvSpPr>
          <p:cNvPr id="5" name="Rectangle 4"/>
          <p:cNvSpPr/>
          <p:nvPr/>
        </p:nvSpPr>
        <p:spPr>
          <a:xfrm>
            <a:off x="2209800" y="2067342"/>
            <a:ext cx="8382000" cy="2123658"/>
          </a:xfrm>
          <a:prstGeom prst="rect">
            <a:avLst/>
          </a:prstGeom>
          <a:noFill/>
        </p:spPr>
        <p:txBody>
          <a:bodyPr wrap="square" lIns="91440" tIns="45720" rIns="91440" bIns="45720">
            <a:spAutoFit/>
          </a:bodyPr>
          <a:lstStyle/>
          <a:p>
            <a:pPr algn="just"/>
            <a:r>
              <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3. </a:t>
            </a:r>
            <a:r>
              <a:rPr lang="en-US" sz="6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Hoạt</a:t>
            </a:r>
            <a:r>
              <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động</a:t>
            </a:r>
            <a:r>
              <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rừng</a:t>
            </a:r>
            <a:r>
              <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và</a:t>
            </a:r>
            <a:r>
              <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cây</a:t>
            </a:r>
            <a:r>
              <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công</a:t>
            </a:r>
            <a:r>
              <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nghiệp</a:t>
            </a:r>
            <a:endPar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6" name="TextBox 5"/>
          <p:cNvSpPr txBox="1"/>
          <p:nvPr/>
        </p:nvSpPr>
        <p:spPr>
          <a:xfrm>
            <a:off x="2438400" y="1752600"/>
            <a:ext cx="7467600" cy="838200"/>
          </a:xfrm>
          <a:prstGeom prst="rect">
            <a:avLst/>
          </a:prstGeom>
          <a:noFill/>
        </p:spPr>
        <p:txBody>
          <a:bodyPr wrap="square" rtlCol="0">
            <a:spAutoFit/>
          </a:bodyPr>
          <a:lstStyle/>
          <a:p>
            <a:endParaRPr lang="en-US" sz="48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0" y="1"/>
            <a:ext cx="6172200" cy="3496234"/>
          </a:xfrm>
          <a:prstGeom prst="rect">
            <a:avLst/>
          </a:prstGeom>
          <a:noFill/>
          <a:ln w="9525">
            <a:noFill/>
            <a:miter lim="800000"/>
            <a:headEnd/>
            <a:tailEnd/>
          </a:ln>
          <a:effectLst/>
        </p:spPr>
      </p:pic>
      <p:pic>
        <p:nvPicPr>
          <p:cNvPr id="27651" name="Picture 3"/>
          <p:cNvPicPr>
            <a:picLocks noChangeAspect="1" noChangeArrowheads="1"/>
          </p:cNvPicPr>
          <p:nvPr/>
        </p:nvPicPr>
        <p:blipFill>
          <a:blip r:embed="rId3" cstate="print"/>
          <a:srcRect/>
          <a:stretch>
            <a:fillRect/>
          </a:stretch>
        </p:blipFill>
        <p:spPr bwMode="auto">
          <a:xfrm>
            <a:off x="6172200" y="0"/>
            <a:ext cx="6019800" cy="3467100"/>
          </a:xfrm>
          <a:prstGeom prst="rect">
            <a:avLst/>
          </a:prstGeom>
          <a:noFill/>
          <a:ln w="9525">
            <a:noFill/>
            <a:miter lim="800000"/>
            <a:headEnd/>
            <a:tailEnd/>
          </a:ln>
          <a:effectLst/>
        </p:spPr>
      </p:pic>
      <p:pic>
        <p:nvPicPr>
          <p:cNvPr id="27652" name="Picture 4"/>
          <p:cNvPicPr>
            <a:picLocks noChangeAspect="1" noChangeArrowheads="1"/>
          </p:cNvPicPr>
          <p:nvPr/>
        </p:nvPicPr>
        <p:blipFill>
          <a:blip r:embed="rId4" cstate="print"/>
          <a:srcRect/>
          <a:stretch>
            <a:fillRect/>
          </a:stretch>
        </p:blipFill>
        <p:spPr bwMode="auto">
          <a:xfrm>
            <a:off x="0" y="3496235"/>
            <a:ext cx="6172200" cy="3361765"/>
          </a:xfrm>
          <a:prstGeom prst="rect">
            <a:avLst/>
          </a:prstGeom>
          <a:noFill/>
          <a:ln w="9525">
            <a:noFill/>
            <a:miter lim="800000"/>
            <a:headEnd/>
            <a:tailEnd/>
          </a:ln>
          <a:effectLst/>
        </p:spPr>
      </p:pic>
      <p:pic>
        <p:nvPicPr>
          <p:cNvPr id="27653" name="Picture 5"/>
          <p:cNvPicPr>
            <a:picLocks noChangeAspect="1" noChangeArrowheads="1"/>
          </p:cNvPicPr>
          <p:nvPr/>
        </p:nvPicPr>
        <p:blipFill>
          <a:blip r:embed="rId5" cstate="print"/>
          <a:srcRect/>
          <a:stretch>
            <a:fillRect/>
          </a:stretch>
        </p:blipFill>
        <p:spPr bwMode="auto">
          <a:xfrm>
            <a:off x="6172200" y="3467100"/>
            <a:ext cx="6019800" cy="339089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wheel(4)">
                                      <p:cBhvr>
                                        <p:cTn id="7" dur="2000"/>
                                        <p:tgtEl>
                                          <p:spTgt spid="27652"/>
                                        </p:tgtEl>
                                      </p:cBhvr>
                                    </p:animEffect>
                                  </p:childTnLst>
                                </p:cTn>
                              </p:par>
                              <p:par>
                                <p:cTn id="8" presetID="21" presetClass="entr" presetSubtype="4" fill="hold" nodeType="withEffect">
                                  <p:stCondLst>
                                    <p:cond delay="0"/>
                                  </p:stCondLst>
                                  <p:childTnLst>
                                    <p:set>
                                      <p:cBhvr>
                                        <p:cTn id="9" dur="1" fill="hold">
                                          <p:stCondLst>
                                            <p:cond delay="0"/>
                                          </p:stCondLst>
                                        </p:cTn>
                                        <p:tgtEl>
                                          <p:spTgt spid="27651"/>
                                        </p:tgtEl>
                                        <p:attrNameLst>
                                          <p:attrName>style.visibility</p:attrName>
                                        </p:attrNameLst>
                                      </p:cBhvr>
                                      <p:to>
                                        <p:strVal val="visible"/>
                                      </p:to>
                                    </p:set>
                                    <p:animEffect transition="in" filter="wheel(4)">
                                      <p:cBhvr>
                                        <p:cTn id="10" dur="2000"/>
                                        <p:tgtEl>
                                          <p:spTgt spid="27651"/>
                                        </p:tgtEl>
                                      </p:cBhvr>
                                    </p:animEffect>
                                  </p:childTnLst>
                                </p:cTn>
                              </p:par>
                              <p:par>
                                <p:cTn id="11" presetID="21" presetClass="entr" presetSubtype="4" fill="hold" nodeType="withEffect">
                                  <p:stCondLst>
                                    <p:cond delay="0"/>
                                  </p:stCondLst>
                                  <p:childTnLst>
                                    <p:set>
                                      <p:cBhvr>
                                        <p:cTn id="12" dur="1" fill="hold">
                                          <p:stCondLst>
                                            <p:cond delay="0"/>
                                          </p:stCondLst>
                                        </p:cTn>
                                        <p:tgtEl>
                                          <p:spTgt spid="27653"/>
                                        </p:tgtEl>
                                        <p:attrNameLst>
                                          <p:attrName>style.visibility</p:attrName>
                                        </p:attrNameLst>
                                      </p:cBhvr>
                                      <p:to>
                                        <p:strVal val="visible"/>
                                      </p:to>
                                    </p:set>
                                    <p:animEffect transition="in" filter="wheel(4)">
                                      <p:cBhvr>
                                        <p:cTn id="13" dur="20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1356479"/>
            <a:ext cx="9753600" cy="3139321"/>
          </a:xfrm>
          <a:prstGeom prst="rect">
            <a:avLst/>
          </a:prstGeom>
          <a:noFill/>
        </p:spPr>
        <p:txBody>
          <a:bodyPr wrap="square" lIns="91440" tIns="45720" rIns="91440" bIns="45720">
            <a:spAutoFit/>
          </a:bodyPr>
          <a:lstStyle/>
          <a:p>
            <a:pPr algn="just"/>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Nhiều</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nơi</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rừng</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khai</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thác</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cạn</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kiệt</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làm</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đất</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trống</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đồi</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trọc</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tăng</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lên</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a:t>
            </a:r>
          </a:p>
        </p:txBody>
      </p:sp>
      <p:pic>
        <p:nvPicPr>
          <p:cNvPr id="46083" name="Picture 3" descr="D:\khung nen\Picture29.png"/>
          <p:cNvPicPr>
            <a:picLocks noChangeAspect="1" noChangeArrowheads="1"/>
          </p:cNvPicPr>
          <p:nvPr/>
        </p:nvPicPr>
        <p:blipFill>
          <a:blip r:embed="rId2" cstate="print"/>
          <a:srcRect/>
          <a:stretch>
            <a:fillRect/>
          </a:stretch>
        </p:blipFill>
        <p:spPr bwMode="auto">
          <a:xfrm>
            <a:off x="0" y="76200"/>
            <a:ext cx="12344400" cy="697388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143000"/>
            <a:ext cx="10287000" cy="4154984"/>
          </a:xfrm>
          <a:prstGeom prst="rect">
            <a:avLst/>
          </a:prstGeom>
          <a:noFill/>
        </p:spPr>
        <p:txBody>
          <a:bodyPr wrap="square" lIns="91440" tIns="45720" rIns="91440" bIns="45720">
            <a:spAutoFit/>
          </a:bodyPr>
          <a:lstStyle/>
          <a:p>
            <a:pPr algn="just"/>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Để</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che</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phủ</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đồi</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người</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dân</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tích</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cực</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trồng</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rừng</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cây</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smtClean="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công</a:t>
            </a:r>
            <a:r>
              <a:rPr lang="en-US" sz="6600" b="1" dirty="0" smtClean="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smtClean="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nghiệp</a:t>
            </a:r>
            <a:r>
              <a:rPr lang="en-US" sz="6600" b="1" dirty="0" smtClean="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lâu</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năm</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cây</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ăn</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6600" b="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quả</a:t>
            </a:r>
            <a:r>
              <a:rPr lang="en-US" sz="66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a:t>
            </a:r>
          </a:p>
        </p:txBody>
      </p:sp>
      <p:pic>
        <p:nvPicPr>
          <p:cNvPr id="47106" name="Picture 2" descr="D:\khung nen\Picture29.png"/>
          <p:cNvPicPr>
            <a:picLocks noChangeAspect="1" noChangeArrowheads="1"/>
          </p:cNvPicPr>
          <p:nvPr/>
        </p:nvPicPr>
        <p:blipFill>
          <a:blip r:embed="rId2" cstate="print"/>
          <a:srcRect/>
          <a:stretch>
            <a:fillRect/>
          </a:stretch>
        </p:blipFill>
        <p:spPr bwMode="auto">
          <a:xfrm>
            <a:off x="35490" y="0"/>
            <a:ext cx="12192000" cy="697388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cstate="print"/>
          <a:srcRect/>
          <a:stretch>
            <a:fillRect/>
          </a:stretch>
        </p:blipFill>
        <p:spPr bwMode="auto">
          <a:xfrm>
            <a:off x="5867400" y="0"/>
            <a:ext cx="6324600" cy="3657600"/>
          </a:xfrm>
          <a:prstGeom prst="rect">
            <a:avLst/>
          </a:prstGeom>
          <a:noFill/>
          <a:ln w="9525">
            <a:noFill/>
            <a:miter lim="800000"/>
            <a:headEnd/>
            <a:tailEnd/>
          </a:ln>
          <a:effectLst/>
        </p:spPr>
      </p:pic>
      <p:pic>
        <p:nvPicPr>
          <p:cNvPr id="21509" name="Picture 5"/>
          <p:cNvPicPr>
            <a:picLocks noChangeAspect="1" noChangeArrowheads="1"/>
          </p:cNvPicPr>
          <p:nvPr/>
        </p:nvPicPr>
        <p:blipFill>
          <a:blip r:embed="rId3" cstate="print"/>
          <a:srcRect/>
          <a:stretch>
            <a:fillRect/>
          </a:stretch>
        </p:blipFill>
        <p:spPr bwMode="auto">
          <a:xfrm>
            <a:off x="5867401" y="3657600"/>
            <a:ext cx="6324599" cy="3200399"/>
          </a:xfrm>
          <a:prstGeom prst="rect">
            <a:avLst/>
          </a:prstGeom>
          <a:noFill/>
          <a:ln w="9525">
            <a:noFill/>
            <a:miter lim="800000"/>
            <a:headEnd/>
            <a:tailEnd/>
          </a:ln>
          <a:effectLst/>
        </p:spPr>
      </p:pic>
      <p:pic>
        <p:nvPicPr>
          <p:cNvPr id="21511" name="Picture 7"/>
          <p:cNvPicPr>
            <a:picLocks noChangeAspect="1" noChangeArrowheads="1"/>
          </p:cNvPicPr>
          <p:nvPr/>
        </p:nvPicPr>
        <p:blipFill>
          <a:blip r:embed="rId4" cstate="print"/>
          <a:srcRect/>
          <a:stretch>
            <a:fillRect/>
          </a:stretch>
        </p:blipFill>
        <p:spPr bwMode="auto">
          <a:xfrm>
            <a:off x="-1" y="3657600"/>
            <a:ext cx="5867399" cy="3200400"/>
          </a:xfrm>
          <a:prstGeom prst="rect">
            <a:avLst/>
          </a:prstGeom>
          <a:noFill/>
          <a:ln w="9525">
            <a:noFill/>
            <a:miter lim="800000"/>
            <a:headEnd/>
            <a:tailEnd/>
          </a:ln>
          <a:effectLst/>
        </p:spPr>
      </p:pic>
      <p:pic>
        <p:nvPicPr>
          <p:cNvPr id="21512" name="Picture 8"/>
          <p:cNvPicPr>
            <a:picLocks noChangeAspect="1" noChangeArrowheads="1"/>
          </p:cNvPicPr>
          <p:nvPr/>
        </p:nvPicPr>
        <p:blipFill>
          <a:blip r:embed="rId5" cstate="print"/>
          <a:srcRect/>
          <a:stretch>
            <a:fillRect/>
          </a:stretch>
        </p:blipFill>
        <p:spPr bwMode="auto">
          <a:xfrm>
            <a:off x="0" y="0"/>
            <a:ext cx="5867399" cy="3657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wedge">
                                      <p:cBhvr>
                                        <p:cTn id="7" dur="2000"/>
                                        <p:tgtEl>
                                          <p:spTgt spid="21511"/>
                                        </p:tgtEl>
                                      </p:cBhvr>
                                    </p:animEffect>
                                  </p:childTnLst>
                                </p:cTn>
                              </p:par>
                              <p:par>
                                <p:cTn id="8" presetID="20" presetClass="entr" presetSubtype="0" fill="hold" nodeType="withEffect">
                                  <p:stCondLst>
                                    <p:cond delay="0"/>
                                  </p:stCondLst>
                                  <p:childTnLst>
                                    <p:set>
                                      <p:cBhvr>
                                        <p:cTn id="9" dur="1" fill="hold">
                                          <p:stCondLst>
                                            <p:cond delay="0"/>
                                          </p:stCondLst>
                                        </p:cTn>
                                        <p:tgtEl>
                                          <p:spTgt spid="21508"/>
                                        </p:tgtEl>
                                        <p:attrNameLst>
                                          <p:attrName>style.visibility</p:attrName>
                                        </p:attrNameLst>
                                      </p:cBhvr>
                                      <p:to>
                                        <p:strVal val="visible"/>
                                      </p:to>
                                    </p:set>
                                    <p:animEffect transition="in" filter="wedge">
                                      <p:cBhvr>
                                        <p:cTn id="10" dur="2000"/>
                                        <p:tgtEl>
                                          <p:spTgt spid="21508"/>
                                        </p:tgtEl>
                                      </p:cBhvr>
                                    </p:animEffect>
                                  </p:childTnLst>
                                </p:cTn>
                              </p:par>
                              <p:par>
                                <p:cTn id="11" presetID="20" presetClass="entr" presetSubtype="0" fill="hold" nodeType="withEffect">
                                  <p:stCondLst>
                                    <p:cond delay="0"/>
                                  </p:stCondLst>
                                  <p:childTnLst>
                                    <p:set>
                                      <p:cBhvr>
                                        <p:cTn id="12" dur="1" fill="hold">
                                          <p:stCondLst>
                                            <p:cond delay="0"/>
                                          </p:stCondLst>
                                        </p:cTn>
                                        <p:tgtEl>
                                          <p:spTgt spid="21509"/>
                                        </p:tgtEl>
                                        <p:attrNameLst>
                                          <p:attrName>style.visibility</p:attrName>
                                        </p:attrNameLst>
                                      </p:cBhvr>
                                      <p:to>
                                        <p:strVal val="visible"/>
                                      </p:to>
                                    </p:set>
                                    <p:animEffect transition="in" filter="wedge">
                                      <p:cBhvr>
                                        <p:cTn id="13" dur="2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57" name="Group 29"/>
          <p:cNvGraphicFramePr>
            <a:graphicFrameLocks noGrp="1"/>
          </p:cNvGraphicFramePr>
          <p:nvPr>
            <p:extLst>
              <p:ext uri="{D42A27DB-BD31-4B8C-83A1-F6EECF244321}">
                <p14:modId xmlns:p14="http://schemas.microsoft.com/office/powerpoint/2010/main" val="2315029908"/>
              </p:ext>
            </p:extLst>
          </p:nvPr>
        </p:nvGraphicFramePr>
        <p:xfrm>
          <a:off x="457201" y="1673860"/>
          <a:ext cx="11201398" cy="2486660"/>
        </p:xfrm>
        <a:graphic>
          <a:graphicData uri="http://schemas.openxmlformats.org/drawingml/2006/table">
            <a:tbl>
              <a:tblPr/>
              <a:tblGrid>
                <a:gridCol w="6159966">
                  <a:extLst>
                    <a:ext uri="{9D8B030D-6E8A-4147-A177-3AD203B41FA5}">
                      <a16:colId xmlns="" xmlns:a16="http://schemas.microsoft.com/office/drawing/2014/main" val="20000"/>
                    </a:ext>
                  </a:extLst>
                </a:gridCol>
                <a:gridCol w="1689866">
                  <a:extLst>
                    <a:ext uri="{9D8B030D-6E8A-4147-A177-3AD203B41FA5}">
                      <a16:colId xmlns="" xmlns:a16="http://schemas.microsoft.com/office/drawing/2014/main" val="20001"/>
                    </a:ext>
                  </a:extLst>
                </a:gridCol>
                <a:gridCol w="1677795">
                  <a:extLst>
                    <a:ext uri="{9D8B030D-6E8A-4147-A177-3AD203B41FA5}">
                      <a16:colId xmlns="" xmlns:a16="http://schemas.microsoft.com/office/drawing/2014/main" val="20002"/>
                    </a:ext>
                  </a:extLst>
                </a:gridCol>
                <a:gridCol w="1673771">
                  <a:extLst>
                    <a:ext uri="{9D8B030D-6E8A-4147-A177-3AD203B41FA5}">
                      <a16:colId xmlns="" xmlns:a16="http://schemas.microsoft.com/office/drawing/2014/main" val="20003"/>
                    </a:ext>
                  </a:extLst>
                </a:gridCol>
              </a:tblGrid>
              <a:tr h="1054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Năm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2002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2003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054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rPr>
                        <a:t>Diện tích trồng rừng mới (ha)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rPr>
                        <a:t>4600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rPr>
                        <a:t>5500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rPr>
                        <a:t>5700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sp>
        <p:nvSpPr>
          <p:cNvPr id="16403" name="Text Box 30"/>
          <p:cNvSpPr txBox="1">
            <a:spLocks noChangeArrowheads="1"/>
          </p:cNvSpPr>
          <p:nvPr/>
        </p:nvSpPr>
        <p:spPr bwMode="auto">
          <a:xfrm>
            <a:off x="919211" y="304800"/>
            <a:ext cx="10429778" cy="707886"/>
          </a:xfrm>
          <a:prstGeom prst="rect">
            <a:avLst/>
          </a:prstGeom>
          <a:noFill/>
          <a:ln w="9525">
            <a:noFill/>
            <a:miter lim="800000"/>
            <a:headEnd/>
            <a:tailEnd/>
          </a:ln>
        </p:spPr>
        <p:txBody>
          <a:bodyPr wrap="none">
            <a:spAutoFit/>
          </a:bodyPr>
          <a:lstStyle/>
          <a:p>
            <a:r>
              <a:rPr lang="en-US" sz="4000" b="1" i="1" dirty="0">
                <a:solidFill>
                  <a:srgbClr val="0033CC"/>
                </a:solidFill>
                <a:latin typeface="Times New Roman" panose="02020603050405020304" pitchFamily="18" charset="0"/>
                <a:cs typeface="Times New Roman" panose="02020603050405020304" pitchFamily="18" charset="0"/>
              </a:rPr>
              <a:t>Bảng số liệu về diện tích rừng trồng ở Phú Thọ</a:t>
            </a:r>
          </a:p>
        </p:txBody>
      </p:sp>
      <p:sp>
        <p:nvSpPr>
          <p:cNvPr id="16404" name="Text Box 31"/>
          <p:cNvSpPr txBox="1">
            <a:spLocks noChangeArrowheads="1"/>
          </p:cNvSpPr>
          <p:nvPr/>
        </p:nvSpPr>
        <p:spPr bwMode="auto">
          <a:xfrm>
            <a:off x="609600" y="4581942"/>
            <a:ext cx="11201400" cy="2123658"/>
          </a:xfrm>
          <a:prstGeom prst="rect">
            <a:avLst/>
          </a:prstGeom>
          <a:noFill/>
          <a:ln w="9525">
            <a:noFill/>
            <a:miter lim="800000"/>
            <a:headEnd/>
            <a:tailEnd/>
          </a:ln>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Dựa vào bảng số liệu hãy nhận xét về diện tích rừng được trồng mới ở Phú </a:t>
            </a:r>
            <a:r>
              <a:rPr lang="en-US" sz="4400" b="1" dirty="0" err="1">
                <a:latin typeface="Times New Roman" panose="02020603050405020304" pitchFamily="18" charset="0"/>
                <a:cs typeface="Times New Roman" panose="02020603050405020304" pitchFamily="18" charset="0"/>
              </a:rPr>
              <a:t>Thọ</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tăng</a:t>
            </a:r>
            <a:r>
              <a:rPr lang="en-US" sz="4400" b="1" dirty="0">
                <a:latin typeface="Times New Roman" panose="02020603050405020304" pitchFamily="18" charset="0"/>
                <a:cs typeface="Times New Roman" panose="02020603050405020304" pitchFamily="18" charset="0"/>
              </a:rPr>
              <a:t> hay giảm)?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khung nen\Picture29.png">
            <a:extLst>
              <a:ext uri="{FF2B5EF4-FFF2-40B4-BE49-F238E27FC236}">
                <a16:creationId xmlns="" xmlns:a16="http://schemas.microsoft.com/office/drawing/2014/main" id="{9164D231-85C6-B64D-922A-66ABB61374DE}"/>
              </a:ext>
            </a:extLst>
          </p:cNvPr>
          <p:cNvPicPr>
            <a:picLocks noChangeAspect="1" noChangeArrowheads="1"/>
          </p:cNvPicPr>
          <p:nvPr/>
        </p:nvPicPr>
        <p:blipFill>
          <a:blip r:embed="rId2" cstate="print"/>
          <a:srcRect/>
          <a:stretch>
            <a:fillRect/>
          </a:stretch>
        </p:blipFill>
        <p:spPr bwMode="auto">
          <a:xfrm>
            <a:off x="-381000" y="-221798"/>
            <a:ext cx="12611100" cy="7213615"/>
          </a:xfrm>
          <a:prstGeom prst="rect">
            <a:avLst/>
          </a:prstGeom>
          <a:noFill/>
        </p:spPr>
      </p:pic>
      <p:sp>
        <p:nvSpPr>
          <p:cNvPr id="2" name="Rectangle 1">
            <a:extLst>
              <a:ext uri="{FF2B5EF4-FFF2-40B4-BE49-F238E27FC236}">
                <a16:creationId xmlns="" xmlns:a16="http://schemas.microsoft.com/office/drawing/2014/main" id="{FA94DF1A-4A31-6542-BB5B-E3D16035BD54}"/>
              </a:ext>
            </a:extLst>
          </p:cNvPr>
          <p:cNvSpPr/>
          <p:nvPr/>
        </p:nvSpPr>
        <p:spPr>
          <a:xfrm>
            <a:off x="838200" y="1307842"/>
            <a:ext cx="10363200" cy="4401205"/>
          </a:xfrm>
          <a:prstGeom prst="rect">
            <a:avLst/>
          </a:prstGeom>
        </p:spPr>
        <p:txBody>
          <a:bodyPr wrap="square">
            <a:spAutoFit/>
          </a:bodyPr>
          <a:lstStyle/>
          <a:p>
            <a:pPr algn="just"/>
            <a:r>
              <a:rPr lang="vi-VN" sz="2000" b="1" dirty="0">
                <a:solidFill>
                  <a:srgbClr val="0000FF"/>
                </a:solidFill>
                <a:latin typeface="+mj-lt"/>
              </a:rPr>
              <a:t>	</a:t>
            </a:r>
            <a:r>
              <a:rPr lang="vi-VN" sz="2800" dirty="0">
                <a:solidFill>
                  <a:srgbClr val="0000FF"/>
                </a:solidFill>
                <a:latin typeface="+mj-lt"/>
              </a:rPr>
              <a:t>Trong những năm qua, Phú Thọ luôn xác định lâm nghiệp là tiềm năng và lợi thế trong phát triển kinh tế của địa phương. Do đó, bên cạnh các chính sách hỗ trợ phát triển lâm nghiệp của Chính phủ, tỉnh Phú Thọ cũng đã ban hành nhiều chính sách hỗ trợ sản xuất nông nghiệp giai đoạn 2016 – 2020; trong đó có lâm nghiệp và đã mang lại hiệu quả thiết thực.</a:t>
            </a:r>
          </a:p>
          <a:p>
            <a:pPr algn="just"/>
            <a:r>
              <a:rPr lang="vi-VN" sz="2800" dirty="0">
                <a:solidFill>
                  <a:srgbClr val="0000FF"/>
                </a:solidFill>
                <a:latin typeface="+mj-lt"/>
              </a:rPr>
              <a:t>	Tỉnh có diện tích rừng là hơn 140.600 ha, tỷ lệ che phủ rừng trên địa bàn tỉnh đạt 39,8%; tạo việc làm, tăng thu nhập cho người dân địa phương; hình thành được các vùng nguyên liệu gỗ rừng trồng ổn định để phục vụ cho ngành công nghiệp chế biến lâm sản.</a:t>
            </a:r>
            <a:endParaRPr lang="en-US" sz="3600" dirty="0">
              <a:solidFill>
                <a:srgbClr val="0000FF"/>
              </a:solidFill>
              <a:latin typeface="+mj-lt"/>
            </a:endParaRPr>
          </a:p>
        </p:txBody>
      </p:sp>
      <p:sp>
        <p:nvSpPr>
          <p:cNvPr id="3" name="TextBox 2">
            <a:extLst>
              <a:ext uri="{FF2B5EF4-FFF2-40B4-BE49-F238E27FC236}">
                <a16:creationId xmlns="" xmlns:a16="http://schemas.microsoft.com/office/drawing/2014/main" id="{4D5143B2-6F2C-2244-86C1-575F5D291059}"/>
              </a:ext>
            </a:extLst>
          </p:cNvPr>
          <p:cNvSpPr txBox="1"/>
          <p:nvPr/>
        </p:nvSpPr>
        <p:spPr>
          <a:xfrm>
            <a:off x="3048000" y="457200"/>
            <a:ext cx="5791200" cy="646331"/>
          </a:xfrm>
          <a:prstGeom prst="rect">
            <a:avLst/>
          </a:prstGeom>
          <a:noFill/>
        </p:spPr>
        <p:txBody>
          <a:bodyPr wrap="square" rtlCol="0">
            <a:spAutoFit/>
          </a:bodyPr>
          <a:lstStyle/>
          <a:p>
            <a:pPr algn="ctr"/>
            <a:r>
              <a:rPr lang="en-US" sz="3600" b="1" i="1" dirty="0" err="1">
                <a:solidFill>
                  <a:srgbClr val="FF0000"/>
                </a:solidFill>
                <a:latin typeface="Times New Roman" panose="02020603050405020304" pitchFamily="18" charset="0"/>
                <a:cs typeface="Times New Roman" panose="02020603050405020304" pitchFamily="18" charset="0"/>
              </a:rPr>
              <a:t>Thông</a:t>
            </a:r>
            <a:r>
              <a:rPr lang="en-US" sz="3600" b="1" i="1" dirty="0">
                <a:solidFill>
                  <a:srgbClr val="FF0000"/>
                </a:solidFill>
                <a:latin typeface="Times New Roman" panose="02020603050405020304" pitchFamily="18" charset="0"/>
                <a:cs typeface="Times New Roman" panose="02020603050405020304" pitchFamily="18" charset="0"/>
              </a:rPr>
              <a:t> tin </a:t>
            </a:r>
            <a:r>
              <a:rPr lang="en-US" sz="3600" b="1" i="1" dirty="0" err="1">
                <a:solidFill>
                  <a:srgbClr val="FF0000"/>
                </a:solidFill>
                <a:latin typeface="Times New Roman" panose="02020603050405020304" pitchFamily="18" charset="0"/>
                <a:cs typeface="Times New Roman" panose="02020603050405020304" pitchFamily="18" charset="0"/>
              </a:rPr>
              <a:t>cập</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nhật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mới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nhất</a:t>
            </a:r>
            <a:endParaRPr lang="en-US" sz="36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9323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609600" y="152400"/>
            <a:ext cx="10896600" cy="1938992"/>
          </a:xfrm>
          <a:prstGeom prst="rect">
            <a:avLst/>
          </a:prstGeom>
          <a:noFill/>
          <a:ln w="9525">
            <a:noFill/>
            <a:miter lim="800000"/>
            <a:headEnd/>
            <a:tailEnd/>
          </a:ln>
        </p:spPr>
        <p:txBody>
          <a:bodyPr wrap="square">
            <a:spAutoFit/>
          </a:bodyPr>
          <a:lstStyle/>
          <a:p>
            <a:pPr algn="just"/>
            <a:r>
              <a:rPr lang="en-US" sz="4000" b="1" dirty="0" err="1">
                <a:solidFill>
                  <a:srgbClr val="0033CC"/>
                </a:solidFill>
                <a:latin typeface="Times New Roman" panose="02020603050405020304" pitchFamily="18" charset="0"/>
                <a:cs typeface="Times New Roman" panose="02020603050405020304" pitchFamily="18" charset="0"/>
              </a:rPr>
              <a:t>Kết</a:t>
            </a:r>
            <a:r>
              <a:rPr lang="en-US" sz="4000" b="1" dirty="0">
                <a:solidFill>
                  <a:srgbClr val="0033CC"/>
                </a:solidFill>
                <a:latin typeface="Times New Roman" panose="02020603050405020304" pitchFamily="18" charset="0"/>
                <a:cs typeface="Times New Roman" panose="02020603050405020304" pitchFamily="18" charset="0"/>
              </a:rPr>
              <a:t> </a:t>
            </a:r>
            <a:r>
              <a:rPr lang="en-US" sz="4000" b="1" dirty="0" err="1" smtClean="0">
                <a:solidFill>
                  <a:srgbClr val="0033CC"/>
                </a:solidFill>
                <a:latin typeface="Times New Roman" panose="02020603050405020304" pitchFamily="18" charset="0"/>
                <a:cs typeface="Times New Roman" panose="02020603050405020304" pitchFamily="18" charset="0"/>
              </a:rPr>
              <a:t>luận</a:t>
            </a:r>
            <a:r>
              <a:rPr lang="en-US" sz="4000" b="1" dirty="0" smtClean="0">
                <a:solidFill>
                  <a:srgbClr val="0033CC"/>
                </a:solidFill>
                <a:latin typeface="Times New Roman" panose="02020603050405020304" pitchFamily="18" charset="0"/>
                <a:cs typeface="Times New Roman" panose="02020603050405020304" pitchFamily="18" charset="0"/>
              </a:rPr>
              <a:t>: </a:t>
            </a:r>
            <a:r>
              <a:rPr lang="en-US" sz="4000" b="1" dirty="0">
                <a:solidFill>
                  <a:srgbClr val="0033CC"/>
                </a:solidFill>
                <a:latin typeface="Times New Roman" panose="02020603050405020304" pitchFamily="18" charset="0"/>
                <a:cs typeface="Times New Roman" panose="02020603050405020304" pitchFamily="18" charset="0"/>
              </a:rPr>
              <a:t>đất trống đồi trọc đang được phủ xanh bằng việc trồng rừng, trồng cây công nghiệp lâu năm và trồng cây ăn quả.</a:t>
            </a:r>
          </a:p>
        </p:txBody>
      </p:sp>
      <p:sp>
        <p:nvSpPr>
          <p:cNvPr id="23558" name="Text Box 6"/>
          <p:cNvSpPr txBox="1">
            <a:spLocks noChangeArrowheads="1"/>
          </p:cNvSpPr>
          <p:nvPr/>
        </p:nvSpPr>
        <p:spPr bwMode="auto">
          <a:xfrm>
            <a:off x="609600" y="2919948"/>
            <a:ext cx="10896600" cy="3785652"/>
          </a:xfrm>
          <a:prstGeom prst="rect">
            <a:avLst/>
          </a:prstGeom>
          <a:solidFill>
            <a:srgbClr val="FFFFCC"/>
          </a:solidFill>
          <a:ln w="9525">
            <a:noFill/>
            <a:miter lim="800000"/>
            <a:headEnd/>
            <a:tailEnd/>
          </a:ln>
        </p:spPr>
        <p:txBody>
          <a:bodyPr wrap="square">
            <a:spAutoFit/>
          </a:bodyPr>
          <a:lstStyle/>
          <a:p>
            <a:pPr algn="just"/>
            <a:r>
              <a:rPr lang="en-US" sz="4000" b="1" dirty="0">
                <a:solidFill>
                  <a:srgbClr val="FF0000"/>
                </a:solidFill>
                <a:latin typeface="Times New Roman" panose="02020603050405020304" pitchFamily="18" charset="0"/>
                <a:cs typeface="Times New Roman" panose="02020603050405020304" pitchFamily="18" charset="0"/>
              </a:rPr>
              <a:t>Trung du Bắc Bộ là vùng đồi với các đỉnh tròn, sườn thoải. Thế mạnh ở đây là trồng cây ăn quả và cây công nghiệp, đặt biệt là trồng chè. Đất trống, </a:t>
            </a:r>
            <a:r>
              <a:rPr lang="en-US" sz="4000" b="1" dirty="0" err="1">
                <a:solidFill>
                  <a:srgbClr val="FF0000"/>
                </a:solidFill>
                <a:latin typeface="Times New Roman" panose="02020603050405020304" pitchFamily="18" charset="0"/>
                <a:cs typeface="Times New Roman" panose="02020603050405020304" pitchFamily="18" charset="0"/>
              </a:rPr>
              <a:t>đồi</a:t>
            </a:r>
            <a:r>
              <a:rPr lang="en-US" sz="4000" b="1" dirty="0">
                <a:solidFill>
                  <a:srgbClr val="FF0000"/>
                </a:solidFill>
                <a:latin typeface="Times New Roman" panose="02020603050405020304" pitchFamily="18" charset="0"/>
                <a:cs typeface="Times New Roman" panose="02020603050405020304" pitchFamily="18" charset="0"/>
              </a:rPr>
              <a:t> trọc đang được phủ xanh bằng việc trồng rừng, cây công nhiệp lâu năm và cây ăn quả.</a:t>
            </a:r>
          </a:p>
        </p:txBody>
      </p:sp>
      <p:sp>
        <p:nvSpPr>
          <p:cNvPr id="5" name="Text Box 5">
            <a:extLst>
              <a:ext uri="{FF2B5EF4-FFF2-40B4-BE49-F238E27FC236}">
                <a16:creationId xmlns="" xmlns:a16="http://schemas.microsoft.com/office/drawing/2014/main" id="{CF18D3C5-D035-E947-8911-0DFEA2615413}"/>
              </a:ext>
            </a:extLst>
          </p:cNvPr>
          <p:cNvSpPr txBox="1">
            <a:spLocks noChangeArrowheads="1"/>
          </p:cNvSpPr>
          <p:nvPr/>
        </p:nvSpPr>
        <p:spPr bwMode="auto">
          <a:xfrm>
            <a:off x="609600" y="2130603"/>
            <a:ext cx="1994457" cy="707886"/>
          </a:xfrm>
          <a:prstGeom prst="rect">
            <a:avLst/>
          </a:prstGeom>
          <a:solidFill>
            <a:srgbClr val="FFFFCC"/>
          </a:solidFill>
          <a:ln w="9525">
            <a:noFill/>
            <a:miter lim="800000"/>
            <a:headEnd/>
            <a:tailEnd/>
          </a:ln>
        </p:spPr>
        <p:txBody>
          <a:bodyPr wrap="none">
            <a:spAutoFit/>
          </a:bodyPr>
          <a:lstStyle/>
          <a:p>
            <a:r>
              <a:rPr lang="en-US" sz="4000" b="1" dirty="0">
                <a:latin typeface="Times New Roman" panose="02020603050405020304" pitchFamily="18" charset="0"/>
                <a:cs typeface="Times New Roman" panose="02020603050405020304" pitchFamily="18" charset="0"/>
              </a:rPr>
              <a:t>Ghi nhớ</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1" nodeType="clickEffect">
                                  <p:stCondLst>
                                    <p:cond delay="0"/>
                                  </p:stCondLst>
                                  <p:childTnLst>
                                    <p:animEffect transition="out" filter="box(in)">
                                      <p:cBhvr>
                                        <p:cTn id="6" dur="500"/>
                                        <p:tgtEl>
                                          <p:spTgt spid="23556"/>
                                        </p:tgtEl>
                                      </p:cBhvr>
                                    </p:animEffect>
                                    <p:set>
                                      <p:cBhvr>
                                        <p:cTn id="7" dur="1" fill="hold">
                                          <p:stCondLst>
                                            <p:cond delay="499"/>
                                          </p:stCondLst>
                                        </p:cTn>
                                        <p:tgtEl>
                                          <p:spTgt spid="23556"/>
                                        </p:tgtEl>
                                        <p:attrNameLst>
                                          <p:attrName>style.visibility</p:attrName>
                                        </p:attrNameLst>
                                      </p:cBhvr>
                                      <p:to>
                                        <p:strVal val="hidden"/>
                                      </p:to>
                                    </p:set>
                                  </p:childTnLst>
                                </p:cTn>
                              </p:par>
                              <p:par>
                                <p:cTn id="8" presetID="14" presetClass="entr" presetSubtype="10" fill="hold" grpId="0" nodeType="withEffect">
                                  <p:stCondLst>
                                    <p:cond delay="0"/>
                                  </p:stCondLst>
                                  <p:childTnLst>
                                    <p:set>
                                      <p:cBhvr>
                                        <p:cTn id="9" dur="1" fill="hold">
                                          <p:stCondLst>
                                            <p:cond delay="0"/>
                                          </p:stCondLst>
                                        </p:cTn>
                                        <p:tgtEl>
                                          <p:spTgt spid="23558"/>
                                        </p:tgtEl>
                                        <p:attrNameLst>
                                          <p:attrName>style.visibility</p:attrName>
                                        </p:attrNameLst>
                                      </p:cBhvr>
                                      <p:to>
                                        <p:strVal val="visible"/>
                                      </p:to>
                                    </p:set>
                                    <p:animEffect transition="in" filter="randombar(horizontal)">
                                      <p:cBhvr>
                                        <p:cTn id="10" dur="500"/>
                                        <p:tgtEl>
                                          <p:spTgt spid="2355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1"/>
      <p:bldP spid="23558"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Cover"/>
          <p:cNvPicPr>
            <a:picLocks noChangeAspect="1" noChangeArrowheads="1"/>
          </p:cNvPicPr>
          <p:nvPr/>
        </p:nvPicPr>
        <p:blipFill>
          <a:blip r:embed="rId2"/>
          <a:srcRect/>
          <a:stretch>
            <a:fillRect/>
          </a:stretch>
        </p:blipFill>
        <p:spPr bwMode="auto">
          <a:xfrm>
            <a:off x="8134040" y="5636418"/>
            <a:ext cx="4124324" cy="803275"/>
          </a:xfrm>
          <a:prstGeom prst="rect">
            <a:avLst/>
          </a:prstGeom>
          <a:noFill/>
          <a:ln w="9525">
            <a:noFill/>
            <a:miter lim="800000"/>
            <a:headEnd/>
            <a:tailEnd/>
          </a:ln>
        </p:spPr>
      </p:pic>
      <p:pic>
        <p:nvPicPr>
          <p:cNvPr id="21519" name="Picture 15" descr="Cover"/>
          <p:cNvPicPr>
            <a:picLocks noChangeAspect="1" noChangeArrowheads="1"/>
          </p:cNvPicPr>
          <p:nvPr/>
        </p:nvPicPr>
        <p:blipFill>
          <a:blip r:embed="rId3"/>
          <a:srcRect/>
          <a:stretch>
            <a:fillRect/>
          </a:stretch>
        </p:blipFill>
        <p:spPr bwMode="auto">
          <a:xfrm>
            <a:off x="8104188" y="4934743"/>
            <a:ext cx="3662051" cy="1103313"/>
          </a:xfrm>
          <a:prstGeom prst="rect">
            <a:avLst/>
          </a:prstGeom>
          <a:noFill/>
          <a:ln w="9525">
            <a:noFill/>
            <a:miter lim="800000"/>
            <a:headEnd/>
            <a:tailEnd/>
          </a:ln>
        </p:spPr>
      </p:pic>
      <p:pic>
        <p:nvPicPr>
          <p:cNvPr id="21518" name="Picture 14" descr="Cover"/>
          <p:cNvPicPr>
            <a:picLocks noChangeAspect="1" noChangeArrowheads="1"/>
          </p:cNvPicPr>
          <p:nvPr/>
        </p:nvPicPr>
        <p:blipFill>
          <a:blip r:embed="rId4"/>
          <a:srcRect/>
          <a:stretch>
            <a:fillRect/>
          </a:stretch>
        </p:blipFill>
        <p:spPr bwMode="auto">
          <a:xfrm rot="20921668">
            <a:off x="2074394" y="2932478"/>
            <a:ext cx="6161210" cy="3892765"/>
          </a:xfrm>
          <a:prstGeom prst="rect">
            <a:avLst/>
          </a:prstGeom>
          <a:noFill/>
          <a:ln w="9525">
            <a:noFill/>
            <a:miter lim="800000"/>
            <a:headEnd/>
            <a:tailEnd/>
          </a:ln>
        </p:spPr>
      </p:pic>
      <p:pic>
        <p:nvPicPr>
          <p:cNvPr id="21517" name="Picture 13" descr="Cover"/>
          <p:cNvPicPr>
            <a:picLocks noChangeAspect="1" noChangeArrowheads="1"/>
          </p:cNvPicPr>
          <p:nvPr/>
        </p:nvPicPr>
        <p:blipFill>
          <a:blip r:embed="rId5"/>
          <a:srcRect/>
          <a:stretch>
            <a:fillRect/>
          </a:stretch>
        </p:blipFill>
        <p:spPr bwMode="auto">
          <a:xfrm>
            <a:off x="5659438" y="3763963"/>
            <a:ext cx="5762624" cy="1039812"/>
          </a:xfrm>
          <a:prstGeom prst="rect">
            <a:avLst/>
          </a:prstGeom>
          <a:noFill/>
          <a:ln w="9525">
            <a:noFill/>
            <a:miter lim="800000"/>
            <a:headEnd/>
            <a:tailEnd/>
          </a:ln>
        </p:spPr>
      </p:pic>
      <p:pic>
        <p:nvPicPr>
          <p:cNvPr id="21516" name="Picture 12" descr="Cover"/>
          <p:cNvPicPr>
            <a:picLocks noChangeAspect="1" noChangeArrowheads="1"/>
          </p:cNvPicPr>
          <p:nvPr/>
        </p:nvPicPr>
        <p:blipFill>
          <a:blip r:embed="rId6"/>
          <a:srcRect/>
          <a:stretch>
            <a:fillRect/>
          </a:stretch>
        </p:blipFill>
        <p:spPr bwMode="auto">
          <a:xfrm>
            <a:off x="7529201" y="2829723"/>
            <a:ext cx="3398838" cy="1165225"/>
          </a:xfrm>
          <a:prstGeom prst="rect">
            <a:avLst/>
          </a:prstGeom>
          <a:noFill/>
          <a:ln w="9525">
            <a:noFill/>
            <a:miter lim="800000"/>
            <a:headEnd/>
            <a:tailEnd/>
          </a:ln>
        </p:spPr>
      </p:pic>
      <p:pic>
        <p:nvPicPr>
          <p:cNvPr id="21515" name="Picture 11" descr="Cover"/>
          <p:cNvPicPr>
            <a:picLocks noChangeAspect="1" noChangeArrowheads="1"/>
          </p:cNvPicPr>
          <p:nvPr/>
        </p:nvPicPr>
        <p:blipFill>
          <a:blip r:embed="rId7"/>
          <a:srcRect/>
          <a:stretch>
            <a:fillRect/>
          </a:stretch>
        </p:blipFill>
        <p:spPr bwMode="auto">
          <a:xfrm>
            <a:off x="7508082" y="2336011"/>
            <a:ext cx="2838450" cy="866775"/>
          </a:xfrm>
          <a:prstGeom prst="rect">
            <a:avLst/>
          </a:prstGeom>
          <a:noFill/>
          <a:ln w="9525">
            <a:noFill/>
            <a:miter lim="800000"/>
            <a:headEnd/>
            <a:tailEnd/>
          </a:ln>
        </p:spPr>
      </p:pic>
      <p:pic>
        <p:nvPicPr>
          <p:cNvPr id="21514" name="Picture 10" descr="Cover"/>
          <p:cNvPicPr>
            <a:picLocks noChangeAspect="1" noChangeArrowheads="1"/>
          </p:cNvPicPr>
          <p:nvPr/>
        </p:nvPicPr>
        <p:blipFill>
          <a:blip r:embed="rId8"/>
          <a:srcRect/>
          <a:stretch>
            <a:fillRect/>
          </a:stretch>
        </p:blipFill>
        <p:spPr bwMode="auto">
          <a:xfrm>
            <a:off x="5659438" y="2640013"/>
            <a:ext cx="2112961" cy="1423989"/>
          </a:xfrm>
          <a:prstGeom prst="rect">
            <a:avLst/>
          </a:prstGeom>
          <a:noFill/>
          <a:ln w="9525">
            <a:noFill/>
            <a:miter lim="800000"/>
            <a:headEnd/>
            <a:tailEnd/>
          </a:ln>
        </p:spPr>
      </p:pic>
      <p:pic>
        <p:nvPicPr>
          <p:cNvPr id="21513" name="Picture 9" descr="Cover"/>
          <p:cNvPicPr>
            <a:picLocks noChangeAspect="1" noChangeArrowheads="1"/>
          </p:cNvPicPr>
          <p:nvPr/>
        </p:nvPicPr>
        <p:blipFill>
          <a:blip r:embed="rId9"/>
          <a:srcRect/>
          <a:stretch>
            <a:fillRect/>
          </a:stretch>
        </p:blipFill>
        <p:spPr bwMode="auto">
          <a:xfrm>
            <a:off x="2366964" y="2418556"/>
            <a:ext cx="3669242" cy="1848644"/>
          </a:xfrm>
          <a:prstGeom prst="rect">
            <a:avLst/>
          </a:prstGeom>
          <a:noFill/>
          <a:ln w="9525">
            <a:noFill/>
            <a:miter lim="800000"/>
            <a:headEnd/>
            <a:tailEnd/>
          </a:ln>
        </p:spPr>
      </p:pic>
      <p:pic>
        <p:nvPicPr>
          <p:cNvPr id="21512" name="Picture 8" descr="Cover"/>
          <p:cNvPicPr>
            <a:picLocks noChangeAspect="1" noChangeArrowheads="1"/>
          </p:cNvPicPr>
          <p:nvPr/>
        </p:nvPicPr>
        <p:blipFill>
          <a:blip r:embed="rId10"/>
          <a:srcRect/>
          <a:stretch>
            <a:fillRect/>
          </a:stretch>
        </p:blipFill>
        <p:spPr bwMode="auto">
          <a:xfrm>
            <a:off x="6530229" y="840186"/>
            <a:ext cx="5661771" cy="1709738"/>
          </a:xfrm>
          <a:prstGeom prst="rect">
            <a:avLst/>
          </a:prstGeom>
          <a:noFill/>
          <a:ln w="9525">
            <a:noFill/>
            <a:miter lim="800000"/>
            <a:headEnd/>
            <a:tailEnd/>
          </a:ln>
        </p:spPr>
      </p:pic>
      <p:pic>
        <p:nvPicPr>
          <p:cNvPr id="21511" name="Picture 7" descr="Cover"/>
          <p:cNvPicPr>
            <a:picLocks noChangeAspect="1" noChangeArrowheads="1"/>
          </p:cNvPicPr>
          <p:nvPr/>
        </p:nvPicPr>
        <p:blipFill>
          <a:blip r:embed="rId11"/>
          <a:srcRect/>
          <a:stretch>
            <a:fillRect/>
          </a:stretch>
        </p:blipFill>
        <p:spPr bwMode="auto">
          <a:xfrm>
            <a:off x="6543676" y="656431"/>
            <a:ext cx="4878386" cy="811213"/>
          </a:xfrm>
          <a:prstGeom prst="rect">
            <a:avLst/>
          </a:prstGeom>
          <a:noFill/>
          <a:ln w="9525">
            <a:noFill/>
            <a:miter lim="800000"/>
            <a:headEnd/>
            <a:tailEnd/>
          </a:ln>
        </p:spPr>
      </p:pic>
      <p:pic>
        <p:nvPicPr>
          <p:cNvPr id="21510" name="Picture 6" descr="Cover"/>
          <p:cNvPicPr>
            <a:picLocks noChangeAspect="1" noChangeArrowheads="1"/>
          </p:cNvPicPr>
          <p:nvPr/>
        </p:nvPicPr>
        <p:blipFill>
          <a:blip r:embed="rId12"/>
          <a:srcRect/>
          <a:stretch>
            <a:fillRect/>
          </a:stretch>
        </p:blipFill>
        <p:spPr bwMode="auto">
          <a:xfrm>
            <a:off x="6451601" y="46038"/>
            <a:ext cx="3305174" cy="1016000"/>
          </a:xfrm>
          <a:prstGeom prst="rect">
            <a:avLst/>
          </a:prstGeom>
          <a:noFill/>
          <a:ln w="9525">
            <a:noFill/>
            <a:miter lim="800000"/>
            <a:headEnd/>
            <a:tailEnd/>
          </a:ln>
        </p:spPr>
      </p:pic>
      <p:pic>
        <p:nvPicPr>
          <p:cNvPr id="21509" name="Picture 5" descr="Cover"/>
          <p:cNvPicPr>
            <a:picLocks noChangeAspect="1" noChangeArrowheads="1"/>
          </p:cNvPicPr>
          <p:nvPr/>
        </p:nvPicPr>
        <p:blipFill>
          <a:blip r:embed="rId13"/>
          <a:srcRect/>
          <a:stretch>
            <a:fillRect/>
          </a:stretch>
        </p:blipFill>
        <p:spPr bwMode="auto">
          <a:xfrm>
            <a:off x="2350993" y="483394"/>
            <a:ext cx="4684185" cy="2938464"/>
          </a:xfrm>
          <a:prstGeom prst="rect">
            <a:avLst/>
          </a:prstGeom>
          <a:noFill/>
          <a:ln w="9525">
            <a:noFill/>
            <a:miter lim="800000"/>
            <a:headEnd/>
            <a:tailEnd/>
          </a:ln>
        </p:spPr>
      </p:pic>
      <p:pic>
        <p:nvPicPr>
          <p:cNvPr id="21508" name="Picture 4" descr="Cover"/>
          <p:cNvPicPr>
            <a:picLocks noChangeAspect="1" noChangeArrowheads="1"/>
          </p:cNvPicPr>
          <p:nvPr/>
        </p:nvPicPr>
        <p:blipFill>
          <a:blip r:embed="rId14"/>
          <a:srcRect/>
          <a:stretch>
            <a:fillRect/>
          </a:stretch>
        </p:blipFill>
        <p:spPr bwMode="auto">
          <a:xfrm>
            <a:off x="263527" y="1550989"/>
            <a:ext cx="3896061" cy="393541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wipe(left)">
                                      <p:cBhvr>
                                        <p:cTn id="7" dur="500"/>
                                        <p:tgtEl>
                                          <p:spTgt spid="21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wipe(left)">
                                      <p:cBhvr>
                                        <p:cTn id="12" dur="500"/>
                                        <p:tgtEl>
                                          <p:spTgt spid="215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1"/>
                                        </p:tgtEl>
                                        <p:attrNameLst>
                                          <p:attrName>style.visibility</p:attrName>
                                        </p:attrNameLst>
                                      </p:cBhvr>
                                      <p:to>
                                        <p:strVal val="visible"/>
                                      </p:to>
                                    </p:set>
                                    <p:animEffect transition="in" filter="wipe(left)">
                                      <p:cBhvr>
                                        <p:cTn id="17" dur="500"/>
                                        <p:tgtEl>
                                          <p:spTgt spid="215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2"/>
                                        </p:tgtEl>
                                        <p:attrNameLst>
                                          <p:attrName>style.visibility</p:attrName>
                                        </p:attrNameLst>
                                      </p:cBhvr>
                                      <p:to>
                                        <p:strVal val="visible"/>
                                      </p:to>
                                    </p:set>
                                    <p:animEffect transition="in" filter="wipe(left)">
                                      <p:cBhvr>
                                        <p:cTn id="22" dur="500"/>
                                        <p:tgtEl>
                                          <p:spTgt spid="215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3"/>
                                        </p:tgtEl>
                                        <p:attrNameLst>
                                          <p:attrName>style.visibility</p:attrName>
                                        </p:attrNameLst>
                                      </p:cBhvr>
                                      <p:to>
                                        <p:strVal val="visible"/>
                                      </p:to>
                                    </p:set>
                                    <p:animEffect transition="in" filter="wipe(left)">
                                      <p:cBhvr>
                                        <p:cTn id="27" dur="500"/>
                                        <p:tgtEl>
                                          <p:spTgt spid="215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4"/>
                                        </p:tgtEl>
                                        <p:attrNameLst>
                                          <p:attrName>style.visibility</p:attrName>
                                        </p:attrNameLst>
                                      </p:cBhvr>
                                      <p:to>
                                        <p:strVal val="visible"/>
                                      </p:to>
                                    </p:set>
                                    <p:animEffect transition="in" filter="wipe(left)">
                                      <p:cBhvr>
                                        <p:cTn id="32" dur="500"/>
                                        <p:tgtEl>
                                          <p:spTgt spid="215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5"/>
                                        </p:tgtEl>
                                        <p:attrNameLst>
                                          <p:attrName>style.visibility</p:attrName>
                                        </p:attrNameLst>
                                      </p:cBhvr>
                                      <p:to>
                                        <p:strVal val="visible"/>
                                      </p:to>
                                    </p:set>
                                    <p:animEffect transition="in" filter="wipe(left)">
                                      <p:cBhvr>
                                        <p:cTn id="37" dur="500"/>
                                        <p:tgtEl>
                                          <p:spTgt spid="2151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6"/>
                                        </p:tgtEl>
                                        <p:attrNameLst>
                                          <p:attrName>style.visibility</p:attrName>
                                        </p:attrNameLst>
                                      </p:cBhvr>
                                      <p:to>
                                        <p:strVal val="visible"/>
                                      </p:to>
                                    </p:set>
                                    <p:animEffect transition="in" filter="wipe(left)">
                                      <p:cBhvr>
                                        <p:cTn id="42" dur="500"/>
                                        <p:tgtEl>
                                          <p:spTgt spid="215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7"/>
                                        </p:tgtEl>
                                        <p:attrNameLst>
                                          <p:attrName>style.visibility</p:attrName>
                                        </p:attrNameLst>
                                      </p:cBhvr>
                                      <p:to>
                                        <p:strVal val="visible"/>
                                      </p:to>
                                    </p:set>
                                    <p:animEffect transition="in" filter="wipe(left)">
                                      <p:cBhvr>
                                        <p:cTn id="47" dur="500"/>
                                        <p:tgtEl>
                                          <p:spTgt spid="2151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8"/>
                                        </p:tgtEl>
                                        <p:attrNameLst>
                                          <p:attrName>style.visibility</p:attrName>
                                        </p:attrNameLst>
                                      </p:cBhvr>
                                      <p:to>
                                        <p:strVal val="visible"/>
                                      </p:to>
                                    </p:set>
                                    <p:animEffect transition="in" filter="wipe(left)">
                                      <p:cBhvr>
                                        <p:cTn id="52" dur="500"/>
                                        <p:tgtEl>
                                          <p:spTgt spid="215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9"/>
                                        </p:tgtEl>
                                        <p:attrNameLst>
                                          <p:attrName>style.visibility</p:attrName>
                                        </p:attrNameLst>
                                      </p:cBhvr>
                                      <p:to>
                                        <p:strVal val="visible"/>
                                      </p:to>
                                    </p:set>
                                    <p:animEffect transition="in" filter="wipe(left)">
                                      <p:cBhvr>
                                        <p:cTn id="57" dur="500"/>
                                        <p:tgtEl>
                                          <p:spTgt spid="2151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20"/>
                                        </p:tgtEl>
                                        <p:attrNameLst>
                                          <p:attrName>style.visibility</p:attrName>
                                        </p:attrNameLst>
                                      </p:cBhvr>
                                      <p:to>
                                        <p:strVal val="visible"/>
                                      </p:to>
                                    </p:set>
                                    <p:animEffect transition="in" filter="wipe(left)">
                                      <p:cBhvr>
                                        <p:cTn id="62" dur="5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09601" y="2175492"/>
            <a:ext cx="111379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solidFill>
                  <a:srgbClr val="0033CC"/>
                </a:solidFill>
                <a:latin typeface="Times New Roman" panose="02020603050405020304" pitchFamily="18" charset="0"/>
              </a:rPr>
              <a:t>1. Nghề chính của người dân ở Hoàng Liên Sơn là gì?</a:t>
            </a:r>
          </a:p>
        </p:txBody>
      </p:sp>
      <p:sp>
        <p:nvSpPr>
          <p:cNvPr id="43011" name="Text Box 3"/>
          <p:cNvSpPr txBox="1">
            <a:spLocks noChangeArrowheads="1"/>
          </p:cNvSpPr>
          <p:nvPr/>
        </p:nvSpPr>
        <p:spPr bwMode="auto">
          <a:xfrm>
            <a:off x="1219200" y="2806700"/>
            <a:ext cx="568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latin typeface="Times New Roman" panose="02020603050405020304" pitchFamily="18" charset="0"/>
              </a:rPr>
              <a:t>A.     Nghề thủ công.</a:t>
            </a:r>
          </a:p>
        </p:txBody>
      </p:sp>
      <p:sp>
        <p:nvSpPr>
          <p:cNvPr id="43012" name="Text Box 4"/>
          <p:cNvSpPr txBox="1">
            <a:spLocks noChangeArrowheads="1"/>
          </p:cNvSpPr>
          <p:nvPr/>
        </p:nvSpPr>
        <p:spPr bwMode="auto">
          <a:xfrm>
            <a:off x="1219200" y="3873500"/>
            <a:ext cx="690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latin typeface="Times New Roman" panose="02020603050405020304" pitchFamily="18" charset="0"/>
              </a:rPr>
              <a:t>B.     Nghề đánh bắt cá</a:t>
            </a:r>
          </a:p>
        </p:txBody>
      </p:sp>
      <p:sp>
        <p:nvSpPr>
          <p:cNvPr id="43013" name="Text Box 5"/>
          <p:cNvSpPr txBox="1">
            <a:spLocks noChangeArrowheads="1"/>
          </p:cNvSpPr>
          <p:nvPr/>
        </p:nvSpPr>
        <p:spPr bwMode="auto">
          <a:xfrm>
            <a:off x="1219200" y="4787900"/>
            <a:ext cx="6502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dirty="0">
                <a:latin typeface=".VnTime" panose="020B7200000000000000" pitchFamily="34" charset="0"/>
              </a:rPr>
              <a:t> </a:t>
            </a:r>
            <a:r>
              <a:rPr lang="en-US" sz="3200" b="1" dirty="0">
                <a:latin typeface="Times New Roman" panose="02020603050405020304" pitchFamily="18" charset="0"/>
              </a:rPr>
              <a:t>C.    Nghề nông</a:t>
            </a:r>
            <a:endParaRPr lang="en-US" sz="3200" b="1" dirty="0">
              <a:latin typeface=".VnTime" panose="020B7200000000000000" pitchFamily="34" charset="0"/>
            </a:endParaRPr>
          </a:p>
        </p:txBody>
      </p:sp>
      <p:sp>
        <p:nvSpPr>
          <p:cNvPr id="43015" name="AutoShape 7"/>
          <p:cNvSpPr>
            <a:spLocks noChangeArrowheads="1"/>
          </p:cNvSpPr>
          <p:nvPr/>
        </p:nvSpPr>
        <p:spPr bwMode="auto">
          <a:xfrm>
            <a:off x="6807200" y="4648200"/>
            <a:ext cx="5384800" cy="1905000"/>
          </a:xfrm>
          <a:prstGeom prst="irregularSeal2">
            <a:avLst/>
          </a:prstGeom>
          <a:solidFill>
            <a:srgbClr val="99FF99"/>
          </a:solidFill>
          <a:ln w="571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a:solidFill>
                  <a:srgbClr val="FF0000"/>
                </a:solidFill>
                <a:latin typeface="Times New Roman" panose="02020603050405020304" pitchFamily="18" charset="0"/>
              </a:rPr>
              <a:t>Đáp án: C</a:t>
            </a:r>
          </a:p>
        </p:txBody>
      </p:sp>
      <p:sp>
        <p:nvSpPr>
          <p:cNvPr id="43016" name="Oval 8"/>
          <p:cNvSpPr>
            <a:spLocks noChangeArrowheads="1"/>
          </p:cNvSpPr>
          <p:nvPr/>
        </p:nvSpPr>
        <p:spPr bwMode="auto">
          <a:xfrm>
            <a:off x="1117600" y="4572000"/>
            <a:ext cx="1219200" cy="914400"/>
          </a:xfrm>
          <a:prstGeom prst="ellipse">
            <a:avLst/>
          </a:prstGeom>
          <a:noFill/>
          <a:ln w="38100">
            <a:solidFill>
              <a:srgbClr val="FF0066"/>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atin typeface="Times New Roman" panose="02020603050405020304" pitchFamily="18" charset="0"/>
            </a:endParaRPr>
          </a:p>
        </p:txBody>
      </p:sp>
      <p:pic>
        <p:nvPicPr>
          <p:cNvPr id="43020" name="Picture 12" descr="Vortec sp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352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1" name="WordArt 13"/>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3</a:t>
            </a:r>
          </a:p>
        </p:txBody>
      </p:sp>
      <p:sp>
        <p:nvSpPr>
          <p:cNvPr id="43022" name="WordArt 14"/>
          <p:cNvSpPr>
            <a:spLocks noChangeArrowheads="1" noChangeShapeType="1" noTextEdit="1"/>
          </p:cNvSpPr>
          <p:nvPr/>
        </p:nvSpPr>
        <p:spPr bwMode="auto">
          <a:xfrm>
            <a:off x="1244600"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4</a:t>
            </a:r>
          </a:p>
        </p:txBody>
      </p:sp>
      <p:sp>
        <p:nvSpPr>
          <p:cNvPr id="43023" name="WordArt 15"/>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5</a:t>
            </a:r>
          </a:p>
        </p:txBody>
      </p:sp>
      <p:sp>
        <p:nvSpPr>
          <p:cNvPr id="43024" name="WordArt 16"/>
          <p:cNvSpPr>
            <a:spLocks noChangeArrowheads="1" noChangeShapeType="1" noTextEdit="1"/>
          </p:cNvSpPr>
          <p:nvPr/>
        </p:nvSpPr>
        <p:spPr bwMode="auto">
          <a:xfrm>
            <a:off x="1225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43025" name="WordArt 17"/>
          <p:cNvSpPr>
            <a:spLocks noChangeArrowheads="1" noChangeShapeType="1" noTextEdit="1"/>
          </p:cNvSpPr>
          <p:nvPr/>
        </p:nvSpPr>
        <p:spPr bwMode="auto">
          <a:xfrm>
            <a:off x="1301751"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1</a:t>
            </a:r>
          </a:p>
        </p:txBody>
      </p:sp>
      <p:sp>
        <p:nvSpPr>
          <p:cNvPr id="43026" name="WordArt 18"/>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2</a:t>
            </a:r>
          </a:p>
        </p:txBody>
      </p:sp>
      <p:sp>
        <p:nvSpPr>
          <p:cNvPr id="43027" name="WordArt 19"/>
          <p:cNvSpPr>
            <a:spLocks noChangeArrowheads="1" noChangeShapeType="1" noTextEdit="1"/>
          </p:cNvSpPr>
          <p:nvPr/>
        </p:nvSpPr>
        <p:spPr bwMode="auto">
          <a:xfrm>
            <a:off x="590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20" name="Text Box 4"/>
          <p:cNvSpPr txBox="1">
            <a:spLocks noChangeArrowheads="1"/>
          </p:cNvSpPr>
          <p:nvPr/>
        </p:nvSpPr>
        <p:spPr bwMode="auto">
          <a:xfrm>
            <a:off x="1255734" y="5618271"/>
            <a:ext cx="690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latin typeface="Times New Roman" panose="02020603050405020304" pitchFamily="18" charset="0"/>
              </a:rPr>
              <a:t>D.     Nghề khai thác khoáng sản</a:t>
            </a:r>
          </a:p>
        </p:txBody>
      </p:sp>
      <p:sp>
        <p:nvSpPr>
          <p:cNvPr id="18" name="WordArt 6"/>
          <p:cNvSpPr>
            <a:spLocks noChangeArrowheads="1" noChangeShapeType="1" noTextEdit="1"/>
          </p:cNvSpPr>
          <p:nvPr/>
        </p:nvSpPr>
        <p:spPr bwMode="auto">
          <a:xfrm>
            <a:off x="3079846" y="1371600"/>
            <a:ext cx="5168900" cy="1018132"/>
          </a:xfrm>
          <a:prstGeom prst="rect">
            <a:avLst/>
          </a:prstGeom>
        </p:spPr>
        <p:txBody>
          <a:bodyPr spcFirstLastPara="1" wrap="none" fromWordArt="1">
            <a:prstTxWarp prst="textArchUp">
              <a:avLst>
                <a:gd name="adj" fmla="val 10800000"/>
              </a:avLst>
            </a:prstTxWarp>
          </a:bodyPr>
          <a:lstStyle/>
          <a:p>
            <a:pPr algn="ctr"/>
            <a:r>
              <a:rPr lang="en-US" sz="4000" kern="10" dirty="0">
                <a:ln w="9525">
                  <a:solidFill>
                    <a:srgbClr val="FFCC00"/>
                  </a:solidFill>
                  <a:round/>
                  <a:headEnd/>
                  <a:tailEnd/>
                </a:ln>
                <a:solidFill>
                  <a:srgbClr val="FF0000"/>
                </a:solidFill>
                <a:cs typeface="Arial" panose="020B0604020202020204" pitchFamily="34" charset="0"/>
              </a:rPr>
              <a:t> </a:t>
            </a:r>
            <a:r>
              <a:rPr lang="en-US" sz="4000" kern="10" dirty="0" err="1">
                <a:ln w="9525">
                  <a:solidFill>
                    <a:srgbClr val="FFCC00"/>
                  </a:solidFill>
                  <a:round/>
                  <a:headEnd/>
                  <a:tailEnd/>
                </a:ln>
                <a:solidFill>
                  <a:srgbClr val="FF0000"/>
                </a:solidFill>
                <a:latin typeface="Times New Roman" pitchFamily="18" charset="0"/>
                <a:cs typeface="Times New Roman" pitchFamily="18" charset="0"/>
              </a:rPr>
              <a:t>Hãy</a:t>
            </a:r>
            <a:r>
              <a:rPr lang="en-US" sz="4000" kern="10" dirty="0">
                <a:ln w="9525">
                  <a:solidFill>
                    <a:srgbClr val="FFCC00"/>
                  </a:solidFill>
                  <a:round/>
                  <a:headEnd/>
                  <a:tailEnd/>
                </a:ln>
                <a:solidFill>
                  <a:srgbClr val="FF0000"/>
                </a:solidFill>
                <a:latin typeface="Times New Roman" pitchFamily="18" charset="0"/>
                <a:cs typeface="Times New Roman" pitchFamily="18" charset="0"/>
              </a:rPr>
              <a:t> </a:t>
            </a:r>
            <a:r>
              <a:rPr lang="en-US" sz="4000" kern="10" dirty="0" err="1">
                <a:ln w="9525">
                  <a:solidFill>
                    <a:srgbClr val="FFCC00"/>
                  </a:solidFill>
                  <a:round/>
                  <a:headEnd/>
                  <a:tailEnd/>
                </a:ln>
                <a:solidFill>
                  <a:srgbClr val="FF0000"/>
                </a:solidFill>
                <a:latin typeface="Times New Roman" pitchFamily="18" charset="0"/>
                <a:cs typeface="Times New Roman" pitchFamily="18" charset="0"/>
              </a:rPr>
              <a:t>chọn</a:t>
            </a:r>
            <a:r>
              <a:rPr lang="en-US" sz="4000" kern="10" dirty="0">
                <a:ln w="9525">
                  <a:solidFill>
                    <a:srgbClr val="FFCC00"/>
                  </a:solidFill>
                  <a:round/>
                  <a:headEnd/>
                  <a:tailEnd/>
                </a:ln>
                <a:solidFill>
                  <a:srgbClr val="FF0000"/>
                </a:solidFill>
                <a:latin typeface="Times New Roman" pitchFamily="18" charset="0"/>
                <a:cs typeface="Times New Roman" pitchFamily="18" charset="0"/>
              </a:rPr>
              <a:t> ý </a:t>
            </a:r>
            <a:r>
              <a:rPr lang="en-US" sz="4000" kern="10" dirty="0" err="1">
                <a:ln w="9525">
                  <a:solidFill>
                    <a:srgbClr val="FFCC00"/>
                  </a:solidFill>
                  <a:round/>
                  <a:headEnd/>
                  <a:tailEnd/>
                </a:ln>
                <a:solidFill>
                  <a:srgbClr val="FF0000"/>
                </a:solidFill>
                <a:latin typeface="Times New Roman" pitchFamily="18" charset="0"/>
                <a:cs typeface="Times New Roman" pitchFamily="18" charset="0"/>
              </a:rPr>
              <a:t>đúng</a:t>
            </a:r>
            <a:endParaRPr lang="en-US" sz="4000" kern="10" dirty="0">
              <a:ln w="9525">
                <a:solidFill>
                  <a:srgbClr val="FFCC00"/>
                </a:solidFill>
                <a:round/>
                <a:headEnd/>
                <a:tailEnd/>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927464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amond(in)">
                                      <p:cBhvr>
                                        <p:cTn id="7" dur="2000"/>
                                        <p:tgtEl>
                                          <p:spTgt spid="43010"/>
                                        </p:tgtEl>
                                      </p:cBhvr>
                                    </p:animEffect>
                                  </p:childTnLst>
                                </p:cTn>
                              </p:par>
                            </p:childTnLst>
                          </p:cTn>
                        </p:par>
                        <p:par>
                          <p:cTn id="8" fill="hold" nodeType="afterGroup">
                            <p:stCondLst>
                              <p:cond delay="2000"/>
                            </p:stCondLst>
                            <p:childTnLst>
                              <p:par>
                                <p:cTn id="9" presetID="49" presetClass="entr" presetSubtype="0" decel="100000" fill="hold" grpId="0" nodeType="afterEffect">
                                  <p:stCondLst>
                                    <p:cond delay="0"/>
                                  </p:stCondLst>
                                  <p:childTnLst>
                                    <p:set>
                                      <p:cBhvr>
                                        <p:cTn id="10" dur="1" fill="hold">
                                          <p:stCondLst>
                                            <p:cond delay="0"/>
                                          </p:stCondLst>
                                        </p:cTn>
                                        <p:tgtEl>
                                          <p:spTgt spid="43011"/>
                                        </p:tgtEl>
                                        <p:attrNameLst>
                                          <p:attrName>style.visibility</p:attrName>
                                        </p:attrNameLst>
                                      </p:cBhvr>
                                      <p:to>
                                        <p:strVal val="visible"/>
                                      </p:to>
                                    </p:set>
                                    <p:anim calcmode="lin" valueType="num">
                                      <p:cBhvr>
                                        <p:cTn id="11" dur="2000" fill="hold"/>
                                        <p:tgtEl>
                                          <p:spTgt spid="43011"/>
                                        </p:tgtEl>
                                        <p:attrNameLst>
                                          <p:attrName>ppt_w</p:attrName>
                                        </p:attrNameLst>
                                      </p:cBhvr>
                                      <p:tavLst>
                                        <p:tav tm="0">
                                          <p:val>
                                            <p:fltVal val="0"/>
                                          </p:val>
                                        </p:tav>
                                        <p:tav tm="100000">
                                          <p:val>
                                            <p:strVal val="#ppt_w"/>
                                          </p:val>
                                        </p:tav>
                                      </p:tavLst>
                                    </p:anim>
                                    <p:anim calcmode="lin" valueType="num">
                                      <p:cBhvr>
                                        <p:cTn id="12" dur="2000" fill="hold"/>
                                        <p:tgtEl>
                                          <p:spTgt spid="43011"/>
                                        </p:tgtEl>
                                        <p:attrNameLst>
                                          <p:attrName>ppt_h</p:attrName>
                                        </p:attrNameLst>
                                      </p:cBhvr>
                                      <p:tavLst>
                                        <p:tav tm="0">
                                          <p:val>
                                            <p:fltVal val="0"/>
                                          </p:val>
                                        </p:tav>
                                        <p:tav tm="100000">
                                          <p:val>
                                            <p:strVal val="#ppt_h"/>
                                          </p:val>
                                        </p:tav>
                                      </p:tavLst>
                                    </p:anim>
                                    <p:anim calcmode="lin" valueType="num">
                                      <p:cBhvr>
                                        <p:cTn id="13" dur="2000" fill="hold"/>
                                        <p:tgtEl>
                                          <p:spTgt spid="43011"/>
                                        </p:tgtEl>
                                        <p:attrNameLst>
                                          <p:attrName>style.rotation</p:attrName>
                                        </p:attrNameLst>
                                      </p:cBhvr>
                                      <p:tavLst>
                                        <p:tav tm="0">
                                          <p:val>
                                            <p:fltVal val="360"/>
                                          </p:val>
                                        </p:tav>
                                        <p:tav tm="100000">
                                          <p:val>
                                            <p:fltVal val="0"/>
                                          </p:val>
                                        </p:tav>
                                      </p:tavLst>
                                    </p:anim>
                                    <p:animEffect transition="in" filter="fade">
                                      <p:cBhvr>
                                        <p:cTn id="14" dur="2000"/>
                                        <p:tgtEl>
                                          <p:spTgt spid="43011"/>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43012"/>
                                        </p:tgtEl>
                                        <p:attrNameLst>
                                          <p:attrName>style.visibility</p:attrName>
                                        </p:attrNameLst>
                                      </p:cBhvr>
                                      <p:to>
                                        <p:strVal val="visible"/>
                                      </p:to>
                                    </p:set>
                                    <p:anim calcmode="lin" valueType="num">
                                      <p:cBhvr>
                                        <p:cTn id="17" dur="2000" fill="hold"/>
                                        <p:tgtEl>
                                          <p:spTgt spid="43012"/>
                                        </p:tgtEl>
                                        <p:attrNameLst>
                                          <p:attrName>ppt_w</p:attrName>
                                        </p:attrNameLst>
                                      </p:cBhvr>
                                      <p:tavLst>
                                        <p:tav tm="0">
                                          <p:val>
                                            <p:fltVal val="0"/>
                                          </p:val>
                                        </p:tav>
                                        <p:tav tm="100000">
                                          <p:val>
                                            <p:strVal val="#ppt_w"/>
                                          </p:val>
                                        </p:tav>
                                      </p:tavLst>
                                    </p:anim>
                                    <p:anim calcmode="lin" valueType="num">
                                      <p:cBhvr>
                                        <p:cTn id="18" dur="2000" fill="hold"/>
                                        <p:tgtEl>
                                          <p:spTgt spid="43012"/>
                                        </p:tgtEl>
                                        <p:attrNameLst>
                                          <p:attrName>ppt_h</p:attrName>
                                        </p:attrNameLst>
                                      </p:cBhvr>
                                      <p:tavLst>
                                        <p:tav tm="0">
                                          <p:val>
                                            <p:fltVal val="0"/>
                                          </p:val>
                                        </p:tav>
                                        <p:tav tm="100000">
                                          <p:val>
                                            <p:strVal val="#ppt_h"/>
                                          </p:val>
                                        </p:tav>
                                      </p:tavLst>
                                    </p:anim>
                                    <p:anim calcmode="lin" valueType="num">
                                      <p:cBhvr>
                                        <p:cTn id="19" dur="2000" fill="hold"/>
                                        <p:tgtEl>
                                          <p:spTgt spid="43012"/>
                                        </p:tgtEl>
                                        <p:attrNameLst>
                                          <p:attrName>style.rotation</p:attrName>
                                        </p:attrNameLst>
                                      </p:cBhvr>
                                      <p:tavLst>
                                        <p:tav tm="0">
                                          <p:val>
                                            <p:fltVal val="360"/>
                                          </p:val>
                                        </p:tav>
                                        <p:tav tm="100000">
                                          <p:val>
                                            <p:fltVal val="0"/>
                                          </p:val>
                                        </p:tav>
                                      </p:tavLst>
                                    </p:anim>
                                    <p:animEffect transition="in" filter="fade">
                                      <p:cBhvr>
                                        <p:cTn id="20" dur="2000"/>
                                        <p:tgtEl>
                                          <p:spTgt spid="43012"/>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43013"/>
                                        </p:tgtEl>
                                        <p:attrNameLst>
                                          <p:attrName>style.visibility</p:attrName>
                                        </p:attrNameLst>
                                      </p:cBhvr>
                                      <p:to>
                                        <p:strVal val="visible"/>
                                      </p:to>
                                    </p:set>
                                    <p:anim calcmode="lin" valueType="num">
                                      <p:cBhvr>
                                        <p:cTn id="23" dur="2000" fill="hold"/>
                                        <p:tgtEl>
                                          <p:spTgt spid="43013"/>
                                        </p:tgtEl>
                                        <p:attrNameLst>
                                          <p:attrName>ppt_w</p:attrName>
                                        </p:attrNameLst>
                                      </p:cBhvr>
                                      <p:tavLst>
                                        <p:tav tm="0">
                                          <p:val>
                                            <p:fltVal val="0"/>
                                          </p:val>
                                        </p:tav>
                                        <p:tav tm="100000">
                                          <p:val>
                                            <p:strVal val="#ppt_w"/>
                                          </p:val>
                                        </p:tav>
                                      </p:tavLst>
                                    </p:anim>
                                    <p:anim calcmode="lin" valueType="num">
                                      <p:cBhvr>
                                        <p:cTn id="24" dur="2000" fill="hold"/>
                                        <p:tgtEl>
                                          <p:spTgt spid="43013"/>
                                        </p:tgtEl>
                                        <p:attrNameLst>
                                          <p:attrName>ppt_h</p:attrName>
                                        </p:attrNameLst>
                                      </p:cBhvr>
                                      <p:tavLst>
                                        <p:tav tm="0">
                                          <p:val>
                                            <p:fltVal val="0"/>
                                          </p:val>
                                        </p:tav>
                                        <p:tav tm="100000">
                                          <p:val>
                                            <p:strVal val="#ppt_h"/>
                                          </p:val>
                                        </p:tav>
                                      </p:tavLst>
                                    </p:anim>
                                    <p:anim calcmode="lin" valueType="num">
                                      <p:cBhvr>
                                        <p:cTn id="25" dur="2000" fill="hold"/>
                                        <p:tgtEl>
                                          <p:spTgt spid="43013"/>
                                        </p:tgtEl>
                                        <p:attrNameLst>
                                          <p:attrName>style.rotation</p:attrName>
                                        </p:attrNameLst>
                                      </p:cBhvr>
                                      <p:tavLst>
                                        <p:tav tm="0">
                                          <p:val>
                                            <p:fltVal val="360"/>
                                          </p:val>
                                        </p:tav>
                                        <p:tav tm="100000">
                                          <p:val>
                                            <p:fltVal val="0"/>
                                          </p:val>
                                        </p:tav>
                                      </p:tavLst>
                                    </p:anim>
                                    <p:animEffect transition="in" filter="fade">
                                      <p:cBhvr>
                                        <p:cTn id="26" dur="2000"/>
                                        <p:tgtEl>
                                          <p:spTgt spid="43013"/>
                                        </p:tgtEl>
                                      </p:cBhvr>
                                    </p:animEffect>
                                  </p:childTnLst>
                                </p:cTn>
                              </p:par>
                              <p:par>
                                <p:cTn id="27" presetID="5" presetClass="entr" presetSubtype="10" fill="hold" grpId="1" nodeType="withEffect">
                                  <p:stCondLst>
                                    <p:cond delay="0"/>
                                  </p:stCondLst>
                                  <p:childTnLst>
                                    <p:set>
                                      <p:cBhvr>
                                        <p:cTn id="28" dur="1" fill="hold">
                                          <p:stCondLst>
                                            <p:cond delay="0"/>
                                          </p:stCondLst>
                                        </p:cTn>
                                        <p:tgtEl>
                                          <p:spTgt spid="43012"/>
                                        </p:tgtEl>
                                        <p:attrNameLst>
                                          <p:attrName>style.visibility</p:attrName>
                                        </p:attrNameLst>
                                      </p:cBhvr>
                                      <p:to>
                                        <p:strVal val="visible"/>
                                      </p:to>
                                    </p:set>
                                    <p:animEffect transition="in" filter="checkerboard(across)">
                                      <p:cBhvr>
                                        <p:cTn id="29" dur="500"/>
                                        <p:tgtEl>
                                          <p:spTgt spid="43012"/>
                                        </p:tgtEl>
                                      </p:cBhvr>
                                    </p:animEffect>
                                  </p:childTnLst>
                                </p:cTn>
                              </p:par>
                              <p:par>
                                <p:cTn id="30" presetID="5" presetClass="entr" presetSubtype="10" fill="hold" grpId="1" nodeType="withEffect">
                                  <p:stCondLst>
                                    <p:cond delay="0"/>
                                  </p:stCondLst>
                                  <p:childTnLst>
                                    <p:set>
                                      <p:cBhvr>
                                        <p:cTn id="31" dur="1" fill="hold">
                                          <p:stCondLst>
                                            <p:cond delay="0"/>
                                          </p:stCondLst>
                                        </p:cTn>
                                        <p:tgtEl>
                                          <p:spTgt spid="43013"/>
                                        </p:tgtEl>
                                        <p:attrNameLst>
                                          <p:attrName>style.visibility</p:attrName>
                                        </p:attrNameLst>
                                      </p:cBhvr>
                                      <p:to>
                                        <p:strVal val="visible"/>
                                      </p:to>
                                    </p:set>
                                    <p:animEffect transition="in" filter="checkerboard(across)">
                                      <p:cBhvr>
                                        <p:cTn id="32" dur="500"/>
                                        <p:tgtEl>
                                          <p:spTgt spid="43013"/>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2000" fill="hold"/>
                                        <p:tgtEl>
                                          <p:spTgt spid="20"/>
                                        </p:tgtEl>
                                        <p:attrNameLst>
                                          <p:attrName>ppt_w</p:attrName>
                                        </p:attrNameLst>
                                      </p:cBhvr>
                                      <p:tavLst>
                                        <p:tav tm="0">
                                          <p:val>
                                            <p:fltVal val="0"/>
                                          </p:val>
                                        </p:tav>
                                        <p:tav tm="100000">
                                          <p:val>
                                            <p:strVal val="#ppt_w"/>
                                          </p:val>
                                        </p:tav>
                                      </p:tavLst>
                                    </p:anim>
                                    <p:anim calcmode="lin" valueType="num">
                                      <p:cBhvr>
                                        <p:cTn id="36" dur="2000" fill="hold"/>
                                        <p:tgtEl>
                                          <p:spTgt spid="20"/>
                                        </p:tgtEl>
                                        <p:attrNameLst>
                                          <p:attrName>ppt_h</p:attrName>
                                        </p:attrNameLst>
                                      </p:cBhvr>
                                      <p:tavLst>
                                        <p:tav tm="0">
                                          <p:val>
                                            <p:fltVal val="0"/>
                                          </p:val>
                                        </p:tav>
                                        <p:tav tm="100000">
                                          <p:val>
                                            <p:strVal val="#ppt_h"/>
                                          </p:val>
                                        </p:tav>
                                      </p:tavLst>
                                    </p:anim>
                                    <p:anim calcmode="lin" valueType="num">
                                      <p:cBhvr>
                                        <p:cTn id="37" dur="2000" fill="hold"/>
                                        <p:tgtEl>
                                          <p:spTgt spid="20"/>
                                        </p:tgtEl>
                                        <p:attrNameLst>
                                          <p:attrName>style.rotation</p:attrName>
                                        </p:attrNameLst>
                                      </p:cBhvr>
                                      <p:tavLst>
                                        <p:tav tm="0">
                                          <p:val>
                                            <p:fltVal val="360"/>
                                          </p:val>
                                        </p:tav>
                                        <p:tav tm="100000">
                                          <p:val>
                                            <p:fltVal val="0"/>
                                          </p:val>
                                        </p:tav>
                                      </p:tavLst>
                                    </p:anim>
                                    <p:animEffect transition="in" filter="fade">
                                      <p:cBhvr>
                                        <p:cTn id="38" dur="2000"/>
                                        <p:tgtEl>
                                          <p:spTgt spid="2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43020"/>
                                        </p:tgtEl>
                                        <p:attrNameLst>
                                          <p:attrName>style.visibility</p:attrName>
                                        </p:attrNameLst>
                                      </p:cBhvr>
                                      <p:to>
                                        <p:strVal val="visible"/>
                                      </p:to>
                                    </p:set>
                                    <p:animEffect transition="in" filter="fade">
                                      <p:cBhvr>
                                        <p:cTn id="43" dur="500"/>
                                        <p:tgtEl>
                                          <p:spTgt spid="43020"/>
                                        </p:tgtEl>
                                      </p:cBhvr>
                                    </p:animEffect>
                                  </p:childTnLst>
                                </p:cTn>
                              </p:par>
                            </p:childTnLst>
                          </p:cTn>
                        </p:par>
                        <p:par>
                          <p:cTn id="44" fill="hold" nodeType="afterGroup">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43023"/>
                                        </p:tgtEl>
                                        <p:attrNameLst>
                                          <p:attrName>style.visibility</p:attrName>
                                        </p:attrNameLst>
                                      </p:cBhvr>
                                      <p:to>
                                        <p:strVal val="visible"/>
                                      </p:to>
                                    </p:set>
                                    <p:animEffect transition="in" filter="fade">
                                      <p:cBhvr>
                                        <p:cTn id="47" dur="1000"/>
                                        <p:tgtEl>
                                          <p:spTgt spid="4302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3027"/>
                                        </p:tgtEl>
                                        <p:attrNameLst>
                                          <p:attrName>style.visibility</p:attrName>
                                        </p:attrNameLst>
                                      </p:cBhvr>
                                      <p:to>
                                        <p:strVal val="visible"/>
                                      </p:to>
                                    </p:set>
                                    <p:animEffect transition="in" filter="fade">
                                      <p:cBhvr>
                                        <p:cTn id="50" dur="500"/>
                                        <p:tgtEl>
                                          <p:spTgt spid="43027"/>
                                        </p:tgtEl>
                                      </p:cBhvr>
                                    </p:animEffect>
                                  </p:childTnLst>
                                </p:cTn>
                              </p:par>
                            </p:childTnLst>
                          </p:cTn>
                        </p:par>
                        <p:par>
                          <p:cTn id="51" fill="hold" nodeType="afterGroup">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43022"/>
                                        </p:tgtEl>
                                        <p:attrNameLst>
                                          <p:attrName>style.visibility</p:attrName>
                                        </p:attrNameLst>
                                      </p:cBhvr>
                                      <p:to>
                                        <p:strVal val="visible"/>
                                      </p:to>
                                    </p:set>
                                    <p:animEffect transition="in" filter="fade">
                                      <p:cBhvr>
                                        <p:cTn id="54" dur="1000"/>
                                        <p:tgtEl>
                                          <p:spTgt spid="43022"/>
                                        </p:tgtEl>
                                      </p:cBhvr>
                                    </p:animEffect>
                                  </p:childTnLst>
                                  <p:subTnLst>
                                    <p:audio>
                                      <p:cMediaNode>
                                        <p:cTn display="0" masterRel="sameClick">
                                          <p:stCondLst>
                                            <p:cond evt="begin" delay="0">
                                              <p:tn val="52"/>
                                            </p:cond>
                                          </p:stCondLst>
                                          <p:endCondLst>
                                            <p:cond evt="onStopAudio" delay="0">
                                              <p:tgtEl>
                                                <p:sldTgt/>
                                              </p:tgtEl>
                                            </p:cond>
                                          </p:endCondLst>
                                        </p:cTn>
                                        <p:tgtEl>
                                          <p:sndTgt r:embed="rId2" name="Chuong 2.wav"/>
                                        </p:tgtEl>
                                      </p:cMediaNode>
                                    </p:audio>
                                  </p:subTnLst>
                                </p:cTn>
                              </p:par>
                              <p:par>
                                <p:cTn id="55" presetID="10" presetClass="exit" presetSubtype="0" fill="hold" grpId="1" nodeType="withEffect">
                                  <p:stCondLst>
                                    <p:cond delay="0"/>
                                  </p:stCondLst>
                                  <p:childTnLst>
                                    <p:animEffect transition="out" filter="fade">
                                      <p:cBhvr>
                                        <p:cTn id="56" dur="500"/>
                                        <p:tgtEl>
                                          <p:spTgt spid="43023"/>
                                        </p:tgtEl>
                                      </p:cBhvr>
                                    </p:animEffect>
                                    <p:set>
                                      <p:cBhvr>
                                        <p:cTn id="57" dur="1" fill="hold">
                                          <p:stCondLst>
                                            <p:cond delay="499"/>
                                          </p:stCondLst>
                                        </p:cTn>
                                        <p:tgtEl>
                                          <p:spTgt spid="43023"/>
                                        </p:tgtEl>
                                        <p:attrNameLst>
                                          <p:attrName>style.visibility</p:attrName>
                                        </p:attrNameLst>
                                      </p:cBhvr>
                                      <p:to>
                                        <p:strVal val="hidden"/>
                                      </p:to>
                                    </p:set>
                                  </p:childTnLst>
                                </p:cTn>
                              </p:par>
                            </p:childTnLst>
                          </p:cTn>
                        </p:par>
                        <p:par>
                          <p:cTn id="58" fill="hold" nodeType="afterGroup">
                            <p:stCondLst>
                              <p:cond delay="2500"/>
                            </p:stCondLst>
                            <p:childTnLst>
                              <p:par>
                                <p:cTn id="59" presetID="10" presetClass="entr" presetSubtype="0" fill="hold" grpId="0" nodeType="afterEffect">
                                  <p:stCondLst>
                                    <p:cond delay="0"/>
                                  </p:stCondLst>
                                  <p:childTnLst>
                                    <p:set>
                                      <p:cBhvr>
                                        <p:cTn id="60" dur="1" fill="hold">
                                          <p:stCondLst>
                                            <p:cond delay="0"/>
                                          </p:stCondLst>
                                        </p:cTn>
                                        <p:tgtEl>
                                          <p:spTgt spid="43021"/>
                                        </p:tgtEl>
                                        <p:attrNameLst>
                                          <p:attrName>style.visibility</p:attrName>
                                        </p:attrNameLst>
                                      </p:cBhvr>
                                      <p:to>
                                        <p:strVal val="visible"/>
                                      </p:to>
                                    </p:set>
                                    <p:animEffect transition="in" filter="fade">
                                      <p:cBhvr>
                                        <p:cTn id="61" dur="1000"/>
                                        <p:tgtEl>
                                          <p:spTgt spid="43021"/>
                                        </p:tgtEl>
                                      </p:cBhvr>
                                    </p:animEffect>
                                  </p:childTnLst>
                                  <p:subTnLst>
                                    <p:audio>
                                      <p:cMediaNode>
                                        <p:cTn display="0" masterRel="sameClick">
                                          <p:stCondLst>
                                            <p:cond evt="begin" delay="0">
                                              <p:tn val="59"/>
                                            </p:cond>
                                          </p:stCondLst>
                                          <p:endCondLst>
                                            <p:cond evt="onStopAudio" delay="0">
                                              <p:tgtEl>
                                                <p:sldTgt/>
                                              </p:tgtEl>
                                            </p:cond>
                                          </p:endCondLst>
                                        </p:cTn>
                                        <p:tgtEl>
                                          <p:sndTgt r:embed="rId2" name="Chuong 2.wav"/>
                                        </p:tgtEl>
                                      </p:cMediaNode>
                                    </p:audio>
                                  </p:subTnLst>
                                </p:cTn>
                              </p:par>
                              <p:par>
                                <p:cTn id="62" presetID="10" presetClass="exit" presetSubtype="0" fill="hold" grpId="1" nodeType="withEffect">
                                  <p:stCondLst>
                                    <p:cond delay="0"/>
                                  </p:stCondLst>
                                  <p:childTnLst>
                                    <p:animEffect transition="out" filter="fade">
                                      <p:cBhvr>
                                        <p:cTn id="63" dur="500"/>
                                        <p:tgtEl>
                                          <p:spTgt spid="43022"/>
                                        </p:tgtEl>
                                      </p:cBhvr>
                                    </p:animEffect>
                                    <p:set>
                                      <p:cBhvr>
                                        <p:cTn id="64" dur="1" fill="hold">
                                          <p:stCondLst>
                                            <p:cond delay="499"/>
                                          </p:stCondLst>
                                        </p:cTn>
                                        <p:tgtEl>
                                          <p:spTgt spid="43022"/>
                                        </p:tgtEl>
                                        <p:attrNameLst>
                                          <p:attrName>style.visibility</p:attrName>
                                        </p:attrNameLst>
                                      </p:cBhvr>
                                      <p:to>
                                        <p:strVal val="hidden"/>
                                      </p:to>
                                    </p:set>
                                  </p:childTnLst>
                                </p:cTn>
                              </p:par>
                            </p:childTnLst>
                          </p:cTn>
                        </p:par>
                        <p:par>
                          <p:cTn id="65" fill="hold" nodeType="afterGroup">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43026"/>
                                        </p:tgtEl>
                                        <p:attrNameLst>
                                          <p:attrName>style.visibility</p:attrName>
                                        </p:attrNameLst>
                                      </p:cBhvr>
                                      <p:to>
                                        <p:strVal val="visible"/>
                                      </p:to>
                                    </p:set>
                                    <p:animEffect transition="in" filter="fade">
                                      <p:cBhvr>
                                        <p:cTn id="68" dur="1000"/>
                                        <p:tgtEl>
                                          <p:spTgt spid="43026"/>
                                        </p:tgtEl>
                                      </p:cBhvr>
                                    </p:animEffect>
                                  </p:childTnLst>
                                  <p:subTnLst>
                                    <p:audio>
                                      <p:cMediaNode>
                                        <p:cTn display="0" masterRel="sameClick">
                                          <p:stCondLst>
                                            <p:cond evt="begin" delay="0">
                                              <p:tn val="66"/>
                                            </p:cond>
                                          </p:stCondLst>
                                          <p:endCondLst>
                                            <p:cond evt="onStopAudio" delay="0">
                                              <p:tgtEl>
                                                <p:sldTgt/>
                                              </p:tgtEl>
                                            </p:cond>
                                          </p:endCondLst>
                                        </p:cTn>
                                        <p:tgtEl>
                                          <p:sndTgt r:embed="rId2" name="Chuong 2.wav"/>
                                        </p:tgtEl>
                                      </p:cMediaNode>
                                    </p:audio>
                                  </p:subTnLst>
                                </p:cTn>
                              </p:par>
                              <p:par>
                                <p:cTn id="69" presetID="10" presetClass="exit" presetSubtype="0" fill="hold" grpId="1" nodeType="withEffect">
                                  <p:stCondLst>
                                    <p:cond delay="0"/>
                                  </p:stCondLst>
                                  <p:childTnLst>
                                    <p:animEffect transition="out" filter="fade">
                                      <p:cBhvr>
                                        <p:cTn id="70" dur="500"/>
                                        <p:tgtEl>
                                          <p:spTgt spid="43021"/>
                                        </p:tgtEl>
                                      </p:cBhvr>
                                    </p:animEffect>
                                    <p:set>
                                      <p:cBhvr>
                                        <p:cTn id="71" dur="1" fill="hold">
                                          <p:stCondLst>
                                            <p:cond delay="499"/>
                                          </p:stCondLst>
                                        </p:cTn>
                                        <p:tgtEl>
                                          <p:spTgt spid="43021"/>
                                        </p:tgtEl>
                                        <p:attrNameLst>
                                          <p:attrName>style.visibility</p:attrName>
                                        </p:attrNameLst>
                                      </p:cBhvr>
                                      <p:to>
                                        <p:strVal val="hidden"/>
                                      </p:to>
                                    </p:set>
                                  </p:childTnLst>
                                </p:cTn>
                              </p:par>
                            </p:childTnLst>
                          </p:cTn>
                        </p:par>
                        <p:par>
                          <p:cTn id="72" fill="hold" nodeType="afterGroup">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43025"/>
                                        </p:tgtEl>
                                        <p:attrNameLst>
                                          <p:attrName>style.visibility</p:attrName>
                                        </p:attrNameLst>
                                      </p:cBhvr>
                                      <p:to>
                                        <p:strVal val="visible"/>
                                      </p:to>
                                    </p:set>
                                    <p:animEffect transition="in" filter="fade">
                                      <p:cBhvr>
                                        <p:cTn id="75" dur="1000"/>
                                        <p:tgtEl>
                                          <p:spTgt spid="43025"/>
                                        </p:tgtEl>
                                      </p:cBhvr>
                                    </p:animEffect>
                                  </p:childTnLst>
                                  <p:subTnLst>
                                    <p:audio>
                                      <p:cMediaNode>
                                        <p:cTn display="0" masterRel="sameClick">
                                          <p:stCondLst>
                                            <p:cond evt="begin" delay="0">
                                              <p:tn val="73"/>
                                            </p:cond>
                                          </p:stCondLst>
                                          <p:endCondLst>
                                            <p:cond evt="onStopAudio" delay="0">
                                              <p:tgtEl>
                                                <p:sldTgt/>
                                              </p:tgtEl>
                                            </p:cond>
                                          </p:endCondLst>
                                        </p:cTn>
                                        <p:tgtEl>
                                          <p:sndTgt r:embed="rId2" name="Chuong 2.wav"/>
                                        </p:tgtEl>
                                      </p:cMediaNode>
                                    </p:audio>
                                  </p:subTnLst>
                                </p:cTn>
                              </p:par>
                              <p:par>
                                <p:cTn id="76" presetID="10" presetClass="exit" presetSubtype="0" fill="hold" grpId="1" nodeType="withEffect">
                                  <p:stCondLst>
                                    <p:cond delay="0"/>
                                  </p:stCondLst>
                                  <p:childTnLst>
                                    <p:animEffect transition="out" filter="fade">
                                      <p:cBhvr>
                                        <p:cTn id="77" dur="500"/>
                                        <p:tgtEl>
                                          <p:spTgt spid="43026"/>
                                        </p:tgtEl>
                                      </p:cBhvr>
                                    </p:animEffect>
                                    <p:set>
                                      <p:cBhvr>
                                        <p:cTn id="78" dur="1" fill="hold">
                                          <p:stCondLst>
                                            <p:cond delay="499"/>
                                          </p:stCondLst>
                                        </p:cTn>
                                        <p:tgtEl>
                                          <p:spTgt spid="43026"/>
                                        </p:tgtEl>
                                        <p:attrNameLst>
                                          <p:attrName>style.visibility</p:attrName>
                                        </p:attrNameLst>
                                      </p:cBhvr>
                                      <p:to>
                                        <p:strVal val="hidden"/>
                                      </p:to>
                                    </p:set>
                                  </p:childTnLst>
                                </p:cTn>
                              </p:par>
                            </p:childTnLst>
                          </p:cTn>
                        </p:par>
                        <p:par>
                          <p:cTn id="79" fill="hold" nodeType="afterGroup">
                            <p:stCondLst>
                              <p:cond delay="5500"/>
                            </p:stCondLst>
                            <p:childTnLst>
                              <p:par>
                                <p:cTn id="80" presetID="10" presetClass="entr" presetSubtype="0" fill="hold" grpId="0" nodeType="afterEffect">
                                  <p:stCondLst>
                                    <p:cond delay="0"/>
                                  </p:stCondLst>
                                  <p:childTnLst>
                                    <p:set>
                                      <p:cBhvr>
                                        <p:cTn id="81" dur="1" fill="hold">
                                          <p:stCondLst>
                                            <p:cond delay="0"/>
                                          </p:stCondLst>
                                        </p:cTn>
                                        <p:tgtEl>
                                          <p:spTgt spid="43024"/>
                                        </p:tgtEl>
                                        <p:attrNameLst>
                                          <p:attrName>style.visibility</p:attrName>
                                        </p:attrNameLst>
                                      </p:cBhvr>
                                      <p:to>
                                        <p:strVal val="visible"/>
                                      </p:to>
                                    </p:set>
                                    <p:animEffect transition="in" filter="fade">
                                      <p:cBhvr>
                                        <p:cTn id="82" dur="1000"/>
                                        <p:tgtEl>
                                          <p:spTgt spid="43024"/>
                                        </p:tgtEl>
                                      </p:cBhvr>
                                    </p:animEffect>
                                  </p:childTnLst>
                                  <p:subTnLst>
                                    <p:audio>
                                      <p:cMediaNode>
                                        <p:cTn display="0" masterRel="sameClick">
                                          <p:stCondLst>
                                            <p:cond evt="begin" delay="0">
                                              <p:tn val="80"/>
                                            </p:cond>
                                          </p:stCondLst>
                                          <p:endCondLst>
                                            <p:cond evt="onStopAudio" delay="0">
                                              <p:tgtEl>
                                                <p:sldTgt/>
                                              </p:tgtEl>
                                            </p:cond>
                                          </p:endCondLst>
                                        </p:cTn>
                                        <p:tgtEl>
                                          <p:sndTgt r:embed="rId3" name="Chuong 3.wav"/>
                                        </p:tgtEl>
                                      </p:cMediaNode>
                                    </p:audio>
                                  </p:subTnLst>
                                </p:cTn>
                              </p:par>
                              <p:par>
                                <p:cTn id="83" presetID="10" presetClass="exit" presetSubtype="0" fill="hold" grpId="1" nodeType="withEffect">
                                  <p:stCondLst>
                                    <p:cond delay="0"/>
                                  </p:stCondLst>
                                  <p:childTnLst>
                                    <p:animEffect transition="out" filter="fade">
                                      <p:cBhvr>
                                        <p:cTn id="84" dur="500"/>
                                        <p:tgtEl>
                                          <p:spTgt spid="43025"/>
                                        </p:tgtEl>
                                      </p:cBhvr>
                                    </p:animEffect>
                                    <p:set>
                                      <p:cBhvr>
                                        <p:cTn id="85" dur="1" fill="hold">
                                          <p:stCondLst>
                                            <p:cond delay="499"/>
                                          </p:stCondLst>
                                        </p:cTn>
                                        <p:tgtEl>
                                          <p:spTgt spid="43025"/>
                                        </p:tgtEl>
                                        <p:attrNameLst>
                                          <p:attrName>style.visibility</p:attrName>
                                        </p:attrNameLst>
                                      </p:cBhvr>
                                      <p:to>
                                        <p:strVal val="hidden"/>
                                      </p:to>
                                    </p:set>
                                  </p:childTnLst>
                                </p:cTn>
                              </p:par>
                            </p:childTnLst>
                          </p:cTn>
                        </p:par>
                        <p:par>
                          <p:cTn id="86" fill="hold" nodeType="afterGroup">
                            <p:stCondLst>
                              <p:cond delay="6500"/>
                            </p:stCondLst>
                            <p:childTnLst>
                              <p:par>
                                <p:cTn id="87" presetID="10" presetClass="exit" presetSubtype="0" fill="hold" nodeType="afterEffect">
                                  <p:stCondLst>
                                    <p:cond delay="0"/>
                                  </p:stCondLst>
                                  <p:childTnLst>
                                    <p:animEffect transition="out" filter="fade">
                                      <p:cBhvr>
                                        <p:cTn id="88" dur="500"/>
                                        <p:tgtEl>
                                          <p:spTgt spid="43020"/>
                                        </p:tgtEl>
                                      </p:cBhvr>
                                    </p:animEffect>
                                    <p:set>
                                      <p:cBhvr>
                                        <p:cTn id="89" dur="1" fill="hold">
                                          <p:stCondLst>
                                            <p:cond delay="499"/>
                                          </p:stCondLst>
                                        </p:cTn>
                                        <p:tgtEl>
                                          <p:spTgt spid="43020"/>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43024"/>
                                        </p:tgtEl>
                                      </p:cBhvr>
                                    </p:animEffect>
                                    <p:set>
                                      <p:cBhvr>
                                        <p:cTn id="92" dur="1" fill="hold">
                                          <p:stCondLst>
                                            <p:cond delay="499"/>
                                          </p:stCondLst>
                                        </p:cTn>
                                        <p:tgtEl>
                                          <p:spTgt spid="43024"/>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43027"/>
                                        </p:tgtEl>
                                      </p:cBhvr>
                                    </p:animEffect>
                                    <p:set>
                                      <p:cBhvr>
                                        <p:cTn id="95" dur="1" fill="hold">
                                          <p:stCondLst>
                                            <p:cond delay="499"/>
                                          </p:stCondLst>
                                        </p:cTn>
                                        <p:tgtEl>
                                          <p:spTgt spid="43027"/>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5" presetClass="entr" presetSubtype="10" repeatCount="indefinite" fill="hold" grpId="0" nodeType="clickEffect">
                                  <p:stCondLst>
                                    <p:cond delay="0"/>
                                  </p:stCondLst>
                                  <p:childTnLst>
                                    <p:set>
                                      <p:cBhvr>
                                        <p:cTn id="99" dur="1" fill="hold">
                                          <p:stCondLst>
                                            <p:cond delay="0"/>
                                          </p:stCondLst>
                                        </p:cTn>
                                        <p:tgtEl>
                                          <p:spTgt spid="43016"/>
                                        </p:tgtEl>
                                        <p:attrNameLst>
                                          <p:attrName>style.visibility</p:attrName>
                                        </p:attrNameLst>
                                      </p:cBhvr>
                                      <p:to>
                                        <p:strVal val="visible"/>
                                      </p:to>
                                    </p:set>
                                    <p:animEffect transition="in" filter="checkerboard(across)">
                                      <p:cBhvr>
                                        <p:cTn id="100" dur="500"/>
                                        <p:tgtEl>
                                          <p:spTgt spid="43016"/>
                                        </p:tgtEl>
                                      </p:cBhvr>
                                    </p:animEffect>
                                  </p:childTnLst>
                                  <p:subTnLst>
                                    <p:audio>
                                      <p:cMediaNode>
                                        <p:cTn display="0" masterRel="sameClick">
                                          <p:stCondLst>
                                            <p:cond evt="begin" delay="0">
                                              <p:tn val="98"/>
                                            </p:cond>
                                          </p:stCondLst>
                                          <p:endCondLst>
                                            <p:cond evt="onStopAudio" delay="0">
                                              <p:tgtEl>
                                                <p:sldTgt/>
                                              </p:tgtEl>
                                            </p:cond>
                                          </p:endCondLst>
                                        </p:cTn>
                                        <p:tgtEl>
                                          <p:sndTgt r:embed="rId4" name="Xem ket qua.WAV"/>
                                        </p:tgtEl>
                                      </p:cMediaNode>
                                    </p:audio>
                                  </p:subTnLst>
                                </p:cTn>
                              </p:par>
                              <p:par>
                                <p:cTn id="101" presetID="8" presetClass="entr" presetSubtype="16" fill="hold" grpId="0" nodeType="withEffect">
                                  <p:stCondLst>
                                    <p:cond delay="0"/>
                                  </p:stCondLst>
                                  <p:childTnLst>
                                    <p:set>
                                      <p:cBhvr>
                                        <p:cTn id="102" dur="1" fill="hold">
                                          <p:stCondLst>
                                            <p:cond delay="0"/>
                                          </p:stCondLst>
                                        </p:cTn>
                                        <p:tgtEl>
                                          <p:spTgt spid="43015"/>
                                        </p:tgtEl>
                                        <p:attrNameLst>
                                          <p:attrName>style.visibility</p:attrName>
                                        </p:attrNameLst>
                                      </p:cBhvr>
                                      <p:to>
                                        <p:strVal val="visible"/>
                                      </p:to>
                                    </p:set>
                                    <p:animEffect transition="in" filter="diamond(in)">
                                      <p:cBhvr>
                                        <p:cTn id="103" dur="2000"/>
                                        <p:tgtEl>
                                          <p:spTgt spid="43015"/>
                                        </p:tgtEl>
                                      </p:cBhvr>
                                    </p:animEffect>
                                  </p:childTnLst>
                                  <p:subTnLst>
                                    <p:audio>
                                      <p:cMediaNode>
                                        <p:cTn display="0" masterRel="sameClick">
                                          <p:stCondLst>
                                            <p:cond evt="begin" delay="0">
                                              <p:tn val="101"/>
                                            </p:cond>
                                          </p:stCondLst>
                                          <p:endCondLst>
                                            <p:cond evt="onStopAudio" delay="0">
                                              <p:tgtEl>
                                                <p:sldTgt/>
                                              </p:tgtEl>
                                            </p:cond>
                                          </p:endCondLst>
                                        </p:cTn>
                                        <p:tgtEl>
                                          <p:sndTgt r:embed="rId4" name="Xem ket qua.WAV"/>
                                        </p:tgtEl>
                                      </p:cMediaNode>
                                    </p:audio>
                                  </p:subTnLst>
                                </p:cTn>
                              </p:par>
                              <p:par>
                                <p:cTn id="104" presetID="5" presetClass="entr" presetSubtype="10" fill="hold" grpId="1" nodeType="with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checkerboard(across)">
                                      <p:cBhvr>
                                        <p:cTn id="10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p:bldP spid="43012" grpId="0"/>
      <p:bldP spid="43012" grpId="1"/>
      <p:bldP spid="43013" grpId="0"/>
      <p:bldP spid="43013" grpId="1"/>
      <p:bldP spid="43015" grpId="0" animBg="1"/>
      <p:bldP spid="43016" grpId="0" animBg="1"/>
      <p:bldP spid="43021" grpId="0" animBg="1"/>
      <p:bldP spid="43021" grpId="1" animBg="1"/>
      <p:bldP spid="43022" grpId="0" animBg="1"/>
      <p:bldP spid="43022" grpId="1" animBg="1"/>
      <p:bldP spid="43023" grpId="0" animBg="1"/>
      <p:bldP spid="43023" grpId="1" animBg="1"/>
      <p:bldP spid="43024" grpId="0" animBg="1"/>
      <p:bldP spid="43024" grpId="1" animBg="1"/>
      <p:bldP spid="43025" grpId="0" animBg="1"/>
      <p:bldP spid="43025" grpId="1" animBg="1"/>
      <p:bldP spid="43026" grpId="0" animBg="1"/>
      <p:bldP spid="43026" grpId="1" animBg="1"/>
      <p:bldP spid="43027" grpId="0" animBg="1"/>
      <p:bldP spid="43027" grpId="1" animBg="1"/>
      <p:bldP spid="20" grpId="0"/>
      <p:bldP spid="20"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a:extLst>
              <a:ext uri="{FF2B5EF4-FFF2-40B4-BE49-F238E27FC236}">
                <a16:creationId xmlns="" xmlns:a16="http://schemas.microsoft.com/office/drawing/2014/main" id="{9381A1B4-3510-433C-9B78-EA029C0B4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04"/>
            <a:ext cx="12192000" cy="6812063"/>
          </a:xfrm>
          <a:prstGeom prst="rect">
            <a:avLst/>
          </a:prstGeom>
        </p:spPr>
      </p:pic>
      <p:sp>
        <p:nvSpPr>
          <p:cNvPr id="5" name="Rectangle 4"/>
          <p:cNvSpPr/>
          <p:nvPr/>
        </p:nvSpPr>
        <p:spPr>
          <a:xfrm>
            <a:off x="2057400" y="2438401"/>
            <a:ext cx="7848600" cy="1107996"/>
          </a:xfrm>
          <a:prstGeom prst="rect">
            <a:avLst/>
          </a:prstGeom>
          <a:noFill/>
        </p:spPr>
        <p:txBody>
          <a:bodyPr wrap="square" lIns="91440" tIns="45720" rIns="91440" bIns="45720">
            <a:spAutoFit/>
          </a:bodyPr>
          <a:lstStyle/>
          <a:p>
            <a:pPr algn="ctr"/>
            <a:r>
              <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Củng cố</a:t>
            </a:r>
          </a:p>
        </p:txBody>
      </p:sp>
    </p:spTree>
    <p:extLst>
      <p:ext uri="{BB962C8B-B14F-4D97-AF65-F5344CB8AC3E}">
        <p14:creationId xmlns:p14="http://schemas.microsoft.com/office/powerpoint/2010/main" val="15598589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406401" y="2340402"/>
            <a:ext cx="11137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a:solidFill>
                  <a:srgbClr val="0033CC"/>
                </a:solidFill>
                <a:latin typeface="Times New Roman" panose="02020603050405020304" pitchFamily="18" charset="0"/>
              </a:rPr>
              <a:t>1. Đặc điểm địa hình của vùng đồi ở trung du Bắc Bộ?</a:t>
            </a:r>
          </a:p>
        </p:txBody>
      </p:sp>
      <p:sp>
        <p:nvSpPr>
          <p:cNvPr id="39939" name="Text Box 3"/>
          <p:cNvSpPr txBox="1">
            <a:spLocks noChangeArrowheads="1"/>
          </p:cNvSpPr>
          <p:nvPr/>
        </p:nvSpPr>
        <p:spPr bwMode="auto">
          <a:xfrm>
            <a:off x="914400" y="2806700"/>
            <a:ext cx="660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a:latin typeface="Times New Roman" panose="02020603050405020304" pitchFamily="18" charset="0"/>
              </a:rPr>
              <a:t>  A. Đỉnh nhọn, sườn dốc.</a:t>
            </a:r>
          </a:p>
        </p:txBody>
      </p:sp>
      <p:sp>
        <p:nvSpPr>
          <p:cNvPr id="39940" name="Text Box 4"/>
          <p:cNvSpPr txBox="1">
            <a:spLocks noChangeArrowheads="1"/>
          </p:cNvSpPr>
          <p:nvPr/>
        </p:nvSpPr>
        <p:spPr bwMode="auto">
          <a:xfrm>
            <a:off x="1244600" y="3873500"/>
            <a:ext cx="650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a:latin typeface="Times New Roman" panose="02020603050405020304" pitchFamily="18" charset="0"/>
              </a:rPr>
              <a:t>B. Đỉnh tròn, sườn thoải.</a:t>
            </a:r>
          </a:p>
        </p:txBody>
      </p:sp>
      <p:sp>
        <p:nvSpPr>
          <p:cNvPr id="39941" name="Text Box 5"/>
          <p:cNvSpPr txBox="1">
            <a:spLocks noChangeArrowheads="1"/>
          </p:cNvSpPr>
          <p:nvPr/>
        </p:nvSpPr>
        <p:spPr bwMode="auto">
          <a:xfrm>
            <a:off x="1016000" y="4587081"/>
            <a:ext cx="721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dirty="0">
                <a:latin typeface=".VnTime" panose="020B7200000000000000" pitchFamily="34" charset="0"/>
              </a:rPr>
              <a:t> C. </a:t>
            </a:r>
            <a:r>
              <a:rPr lang="en-US" sz="3200" b="1" dirty="0">
                <a:latin typeface="Times New Roman" panose="02020603050405020304" pitchFamily="18" charset="0"/>
              </a:rPr>
              <a:t>Đỉnh cao, sắc nhọn.</a:t>
            </a:r>
            <a:endParaRPr lang="en-US" sz="3200" b="1" dirty="0">
              <a:latin typeface=".VnTime" panose="020B7200000000000000" pitchFamily="34" charset="0"/>
            </a:endParaRPr>
          </a:p>
        </p:txBody>
      </p:sp>
      <p:sp>
        <p:nvSpPr>
          <p:cNvPr id="20486" name="WordArt 6"/>
          <p:cNvSpPr>
            <a:spLocks noChangeArrowheads="1" noChangeShapeType="1" noTextEdit="1"/>
          </p:cNvSpPr>
          <p:nvPr/>
        </p:nvSpPr>
        <p:spPr bwMode="auto">
          <a:xfrm>
            <a:off x="3098800" y="1371600"/>
            <a:ext cx="4978400" cy="571500"/>
          </a:xfrm>
          <a:prstGeom prst="rect">
            <a:avLst/>
          </a:prstGeom>
        </p:spPr>
        <p:txBody>
          <a:bodyPr spcFirstLastPara="1" wrap="none" fromWordArt="1">
            <a:prstTxWarp prst="textArchUp">
              <a:avLst>
                <a:gd name="adj" fmla="val 10800000"/>
              </a:avLst>
            </a:prstTxWarp>
          </a:bodyPr>
          <a:lstStyle/>
          <a:p>
            <a:pPr algn="ctr"/>
            <a:r>
              <a:rPr lang="en-US" sz="4000" kern="10" dirty="0" err="1">
                <a:ln w="9525">
                  <a:solidFill>
                    <a:srgbClr val="FFCC00"/>
                  </a:solidFill>
                  <a:round/>
                  <a:headEnd/>
                  <a:tailEnd/>
                </a:ln>
                <a:solidFill>
                  <a:srgbClr val="FF0000"/>
                </a:solidFill>
                <a:cs typeface="Arial" panose="020B0604020202020204" pitchFamily="34" charset="0"/>
              </a:rPr>
              <a:t>Hãy</a:t>
            </a:r>
            <a:r>
              <a:rPr lang="en-US" sz="4000" kern="10" dirty="0">
                <a:ln w="9525">
                  <a:solidFill>
                    <a:srgbClr val="FFCC00"/>
                  </a:solidFill>
                  <a:round/>
                  <a:headEnd/>
                  <a:tailEnd/>
                </a:ln>
                <a:solidFill>
                  <a:srgbClr val="FF0000"/>
                </a:solidFill>
                <a:cs typeface="Arial" panose="020B0604020202020204" pitchFamily="34" charset="0"/>
              </a:rPr>
              <a:t> </a:t>
            </a:r>
            <a:r>
              <a:rPr lang="en-US" sz="4000" kern="10" dirty="0" err="1">
                <a:ln w="9525">
                  <a:solidFill>
                    <a:srgbClr val="FFCC00"/>
                  </a:solidFill>
                  <a:round/>
                  <a:headEnd/>
                  <a:tailEnd/>
                </a:ln>
                <a:solidFill>
                  <a:srgbClr val="FF0000"/>
                </a:solidFill>
                <a:cs typeface="Arial" panose="020B0604020202020204" pitchFamily="34" charset="0"/>
              </a:rPr>
              <a:t>chọn</a:t>
            </a:r>
            <a:r>
              <a:rPr lang="en-US" sz="4000" kern="10" dirty="0">
                <a:ln w="9525">
                  <a:solidFill>
                    <a:srgbClr val="FFCC00"/>
                  </a:solidFill>
                  <a:round/>
                  <a:headEnd/>
                  <a:tailEnd/>
                </a:ln>
                <a:solidFill>
                  <a:srgbClr val="FF0000"/>
                </a:solidFill>
                <a:cs typeface="Arial" panose="020B0604020202020204" pitchFamily="34" charset="0"/>
              </a:rPr>
              <a:t> ý </a:t>
            </a:r>
            <a:r>
              <a:rPr lang="en-US" sz="4000" kern="10" dirty="0" err="1">
                <a:ln w="9525">
                  <a:solidFill>
                    <a:srgbClr val="FFCC00"/>
                  </a:solidFill>
                  <a:round/>
                  <a:headEnd/>
                  <a:tailEnd/>
                </a:ln>
                <a:solidFill>
                  <a:srgbClr val="FF0000"/>
                </a:solidFill>
                <a:cs typeface="Arial" panose="020B0604020202020204" pitchFamily="34" charset="0"/>
              </a:rPr>
              <a:t>đúng</a:t>
            </a:r>
            <a:endParaRPr lang="en-US" sz="4000" kern="10" dirty="0">
              <a:ln w="9525">
                <a:solidFill>
                  <a:srgbClr val="FFCC00"/>
                </a:solidFill>
                <a:round/>
                <a:headEnd/>
                <a:tailEnd/>
              </a:ln>
              <a:solidFill>
                <a:srgbClr val="FF0000"/>
              </a:solidFill>
              <a:cs typeface="Arial" panose="020B0604020202020204" pitchFamily="34" charset="0"/>
            </a:endParaRPr>
          </a:p>
        </p:txBody>
      </p:sp>
      <p:sp>
        <p:nvSpPr>
          <p:cNvPr id="39943" name="AutoShape 7"/>
          <p:cNvSpPr>
            <a:spLocks noChangeArrowheads="1"/>
          </p:cNvSpPr>
          <p:nvPr/>
        </p:nvSpPr>
        <p:spPr bwMode="auto">
          <a:xfrm>
            <a:off x="6807200" y="3810000"/>
            <a:ext cx="5384800" cy="1905000"/>
          </a:xfrm>
          <a:prstGeom prst="irregularSeal2">
            <a:avLst/>
          </a:prstGeom>
          <a:solidFill>
            <a:srgbClr val="99FF99"/>
          </a:solidFill>
          <a:ln w="571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200" b="1">
                <a:solidFill>
                  <a:srgbClr val="FF0000"/>
                </a:solidFill>
                <a:latin typeface="Times New Roman" panose="02020603050405020304" pitchFamily="18" charset="0"/>
              </a:rPr>
              <a:t>Đáp án: B</a:t>
            </a:r>
          </a:p>
        </p:txBody>
      </p:sp>
      <p:sp>
        <p:nvSpPr>
          <p:cNvPr id="39944" name="Oval 8"/>
          <p:cNvSpPr>
            <a:spLocks noChangeArrowheads="1"/>
          </p:cNvSpPr>
          <p:nvPr/>
        </p:nvSpPr>
        <p:spPr bwMode="auto">
          <a:xfrm>
            <a:off x="914400" y="3733800"/>
            <a:ext cx="1016000" cy="762000"/>
          </a:xfrm>
          <a:prstGeom prst="ellipse">
            <a:avLst/>
          </a:prstGeom>
          <a:noFill/>
          <a:ln w="38100">
            <a:solidFill>
              <a:srgbClr val="FF0066"/>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pic>
        <p:nvPicPr>
          <p:cNvPr id="39948" name="Picture 12" descr="Vortec sp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352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9" name="WordArt 13"/>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3</a:t>
            </a:r>
          </a:p>
        </p:txBody>
      </p:sp>
      <p:sp>
        <p:nvSpPr>
          <p:cNvPr id="39950" name="WordArt 14"/>
          <p:cNvSpPr>
            <a:spLocks noChangeArrowheads="1" noChangeShapeType="1" noTextEdit="1"/>
          </p:cNvSpPr>
          <p:nvPr/>
        </p:nvSpPr>
        <p:spPr bwMode="auto">
          <a:xfrm>
            <a:off x="1244600"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4</a:t>
            </a:r>
          </a:p>
        </p:txBody>
      </p:sp>
      <p:sp>
        <p:nvSpPr>
          <p:cNvPr id="39951" name="WordArt 15"/>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5</a:t>
            </a:r>
          </a:p>
        </p:txBody>
      </p:sp>
      <p:sp>
        <p:nvSpPr>
          <p:cNvPr id="39952" name="WordArt 16"/>
          <p:cNvSpPr>
            <a:spLocks noChangeArrowheads="1" noChangeShapeType="1" noTextEdit="1"/>
          </p:cNvSpPr>
          <p:nvPr/>
        </p:nvSpPr>
        <p:spPr bwMode="auto">
          <a:xfrm>
            <a:off x="1225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39953" name="WordArt 17"/>
          <p:cNvSpPr>
            <a:spLocks noChangeArrowheads="1" noChangeShapeType="1" noTextEdit="1"/>
          </p:cNvSpPr>
          <p:nvPr/>
        </p:nvSpPr>
        <p:spPr bwMode="auto">
          <a:xfrm>
            <a:off x="1301751"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1</a:t>
            </a:r>
          </a:p>
        </p:txBody>
      </p:sp>
      <p:sp>
        <p:nvSpPr>
          <p:cNvPr id="39954" name="WordArt 18"/>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2</a:t>
            </a:r>
          </a:p>
        </p:txBody>
      </p:sp>
      <p:sp>
        <p:nvSpPr>
          <p:cNvPr id="39955" name="WordArt 19"/>
          <p:cNvSpPr>
            <a:spLocks noChangeArrowheads="1" noChangeShapeType="1" noTextEdit="1"/>
          </p:cNvSpPr>
          <p:nvPr/>
        </p:nvSpPr>
        <p:spPr bwMode="auto">
          <a:xfrm>
            <a:off x="590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20" name="Text Box 5"/>
          <p:cNvSpPr txBox="1">
            <a:spLocks noChangeArrowheads="1"/>
          </p:cNvSpPr>
          <p:nvPr/>
        </p:nvSpPr>
        <p:spPr bwMode="auto">
          <a:xfrm>
            <a:off x="1117600" y="5425281"/>
            <a:ext cx="721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dirty="0">
                <a:latin typeface=".VnTime" panose="020B7200000000000000" pitchFamily="34" charset="0"/>
              </a:rPr>
              <a:t> D. </a:t>
            </a:r>
            <a:r>
              <a:rPr lang="en-US" sz="3200" b="1" dirty="0">
                <a:latin typeface="Times New Roman" panose="02020603050405020304" pitchFamily="18" charset="0"/>
              </a:rPr>
              <a:t>Đỉnh cao, sườn thoải.</a:t>
            </a:r>
            <a:endParaRPr lang="en-US" sz="3200" b="1" dirty="0">
              <a:latin typeface=".VnTime" panose="020B7200000000000000" pitchFamily="34" charset="0"/>
            </a:endParaRPr>
          </a:p>
        </p:txBody>
      </p:sp>
    </p:spTree>
    <p:extLst>
      <p:ext uri="{BB962C8B-B14F-4D97-AF65-F5344CB8AC3E}">
        <p14:creationId xmlns:p14="http://schemas.microsoft.com/office/powerpoint/2010/main" val="6364737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diamond(in)">
                                      <p:cBhvr>
                                        <p:cTn id="7" dur="2000"/>
                                        <p:tgtEl>
                                          <p:spTgt spid="39938"/>
                                        </p:tgtEl>
                                      </p:cBhvr>
                                    </p:animEffect>
                                  </p:childTnLst>
                                </p:cTn>
                              </p:par>
                            </p:childTnLst>
                          </p:cTn>
                        </p:par>
                        <p:par>
                          <p:cTn id="8" fill="hold" nodeType="afterGroup">
                            <p:stCondLst>
                              <p:cond delay="2000"/>
                            </p:stCondLst>
                            <p:childTnLst>
                              <p:par>
                                <p:cTn id="9" presetID="49" presetClass="entr" presetSubtype="0" decel="100000" fill="hold" grpId="0" nodeType="afterEffect">
                                  <p:stCondLst>
                                    <p:cond delay="0"/>
                                  </p:stCondLst>
                                  <p:childTnLst>
                                    <p:set>
                                      <p:cBhvr>
                                        <p:cTn id="10" dur="1" fill="hold">
                                          <p:stCondLst>
                                            <p:cond delay="0"/>
                                          </p:stCondLst>
                                        </p:cTn>
                                        <p:tgtEl>
                                          <p:spTgt spid="39939"/>
                                        </p:tgtEl>
                                        <p:attrNameLst>
                                          <p:attrName>style.visibility</p:attrName>
                                        </p:attrNameLst>
                                      </p:cBhvr>
                                      <p:to>
                                        <p:strVal val="visible"/>
                                      </p:to>
                                    </p:set>
                                    <p:anim calcmode="lin" valueType="num">
                                      <p:cBhvr>
                                        <p:cTn id="11" dur="2000" fill="hold"/>
                                        <p:tgtEl>
                                          <p:spTgt spid="39939"/>
                                        </p:tgtEl>
                                        <p:attrNameLst>
                                          <p:attrName>ppt_w</p:attrName>
                                        </p:attrNameLst>
                                      </p:cBhvr>
                                      <p:tavLst>
                                        <p:tav tm="0">
                                          <p:val>
                                            <p:fltVal val="0"/>
                                          </p:val>
                                        </p:tav>
                                        <p:tav tm="100000">
                                          <p:val>
                                            <p:strVal val="#ppt_w"/>
                                          </p:val>
                                        </p:tav>
                                      </p:tavLst>
                                    </p:anim>
                                    <p:anim calcmode="lin" valueType="num">
                                      <p:cBhvr>
                                        <p:cTn id="12" dur="2000" fill="hold"/>
                                        <p:tgtEl>
                                          <p:spTgt spid="39939"/>
                                        </p:tgtEl>
                                        <p:attrNameLst>
                                          <p:attrName>ppt_h</p:attrName>
                                        </p:attrNameLst>
                                      </p:cBhvr>
                                      <p:tavLst>
                                        <p:tav tm="0">
                                          <p:val>
                                            <p:fltVal val="0"/>
                                          </p:val>
                                        </p:tav>
                                        <p:tav tm="100000">
                                          <p:val>
                                            <p:strVal val="#ppt_h"/>
                                          </p:val>
                                        </p:tav>
                                      </p:tavLst>
                                    </p:anim>
                                    <p:anim calcmode="lin" valueType="num">
                                      <p:cBhvr>
                                        <p:cTn id="13" dur="2000" fill="hold"/>
                                        <p:tgtEl>
                                          <p:spTgt spid="39939"/>
                                        </p:tgtEl>
                                        <p:attrNameLst>
                                          <p:attrName>style.rotation</p:attrName>
                                        </p:attrNameLst>
                                      </p:cBhvr>
                                      <p:tavLst>
                                        <p:tav tm="0">
                                          <p:val>
                                            <p:fltVal val="360"/>
                                          </p:val>
                                        </p:tav>
                                        <p:tav tm="100000">
                                          <p:val>
                                            <p:fltVal val="0"/>
                                          </p:val>
                                        </p:tav>
                                      </p:tavLst>
                                    </p:anim>
                                    <p:animEffect transition="in" filter="fade">
                                      <p:cBhvr>
                                        <p:cTn id="14" dur="2000"/>
                                        <p:tgtEl>
                                          <p:spTgt spid="39939"/>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39940"/>
                                        </p:tgtEl>
                                        <p:attrNameLst>
                                          <p:attrName>style.visibility</p:attrName>
                                        </p:attrNameLst>
                                      </p:cBhvr>
                                      <p:to>
                                        <p:strVal val="visible"/>
                                      </p:to>
                                    </p:set>
                                    <p:anim calcmode="lin" valueType="num">
                                      <p:cBhvr>
                                        <p:cTn id="17" dur="2000" fill="hold"/>
                                        <p:tgtEl>
                                          <p:spTgt spid="39940"/>
                                        </p:tgtEl>
                                        <p:attrNameLst>
                                          <p:attrName>ppt_w</p:attrName>
                                        </p:attrNameLst>
                                      </p:cBhvr>
                                      <p:tavLst>
                                        <p:tav tm="0">
                                          <p:val>
                                            <p:fltVal val="0"/>
                                          </p:val>
                                        </p:tav>
                                        <p:tav tm="100000">
                                          <p:val>
                                            <p:strVal val="#ppt_w"/>
                                          </p:val>
                                        </p:tav>
                                      </p:tavLst>
                                    </p:anim>
                                    <p:anim calcmode="lin" valueType="num">
                                      <p:cBhvr>
                                        <p:cTn id="18" dur="2000" fill="hold"/>
                                        <p:tgtEl>
                                          <p:spTgt spid="39940"/>
                                        </p:tgtEl>
                                        <p:attrNameLst>
                                          <p:attrName>ppt_h</p:attrName>
                                        </p:attrNameLst>
                                      </p:cBhvr>
                                      <p:tavLst>
                                        <p:tav tm="0">
                                          <p:val>
                                            <p:fltVal val="0"/>
                                          </p:val>
                                        </p:tav>
                                        <p:tav tm="100000">
                                          <p:val>
                                            <p:strVal val="#ppt_h"/>
                                          </p:val>
                                        </p:tav>
                                      </p:tavLst>
                                    </p:anim>
                                    <p:anim calcmode="lin" valueType="num">
                                      <p:cBhvr>
                                        <p:cTn id="19" dur="2000" fill="hold"/>
                                        <p:tgtEl>
                                          <p:spTgt spid="39940"/>
                                        </p:tgtEl>
                                        <p:attrNameLst>
                                          <p:attrName>style.rotation</p:attrName>
                                        </p:attrNameLst>
                                      </p:cBhvr>
                                      <p:tavLst>
                                        <p:tav tm="0">
                                          <p:val>
                                            <p:fltVal val="360"/>
                                          </p:val>
                                        </p:tav>
                                        <p:tav tm="100000">
                                          <p:val>
                                            <p:fltVal val="0"/>
                                          </p:val>
                                        </p:tav>
                                      </p:tavLst>
                                    </p:anim>
                                    <p:animEffect transition="in" filter="fade">
                                      <p:cBhvr>
                                        <p:cTn id="20" dur="2000"/>
                                        <p:tgtEl>
                                          <p:spTgt spid="39940"/>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39941"/>
                                        </p:tgtEl>
                                        <p:attrNameLst>
                                          <p:attrName>style.visibility</p:attrName>
                                        </p:attrNameLst>
                                      </p:cBhvr>
                                      <p:to>
                                        <p:strVal val="visible"/>
                                      </p:to>
                                    </p:set>
                                    <p:anim calcmode="lin" valueType="num">
                                      <p:cBhvr>
                                        <p:cTn id="23" dur="2000" fill="hold"/>
                                        <p:tgtEl>
                                          <p:spTgt spid="39941"/>
                                        </p:tgtEl>
                                        <p:attrNameLst>
                                          <p:attrName>ppt_w</p:attrName>
                                        </p:attrNameLst>
                                      </p:cBhvr>
                                      <p:tavLst>
                                        <p:tav tm="0">
                                          <p:val>
                                            <p:fltVal val="0"/>
                                          </p:val>
                                        </p:tav>
                                        <p:tav tm="100000">
                                          <p:val>
                                            <p:strVal val="#ppt_w"/>
                                          </p:val>
                                        </p:tav>
                                      </p:tavLst>
                                    </p:anim>
                                    <p:anim calcmode="lin" valueType="num">
                                      <p:cBhvr>
                                        <p:cTn id="24" dur="2000" fill="hold"/>
                                        <p:tgtEl>
                                          <p:spTgt spid="39941"/>
                                        </p:tgtEl>
                                        <p:attrNameLst>
                                          <p:attrName>ppt_h</p:attrName>
                                        </p:attrNameLst>
                                      </p:cBhvr>
                                      <p:tavLst>
                                        <p:tav tm="0">
                                          <p:val>
                                            <p:fltVal val="0"/>
                                          </p:val>
                                        </p:tav>
                                        <p:tav tm="100000">
                                          <p:val>
                                            <p:strVal val="#ppt_h"/>
                                          </p:val>
                                        </p:tav>
                                      </p:tavLst>
                                    </p:anim>
                                    <p:anim calcmode="lin" valueType="num">
                                      <p:cBhvr>
                                        <p:cTn id="25" dur="2000" fill="hold"/>
                                        <p:tgtEl>
                                          <p:spTgt spid="39941"/>
                                        </p:tgtEl>
                                        <p:attrNameLst>
                                          <p:attrName>style.rotation</p:attrName>
                                        </p:attrNameLst>
                                      </p:cBhvr>
                                      <p:tavLst>
                                        <p:tav tm="0">
                                          <p:val>
                                            <p:fltVal val="360"/>
                                          </p:val>
                                        </p:tav>
                                        <p:tav tm="100000">
                                          <p:val>
                                            <p:fltVal val="0"/>
                                          </p:val>
                                        </p:tav>
                                      </p:tavLst>
                                    </p:anim>
                                    <p:animEffect transition="in" filter="fade">
                                      <p:cBhvr>
                                        <p:cTn id="26" dur="2000"/>
                                        <p:tgtEl>
                                          <p:spTgt spid="39941"/>
                                        </p:tgtEl>
                                      </p:cBhvr>
                                    </p:animEffect>
                                  </p:childTnLst>
                                </p:cTn>
                              </p:par>
                              <p:par>
                                <p:cTn id="27" presetID="5" presetClass="entr" presetSubtype="10" fill="hold" nodeType="withEffect">
                                  <p:stCondLst>
                                    <p:cond delay="0"/>
                                  </p:stCondLst>
                                  <p:childTnLst>
                                    <p:set>
                                      <p:cBhvr>
                                        <p:cTn id="28" dur="1" fill="hold">
                                          <p:stCondLst>
                                            <p:cond delay="0"/>
                                          </p:stCondLst>
                                        </p:cTn>
                                        <p:tgtEl>
                                          <p:spTgt spid="39940"/>
                                        </p:tgtEl>
                                        <p:attrNameLst>
                                          <p:attrName>style.visibility</p:attrName>
                                        </p:attrNameLst>
                                      </p:cBhvr>
                                      <p:to>
                                        <p:strVal val="visible"/>
                                      </p:to>
                                    </p:set>
                                    <p:animEffect transition="in" filter="checkerboard(across)">
                                      <p:cBhvr>
                                        <p:cTn id="29" dur="500"/>
                                        <p:tgtEl>
                                          <p:spTgt spid="39940"/>
                                        </p:tgtEl>
                                      </p:cBhvr>
                                    </p:animEffect>
                                  </p:childTnLst>
                                </p:cTn>
                              </p:par>
                              <p:par>
                                <p:cTn id="30" presetID="5" presetClass="entr" presetSubtype="10" fill="hold" nodeType="withEffect">
                                  <p:stCondLst>
                                    <p:cond delay="0"/>
                                  </p:stCondLst>
                                  <p:childTnLst>
                                    <p:set>
                                      <p:cBhvr>
                                        <p:cTn id="31" dur="1" fill="hold">
                                          <p:stCondLst>
                                            <p:cond delay="0"/>
                                          </p:stCondLst>
                                        </p:cTn>
                                        <p:tgtEl>
                                          <p:spTgt spid="39941"/>
                                        </p:tgtEl>
                                        <p:attrNameLst>
                                          <p:attrName>style.visibility</p:attrName>
                                        </p:attrNameLst>
                                      </p:cBhvr>
                                      <p:to>
                                        <p:strVal val="visible"/>
                                      </p:to>
                                    </p:set>
                                    <p:animEffect transition="in" filter="checkerboard(across)">
                                      <p:cBhvr>
                                        <p:cTn id="32" dur="500"/>
                                        <p:tgtEl>
                                          <p:spTgt spid="39941"/>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2000" fill="hold"/>
                                        <p:tgtEl>
                                          <p:spTgt spid="20"/>
                                        </p:tgtEl>
                                        <p:attrNameLst>
                                          <p:attrName>ppt_w</p:attrName>
                                        </p:attrNameLst>
                                      </p:cBhvr>
                                      <p:tavLst>
                                        <p:tav tm="0">
                                          <p:val>
                                            <p:fltVal val="0"/>
                                          </p:val>
                                        </p:tav>
                                        <p:tav tm="100000">
                                          <p:val>
                                            <p:strVal val="#ppt_w"/>
                                          </p:val>
                                        </p:tav>
                                      </p:tavLst>
                                    </p:anim>
                                    <p:anim calcmode="lin" valueType="num">
                                      <p:cBhvr>
                                        <p:cTn id="36" dur="2000" fill="hold"/>
                                        <p:tgtEl>
                                          <p:spTgt spid="20"/>
                                        </p:tgtEl>
                                        <p:attrNameLst>
                                          <p:attrName>ppt_h</p:attrName>
                                        </p:attrNameLst>
                                      </p:cBhvr>
                                      <p:tavLst>
                                        <p:tav tm="0">
                                          <p:val>
                                            <p:fltVal val="0"/>
                                          </p:val>
                                        </p:tav>
                                        <p:tav tm="100000">
                                          <p:val>
                                            <p:strVal val="#ppt_h"/>
                                          </p:val>
                                        </p:tav>
                                      </p:tavLst>
                                    </p:anim>
                                    <p:anim calcmode="lin" valueType="num">
                                      <p:cBhvr>
                                        <p:cTn id="37" dur="2000" fill="hold"/>
                                        <p:tgtEl>
                                          <p:spTgt spid="20"/>
                                        </p:tgtEl>
                                        <p:attrNameLst>
                                          <p:attrName>style.rotation</p:attrName>
                                        </p:attrNameLst>
                                      </p:cBhvr>
                                      <p:tavLst>
                                        <p:tav tm="0">
                                          <p:val>
                                            <p:fltVal val="360"/>
                                          </p:val>
                                        </p:tav>
                                        <p:tav tm="100000">
                                          <p:val>
                                            <p:fltVal val="0"/>
                                          </p:val>
                                        </p:tav>
                                      </p:tavLst>
                                    </p:anim>
                                    <p:animEffect transition="in" filter="fade">
                                      <p:cBhvr>
                                        <p:cTn id="38" dur="2000"/>
                                        <p:tgtEl>
                                          <p:spTgt spid="20"/>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39948"/>
                                        </p:tgtEl>
                                        <p:attrNameLst>
                                          <p:attrName>style.visibility</p:attrName>
                                        </p:attrNameLst>
                                      </p:cBhvr>
                                      <p:to>
                                        <p:strVal val="visible"/>
                                      </p:to>
                                    </p:set>
                                    <p:animEffect transition="in" filter="fade">
                                      <p:cBhvr>
                                        <p:cTn id="42" dur="500"/>
                                        <p:tgtEl>
                                          <p:spTgt spid="3994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9951"/>
                                        </p:tgtEl>
                                        <p:attrNameLst>
                                          <p:attrName>style.visibility</p:attrName>
                                        </p:attrNameLst>
                                      </p:cBhvr>
                                      <p:to>
                                        <p:strVal val="visible"/>
                                      </p:to>
                                    </p:set>
                                    <p:animEffect transition="in" filter="fade">
                                      <p:cBhvr>
                                        <p:cTn id="47" dur="1000"/>
                                        <p:tgtEl>
                                          <p:spTgt spid="3995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9955"/>
                                        </p:tgtEl>
                                        <p:attrNameLst>
                                          <p:attrName>style.visibility</p:attrName>
                                        </p:attrNameLst>
                                      </p:cBhvr>
                                      <p:to>
                                        <p:strVal val="visible"/>
                                      </p:to>
                                    </p:set>
                                    <p:animEffect transition="in" filter="fade">
                                      <p:cBhvr>
                                        <p:cTn id="50" dur="500"/>
                                        <p:tgtEl>
                                          <p:spTgt spid="39955"/>
                                        </p:tgtEl>
                                      </p:cBhvr>
                                    </p:animEffect>
                                  </p:childTnLst>
                                </p:cTn>
                              </p:par>
                            </p:childTnLst>
                          </p:cTn>
                        </p:par>
                        <p:par>
                          <p:cTn id="51" fill="hold" nodeType="afterGroup">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39950"/>
                                        </p:tgtEl>
                                        <p:attrNameLst>
                                          <p:attrName>style.visibility</p:attrName>
                                        </p:attrNameLst>
                                      </p:cBhvr>
                                      <p:to>
                                        <p:strVal val="visible"/>
                                      </p:to>
                                    </p:set>
                                    <p:animEffect transition="in" filter="fade">
                                      <p:cBhvr>
                                        <p:cTn id="54" dur="1000"/>
                                        <p:tgtEl>
                                          <p:spTgt spid="39950"/>
                                        </p:tgtEl>
                                      </p:cBhvr>
                                    </p:animEffect>
                                  </p:childTnLst>
                                  <p:subTnLst>
                                    <p:audio>
                                      <p:cMediaNode>
                                        <p:cTn display="0" masterRel="sameClick">
                                          <p:stCondLst>
                                            <p:cond evt="begin" delay="0">
                                              <p:tn val="52"/>
                                            </p:cond>
                                          </p:stCondLst>
                                          <p:endCondLst>
                                            <p:cond evt="onStopAudio" delay="0">
                                              <p:tgtEl>
                                                <p:sldTgt/>
                                              </p:tgtEl>
                                            </p:cond>
                                          </p:endCondLst>
                                        </p:cTn>
                                        <p:tgtEl>
                                          <p:sndTgt r:embed="rId2" name="Chuong 2.wav"/>
                                        </p:tgtEl>
                                      </p:cMediaNode>
                                    </p:audio>
                                  </p:subTnLst>
                                </p:cTn>
                              </p:par>
                              <p:par>
                                <p:cTn id="55" presetID="10" presetClass="exit" presetSubtype="0" fill="hold" grpId="1" nodeType="withEffect">
                                  <p:stCondLst>
                                    <p:cond delay="0"/>
                                  </p:stCondLst>
                                  <p:childTnLst>
                                    <p:animEffect transition="out" filter="fade">
                                      <p:cBhvr>
                                        <p:cTn id="56" dur="500"/>
                                        <p:tgtEl>
                                          <p:spTgt spid="39951"/>
                                        </p:tgtEl>
                                      </p:cBhvr>
                                    </p:animEffect>
                                    <p:set>
                                      <p:cBhvr>
                                        <p:cTn id="57" dur="1" fill="hold">
                                          <p:stCondLst>
                                            <p:cond delay="499"/>
                                          </p:stCondLst>
                                        </p:cTn>
                                        <p:tgtEl>
                                          <p:spTgt spid="39951"/>
                                        </p:tgtEl>
                                        <p:attrNameLst>
                                          <p:attrName>style.visibility</p:attrName>
                                        </p:attrNameLst>
                                      </p:cBhvr>
                                      <p:to>
                                        <p:strVal val="hidden"/>
                                      </p:to>
                                    </p:set>
                                  </p:childTnLst>
                                </p:cTn>
                              </p:par>
                            </p:childTnLst>
                          </p:cTn>
                        </p:par>
                        <p:par>
                          <p:cTn id="58" fill="hold" nodeType="afterGroup">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39949"/>
                                        </p:tgtEl>
                                        <p:attrNameLst>
                                          <p:attrName>style.visibility</p:attrName>
                                        </p:attrNameLst>
                                      </p:cBhvr>
                                      <p:to>
                                        <p:strVal val="visible"/>
                                      </p:to>
                                    </p:set>
                                    <p:animEffect transition="in" filter="fade">
                                      <p:cBhvr>
                                        <p:cTn id="61" dur="1000"/>
                                        <p:tgtEl>
                                          <p:spTgt spid="39949"/>
                                        </p:tgtEl>
                                      </p:cBhvr>
                                    </p:animEffect>
                                  </p:childTnLst>
                                  <p:subTnLst>
                                    <p:audio>
                                      <p:cMediaNode>
                                        <p:cTn display="0" masterRel="sameClick">
                                          <p:stCondLst>
                                            <p:cond evt="begin" delay="0">
                                              <p:tn val="59"/>
                                            </p:cond>
                                          </p:stCondLst>
                                          <p:endCondLst>
                                            <p:cond evt="onStopAudio" delay="0">
                                              <p:tgtEl>
                                                <p:sldTgt/>
                                              </p:tgtEl>
                                            </p:cond>
                                          </p:endCondLst>
                                        </p:cTn>
                                        <p:tgtEl>
                                          <p:sndTgt r:embed="rId2" name="Chuong 2.wav"/>
                                        </p:tgtEl>
                                      </p:cMediaNode>
                                    </p:audio>
                                  </p:subTnLst>
                                </p:cTn>
                              </p:par>
                              <p:par>
                                <p:cTn id="62" presetID="10" presetClass="exit" presetSubtype="0" fill="hold" grpId="1" nodeType="withEffect">
                                  <p:stCondLst>
                                    <p:cond delay="0"/>
                                  </p:stCondLst>
                                  <p:childTnLst>
                                    <p:animEffect transition="out" filter="fade">
                                      <p:cBhvr>
                                        <p:cTn id="63" dur="500"/>
                                        <p:tgtEl>
                                          <p:spTgt spid="39950"/>
                                        </p:tgtEl>
                                      </p:cBhvr>
                                    </p:animEffect>
                                    <p:set>
                                      <p:cBhvr>
                                        <p:cTn id="64" dur="1" fill="hold">
                                          <p:stCondLst>
                                            <p:cond delay="499"/>
                                          </p:stCondLst>
                                        </p:cTn>
                                        <p:tgtEl>
                                          <p:spTgt spid="39950"/>
                                        </p:tgtEl>
                                        <p:attrNameLst>
                                          <p:attrName>style.visibility</p:attrName>
                                        </p:attrNameLst>
                                      </p:cBhvr>
                                      <p:to>
                                        <p:strVal val="hidden"/>
                                      </p:to>
                                    </p:set>
                                  </p:childTnLst>
                                </p:cTn>
                              </p:par>
                            </p:childTnLst>
                          </p:cTn>
                        </p:par>
                        <p:par>
                          <p:cTn id="65" fill="hold" nodeType="afterGroup">
                            <p:stCondLst>
                              <p:cond delay="3000"/>
                            </p:stCondLst>
                            <p:childTnLst>
                              <p:par>
                                <p:cTn id="66" presetID="10" presetClass="entr" presetSubtype="0" fill="hold" grpId="0" nodeType="afterEffect">
                                  <p:stCondLst>
                                    <p:cond delay="0"/>
                                  </p:stCondLst>
                                  <p:childTnLst>
                                    <p:set>
                                      <p:cBhvr>
                                        <p:cTn id="67" dur="1" fill="hold">
                                          <p:stCondLst>
                                            <p:cond delay="0"/>
                                          </p:stCondLst>
                                        </p:cTn>
                                        <p:tgtEl>
                                          <p:spTgt spid="39954"/>
                                        </p:tgtEl>
                                        <p:attrNameLst>
                                          <p:attrName>style.visibility</p:attrName>
                                        </p:attrNameLst>
                                      </p:cBhvr>
                                      <p:to>
                                        <p:strVal val="visible"/>
                                      </p:to>
                                    </p:set>
                                    <p:animEffect transition="in" filter="fade">
                                      <p:cBhvr>
                                        <p:cTn id="68" dur="1000"/>
                                        <p:tgtEl>
                                          <p:spTgt spid="39954"/>
                                        </p:tgtEl>
                                      </p:cBhvr>
                                    </p:animEffect>
                                  </p:childTnLst>
                                  <p:subTnLst>
                                    <p:audio>
                                      <p:cMediaNode>
                                        <p:cTn display="0" masterRel="sameClick">
                                          <p:stCondLst>
                                            <p:cond evt="begin" delay="0">
                                              <p:tn val="66"/>
                                            </p:cond>
                                          </p:stCondLst>
                                          <p:endCondLst>
                                            <p:cond evt="onStopAudio" delay="0">
                                              <p:tgtEl>
                                                <p:sldTgt/>
                                              </p:tgtEl>
                                            </p:cond>
                                          </p:endCondLst>
                                        </p:cTn>
                                        <p:tgtEl>
                                          <p:sndTgt r:embed="rId2" name="Chuong 2.wav"/>
                                        </p:tgtEl>
                                      </p:cMediaNode>
                                    </p:audio>
                                  </p:subTnLst>
                                </p:cTn>
                              </p:par>
                              <p:par>
                                <p:cTn id="69" presetID="10" presetClass="exit" presetSubtype="0" fill="hold" grpId="1" nodeType="withEffect">
                                  <p:stCondLst>
                                    <p:cond delay="0"/>
                                  </p:stCondLst>
                                  <p:childTnLst>
                                    <p:animEffect transition="out" filter="fade">
                                      <p:cBhvr>
                                        <p:cTn id="70" dur="500"/>
                                        <p:tgtEl>
                                          <p:spTgt spid="39949"/>
                                        </p:tgtEl>
                                      </p:cBhvr>
                                    </p:animEffect>
                                    <p:set>
                                      <p:cBhvr>
                                        <p:cTn id="71" dur="1" fill="hold">
                                          <p:stCondLst>
                                            <p:cond delay="499"/>
                                          </p:stCondLst>
                                        </p:cTn>
                                        <p:tgtEl>
                                          <p:spTgt spid="39949"/>
                                        </p:tgtEl>
                                        <p:attrNameLst>
                                          <p:attrName>style.visibility</p:attrName>
                                        </p:attrNameLst>
                                      </p:cBhvr>
                                      <p:to>
                                        <p:strVal val="hidden"/>
                                      </p:to>
                                    </p:set>
                                  </p:childTnLst>
                                </p:cTn>
                              </p:par>
                            </p:childTnLst>
                          </p:cTn>
                        </p:par>
                        <p:par>
                          <p:cTn id="72" fill="hold" nodeType="afterGroup">
                            <p:stCondLst>
                              <p:cond delay="4000"/>
                            </p:stCondLst>
                            <p:childTnLst>
                              <p:par>
                                <p:cTn id="73" presetID="10" presetClass="entr" presetSubtype="0" fill="hold" grpId="0" nodeType="afterEffect">
                                  <p:stCondLst>
                                    <p:cond delay="0"/>
                                  </p:stCondLst>
                                  <p:childTnLst>
                                    <p:set>
                                      <p:cBhvr>
                                        <p:cTn id="74" dur="1" fill="hold">
                                          <p:stCondLst>
                                            <p:cond delay="0"/>
                                          </p:stCondLst>
                                        </p:cTn>
                                        <p:tgtEl>
                                          <p:spTgt spid="39953"/>
                                        </p:tgtEl>
                                        <p:attrNameLst>
                                          <p:attrName>style.visibility</p:attrName>
                                        </p:attrNameLst>
                                      </p:cBhvr>
                                      <p:to>
                                        <p:strVal val="visible"/>
                                      </p:to>
                                    </p:set>
                                    <p:animEffect transition="in" filter="fade">
                                      <p:cBhvr>
                                        <p:cTn id="75" dur="1000"/>
                                        <p:tgtEl>
                                          <p:spTgt spid="39953"/>
                                        </p:tgtEl>
                                      </p:cBhvr>
                                    </p:animEffect>
                                  </p:childTnLst>
                                  <p:subTnLst>
                                    <p:audio>
                                      <p:cMediaNode>
                                        <p:cTn display="0" masterRel="sameClick">
                                          <p:stCondLst>
                                            <p:cond evt="begin" delay="0">
                                              <p:tn val="73"/>
                                            </p:cond>
                                          </p:stCondLst>
                                          <p:endCondLst>
                                            <p:cond evt="onStopAudio" delay="0">
                                              <p:tgtEl>
                                                <p:sldTgt/>
                                              </p:tgtEl>
                                            </p:cond>
                                          </p:endCondLst>
                                        </p:cTn>
                                        <p:tgtEl>
                                          <p:sndTgt r:embed="rId2" name="Chuong 2.wav"/>
                                        </p:tgtEl>
                                      </p:cMediaNode>
                                    </p:audio>
                                  </p:subTnLst>
                                </p:cTn>
                              </p:par>
                              <p:par>
                                <p:cTn id="76" presetID="10" presetClass="exit" presetSubtype="0" fill="hold" grpId="1" nodeType="withEffect">
                                  <p:stCondLst>
                                    <p:cond delay="0"/>
                                  </p:stCondLst>
                                  <p:childTnLst>
                                    <p:animEffect transition="out" filter="fade">
                                      <p:cBhvr>
                                        <p:cTn id="77" dur="500"/>
                                        <p:tgtEl>
                                          <p:spTgt spid="39954"/>
                                        </p:tgtEl>
                                      </p:cBhvr>
                                    </p:animEffect>
                                    <p:set>
                                      <p:cBhvr>
                                        <p:cTn id="78" dur="1" fill="hold">
                                          <p:stCondLst>
                                            <p:cond delay="499"/>
                                          </p:stCondLst>
                                        </p:cTn>
                                        <p:tgtEl>
                                          <p:spTgt spid="39954"/>
                                        </p:tgtEl>
                                        <p:attrNameLst>
                                          <p:attrName>style.visibility</p:attrName>
                                        </p:attrNameLst>
                                      </p:cBhvr>
                                      <p:to>
                                        <p:strVal val="hidden"/>
                                      </p:to>
                                    </p:set>
                                  </p:childTnLst>
                                </p:cTn>
                              </p:par>
                            </p:childTnLst>
                          </p:cTn>
                        </p:par>
                        <p:par>
                          <p:cTn id="79" fill="hold" nodeType="afterGroup">
                            <p:stCondLst>
                              <p:cond delay="5000"/>
                            </p:stCondLst>
                            <p:childTnLst>
                              <p:par>
                                <p:cTn id="80" presetID="10" presetClass="entr" presetSubtype="0" fill="hold" grpId="0" nodeType="afterEffect">
                                  <p:stCondLst>
                                    <p:cond delay="0"/>
                                  </p:stCondLst>
                                  <p:childTnLst>
                                    <p:set>
                                      <p:cBhvr>
                                        <p:cTn id="81" dur="1" fill="hold">
                                          <p:stCondLst>
                                            <p:cond delay="0"/>
                                          </p:stCondLst>
                                        </p:cTn>
                                        <p:tgtEl>
                                          <p:spTgt spid="39952"/>
                                        </p:tgtEl>
                                        <p:attrNameLst>
                                          <p:attrName>style.visibility</p:attrName>
                                        </p:attrNameLst>
                                      </p:cBhvr>
                                      <p:to>
                                        <p:strVal val="visible"/>
                                      </p:to>
                                    </p:set>
                                    <p:animEffect transition="in" filter="fade">
                                      <p:cBhvr>
                                        <p:cTn id="82" dur="1000"/>
                                        <p:tgtEl>
                                          <p:spTgt spid="39952"/>
                                        </p:tgtEl>
                                      </p:cBhvr>
                                    </p:animEffect>
                                  </p:childTnLst>
                                  <p:subTnLst>
                                    <p:audio>
                                      <p:cMediaNode>
                                        <p:cTn display="0" masterRel="sameClick">
                                          <p:stCondLst>
                                            <p:cond evt="begin" delay="0">
                                              <p:tn val="80"/>
                                            </p:cond>
                                          </p:stCondLst>
                                          <p:endCondLst>
                                            <p:cond evt="onStopAudio" delay="0">
                                              <p:tgtEl>
                                                <p:sldTgt/>
                                              </p:tgtEl>
                                            </p:cond>
                                          </p:endCondLst>
                                        </p:cTn>
                                        <p:tgtEl>
                                          <p:sndTgt r:embed="rId3" name="Chuong 3.wav"/>
                                        </p:tgtEl>
                                      </p:cMediaNode>
                                    </p:audio>
                                  </p:subTnLst>
                                </p:cTn>
                              </p:par>
                              <p:par>
                                <p:cTn id="83" presetID="10" presetClass="exit" presetSubtype="0" fill="hold" grpId="1" nodeType="withEffect">
                                  <p:stCondLst>
                                    <p:cond delay="0"/>
                                  </p:stCondLst>
                                  <p:childTnLst>
                                    <p:animEffect transition="out" filter="fade">
                                      <p:cBhvr>
                                        <p:cTn id="84" dur="500"/>
                                        <p:tgtEl>
                                          <p:spTgt spid="39953"/>
                                        </p:tgtEl>
                                      </p:cBhvr>
                                    </p:animEffect>
                                    <p:set>
                                      <p:cBhvr>
                                        <p:cTn id="85" dur="1" fill="hold">
                                          <p:stCondLst>
                                            <p:cond delay="499"/>
                                          </p:stCondLst>
                                        </p:cTn>
                                        <p:tgtEl>
                                          <p:spTgt spid="39953"/>
                                        </p:tgtEl>
                                        <p:attrNameLst>
                                          <p:attrName>style.visibility</p:attrName>
                                        </p:attrNameLst>
                                      </p:cBhvr>
                                      <p:to>
                                        <p:strVal val="hidden"/>
                                      </p:to>
                                    </p:set>
                                  </p:childTnLst>
                                </p:cTn>
                              </p:par>
                            </p:childTnLst>
                          </p:cTn>
                        </p:par>
                        <p:par>
                          <p:cTn id="86" fill="hold" nodeType="afterGroup">
                            <p:stCondLst>
                              <p:cond delay="6000"/>
                            </p:stCondLst>
                            <p:childTnLst>
                              <p:par>
                                <p:cTn id="87" presetID="10" presetClass="exit" presetSubtype="0" fill="hold" nodeType="afterEffect">
                                  <p:stCondLst>
                                    <p:cond delay="0"/>
                                  </p:stCondLst>
                                  <p:childTnLst>
                                    <p:animEffect transition="out" filter="fade">
                                      <p:cBhvr>
                                        <p:cTn id="88" dur="500"/>
                                        <p:tgtEl>
                                          <p:spTgt spid="39948"/>
                                        </p:tgtEl>
                                      </p:cBhvr>
                                    </p:animEffect>
                                    <p:set>
                                      <p:cBhvr>
                                        <p:cTn id="89" dur="1" fill="hold">
                                          <p:stCondLst>
                                            <p:cond delay="499"/>
                                          </p:stCondLst>
                                        </p:cTn>
                                        <p:tgtEl>
                                          <p:spTgt spid="39948"/>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39952"/>
                                        </p:tgtEl>
                                      </p:cBhvr>
                                    </p:animEffect>
                                    <p:set>
                                      <p:cBhvr>
                                        <p:cTn id="92" dur="1" fill="hold">
                                          <p:stCondLst>
                                            <p:cond delay="499"/>
                                          </p:stCondLst>
                                        </p:cTn>
                                        <p:tgtEl>
                                          <p:spTgt spid="39952"/>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39955"/>
                                        </p:tgtEl>
                                      </p:cBhvr>
                                    </p:animEffect>
                                    <p:set>
                                      <p:cBhvr>
                                        <p:cTn id="95" dur="1" fill="hold">
                                          <p:stCondLst>
                                            <p:cond delay="499"/>
                                          </p:stCondLst>
                                        </p:cTn>
                                        <p:tgtEl>
                                          <p:spTgt spid="39955"/>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5" presetClass="entr" presetSubtype="10" repeatCount="indefinite" fill="hold" grpId="0" nodeType="clickEffect">
                                  <p:stCondLst>
                                    <p:cond delay="0"/>
                                  </p:stCondLst>
                                  <p:childTnLst>
                                    <p:set>
                                      <p:cBhvr>
                                        <p:cTn id="99" dur="1" fill="hold">
                                          <p:stCondLst>
                                            <p:cond delay="0"/>
                                          </p:stCondLst>
                                        </p:cTn>
                                        <p:tgtEl>
                                          <p:spTgt spid="39944"/>
                                        </p:tgtEl>
                                        <p:attrNameLst>
                                          <p:attrName>style.visibility</p:attrName>
                                        </p:attrNameLst>
                                      </p:cBhvr>
                                      <p:to>
                                        <p:strVal val="visible"/>
                                      </p:to>
                                    </p:set>
                                    <p:animEffect transition="in" filter="checkerboard(across)">
                                      <p:cBhvr>
                                        <p:cTn id="100" dur="500"/>
                                        <p:tgtEl>
                                          <p:spTgt spid="39944"/>
                                        </p:tgtEl>
                                      </p:cBhvr>
                                    </p:animEffect>
                                  </p:childTnLst>
                                  <p:subTnLst>
                                    <p:audio>
                                      <p:cMediaNode>
                                        <p:cTn display="0" masterRel="sameClick">
                                          <p:stCondLst>
                                            <p:cond evt="begin" delay="0">
                                              <p:tn val="98"/>
                                            </p:cond>
                                          </p:stCondLst>
                                          <p:endCondLst>
                                            <p:cond evt="onStopAudio" delay="0">
                                              <p:tgtEl>
                                                <p:sldTgt/>
                                              </p:tgtEl>
                                            </p:cond>
                                          </p:endCondLst>
                                        </p:cTn>
                                        <p:tgtEl>
                                          <p:sndTgt r:embed="rId4" name="Xem ket qua.WAV"/>
                                        </p:tgtEl>
                                      </p:cMediaNode>
                                    </p:audio>
                                  </p:subTnLst>
                                </p:cTn>
                              </p:par>
                              <p:par>
                                <p:cTn id="101" presetID="8" presetClass="entr" presetSubtype="16" fill="hold" grpId="0" nodeType="withEffect">
                                  <p:stCondLst>
                                    <p:cond delay="0"/>
                                  </p:stCondLst>
                                  <p:childTnLst>
                                    <p:set>
                                      <p:cBhvr>
                                        <p:cTn id="102" dur="1" fill="hold">
                                          <p:stCondLst>
                                            <p:cond delay="0"/>
                                          </p:stCondLst>
                                        </p:cTn>
                                        <p:tgtEl>
                                          <p:spTgt spid="39943"/>
                                        </p:tgtEl>
                                        <p:attrNameLst>
                                          <p:attrName>style.visibility</p:attrName>
                                        </p:attrNameLst>
                                      </p:cBhvr>
                                      <p:to>
                                        <p:strVal val="visible"/>
                                      </p:to>
                                    </p:set>
                                    <p:animEffect transition="in" filter="diamond(in)">
                                      <p:cBhvr>
                                        <p:cTn id="103" dur="2000"/>
                                        <p:tgtEl>
                                          <p:spTgt spid="39943"/>
                                        </p:tgtEl>
                                      </p:cBhvr>
                                    </p:animEffect>
                                  </p:childTnLst>
                                  <p:subTnLst>
                                    <p:audio>
                                      <p:cMediaNode>
                                        <p:cTn display="0" masterRel="sameClick">
                                          <p:stCondLst>
                                            <p:cond evt="begin" delay="0">
                                              <p:tn val="101"/>
                                            </p:cond>
                                          </p:stCondLst>
                                          <p:endCondLst>
                                            <p:cond evt="onStopAudio" delay="0">
                                              <p:tgtEl>
                                                <p:sldTgt/>
                                              </p:tgtEl>
                                            </p:cond>
                                          </p:endCondLst>
                                        </p:cTn>
                                        <p:tgtEl>
                                          <p:sndTgt r:embed="rId4" name="Xem ket qua.WAV"/>
                                        </p:tgtEl>
                                      </p:cMediaNode>
                                    </p:audio>
                                  </p:subTnLst>
                                </p:cTn>
                              </p:par>
                              <p:par>
                                <p:cTn id="104" presetID="5" presetClass="entr" presetSubtype="10" fill="hold" nodeType="with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checkerboard(across)">
                                      <p:cBhvr>
                                        <p:cTn id="10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p:bldP spid="39943" grpId="0" animBg="1"/>
      <p:bldP spid="39944" grpId="0" animBg="1"/>
      <p:bldP spid="39949" grpId="0" animBg="1"/>
      <p:bldP spid="39949" grpId="1" animBg="1"/>
      <p:bldP spid="39950" grpId="0" animBg="1"/>
      <p:bldP spid="39950" grpId="1" animBg="1"/>
      <p:bldP spid="39951" grpId="0" animBg="1"/>
      <p:bldP spid="39951" grpId="1" animBg="1"/>
      <p:bldP spid="39952" grpId="0" animBg="1"/>
      <p:bldP spid="39952" grpId="1" animBg="1"/>
      <p:bldP spid="39953" grpId="0" animBg="1"/>
      <p:bldP spid="39953" grpId="1" animBg="1"/>
      <p:bldP spid="39954" grpId="0" animBg="1"/>
      <p:bldP spid="39954" grpId="1" animBg="1"/>
      <p:bldP spid="39955" grpId="0" animBg="1"/>
      <p:bldP spid="39955"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09601" y="2175492"/>
            <a:ext cx="111379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a:solidFill>
                  <a:srgbClr val="0033CC"/>
                </a:solidFill>
                <a:latin typeface="Times New Roman" panose="02020603050405020304" pitchFamily="18" charset="0"/>
              </a:rPr>
              <a:t>2</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Trung</a:t>
            </a:r>
            <a:r>
              <a:rPr lang="en-US" sz="3200" b="1" dirty="0">
                <a:solidFill>
                  <a:srgbClr val="0033CC"/>
                </a:solidFill>
                <a:latin typeface="Times New Roman" panose="02020603050405020304" pitchFamily="18" charset="0"/>
              </a:rPr>
              <a:t> du </a:t>
            </a:r>
            <a:r>
              <a:rPr lang="en-US" sz="3200" b="1" dirty="0" err="1">
                <a:solidFill>
                  <a:srgbClr val="0033CC"/>
                </a:solidFill>
                <a:latin typeface="Times New Roman" panose="02020603050405020304" pitchFamily="18" charset="0"/>
              </a:rPr>
              <a:t>bắc</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bộ</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nằm</a:t>
            </a:r>
            <a:r>
              <a:rPr lang="en-US" sz="3200" b="1" dirty="0">
                <a:solidFill>
                  <a:srgbClr val="0033CC"/>
                </a:solidFill>
                <a:latin typeface="Times New Roman" panose="02020603050405020304" pitchFamily="18" charset="0"/>
              </a:rPr>
              <a:t> ở </a:t>
            </a:r>
            <a:r>
              <a:rPr lang="en-US" sz="3200" b="1" dirty="0" err="1">
                <a:solidFill>
                  <a:srgbClr val="0033CC"/>
                </a:solidFill>
                <a:latin typeface="Times New Roman" panose="02020603050405020304" pitchFamily="18" charset="0"/>
              </a:rPr>
              <a:t>đâu</a:t>
            </a:r>
            <a:r>
              <a:rPr lang="en-US" sz="3200" b="1" dirty="0">
                <a:solidFill>
                  <a:srgbClr val="0033CC"/>
                </a:solidFill>
                <a:latin typeface="Times New Roman" panose="02020603050405020304" pitchFamily="18" charset="0"/>
              </a:rPr>
              <a:t>?</a:t>
            </a:r>
          </a:p>
        </p:txBody>
      </p:sp>
      <p:sp>
        <p:nvSpPr>
          <p:cNvPr id="43011" name="Text Box 3"/>
          <p:cNvSpPr txBox="1">
            <a:spLocks noChangeArrowheads="1"/>
          </p:cNvSpPr>
          <p:nvPr/>
        </p:nvSpPr>
        <p:spPr bwMode="auto">
          <a:xfrm>
            <a:off x="1219200" y="2806700"/>
            <a:ext cx="568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a:latin typeface="Times New Roman" panose="02020603050405020304" pitchFamily="18" charset="0"/>
              </a:rPr>
              <a:t>A.     Nằm ở vùng núi.</a:t>
            </a:r>
          </a:p>
        </p:txBody>
      </p:sp>
      <p:sp>
        <p:nvSpPr>
          <p:cNvPr id="43012" name="Text Box 4"/>
          <p:cNvSpPr txBox="1">
            <a:spLocks noChangeArrowheads="1"/>
          </p:cNvSpPr>
          <p:nvPr/>
        </p:nvSpPr>
        <p:spPr bwMode="auto">
          <a:xfrm>
            <a:off x="1219200" y="3873500"/>
            <a:ext cx="690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a:latin typeface="Times New Roman" panose="02020603050405020304" pitchFamily="18" charset="0"/>
              </a:rPr>
              <a:t>B.     Nằm ở vùng đồng bằng</a:t>
            </a:r>
          </a:p>
        </p:txBody>
      </p:sp>
      <p:sp>
        <p:nvSpPr>
          <p:cNvPr id="43013" name="Text Box 5"/>
          <p:cNvSpPr txBox="1">
            <a:spLocks noChangeArrowheads="1"/>
          </p:cNvSpPr>
          <p:nvPr/>
        </p:nvSpPr>
        <p:spPr bwMode="auto">
          <a:xfrm>
            <a:off x="1219200" y="4787900"/>
            <a:ext cx="8280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dirty="0">
                <a:latin typeface=".VnTime" panose="020B7200000000000000" pitchFamily="34" charset="0"/>
              </a:rPr>
              <a:t> </a:t>
            </a:r>
            <a:r>
              <a:rPr lang="en-US" sz="3200" b="1" dirty="0">
                <a:latin typeface="Times New Roman" panose="02020603050405020304" pitchFamily="18" charset="0"/>
              </a:rPr>
              <a:t>C.    Nằm ở giữa miền núi   và đồng bằng.</a:t>
            </a:r>
            <a:endParaRPr lang="en-US" sz="3200" b="1" dirty="0">
              <a:latin typeface=".VnTime" panose="020B7200000000000000" pitchFamily="34" charset="0"/>
            </a:endParaRPr>
          </a:p>
        </p:txBody>
      </p:sp>
      <p:sp>
        <p:nvSpPr>
          <p:cNvPr id="21510" name="WordArt 6"/>
          <p:cNvSpPr>
            <a:spLocks noChangeArrowheads="1" noChangeShapeType="1" noTextEdit="1"/>
          </p:cNvSpPr>
          <p:nvPr/>
        </p:nvSpPr>
        <p:spPr bwMode="auto">
          <a:xfrm>
            <a:off x="3079846" y="1524000"/>
            <a:ext cx="5168900" cy="571500"/>
          </a:xfrm>
          <a:prstGeom prst="rect">
            <a:avLst/>
          </a:prstGeom>
        </p:spPr>
        <p:txBody>
          <a:bodyPr spcFirstLastPara="1" wrap="none" fromWordArt="1">
            <a:prstTxWarp prst="textArchUp">
              <a:avLst>
                <a:gd name="adj" fmla="val 10800000"/>
              </a:avLst>
            </a:prstTxWarp>
          </a:bodyPr>
          <a:lstStyle/>
          <a:p>
            <a:pPr algn="ctr"/>
            <a:r>
              <a:rPr lang="en-US" sz="4000" kern="10" dirty="0">
                <a:ln w="9525">
                  <a:solidFill>
                    <a:srgbClr val="FFCC00"/>
                  </a:solidFill>
                  <a:round/>
                  <a:headEnd/>
                  <a:tailEnd/>
                </a:ln>
                <a:solidFill>
                  <a:srgbClr val="FF0000"/>
                </a:solidFill>
                <a:cs typeface="Arial" panose="020B0604020202020204" pitchFamily="34" charset="0"/>
              </a:rPr>
              <a:t> </a:t>
            </a:r>
            <a:r>
              <a:rPr lang="en-US" sz="4000" kern="10" dirty="0" err="1">
                <a:ln w="9525">
                  <a:solidFill>
                    <a:srgbClr val="FFCC00"/>
                  </a:solidFill>
                  <a:round/>
                  <a:headEnd/>
                  <a:tailEnd/>
                </a:ln>
                <a:solidFill>
                  <a:srgbClr val="FF0000"/>
                </a:solidFill>
                <a:cs typeface="Arial" panose="020B0604020202020204" pitchFamily="34" charset="0"/>
              </a:rPr>
              <a:t>Hãy</a:t>
            </a:r>
            <a:r>
              <a:rPr lang="en-US" sz="4000" kern="10" dirty="0">
                <a:ln w="9525">
                  <a:solidFill>
                    <a:srgbClr val="FFCC00"/>
                  </a:solidFill>
                  <a:round/>
                  <a:headEnd/>
                  <a:tailEnd/>
                </a:ln>
                <a:solidFill>
                  <a:srgbClr val="FF0000"/>
                </a:solidFill>
                <a:cs typeface="Arial" panose="020B0604020202020204" pitchFamily="34" charset="0"/>
              </a:rPr>
              <a:t> </a:t>
            </a:r>
            <a:r>
              <a:rPr lang="en-US" sz="4000" kern="10" dirty="0" err="1">
                <a:ln w="9525">
                  <a:solidFill>
                    <a:srgbClr val="FFCC00"/>
                  </a:solidFill>
                  <a:round/>
                  <a:headEnd/>
                  <a:tailEnd/>
                </a:ln>
                <a:solidFill>
                  <a:srgbClr val="FF0000"/>
                </a:solidFill>
                <a:cs typeface="Arial" panose="020B0604020202020204" pitchFamily="34" charset="0"/>
              </a:rPr>
              <a:t>chọn</a:t>
            </a:r>
            <a:r>
              <a:rPr lang="en-US" sz="4000" kern="10" dirty="0">
                <a:ln w="9525">
                  <a:solidFill>
                    <a:srgbClr val="FFCC00"/>
                  </a:solidFill>
                  <a:round/>
                  <a:headEnd/>
                  <a:tailEnd/>
                </a:ln>
                <a:solidFill>
                  <a:srgbClr val="FF0000"/>
                </a:solidFill>
                <a:cs typeface="Arial" panose="020B0604020202020204" pitchFamily="34" charset="0"/>
              </a:rPr>
              <a:t> ý </a:t>
            </a:r>
            <a:r>
              <a:rPr lang="en-US" sz="4000" kern="10" dirty="0" err="1">
                <a:ln w="9525">
                  <a:solidFill>
                    <a:srgbClr val="FFCC00"/>
                  </a:solidFill>
                  <a:round/>
                  <a:headEnd/>
                  <a:tailEnd/>
                </a:ln>
                <a:solidFill>
                  <a:srgbClr val="FF0000"/>
                </a:solidFill>
                <a:cs typeface="Arial" panose="020B0604020202020204" pitchFamily="34" charset="0"/>
              </a:rPr>
              <a:t>đúng</a:t>
            </a:r>
            <a:endParaRPr lang="en-US" sz="4000" kern="10" dirty="0">
              <a:ln w="9525">
                <a:solidFill>
                  <a:srgbClr val="FFCC00"/>
                </a:solidFill>
                <a:round/>
                <a:headEnd/>
                <a:tailEnd/>
              </a:ln>
              <a:solidFill>
                <a:srgbClr val="FF0000"/>
              </a:solidFill>
              <a:cs typeface="Arial" panose="020B0604020202020204" pitchFamily="34" charset="0"/>
            </a:endParaRPr>
          </a:p>
        </p:txBody>
      </p:sp>
      <p:sp>
        <p:nvSpPr>
          <p:cNvPr id="43015" name="AutoShape 7"/>
          <p:cNvSpPr>
            <a:spLocks noChangeArrowheads="1"/>
          </p:cNvSpPr>
          <p:nvPr/>
        </p:nvSpPr>
        <p:spPr bwMode="auto">
          <a:xfrm>
            <a:off x="6807200" y="4648200"/>
            <a:ext cx="5384800" cy="1905000"/>
          </a:xfrm>
          <a:prstGeom prst="irregularSeal2">
            <a:avLst/>
          </a:prstGeom>
          <a:solidFill>
            <a:srgbClr val="99FF99"/>
          </a:solidFill>
          <a:ln w="571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a:solidFill>
                  <a:srgbClr val="FF0000"/>
                </a:solidFill>
                <a:latin typeface="Times New Roman" panose="02020603050405020304" pitchFamily="18" charset="0"/>
              </a:rPr>
              <a:t>Đáp án: C</a:t>
            </a:r>
          </a:p>
        </p:txBody>
      </p:sp>
      <p:sp>
        <p:nvSpPr>
          <p:cNvPr id="43016" name="Oval 8"/>
          <p:cNvSpPr>
            <a:spLocks noChangeArrowheads="1"/>
          </p:cNvSpPr>
          <p:nvPr/>
        </p:nvSpPr>
        <p:spPr bwMode="auto">
          <a:xfrm>
            <a:off x="1117600" y="4572000"/>
            <a:ext cx="1219200" cy="914400"/>
          </a:xfrm>
          <a:prstGeom prst="ellipse">
            <a:avLst/>
          </a:prstGeom>
          <a:noFill/>
          <a:ln w="38100">
            <a:solidFill>
              <a:srgbClr val="FF0066"/>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atin typeface="Times New Roman" panose="02020603050405020304" pitchFamily="18" charset="0"/>
            </a:endParaRPr>
          </a:p>
        </p:txBody>
      </p:sp>
      <p:pic>
        <p:nvPicPr>
          <p:cNvPr id="43020" name="Picture 12" descr="Vortec sp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352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1" name="WordArt 13"/>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3</a:t>
            </a:r>
          </a:p>
        </p:txBody>
      </p:sp>
      <p:sp>
        <p:nvSpPr>
          <p:cNvPr id="43022" name="WordArt 14"/>
          <p:cNvSpPr>
            <a:spLocks noChangeArrowheads="1" noChangeShapeType="1" noTextEdit="1"/>
          </p:cNvSpPr>
          <p:nvPr/>
        </p:nvSpPr>
        <p:spPr bwMode="auto">
          <a:xfrm>
            <a:off x="1244600"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4</a:t>
            </a:r>
          </a:p>
        </p:txBody>
      </p:sp>
      <p:sp>
        <p:nvSpPr>
          <p:cNvPr id="43023" name="WordArt 15"/>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5</a:t>
            </a:r>
          </a:p>
        </p:txBody>
      </p:sp>
      <p:sp>
        <p:nvSpPr>
          <p:cNvPr id="43024" name="WordArt 16"/>
          <p:cNvSpPr>
            <a:spLocks noChangeArrowheads="1" noChangeShapeType="1" noTextEdit="1"/>
          </p:cNvSpPr>
          <p:nvPr/>
        </p:nvSpPr>
        <p:spPr bwMode="auto">
          <a:xfrm>
            <a:off x="1225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43025" name="WordArt 17"/>
          <p:cNvSpPr>
            <a:spLocks noChangeArrowheads="1" noChangeShapeType="1" noTextEdit="1"/>
          </p:cNvSpPr>
          <p:nvPr/>
        </p:nvSpPr>
        <p:spPr bwMode="auto">
          <a:xfrm>
            <a:off x="1301751"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1</a:t>
            </a:r>
          </a:p>
        </p:txBody>
      </p:sp>
      <p:sp>
        <p:nvSpPr>
          <p:cNvPr id="43026" name="WordArt 18"/>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2</a:t>
            </a:r>
          </a:p>
        </p:txBody>
      </p:sp>
      <p:sp>
        <p:nvSpPr>
          <p:cNvPr id="43027" name="WordArt 19"/>
          <p:cNvSpPr>
            <a:spLocks noChangeArrowheads="1" noChangeShapeType="1" noTextEdit="1"/>
          </p:cNvSpPr>
          <p:nvPr/>
        </p:nvSpPr>
        <p:spPr bwMode="auto">
          <a:xfrm>
            <a:off x="590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20" name="Text Box 5"/>
          <p:cNvSpPr txBox="1">
            <a:spLocks noChangeArrowheads="1"/>
          </p:cNvSpPr>
          <p:nvPr/>
        </p:nvSpPr>
        <p:spPr bwMode="auto">
          <a:xfrm>
            <a:off x="1303839" y="5541549"/>
            <a:ext cx="8280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dirty="0">
                <a:latin typeface=".VnTime" panose="020B7200000000000000" pitchFamily="34" charset="0"/>
              </a:rPr>
              <a:t> </a:t>
            </a:r>
            <a:r>
              <a:rPr lang="en-US" sz="3200" b="1" dirty="0">
                <a:latin typeface="Times New Roman" panose="02020603050405020304" pitchFamily="18" charset="0"/>
              </a:rPr>
              <a:t>D.    Nằm ở giữa miền biển và đồng bằng.</a:t>
            </a:r>
            <a:endParaRPr lang="en-US" sz="3200" b="1" dirty="0">
              <a:latin typeface=".VnTime" panose="020B7200000000000000" pitchFamily="34" charset="0"/>
            </a:endParaRPr>
          </a:p>
        </p:txBody>
      </p:sp>
    </p:spTree>
    <p:extLst>
      <p:ext uri="{BB962C8B-B14F-4D97-AF65-F5344CB8AC3E}">
        <p14:creationId xmlns:p14="http://schemas.microsoft.com/office/powerpoint/2010/main" val="21865100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amond(in)">
                                      <p:cBhvr>
                                        <p:cTn id="7" dur="2000"/>
                                        <p:tgtEl>
                                          <p:spTgt spid="43010"/>
                                        </p:tgtEl>
                                      </p:cBhvr>
                                    </p:animEffect>
                                  </p:childTnLst>
                                </p:cTn>
                              </p:par>
                            </p:childTnLst>
                          </p:cTn>
                        </p:par>
                        <p:par>
                          <p:cTn id="8" fill="hold" nodeType="afterGroup">
                            <p:stCondLst>
                              <p:cond delay="2000"/>
                            </p:stCondLst>
                            <p:childTnLst>
                              <p:par>
                                <p:cTn id="9" presetID="49" presetClass="entr" presetSubtype="0" decel="100000" fill="hold" grpId="0" nodeType="afterEffect">
                                  <p:stCondLst>
                                    <p:cond delay="0"/>
                                  </p:stCondLst>
                                  <p:childTnLst>
                                    <p:set>
                                      <p:cBhvr>
                                        <p:cTn id="10" dur="1" fill="hold">
                                          <p:stCondLst>
                                            <p:cond delay="0"/>
                                          </p:stCondLst>
                                        </p:cTn>
                                        <p:tgtEl>
                                          <p:spTgt spid="43011"/>
                                        </p:tgtEl>
                                        <p:attrNameLst>
                                          <p:attrName>style.visibility</p:attrName>
                                        </p:attrNameLst>
                                      </p:cBhvr>
                                      <p:to>
                                        <p:strVal val="visible"/>
                                      </p:to>
                                    </p:set>
                                    <p:anim calcmode="lin" valueType="num">
                                      <p:cBhvr>
                                        <p:cTn id="11" dur="2000" fill="hold"/>
                                        <p:tgtEl>
                                          <p:spTgt spid="43011"/>
                                        </p:tgtEl>
                                        <p:attrNameLst>
                                          <p:attrName>ppt_w</p:attrName>
                                        </p:attrNameLst>
                                      </p:cBhvr>
                                      <p:tavLst>
                                        <p:tav tm="0">
                                          <p:val>
                                            <p:fltVal val="0"/>
                                          </p:val>
                                        </p:tav>
                                        <p:tav tm="100000">
                                          <p:val>
                                            <p:strVal val="#ppt_w"/>
                                          </p:val>
                                        </p:tav>
                                      </p:tavLst>
                                    </p:anim>
                                    <p:anim calcmode="lin" valueType="num">
                                      <p:cBhvr>
                                        <p:cTn id="12" dur="2000" fill="hold"/>
                                        <p:tgtEl>
                                          <p:spTgt spid="43011"/>
                                        </p:tgtEl>
                                        <p:attrNameLst>
                                          <p:attrName>ppt_h</p:attrName>
                                        </p:attrNameLst>
                                      </p:cBhvr>
                                      <p:tavLst>
                                        <p:tav tm="0">
                                          <p:val>
                                            <p:fltVal val="0"/>
                                          </p:val>
                                        </p:tav>
                                        <p:tav tm="100000">
                                          <p:val>
                                            <p:strVal val="#ppt_h"/>
                                          </p:val>
                                        </p:tav>
                                      </p:tavLst>
                                    </p:anim>
                                    <p:anim calcmode="lin" valueType="num">
                                      <p:cBhvr>
                                        <p:cTn id="13" dur="2000" fill="hold"/>
                                        <p:tgtEl>
                                          <p:spTgt spid="43011"/>
                                        </p:tgtEl>
                                        <p:attrNameLst>
                                          <p:attrName>style.rotation</p:attrName>
                                        </p:attrNameLst>
                                      </p:cBhvr>
                                      <p:tavLst>
                                        <p:tav tm="0">
                                          <p:val>
                                            <p:fltVal val="360"/>
                                          </p:val>
                                        </p:tav>
                                        <p:tav tm="100000">
                                          <p:val>
                                            <p:fltVal val="0"/>
                                          </p:val>
                                        </p:tav>
                                      </p:tavLst>
                                    </p:anim>
                                    <p:animEffect transition="in" filter="fade">
                                      <p:cBhvr>
                                        <p:cTn id="14" dur="2000"/>
                                        <p:tgtEl>
                                          <p:spTgt spid="43011"/>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43012"/>
                                        </p:tgtEl>
                                        <p:attrNameLst>
                                          <p:attrName>style.visibility</p:attrName>
                                        </p:attrNameLst>
                                      </p:cBhvr>
                                      <p:to>
                                        <p:strVal val="visible"/>
                                      </p:to>
                                    </p:set>
                                    <p:anim calcmode="lin" valueType="num">
                                      <p:cBhvr>
                                        <p:cTn id="17" dur="2000" fill="hold"/>
                                        <p:tgtEl>
                                          <p:spTgt spid="43012"/>
                                        </p:tgtEl>
                                        <p:attrNameLst>
                                          <p:attrName>ppt_w</p:attrName>
                                        </p:attrNameLst>
                                      </p:cBhvr>
                                      <p:tavLst>
                                        <p:tav tm="0">
                                          <p:val>
                                            <p:fltVal val="0"/>
                                          </p:val>
                                        </p:tav>
                                        <p:tav tm="100000">
                                          <p:val>
                                            <p:strVal val="#ppt_w"/>
                                          </p:val>
                                        </p:tav>
                                      </p:tavLst>
                                    </p:anim>
                                    <p:anim calcmode="lin" valueType="num">
                                      <p:cBhvr>
                                        <p:cTn id="18" dur="2000" fill="hold"/>
                                        <p:tgtEl>
                                          <p:spTgt spid="43012"/>
                                        </p:tgtEl>
                                        <p:attrNameLst>
                                          <p:attrName>ppt_h</p:attrName>
                                        </p:attrNameLst>
                                      </p:cBhvr>
                                      <p:tavLst>
                                        <p:tav tm="0">
                                          <p:val>
                                            <p:fltVal val="0"/>
                                          </p:val>
                                        </p:tav>
                                        <p:tav tm="100000">
                                          <p:val>
                                            <p:strVal val="#ppt_h"/>
                                          </p:val>
                                        </p:tav>
                                      </p:tavLst>
                                    </p:anim>
                                    <p:anim calcmode="lin" valueType="num">
                                      <p:cBhvr>
                                        <p:cTn id="19" dur="2000" fill="hold"/>
                                        <p:tgtEl>
                                          <p:spTgt spid="43012"/>
                                        </p:tgtEl>
                                        <p:attrNameLst>
                                          <p:attrName>style.rotation</p:attrName>
                                        </p:attrNameLst>
                                      </p:cBhvr>
                                      <p:tavLst>
                                        <p:tav tm="0">
                                          <p:val>
                                            <p:fltVal val="360"/>
                                          </p:val>
                                        </p:tav>
                                        <p:tav tm="100000">
                                          <p:val>
                                            <p:fltVal val="0"/>
                                          </p:val>
                                        </p:tav>
                                      </p:tavLst>
                                    </p:anim>
                                    <p:animEffect transition="in" filter="fade">
                                      <p:cBhvr>
                                        <p:cTn id="20" dur="2000"/>
                                        <p:tgtEl>
                                          <p:spTgt spid="43012"/>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43013"/>
                                        </p:tgtEl>
                                        <p:attrNameLst>
                                          <p:attrName>style.visibility</p:attrName>
                                        </p:attrNameLst>
                                      </p:cBhvr>
                                      <p:to>
                                        <p:strVal val="visible"/>
                                      </p:to>
                                    </p:set>
                                    <p:anim calcmode="lin" valueType="num">
                                      <p:cBhvr>
                                        <p:cTn id="23" dur="2000" fill="hold"/>
                                        <p:tgtEl>
                                          <p:spTgt spid="43013"/>
                                        </p:tgtEl>
                                        <p:attrNameLst>
                                          <p:attrName>ppt_w</p:attrName>
                                        </p:attrNameLst>
                                      </p:cBhvr>
                                      <p:tavLst>
                                        <p:tav tm="0">
                                          <p:val>
                                            <p:fltVal val="0"/>
                                          </p:val>
                                        </p:tav>
                                        <p:tav tm="100000">
                                          <p:val>
                                            <p:strVal val="#ppt_w"/>
                                          </p:val>
                                        </p:tav>
                                      </p:tavLst>
                                    </p:anim>
                                    <p:anim calcmode="lin" valueType="num">
                                      <p:cBhvr>
                                        <p:cTn id="24" dur="2000" fill="hold"/>
                                        <p:tgtEl>
                                          <p:spTgt spid="43013"/>
                                        </p:tgtEl>
                                        <p:attrNameLst>
                                          <p:attrName>ppt_h</p:attrName>
                                        </p:attrNameLst>
                                      </p:cBhvr>
                                      <p:tavLst>
                                        <p:tav tm="0">
                                          <p:val>
                                            <p:fltVal val="0"/>
                                          </p:val>
                                        </p:tav>
                                        <p:tav tm="100000">
                                          <p:val>
                                            <p:strVal val="#ppt_h"/>
                                          </p:val>
                                        </p:tav>
                                      </p:tavLst>
                                    </p:anim>
                                    <p:anim calcmode="lin" valueType="num">
                                      <p:cBhvr>
                                        <p:cTn id="25" dur="2000" fill="hold"/>
                                        <p:tgtEl>
                                          <p:spTgt spid="43013"/>
                                        </p:tgtEl>
                                        <p:attrNameLst>
                                          <p:attrName>style.rotation</p:attrName>
                                        </p:attrNameLst>
                                      </p:cBhvr>
                                      <p:tavLst>
                                        <p:tav tm="0">
                                          <p:val>
                                            <p:fltVal val="360"/>
                                          </p:val>
                                        </p:tav>
                                        <p:tav tm="100000">
                                          <p:val>
                                            <p:fltVal val="0"/>
                                          </p:val>
                                        </p:tav>
                                      </p:tavLst>
                                    </p:anim>
                                    <p:animEffect transition="in" filter="fade">
                                      <p:cBhvr>
                                        <p:cTn id="26" dur="2000"/>
                                        <p:tgtEl>
                                          <p:spTgt spid="43013"/>
                                        </p:tgtEl>
                                      </p:cBhvr>
                                    </p:animEffect>
                                  </p:childTnLst>
                                </p:cTn>
                              </p:par>
                              <p:par>
                                <p:cTn id="27" presetID="5" presetClass="entr" presetSubtype="10" fill="hold" grpId="1" nodeType="withEffect">
                                  <p:stCondLst>
                                    <p:cond delay="0"/>
                                  </p:stCondLst>
                                  <p:childTnLst>
                                    <p:set>
                                      <p:cBhvr>
                                        <p:cTn id="28" dur="1" fill="hold">
                                          <p:stCondLst>
                                            <p:cond delay="0"/>
                                          </p:stCondLst>
                                        </p:cTn>
                                        <p:tgtEl>
                                          <p:spTgt spid="43012"/>
                                        </p:tgtEl>
                                        <p:attrNameLst>
                                          <p:attrName>style.visibility</p:attrName>
                                        </p:attrNameLst>
                                      </p:cBhvr>
                                      <p:to>
                                        <p:strVal val="visible"/>
                                      </p:to>
                                    </p:set>
                                    <p:animEffect transition="in" filter="checkerboard(across)">
                                      <p:cBhvr>
                                        <p:cTn id="29" dur="500"/>
                                        <p:tgtEl>
                                          <p:spTgt spid="43012"/>
                                        </p:tgtEl>
                                      </p:cBhvr>
                                    </p:animEffect>
                                  </p:childTnLst>
                                </p:cTn>
                              </p:par>
                              <p:par>
                                <p:cTn id="30" presetID="5" presetClass="entr" presetSubtype="10" fill="hold" grpId="1" nodeType="withEffect">
                                  <p:stCondLst>
                                    <p:cond delay="0"/>
                                  </p:stCondLst>
                                  <p:childTnLst>
                                    <p:set>
                                      <p:cBhvr>
                                        <p:cTn id="31" dur="1" fill="hold">
                                          <p:stCondLst>
                                            <p:cond delay="0"/>
                                          </p:stCondLst>
                                        </p:cTn>
                                        <p:tgtEl>
                                          <p:spTgt spid="43013"/>
                                        </p:tgtEl>
                                        <p:attrNameLst>
                                          <p:attrName>style.visibility</p:attrName>
                                        </p:attrNameLst>
                                      </p:cBhvr>
                                      <p:to>
                                        <p:strVal val="visible"/>
                                      </p:to>
                                    </p:set>
                                    <p:animEffect transition="in" filter="checkerboard(across)">
                                      <p:cBhvr>
                                        <p:cTn id="32" dur="500"/>
                                        <p:tgtEl>
                                          <p:spTgt spid="43013"/>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2000" fill="hold"/>
                                        <p:tgtEl>
                                          <p:spTgt spid="20"/>
                                        </p:tgtEl>
                                        <p:attrNameLst>
                                          <p:attrName>ppt_w</p:attrName>
                                        </p:attrNameLst>
                                      </p:cBhvr>
                                      <p:tavLst>
                                        <p:tav tm="0">
                                          <p:val>
                                            <p:fltVal val="0"/>
                                          </p:val>
                                        </p:tav>
                                        <p:tav tm="100000">
                                          <p:val>
                                            <p:strVal val="#ppt_w"/>
                                          </p:val>
                                        </p:tav>
                                      </p:tavLst>
                                    </p:anim>
                                    <p:anim calcmode="lin" valueType="num">
                                      <p:cBhvr>
                                        <p:cTn id="36" dur="2000" fill="hold"/>
                                        <p:tgtEl>
                                          <p:spTgt spid="20"/>
                                        </p:tgtEl>
                                        <p:attrNameLst>
                                          <p:attrName>ppt_h</p:attrName>
                                        </p:attrNameLst>
                                      </p:cBhvr>
                                      <p:tavLst>
                                        <p:tav tm="0">
                                          <p:val>
                                            <p:fltVal val="0"/>
                                          </p:val>
                                        </p:tav>
                                        <p:tav tm="100000">
                                          <p:val>
                                            <p:strVal val="#ppt_h"/>
                                          </p:val>
                                        </p:tav>
                                      </p:tavLst>
                                    </p:anim>
                                    <p:anim calcmode="lin" valueType="num">
                                      <p:cBhvr>
                                        <p:cTn id="37" dur="2000" fill="hold"/>
                                        <p:tgtEl>
                                          <p:spTgt spid="20"/>
                                        </p:tgtEl>
                                        <p:attrNameLst>
                                          <p:attrName>style.rotation</p:attrName>
                                        </p:attrNameLst>
                                      </p:cBhvr>
                                      <p:tavLst>
                                        <p:tav tm="0">
                                          <p:val>
                                            <p:fltVal val="360"/>
                                          </p:val>
                                        </p:tav>
                                        <p:tav tm="100000">
                                          <p:val>
                                            <p:fltVal val="0"/>
                                          </p:val>
                                        </p:tav>
                                      </p:tavLst>
                                    </p:anim>
                                    <p:animEffect transition="in" filter="fade">
                                      <p:cBhvr>
                                        <p:cTn id="38" dur="2000"/>
                                        <p:tgtEl>
                                          <p:spTgt spid="2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43020"/>
                                        </p:tgtEl>
                                        <p:attrNameLst>
                                          <p:attrName>style.visibility</p:attrName>
                                        </p:attrNameLst>
                                      </p:cBhvr>
                                      <p:to>
                                        <p:strVal val="visible"/>
                                      </p:to>
                                    </p:set>
                                    <p:animEffect transition="in" filter="fade">
                                      <p:cBhvr>
                                        <p:cTn id="43" dur="500"/>
                                        <p:tgtEl>
                                          <p:spTgt spid="43020"/>
                                        </p:tgtEl>
                                      </p:cBhvr>
                                    </p:animEffect>
                                  </p:childTnLst>
                                </p:cTn>
                              </p:par>
                            </p:childTnLst>
                          </p:cTn>
                        </p:par>
                        <p:par>
                          <p:cTn id="44" fill="hold" nodeType="afterGroup">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43023"/>
                                        </p:tgtEl>
                                        <p:attrNameLst>
                                          <p:attrName>style.visibility</p:attrName>
                                        </p:attrNameLst>
                                      </p:cBhvr>
                                      <p:to>
                                        <p:strVal val="visible"/>
                                      </p:to>
                                    </p:set>
                                    <p:animEffect transition="in" filter="fade">
                                      <p:cBhvr>
                                        <p:cTn id="47" dur="1000"/>
                                        <p:tgtEl>
                                          <p:spTgt spid="4302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3027"/>
                                        </p:tgtEl>
                                        <p:attrNameLst>
                                          <p:attrName>style.visibility</p:attrName>
                                        </p:attrNameLst>
                                      </p:cBhvr>
                                      <p:to>
                                        <p:strVal val="visible"/>
                                      </p:to>
                                    </p:set>
                                    <p:animEffect transition="in" filter="fade">
                                      <p:cBhvr>
                                        <p:cTn id="50" dur="500"/>
                                        <p:tgtEl>
                                          <p:spTgt spid="43027"/>
                                        </p:tgtEl>
                                      </p:cBhvr>
                                    </p:animEffect>
                                  </p:childTnLst>
                                </p:cTn>
                              </p:par>
                            </p:childTnLst>
                          </p:cTn>
                        </p:par>
                        <p:par>
                          <p:cTn id="51" fill="hold" nodeType="afterGroup">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43022"/>
                                        </p:tgtEl>
                                        <p:attrNameLst>
                                          <p:attrName>style.visibility</p:attrName>
                                        </p:attrNameLst>
                                      </p:cBhvr>
                                      <p:to>
                                        <p:strVal val="visible"/>
                                      </p:to>
                                    </p:set>
                                    <p:animEffect transition="in" filter="fade">
                                      <p:cBhvr>
                                        <p:cTn id="54" dur="1000"/>
                                        <p:tgtEl>
                                          <p:spTgt spid="43022"/>
                                        </p:tgtEl>
                                      </p:cBhvr>
                                    </p:animEffect>
                                  </p:childTnLst>
                                  <p:subTnLst>
                                    <p:audio>
                                      <p:cMediaNode>
                                        <p:cTn display="0" masterRel="sameClick">
                                          <p:stCondLst>
                                            <p:cond evt="begin" delay="0">
                                              <p:tn val="52"/>
                                            </p:cond>
                                          </p:stCondLst>
                                          <p:endCondLst>
                                            <p:cond evt="onStopAudio" delay="0">
                                              <p:tgtEl>
                                                <p:sldTgt/>
                                              </p:tgtEl>
                                            </p:cond>
                                          </p:endCondLst>
                                        </p:cTn>
                                        <p:tgtEl>
                                          <p:sndTgt r:embed="rId2" name="Chuong 2.wav"/>
                                        </p:tgtEl>
                                      </p:cMediaNode>
                                    </p:audio>
                                  </p:subTnLst>
                                </p:cTn>
                              </p:par>
                              <p:par>
                                <p:cTn id="55" presetID="10" presetClass="exit" presetSubtype="0" fill="hold" grpId="1" nodeType="withEffect">
                                  <p:stCondLst>
                                    <p:cond delay="0"/>
                                  </p:stCondLst>
                                  <p:childTnLst>
                                    <p:animEffect transition="out" filter="fade">
                                      <p:cBhvr>
                                        <p:cTn id="56" dur="500"/>
                                        <p:tgtEl>
                                          <p:spTgt spid="43023"/>
                                        </p:tgtEl>
                                      </p:cBhvr>
                                    </p:animEffect>
                                    <p:set>
                                      <p:cBhvr>
                                        <p:cTn id="57" dur="1" fill="hold">
                                          <p:stCondLst>
                                            <p:cond delay="499"/>
                                          </p:stCondLst>
                                        </p:cTn>
                                        <p:tgtEl>
                                          <p:spTgt spid="43023"/>
                                        </p:tgtEl>
                                        <p:attrNameLst>
                                          <p:attrName>style.visibility</p:attrName>
                                        </p:attrNameLst>
                                      </p:cBhvr>
                                      <p:to>
                                        <p:strVal val="hidden"/>
                                      </p:to>
                                    </p:set>
                                  </p:childTnLst>
                                </p:cTn>
                              </p:par>
                            </p:childTnLst>
                          </p:cTn>
                        </p:par>
                        <p:par>
                          <p:cTn id="58" fill="hold" nodeType="afterGroup">
                            <p:stCondLst>
                              <p:cond delay="2500"/>
                            </p:stCondLst>
                            <p:childTnLst>
                              <p:par>
                                <p:cTn id="59" presetID="10" presetClass="entr" presetSubtype="0" fill="hold" grpId="0" nodeType="afterEffect">
                                  <p:stCondLst>
                                    <p:cond delay="0"/>
                                  </p:stCondLst>
                                  <p:childTnLst>
                                    <p:set>
                                      <p:cBhvr>
                                        <p:cTn id="60" dur="1" fill="hold">
                                          <p:stCondLst>
                                            <p:cond delay="0"/>
                                          </p:stCondLst>
                                        </p:cTn>
                                        <p:tgtEl>
                                          <p:spTgt spid="43021"/>
                                        </p:tgtEl>
                                        <p:attrNameLst>
                                          <p:attrName>style.visibility</p:attrName>
                                        </p:attrNameLst>
                                      </p:cBhvr>
                                      <p:to>
                                        <p:strVal val="visible"/>
                                      </p:to>
                                    </p:set>
                                    <p:animEffect transition="in" filter="fade">
                                      <p:cBhvr>
                                        <p:cTn id="61" dur="1000"/>
                                        <p:tgtEl>
                                          <p:spTgt spid="43021"/>
                                        </p:tgtEl>
                                      </p:cBhvr>
                                    </p:animEffect>
                                  </p:childTnLst>
                                  <p:subTnLst>
                                    <p:audio>
                                      <p:cMediaNode>
                                        <p:cTn display="0" masterRel="sameClick">
                                          <p:stCondLst>
                                            <p:cond evt="begin" delay="0">
                                              <p:tn val="59"/>
                                            </p:cond>
                                          </p:stCondLst>
                                          <p:endCondLst>
                                            <p:cond evt="onStopAudio" delay="0">
                                              <p:tgtEl>
                                                <p:sldTgt/>
                                              </p:tgtEl>
                                            </p:cond>
                                          </p:endCondLst>
                                        </p:cTn>
                                        <p:tgtEl>
                                          <p:sndTgt r:embed="rId2" name="Chuong 2.wav"/>
                                        </p:tgtEl>
                                      </p:cMediaNode>
                                    </p:audio>
                                  </p:subTnLst>
                                </p:cTn>
                              </p:par>
                              <p:par>
                                <p:cTn id="62" presetID="10" presetClass="exit" presetSubtype="0" fill="hold" grpId="1" nodeType="withEffect">
                                  <p:stCondLst>
                                    <p:cond delay="0"/>
                                  </p:stCondLst>
                                  <p:childTnLst>
                                    <p:animEffect transition="out" filter="fade">
                                      <p:cBhvr>
                                        <p:cTn id="63" dur="500"/>
                                        <p:tgtEl>
                                          <p:spTgt spid="43022"/>
                                        </p:tgtEl>
                                      </p:cBhvr>
                                    </p:animEffect>
                                    <p:set>
                                      <p:cBhvr>
                                        <p:cTn id="64" dur="1" fill="hold">
                                          <p:stCondLst>
                                            <p:cond delay="499"/>
                                          </p:stCondLst>
                                        </p:cTn>
                                        <p:tgtEl>
                                          <p:spTgt spid="43022"/>
                                        </p:tgtEl>
                                        <p:attrNameLst>
                                          <p:attrName>style.visibility</p:attrName>
                                        </p:attrNameLst>
                                      </p:cBhvr>
                                      <p:to>
                                        <p:strVal val="hidden"/>
                                      </p:to>
                                    </p:set>
                                  </p:childTnLst>
                                </p:cTn>
                              </p:par>
                            </p:childTnLst>
                          </p:cTn>
                        </p:par>
                        <p:par>
                          <p:cTn id="65" fill="hold" nodeType="afterGroup">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43026"/>
                                        </p:tgtEl>
                                        <p:attrNameLst>
                                          <p:attrName>style.visibility</p:attrName>
                                        </p:attrNameLst>
                                      </p:cBhvr>
                                      <p:to>
                                        <p:strVal val="visible"/>
                                      </p:to>
                                    </p:set>
                                    <p:animEffect transition="in" filter="fade">
                                      <p:cBhvr>
                                        <p:cTn id="68" dur="1000"/>
                                        <p:tgtEl>
                                          <p:spTgt spid="43026"/>
                                        </p:tgtEl>
                                      </p:cBhvr>
                                    </p:animEffect>
                                  </p:childTnLst>
                                  <p:subTnLst>
                                    <p:audio>
                                      <p:cMediaNode>
                                        <p:cTn display="0" masterRel="sameClick">
                                          <p:stCondLst>
                                            <p:cond evt="begin" delay="0">
                                              <p:tn val="66"/>
                                            </p:cond>
                                          </p:stCondLst>
                                          <p:endCondLst>
                                            <p:cond evt="onStopAudio" delay="0">
                                              <p:tgtEl>
                                                <p:sldTgt/>
                                              </p:tgtEl>
                                            </p:cond>
                                          </p:endCondLst>
                                        </p:cTn>
                                        <p:tgtEl>
                                          <p:sndTgt r:embed="rId2" name="Chuong 2.wav"/>
                                        </p:tgtEl>
                                      </p:cMediaNode>
                                    </p:audio>
                                  </p:subTnLst>
                                </p:cTn>
                              </p:par>
                              <p:par>
                                <p:cTn id="69" presetID="10" presetClass="exit" presetSubtype="0" fill="hold" grpId="1" nodeType="withEffect">
                                  <p:stCondLst>
                                    <p:cond delay="0"/>
                                  </p:stCondLst>
                                  <p:childTnLst>
                                    <p:animEffect transition="out" filter="fade">
                                      <p:cBhvr>
                                        <p:cTn id="70" dur="500"/>
                                        <p:tgtEl>
                                          <p:spTgt spid="43021"/>
                                        </p:tgtEl>
                                      </p:cBhvr>
                                    </p:animEffect>
                                    <p:set>
                                      <p:cBhvr>
                                        <p:cTn id="71" dur="1" fill="hold">
                                          <p:stCondLst>
                                            <p:cond delay="499"/>
                                          </p:stCondLst>
                                        </p:cTn>
                                        <p:tgtEl>
                                          <p:spTgt spid="43021"/>
                                        </p:tgtEl>
                                        <p:attrNameLst>
                                          <p:attrName>style.visibility</p:attrName>
                                        </p:attrNameLst>
                                      </p:cBhvr>
                                      <p:to>
                                        <p:strVal val="hidden"/>
                                      </p:to>
                                    </p:set>
                                  </p:childTnLst>
                                </p:cTn>
                              </p:par>
                            </p:childTnLst>
                          </p:cTn>
                        </p:par>
                        <p:par>
                          <p:cTn id="72" fill="hold" nodeType="afterGroup">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43025"/>
                                        </p:tgtEl>
                                        <p:attrNameLst>
                                          <p:attrName>style.visibility</p:attrName>
                                        </p:attrNameLst>
                                      </p:cBhvr>
                                      <p:to>
                                        <p:strVal val="visible"/>
                                      </p:to>
                                    </p:set>
                                    <p:animEffect transition="in" filter="fade">
                                      <p:cBhvr>
                                        <p:cTn id="75" dur="1000"/>
                                        <p:tgtEl>
                                          <p:spTgt spid="43025"/>
                                        </p:tgtEl>
                                      </p:cBhvr>
                                    </p:animEffect>
                                  </p:childTnLst>
                                  <p:subTnLst>
                                    <p:audio>
                                      <p:cMediaNode>
                                        <p:cTn display="0" masterRel="sameClick">
                                          <p:stCondLst>
                                            <p:cond evt="begin" delay="0">
                                              <p:tn val="73"/>
                                            </p:cond>
                                          </p:stCondLst>
                                          <p:endCondLst>
                                            <p:cond evt="onStopAudio" delay="0">
                                              <p:tgtEl>
                                                <p:sldTgt/>
                                              </p:tgtEl>
                                            </p:cond>
                                          </p:endCondLst>
                                        </p:cTn>
                                        <p:tgtEl>
                                          <p:sndTgt r:embed="rId2" name="Chuong 2.wav"/>
                                        </p:tgtEl>
                                      </p:cMediaNode>
                                    </p:audio>
                                  </p:subTnLst>
                                </p:cTn>
                              </p:par>
                              <p:par>
                                <p:cTn id="76" presetID="10" presetClass="exit" presetSubtype="0" fill="hold" grpId="1" nodeType="withEffect">
                                  <p:stCondLst>
                                    <p:cond delay="0"/>
                                  </p:stCondLst>
                                  <p:childTnLst>
                                    <p:animEffect transition="out" filter="fade">
                                      <p:cBhvr>
                                        <p:cTn id="77" dur="500"/>
                                        <p:tgtEl>
                                          <p:spTgt spid="43026"/>
                                        </p:tgtEl>
                                      </p:cBhvr>
                                    </p:animEffect>
                                    <p:set>
                                      <p:cBhvr>
                                        <p:cTn id="78" dur="1" fill="hold">
                                          <p:stCondLst>
                                            <p:cond delay="499"/>
                                          </p:stCondLst>
                                        </p:cTn>
                                        <p:tgtEl>
                                          <p:spTgt spid="43026"/>
                                        </p:tgtEl>
                                        <p:attrNameLst>
                                          <p:attrName>style.visibility</p:attrName>
                                        </p:attrNameLst>
                                      </p:cBhvr>
                                      <p:to>
                                        <p:strVal val="hidden"/>
                                      </p:to>
                                    </p:set>
                                  </p:childTnLst>
                                </p:cTn>
                              </p:par>
                            </p:childTnLst>
                          </p:cTn>
                        </p:par>
                        <p:par>
                          <p:cTn id="79" fill="hold" nodeType="afterGroup">
                            <p:stCondLst>
                              <p:cond delay="5500"/>
                            </p:stCondLst>
                            <p:childTnLst>
                              <p:par>
                                <p:cTn id="80" presetID="10" presetClass="entr" presetSubtype="0" fill="hold" grpId="0" nodeType="afterEffect">
                                  <p:stCondLst>
                                    <p:cond delay="0"/>
                                  </p:stCondLst>
                                  <p:childTnLst>
                                    <p:set>
                                      <p:cBhvr>
                                        <p:cTn id="81" dur="1" fill="hold">
                                          <p:stCondLst>
                                            <p:cond delay="0"/>
                                          </p:stCondLst>
                                        </p:cTn>
                                        <p:tgtEl>
                                          <p:spTgt spid="43024"/>
                                        </p:tgtEl>
                                        <p:attrNameLst>
                                          <p:attrName>style.visibility</p:attrName>
                                        </p:attrNameLst>
                                      </p:cBhvr>
                                      <p:to>
                                        <p:strVal val="visible"/>
                                      </p:to>
                                    </p:set>
                                    <p:animEffect transition="in" filter="fade">
                                      <p:cBhvr>
                                        <p:cTn id="82" dur="1000"/>
                                        <p:tgtEl>
                                          <p:spTgt spid="43024"/>
                                        </p:tgtEl>
                                      </p:cBhvr>
                                    </p:animEffect>
                                  </p:childTnLst>
                                  <p:subTnLst>
                                    <p:audio>
                                      <p:cMediaNode>
                                        <p:cTn display="0" masterRel="sameClick">
                                          <p:stCondLst>
                                            <p:cond evt="begin" delay="0">
                                              <p:tn val="80"/>
                                            </p:cond>
                                          </p:stCondLst>
                                          <p:endCondLst>
                                            <p:cond evt="onStopAudio" delay="0">
                                              <p:tgtEl>
                                                <p:sldTgt/>
                                              </p:tgtEl>
                                            </p:cond>
                                          </p:endCondLst>
                                        </p:cTn>
                                        <p:tgtEl>
                                          <p:sndTgt r:embed="rId3" name="Chuong 3.wav"/>
                                        </p:tgtEl>
                                      </p:cMediaNode>
                                    </p:audio>
                                  </p:subTnLst>
                                </p:cTn>
                              </p:par>
                              <p:par>
                                <p:cTn id="83" presetID="10" presetClass="exit" presetSubtype="0" fill="hold" grpId="1" nodeType="withEffect">
                                  <p:stCondLst>
                                    <p:cond delay="0"/>
                                  </p:stCondLst>
                                  <p:childTnLst>
                                    <p:animEffect transition="out" filter="fade">
                                      <p:cBhvr>
                                        <p:cTn id="84" dur="500"/>
                                        <p:tgtEl>
                                          <p:spTgt spid="43025"/>
                                        </p:tgtEl>
                                      </p:cBhvr>
                                    </p:animEffect>
                                    <p:set>
                                      <p:cBhvr>
                                        <p:cTn id="85" dur="1" fill="hold">
                                          <p:stCondLst>
                                            <p:cond delay="499"/>
                                          </p:stCondLst>
                                        </p:cTn>
                                        <p:tgtEl>
                                          <p:spTgt spid="43025"/>
                                        </p:tgtEl>
                                        <p:attrNameLst>
                                          <p:attrName>style.visibility</p:attrName>
                                        </p:attrNameLst>
                                      </p:cBhvr>
                                      <p:to>
                                        <p:strVal val="hidden"/>
                                      </p:to>
                                    </p:set>
                                  </p:childTnLst>
                                </p:cTn>
                              </p:par>
                            </p:childTnLst>
                          </p:cTn>
                        </p:par>
                        <p:par>
                          <p:cTn id="86" fill="hold" nodeType="afterGroup">
                            <p:stCondLst>
                              <p:cond delay="6500"/>
                            </p:stCondLst>
                            <p:childTnLst>
                              <p:par>
                                <p:cTn id="87" presetID="10" presetClass="exit" presetSubtype="0" fill="hold" nodeType="afterEffect">
                                  <p:stCondLst>
                                    <p:cond delay="0"/>
                                  </p:stCondLst>
                                  <p:childTnLst>
                                    <p:animEffect transition="out" filter="fade">
                                      <p:cBhvr>
                                        <p:cTn id="88" dur="500"/>
                                        <p:tgtEl>
                                          <p:spTgt spid="43020"/>
                                        </p:tgtEl>
                                      </p:cBhvr>
                                    </p:animEffect>
                                    <p:set>
                                      <p:cBhvr>
                                        <p:cTn id="89" dur="1" fill="hold">
                                          <p:stCondLst>
                                            <p:cond delay="499"/>
                                          </p:stCondLst>
                                        </p:cTn>
                                        <p:tgtEl>
                                          <p:spTgt spid="43020"/>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43024"/>
                                        </p:tgtEl>
                                      </p:cBhvr>
                                    </p:animEffect>
                                    <p:set>
                                      <p:cBhvr>
                                        <p:cTn id="92" dur="1" fill="hold">
                                          <p:stCondLst>
                                            <p:cond delay="499"/>
                                          </p:stCondLst>
                                        </p:cTn>
                                        <p:tgtEl>
                                          <p:spTgt spid="43024"/>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43027"/>
                                        </p:tgtEl>
                                      </p:cBhvr>
                                    </p:animEffect>
                                    <p:set>
                                      <p:cBhvr>
                                        <p:cTn id="95" dur="1" fill="hold">
                                          <p:stCondLst>
                                            <p:cond delay="499"/>
                                          </p:stCondLst>
                                        </p:cTn>
                                        <p:tgtEl>
                                          <p:spTgt spid="43027"/>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5" presetClass="entr" presetSubtype="10" repeatCount="indefinite" fill="hold" grpId="0" nodeType="clickEffect">
                                  <p:stCondLst>
                                    <p:cond delay="0"/>
                                  </p:stCondLst>
                                  <p:childTnLst>
                                    <p:set>
                                      <p:cBhvr>
                                        <p:cTn id="99" dur="1" fill="hold">
                                          <p:stCondLst>
                                            <p:cond delay="0"/>
                                          </p:stCondLst>
                                        </p:cTn>
                                        <p:tgtEl>
                                          <p:spTgt spid="43016"/>
                                        </p:tgtEl>
                                        <p:attrNameLst>
                                          <p:attrName>style.visibility</p:attrName>
                                        </p:attrNameLst>
                                      </p:cBhvr>
                                      <p:to>
                                        <p:strVal val="visible"/>
                                      </p:to>
                                    </p:set>
                                    <p:animEffect transition="in" filter="checkerboard(across)">
                                      <p:cBhvr>
                                        <p:cTn id="100" dur="500"/>
                                        <p:tgtEl>
                                          <p:spTgt spid="43016"/>
                                        </p:tgtEl>
                                      </p:cBhvr>
                                    </p:animEffect>
                                  </p:childTnLst>
                                  <p:subTnLst>
                                    <p:audio>
                                      <p:cMediaNode>
                                        <p:cTn display="0" masterRel="sameClick">
                                          <p:stCondLst>
                                            <p:cond evt="begin" delay="0">
                                              <p:tn val="98"/>
                                            </p:cond>
                                          </p:stCondLst>
                                          <p:endCondLst>
                                            <p:cond evt="onStopAudio" delay="0">
                                              <p:tgtEl>
                                                <p:sldTgt/>
                                              </p:tgtEl>
                                            </p:cond>
                                          </p:endCondLst>
                                        </p:cTn>
                                        <p:tgtEl>
                                          <p:sndTgt r:embed="rId4" name="Xem ket qua.WAV"/>
                                        </p:tgtEl>
                                      </p:cMediaNode>
                                    </p:audio>
                                  </p:subTnLst>
                                </p:cTn>
                              </p:par>
                              <p:par>
                                <p:cTn id="101" presetID="8" presetClass="entr" presetSubtype="16" fill="hold" grpId="0" nodeType="withEffect">
                                  <p:stCondLst>
                                    <p:cond delay="0"/>
                                  </p:stCondLst>
                                  <p:childTnLst>
                                    <p:set>
                                      <p:cBhvr>
                                        <p:cTn id="102" dur="1" fill="hold">
                                          <p:stCondLst>
                                            <p:cond delay="0"/>
                                          </p:stCondLst>
                                        </p:cTn>
                                        <p:tgtEl>
                                          <p:spTgt spid="43015"/>
                                        </p:tgtEl>
                                        <p:attrNameLst>
                                          <p:attrName>style.visibility</p:attrName>
                                        </p:attrNameLst>
                                      </p:cBhvr>
                                      <p:to>
                                        <p:strVal val="visible"/>
                                      </p:to>
                                    </p:set>
                                    <p:animEffect transition="in" filter="diamond(in)">
                                      <p:cBhvr>
                                        <p:cTn id="103" dur="2000"/>
                                        <p:tgtEl>
                                          <p:spTgt spid="43015"/>
                                        </p:tgtEl>
                                      </p:cBhvr>
                                    </p:animEffect>
                                  </p:childTnLst>
                                  <p:subTnLst>
                                    <p:audio>
                                      <p:cMediaNode>
                                        <p:cTn display="0" masterRel="sameClick">
                                          <p:stCondLst>
                                            <p:cond evt="begin" delay="0">
                                              <p:tn val="101"/>
                                            </p:cond>
                                          </p:stCondLst>
                                          <p:endCondLst>
                                            <p:cond evt="onStopAudio" delay="0">
                                              <p:tgtEl>
                                                <p:sldTgt/>
                                              </p:tgtEl>
                                            </p:cond>
                                          </p:endCondLst>
                                        </p:cTn>
                                        <p:tgtEl>
                                          <p:sndTgt r:embed="rId4" name="Xem ket qua.WAV"/>
                                        </p:tgtEl>
                                      </p:cMediaNode>
                                    </p:audio>
                                  </p:subTnLst>
                                </p:cTn>
                              </p:par>
                              <p:par>
                                <p:cTn id="104" presetID="5" presetClass="entr" presetSubtype="10" fill="hold" grpId="1" nodeType="with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checkerboard(across)">
                                      <p:cBhvr>
                                        <p:cTn id="10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p:bldP spid="43012" grpId="0"/>
      <p:bldP spid="43012" grpId="1"/>
      <p:bldP spid="43013" grpId="0"/>
      <p:bldP spid="43013" grpId="1"/>
      <p:bldP spid="43015" grpId="0" animBg="1"/>
      <p:bldP spid="43016" grpId="0" animBg="1"/>
      <p:bldP spid="43021" grpId="0" animBg="1"/>
      <p:bldP spid="43021" grpId="1" animBg="1"/>
      <p:bldP spid="43022" grpId="0" animBg="1"/>
      <p:bldP spid="43022" grpId="1" animBg="1"/>
      <p:bldP spid="43023" grpId="0" animBg="1"/>
      <p:bldP spid="43023" grpId="1" animBg="1"/>
      <p:bldP spid="43024" grpId="0" animBg="1"/>
      <p:bldP spid="43024" grpId="1" animBg="1"/>
      <p:bldP spid="43025" grpId="0" animBg="1"/>
      <p:bldP spid="43025" grpId="1" animBg="1"/>
      <p:bldP spid="43026" grpId="0" animBg="1"/>
      <p:bldP spid="43026" grpId="1" animBg="1"/>
      <p:bldP spid="43027" grpId="0" animBg="1"/>
      <p:bldP spid="43027" grpId="1" animBg="1"/>
      <p:bldP spid="20" grpId="0"/>
      <p:bldP spid="20"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2540000" y="3142207"/>
            <a:ext cx="436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latin typeface="Times New Roman" panose="02020603050405020304" pitchFamily="18" charset="0"/>
              </a:rPr>
              <a:t>A.     </a:t>
            </a:r>
            <a:r>
              <a:rPr lang="en-US" sz="3200" b="1" dirty="0" err="1">
                <a:latin typeface="Times New Roman" panose="02020603050405020304" pitchFamily="18" charset="0"/>
              </a:rPr>
              <a:t>Cây</a:t>
            </a:r>
            <a:r>
              <a:rPr lang="en-US" sz="3200" b="1" dirty="0">
                <a:latin typeface="Times New Roman" panose="02020603050405020304" pitchFamily="18" charset="0"/>
              </a:rPr>
              <a:t> </a:t>
            </a:r>
            <a:r>
              <a:rPr lang="en-US" sz="3200" b="1" dirty="0" err="1">
                <a:latin typeface="Times New Roman" panose="02020603050405020304" pitchFamily="18" charset="0"/>
              </a:rPr>
              <a:t>ăn</a:t>
            </a:r>
            <a:r>
              <a:rPr lang="en-US" sz="3200" b="1" dirty="0">
                <a:latin typeface="Times New Roman" panose="02020603050405020304" pitchFamily="18" charset="0"/>
              </a:rPr>
              <a:t> </a:t>
            </a:r>
            <a:r>
              <a:rPr lang="en-US" sz="3200" b="1" dirty="0" err="1">
                <a:latin typeface="Times New Roman" panose="02020603050405020304" pitchFamily="18" charset="0"/>
              </a:rPr>
              <a:t>quả</a:t>
            </a:r>
            <a:endParaRPr lang="en-US" sz="3200" b="1" dirty="0">
              <a:latin typeface="Times New Roman" panose="02020603050405020304" pitchFamily="18" charset="0"/>
            </a:endParaRPr>
          </a:p>
        </p:txBody>
      </p:sp>
      <p:sp>
        <p:nvSpPr>
          <p:cNvPr id="44036" name="Text Box 4"/>
          <p:cNvSpPr txBox="1">
            <a:spLocks noChangeArrowheads="1"/>
          </p:cNvSpPr>
          <p:nvPr/>
        </p:nvSpPr>
        <p:spPr bwMode="auto">
          <a:xfrm>
            <a:off x="2540000" y="3873500"/>
            <a:ext cx="5080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a:latin typeface="Times New Roman" panose="02020603050405020304" pitchFamily="18" charset="0"/>
              </a:rPr>
              <a:t>B.     Rau xứ lạnh.</a:t>
            </a:r>
          </a:p>
        </p:txBody>
      </p:sp>
      <p:sp>
        <p:nvSpPr>
          <p:cNvPr id="44037" name="Text Box 5"/>
          <p:cNvSpPr txBox="1">
            <a:spLocks noChangeArrowheads="1"/>
          </p:cNvSpPr>
          <p:nvPr/>
        </p:nvSpPr>
        <p:spPr bwMode="auto">
          <a:xfrm>
            <a:off x="2438400" y="4787900"/>
            <a:ext cx="629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dirty="0">
                <a:latin typeface=".VnTime" panose="020B7200000000000000" pitchFamily="34" charset="0"/>
              </a:rPr>
              <a:t> </a:t>
            </a:r>
            <a:r>
              <a:rPr lang="en-US" sz="3200" b="1" dirty="0">
                <a:latin typeface="Times New Roman" panose="02020603050405020304" pitchFamily="18" charset="0"/>
              </a:rPr>
              <a:t>C.     Cây công nghiệp.</a:t>
            </a:r>
            <a:endParaRPr lang="en-US" sz="3200" b="1" dirty="0">
              <a:latin typeface=".VnTime" panose="020B7200000000000000" pitchFamily="34" charset="0"/>
            </a:endParaRPr>
          </a:p>
        </p:txBody>
      </p:sp>
      <p:sp>
        <p:nvSpPr>
          <p:cNvPr id="22533" name="WordArt 6"/>
          <p:cNvSpPr>
            <a:spLocks noChangeArrowheads="1" noChangeShapeType="1" noTextEdit="1"/>
          </p:cNvSpPr>
          <p:nvPr/>
        </p:nvSpPr>
        <p:spPr bwMode="auto">
          <a:xfrm>
            <a:off x="3124200" y="1295400"/>
            <a:ext cx="5791200" cy="762000"/>
          </a:xfrm>
          <a:prstGeom prst="rect">
            <a:avLst/>
          </a:prstGeom>
        </p:spPr>
        <p:txBody>
          <a:bodyPr spcFirstLastPara="1" wrap="none" fromWordArt="1">
            <a:prstTxWarp prst="textArchUp">
              <a:avLst>
                <a:gd name="adj" fmla="val 10800000"/>
              </a:avLst>
            </a:prstTxWarp>
          </a:bodyPr>
          <a:lstStyle/>
          <a:p>
            <a:pPr algn="ctr"/>
            <a:r>
              <a:rPr lang="en-US" sz="2800" kern="10" dirty="0" err="1">
                <a:ln w="9525">
                  <a:solidFill>
                    <a:srgbClr val="FFCC00"/>
                  </a:solidFill>
                  <a:round/>
                  <a:headEnd/>
                  <a:tailEnd/>
                </a:ln>
                <a:solidFill>
                  <a:srgbClr val="FF0000"/>
                </a:solidFill>
                <a:cs typeface="Arial" panose="020B0604020202020204" pitchFamily="34" charset="0"/>
              </a:rPr>
              <a:t>Hãy</a:t>
            </a:r>
            <a:r>
              <a:rPr lang="en-US" sz="2800" kern="10" dirty="0">
                <a:ln w="9525">
                  <a:solidFill>
                    <a:srgbClr val="FFCC00"/>
                  </a:solidFill>
                  <a:round/>
                  <a:headEnd/>
                  <a:tailEnd/>
                </a:ln>
                <a:solidFill>
                  <a:srgbClr val="FF0000"/>
                </a:solidFill>
                <a:cs typeface="Arial" panose="020B0604020202020204" pitchFamily="34" charset="0"/>
              </a:rPr>
              <a:t> </a:t>
            </a:r>
            <a:r>
              <a:rPr lang="en-US" sz="2800" kern="10" dirty="0" err="1">
                <a:ln w="9525">
                  <a:solidFill>
                    <a:srgbClr val="FFCC00"/>
                  </a:solidFill>
                  <a:round/>
                  <a:headEnd/>
                  <a:tailEnd/>
                </a:ln>
                <a:solidFill>
                  <a:srgbClr val="FF0000"/>
                </a:solidFill>
                <a:cs typeface="Arial" panose="020B0604020202020204" pitchFamily="34" charset="0"/>
              </a:rPr>
              <a:t>chọn</a:t>
            </a:r>
            <a:r>
              <a:rPr lang="en-US" sz="2800" kern="10" dirty="0">
                <a:ln w="9525">
                  <a:solidFill>
                    <a:srgbClr val="FFCC00"/>
                  </a:solidFill>
                  <a:round/>
                  <a:headEnd/>
                  <a:tailEnd/>
                </a:ln>
                <a:solidFill>
                  <a:srgbClr val="FF0000"/>
                </a:solidFill>
                <a:cs typeface="Arial" panose="020B0604020202020204" pitchFamily="34" charset="0"/>
              </a:rPr>
              <a:t> ý </a:t>
            </a:r>
            <a:r>
              <a:rPr lang="en-US" sz="2800" kern="10" dirty="0" err="1">
                <a:ln w="9525">
                  <a:solidFill>
                    <a:srgbClr val="FFCC00"/>
                  </a:solidFill>
                  <a:round/>
                  <a:headEnd/>
                  <a:tailEnd/>
                </a:ln>
                <a:solidFill>
                  <a:srgbClr val="FF0000"/>
                </a:solidFill>
                <a:cs typeface="Arial" panose="020B0604020202020204" pitchFamily="34" charset="0"/>
              </a:rPr>
              <a:t>đúng</a:t>
            </a:r>
            <a:endParaRPr lang="en-US" sz="2800" kern="10" dirty="0">
              <a:ln w="9525">
                <a:solidFill>
                  <a:srgbClr val="FFCC00"/>
                </a:solidFill>
                <a:round/>
                <a:headEnd/>
                <a:tailEnd/>
              </a:ln>
              <a:solidFill>
                <a:srgbClr val="FF0000"/>
              </a:solidFill>
              <a:cs typeface="Arial" panose="020B0604020202020204" pitchFamily="34" charset="0"/>
            </a:endParaRPr>
          </a:p>
        </p:txBody>
      </p:sp>
      <p:sp>
        <p:nvSpPr>
          <p:cNvPr id="44039" name="AutoShape 7"/>
          <p:cNvSpPr>
            <a:spLocks noChangeArrowheads="1"/>
          </p:cNvSpPr>
          <p:nvPr/>
        </p:nvSpPr>
        <p:spPr bwMode="auto">
          <a:xfrm>
            <a:off x="6807200" y="3200400"/>
            <a:ext cx="5384800" cy="1905000"/>
          </a:xfrm>
          <a:prstGeom prst="irregularSeal2">
            <a:avLst/>
          </a:prstGeom>
          <a:solidFill>
            <a:srgbClr val="99FF99"/>
          </a:solidFill>
          <a:ln w="571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a:solidFill>
                  <a:srgbClr val="FF0000"/>
                </a:solidFill>
                <a:latin typeface="Times New Roman" panose="02020603050405020304" pitchFamily="18" charset="0"/>
              </a:rPr>
              <a:t>Đáp án: B</a:t>
            </a:r>
          </a:p>
        </p:txBody>
      </p:sp>
      <p:sp>
        <p:nvSpPr>
          <p:cNvPr id="44040" name="Oval 8"/>
          <p:cNvSpPr>
            <a:spLocks noChangeArrowheads="1"/>
          </p:cNvSpPr>
          <p:nvPr/>
        </p:nvSpPr>
        <p:spPr bwMode="auto">
          <a:xfrm>
            <a:off x="2235200" y="3733800"/>
            <a:ext cx="1219200" cy="914400"/>
          </a:xfrm>
          <a:prstGeom prst="ellipse">
            <a:avLst/>
          </a:prstGeom>
          <a:noFill/>
          <a:ln w="38100">
            <a:solidFill>
              <a:srgbClr val="FF0066"/>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atin typeface="Times New Roman" panose="02020603050405020304" pitchFamily="18" charset="0"/>
            </a:endParaRPr>
          </a:p>
        </p:txBody>
      </p:sp>
      <p:sp>
        <p:nvSpPr>
          <p:cNvPr id="44044" name="Rectangle 12"/>
          <p:cNvSpPr>
            <a:spLocks noChangeArrowheads="1"/>
          </p:cNvSpPr>
          <p:nvPr/>
        </p:nvSpPr>
        <p:spPr bwMode="auto">
          <a:xfrm>
            <a:off x="1440217" y="2217194"/>
            <a:ext cx="10363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rgbClr val="0033CC"/>
                </a:solidFill>
                <a:latin typeface="Times New Roman" panose="02020603050405020304" pitchFamily="18" charset="0"/>
              </a:rPr>
              <a:t>3. </a:t>
            </a:r>
            <a:r>
              <a:rPr lang="en-US" sz="2400" b="1" dirty="0" err="1">
                <a:solidFill>
                  <a:srgbClr val="0033CC"/>
                </a:solidFill>
                <a:latin typeface="Times New Roman" panose="02020603050405020304" pitchFamily="18" charset="0"/>
              </a:rPr>
              <a:t>Trong</a:t>
            </a:r>
            <a:r>
              <a:rPr lang="en-US" sz="2400" b="1" dirty="0">
                <a:solidFill>
                  <a:srgbClr val="0033CC"/>
                </a:solidFill>
                <a:latin typeface="Times New Roman" panose="02020603050405020304" pitchFamily="18" charset="0"/>
              </a:rPr>
              <a:t> </a:t>
            </a:r>
            <a:r>
              <a:rPr lang="en-US" sz="2400" b="1" dirty="0" err="1">
                <a:solidFill>
                  <a:srgbClr val="0033CC"/>
                </a:solidFill>
                <a:latin typeface="Times New Roman" panose="02020603050405020304" pitchFamily="18" charset="0"/>
              </a:rPr>
              <a:t>các</a:t>
            </a:r>
            <a:r>
              <a:rPr lang="en-US" sz="2400" b="1" dirty="0">
                <a:solidFill>
                  <a:srgbClr val="0033CC"/>
                </a:solidFill>
                <a:latin typeface="Times New Roman" panose="02020603050405020304" pitchFamily="18" charset="0"/>
              </a:rPr>
              <a:t> </a:t>
            </a:r>
            <a:r>
              <a:rPr lang="en-US" sz="2400" b="1" dirty="0" err="1">
                <a:solidFill>
                  <a:srgbClr val="0033CC"/>
                </a:solidFill>
                <a:latin typeface="Times New Roman" panose="02020603050405020304" pitchFamily="18" charset="0"/>
              </a:rPr>
              <a:t>loại</a:t>
            </a:r>
            <a:r>
              <a:rPr lang="en-US" sz="2400" b="1" dirty="0">
                <a:solidFill>
                  <a:srgbClr val="0033CC"/>
                </a:solidFill>
                <a:latin typeface="Times New Roman" panose="02020603050405020304" pitchFamily="18" charset="0"/>
              </a:rPr>
              <a:t> </a:t>
            </a:r>
            <a:r>
              <a:rPr lang="en-US" sz="2400" b="1" dirty="0" err="1">
                <a:solidFill>
                  <a:srgbClr val="0033CC"/>
                </a:solidFill>
                <a:latin typeface="Times New Roman" panose="02020603050405020304" pitchFamily="18" charset="0"/>
              </a:rPr>
              <a:t>cây</a:t>
            </a:r>
            <a:r>
              <a:rPr lang="en-US" sz="2400" b="1" dirty="0">
                <a:solidFill>
                  <a:srgbClr val="0033CC"/>
                </a:solidFill>
                <a:latin typeface="Times New Roman" panose="02020603050405020304" pitchFamily="18" charset="0"/>
              </a:rPr>
              <a:t> </a:t>
            </a:r>
            <a:r>
              <a:rPr lang="en-US" sz="2400" b="1" dirty="0" err="1">
                <a:solidFill>
                  <a:srgbClr val="0033CC"/>
                </a:solidFill>
                <a:latin typeface="Times New Roman" panose="02020603050405020304" pitchFamily="18" charset="0"/>
              </a:rPr>
              <a:t>sau</a:t>
            </a:r>
            <a:r>
              <a:rPr lang="en-US" sz="2400" b="1" dirty="0">
                <a:solidFill>
                  <a:srgbClr val="0033CC"/>
                </a:solidFill>
                <a:latin typeface="Times New Roman" panose="02020603050405020304" pitchFamily="18" charset="0"/>
              </a:rPr>
              <a:t>, </a:t>
            </a:r>
            <a:r>
              <a:rPr lang="en-US" sz="2400" b="1" dirty="0" err="1">
                <a:solidFill>
                  <a:srgbClr val="0033CC"/>
                </a:solidFill>
                <a:latin typeface="Times New Roman" panose="02020603050405020304" pitchFamily="18" charset="0"/>
              </a:rPr>
              <a:t>cây</a:t>
            </a:r>
            <a:r>
              <a:rPr lang="en-US" sz="2400" b="1" dirty="0">
                <a:solidFill>
                  <a:srgbClr val="0033CC"/>
                </a:solidFill>
                <a:latin typeface="Times New Roman" panose="02020603050405020304" pitchFamily="18" charset="0"/>
              </a:rPr>
              <a:t> </a:t>
            </a:r>
            <a:r>
              <a:rPr lang="en-US" sz="2400" b="1" dirty="0" err="1">
                <a:solidFill>
                  <a:srgbClr val="0033CC"/>
                </a:solidFill>
                <a:latin typeface="Times New Roman" panose="02020603050405020304" pitchFamily="18" charset="0"/>
              </a:rPr>
              <a:t>nào</a:t>
            </a:r>
            <a:r>
              <a:rPr lang="en-US" sz="2400" b="1" dirty="0">
                <a:solidFill>
                  <a:srgbClr val="0033CC"/>
                </a:solidFill>
                <a:latin typeface="Times New Roman" panose="02020603050405020304" pitchFamily="18" charset="0"/>
              </a:rPr>
              <a:t> </a:t>
            </a:r>
            <a:r>
              <a:rPr lang="en-US" sz="2400" b="1" dirty="0" err="1">
                <a:solidFill>
                  <a:srgbClr val="0033CC"/>
                </a:solidFill>
                <a:latin typeface="Times New Roman" panose="02020603050405020304" pitchFamily="18" charset="0"/>
              </a:rPr>
              <a:t>không</a:t>
            </a:r>
            <a:r>
              <a:rPr lang="en-US" sz="2400" b="1" dirty="0">
                <a:solidFill>
                  <a:srgbClr val="0033CC"/>
                </a:solidFill>
                <a:latin typeface="Times New Roman" panose="02020603050405020304" pitchFamily="18" charset="0"/>
              </a:rPr>
              <a:t> </a:t>
            </a:r>
            <a:r>
              <a:rPr lang="en-US" sz="2400" b="1" dirty="0" err="1">
                <a:solidFill>
                  <a:srgbClr val="0033CC"/>
                </a:solidFill>
                <a:latin typeface="Times New Roman" panose="02020603050405020304" pitchFamily="18" charset="0"/>
              </a:rPr>
              <a:t>được</a:t>
            </a:r>
            <a:r>
              <a:rPr lang="en-US" sz="2400" b="1" dirty="0">
                <a:solidFill>
                  <a:srgbClr val="0033CC"/>
                </a:solidFill>
                <a:latin typeface="Times New Roman" panose="02020603050405020304" pitchFamily="18" charset="0"/>
              </a:rPr>
              <a:t> </a:t>
            </a:r>
            <a:r>
              <a:rPr lang="en-US" sz="2400" b="1" dirty="0" err="1">
                <a:solidFill>
                  <a:srgbClr val="0033CC"/>
                </a:solidFill>
                <a:latin typeface="Times New Roman" panose="02020603050405020304" pitchFamily="18" charset="0"/>
              </a:rPr>
              <a:t>trồng</a:t>
            </a:r>
            <a:r>
              <a:rPr lang="en-US" sz="2400" b="1" dirty="0">
                <a:solidFill>
                  <a:srgbClr val="0033CC"/>
                </a:solidFill>
                <a:latin typeface="Times New Roman" panose="02020603050405020304" pitchFamily="18" charset="0"/>
              </a:rPr>
              <a:t> ở </a:t>
            </a:r>
            <a:r>
              <a:rPr lang="en-US" sz="2400" b="1" dirty="0" err="1">
                <a:solidFill>
                  <a:srgbClr val="0033CC"/>
                </a:solidFill>
                <a:latin typeface="Times New Roman" panose="02020603050405020304" pitchFamily="18" charset="0"/>
              </a:rPr>
              <a:t>trung</a:t>
            </a:r>
            <a:r>
              <a:rPr lang="en-US" sz="2400" b="1" dirty="0">
                <a:solidFill>
                  <a:srgbClr val="0033CC"/>
                </a:solidFill>
                <a:latin typeface="Times New Roman" panose="02020603050405020304" pitchFamily="18" charset="0"/>
              </a:rPr>
              <a:t> du </a:t>
            </a:r>
            <a:r>
              <a:rPr lang="en-US" sz="2400" b="1" dirty="0" err="1">
                <a:solidFill>
                  <a:srgbClr val="0033CC"/>
                </a:solidFill>
                <a:latin typeface="Times New Roman" panose="02020603050405020304" pitchFamily="18" charset="0"/>
              </a:rPr>
              <a:t>Bắc</a:t>
            </a:r>
            <a:r>
              <a:rPr lang="en-US" sz="2400" b="1" dirty="0">
                <a:solidFill>
                  <a:srgbClr val="0033CC"/>
                </a:solidFill>
                <a:latin typeface="Times New Roman" panose="02020603050405020304" pitchFamily="18" charset="0"/>
              </a:rPr>
              <a:t> </a:t>
            </a:r>
            <a:r>
              <a:rPr lang="en-US" sz="2400" b="1" dirty="0" err="1">
                <a:solidFill>
                  <a:srgbClr val="0033CC"/>
                </a:solidFill>
                <a:latin typeface="Times New Roman" panose="02020603050405020304" pitchFamily="18" charset="0"/>
              </a:rPr>
              <a:t>Bộ</a:t>
            </a:r>
            <a:r>
              <a:rPr lang="en-US" sz="2400" b="1" dirty="0">
                <a:solidFill>
                  <a:srgbClr val="0033CC"/>
                </a:solidFill>
                <a:latin typeface="Times New Roman" panose="02020603050405020304" pitchFamily="18" charset="0"/>
              </a:rPr>
              <a:t>?</a:t>
            </a:r>
          </a:p>
        </p:txBody>
      </p:sp>
      <p:pic>
        <p:nvPicPr>
          <p:cNvPr id="44045" name="Picture 13" descr="Vortec sp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352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6" name="WordArt 14"/>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3</a:t>
            </a:r>
          </a:p>
        </p:txBody>
      </p:sp>
      <p:sp>
        <p:nvSpPr>
          <p:cNvPr id="44047" name="WordArt 15"/>
          <p:cNvSpPr>
            <a:spLocks noChangeArrowheads="1" noChangeShapeType="1" noTextEdit="1"/>
          </p:cNvSpPr>
          <p:nvPr/>
        </p:nvSpPr>
        <p:spPr bwMode="auto">
          <a:xfrm>
            <a:off x="1244600"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4</a:t>
            </a:r>
          </a:p>
        </p:txBody>
      </p:sp>
      <p:sp>
        <p:nvSpPr>
          <p:cNvPr id="44048" name="WordArt 16"/>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5</a:t>
            </a:r>
          </a:p>
        </p:txBody>
      </p:sp>
      <p:sp>
        <p:nvSpPr>
          <p:cNvPr id="44049" name="WordArt 17"/>
          <p:cNvSpPr>
            <a:spLocks noChangeArrowheads="1" noChangeShapeType="1" noTextEdit="1"/>
          </p:cNvSpPr>
          <p:nvPr/>
        </p:nvSpPr>
        <p:spPr bwMode="auto">
          <a:xfrm>
            <a:off x="1225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44050" name="WordArt 18"/>
          <p:cNvSpPr>
            <a:spLocks noChangeArrowheads="1" noChangeShapeType="1" noTextEdit="1"/>
          </p:cNvSpPr>
          <p:nvPr/>
        </p:nvSpPr>
        <p:spPr bwMode="auto">
          <a:xfrm>
            <a:off x="1301751"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1</a:t>
            </a:r>
          </a:p>
        </p:txBody>
      </p:sp>
      <p:sp>
        <p:nvSpPr>
          <p:cNvPr id="44051" name="WordArt 19"/>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2</a:t>
            </a:r>
          </a:p>
        </p:txBody>
      </p:sp>
      <p:sp>
        <p:nvSpPr>
          <p:cNvPr id="44052" name="WordArt 20"/>
          <p:cNvSpPr>
            <a:spLocks noChangeArrowheads="1" noChangeShapeType="1" noTextEdit="1"/>
          </p:cNvSpPr>
          <p:nvPr/>
        </p:nvSpPr>
        <p:spPr bwMode="auto">
          <a:xfrm>
            <a:off x="590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20" name="Text Box 5"/>
          <p:cNvSpPr txBox="1">
            <a:spLocks noChangeArrowheads="1"/>
          </p:cNvSpPr>
          <p:nvPr/>
        </p:nvSpPr>
        <p:spPr bwMode="auto">
          <a:xfrm>
            <a:off x="2551663" y="5549835"/>
            <a:ext cx="629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dirty="0">
                <a:latin typeface=".VnTime" panose="020B7200000000000000" pitchFamily="34" charset="0"/>
              </a:rPr>
              <a:t> </a:t>
            </a:r>
            <a:r>
              <a:rPr lang="en-US" sz="3200" b="1" dirty="0">
                <a:latin typeface="Times New Roman" panose="02020603050405020304" pitchFamily="18" charset="0"/>
              </a:rPr>
              <a:t>D</a:t>
            </a:r>
            <a:r>
              <a:rPr lang="en-US" sz="3200" b="1" dirty="0" smtClean="0">
                <a:latin typeface="Times New Roman" panose="02020603050405020304" pitchFamily="18" charset="0"/>
              </a:rPr>
              <a:t>.     </a:t>
            </a:r>
            <a:r>
              <a:rPr lang="en-US" sz="3200" b="1" dirty="0">
                <a:latin typeface="Times New Roman" panose="02020603050405020304" pitchFamily="18" charset="0"/>
              </a:rPr>
              <a:t>Cây xoài.</a:t>
            </a:r>
            <a:endParaRPr lang="en-US" sz="3200" b="1" dirty="0">
              <a:latin typeface=".VnTime" panose="020B7200000000000000" pitchFamily="34" charset="0"/>
            </a:endParaRPr>
          </a:p>
        </p:txBody>
      </p:sp>
    </p:spTree>
    <p:extLst>
      <p:ext uri="{BB962C8B-B14F-4D97-AF65-F5344CB8AC3E}">
        <p14:creationId xmlns:p14="http://schemas.microsoft.com/office/powerpoint/2010/main" val="1604585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4044"/>
                                        </p:tgtEl>
                                        <p:attrNameLst>
                                          <p:attrName>style.visibility</p:attrName>
                                        </p:attrNameLst>
                                      </p:cBhvr>
                                      <p:to>
                                        <p:strVal val="visible"/>
                                      </p:to>
                                    </p:set>
                                    <p:animEffect transition="in" filter="dissolve">
                                      <p:cBhvr>
                                        <p:cTn id="7" dur="500"/>
                                        <p:tgtEl>
                                          <p:spTgt spid="44044"/>
                                        </p:tgtEl>
                                      </p:cBhvr>
                                    </p:animEffect>
                                  </p:childTnLst>
                                </p:cTn>
                              </p:par>
                            </p:childTnLst>
                          </p:cTn>
                        </p:par>
                        <p:par>
                          <p:cTn id="8" fill="hold" nodeType="afterGroup">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44035"/>
                                        </p:tgtEl>
                                        <p:attrNameLst>
                                          <p:attrName>style.visibility</p:attrName>
                                        </p:attrNameLst>
                                      </p:cBhvr>
                                      <p:to>
                                        <p:strVal val="visible"/>
                                      </p:to>
                                    </p:set>
                                    <p:anim calcmode="lin" valueType="num">
                                      <p:cBhvr>
                                        <p:cTn id="11" dur="2000" fill="hold"/>
                                        <p:tgtEl>
                                          <p:spTgt spid="44035"/>
                                        </p:tgtEl>
                                        <p:attrNameLst>
                                          <p:attrName>ppt_w</p:attrName>
                                        </p:attrNameLst>
                                      </p:cBhvr>
                                      <p:tavLst>
                                        <p:tav tm="0">
                                          <p:val>
                                            <p:fltVal val="0"/>
                                          </p:val>
                                        </p:tav>
                                        <p:tav tm="100000">
                                          <p:val>
                                            <p:strVal val="#ppt_w"/>
                                          </p:val>
                                        </p:tav>
                                      </p:tavLst>
                                    </p:anim>
                                    <p:anim calcmode="lin" valueType="num">
                                      <p:cBhvr>
                                        <p:cTn id="12" dur="2000" fill="hold"/>
                                        <p:tgtEl>
                                          <p:spTgt spid="44035"/>
                                        </p:tgtEl>
                                        <p:attrNameLst>
                                          <p:attrName>ppt_h</p:attrName>
                                        </p:attrNameLst>
                                      </p:cBhvr>
                                      <p:tavLst>
                                        <p:tav tm="0">
                                          <p:val>
                                            <p:fltVal val="0"/>
                                          </p:val>
                                        </p:tav>
                                        <p:tav tm="100000">
                                          <p:val>
                                            <p:strVal val="#ppt_h"/>
                                          </p:val>
                                        </p:tav>
                                      </p:tavLst>
                                    </p:anim>
                                    <p:anim calcmode="lin" valueType="num">
                                      <p:cBhvr>
                                        <p:cTn id="13" dur="2000" fill="hold"/>
                                        <p:tgtEl>
                                          <p:spTgt spid="44035"/>
                                        </p:tgtEl>
                                        <p:attrNameLst>
                                          <p:attrName>style.rotation</p:attrName>
                                        </p:attrNameLst>
                                      </p:cBhvr>
                                      <p:tavLst>
                                        <p:tav tm="0">
                                          <p:val>
                                            <p:fltVal val="360"/>
                                          </p:val>
                                        </p:tav>
                                        <p:tav tm="100000">
                                          <p:val>
                                            <p:fltVal val="0"/>
                                          </p:val>
                                        </p:tav>
                                      </p:tavLst>
                                    </p:anim>
                                    <p:animEffect transition="in" filter="fade">
                                      <p:cBhvr>
                                        <p:cTn id="14" dur="2000"/>
                                        <p:tgtEl>
                                          <p:spTgt spid="44035"/>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44036"/>
                                        </p:tgtEl>
                                        <p:attrNameLst>
                                          <p:attrName>style.visibility</p:attrName>
                                        </p:attrNameLst>
                                      </p:cBhvr>
                                      <p:to>
                                        <p:strVal val="visible"/>
                                      </p:to>
                                    </p:set>
                                    <p:anim calcmode="lin" valueType="num">
                                      <p:cBhvr>
                                        <p:cTn id="17" dur="2000" fill="hold"/>
                                        <p:tgtEl>
                                          <p:spTgt spid="44036"/>
                                        </p:tgtEl>
                                        <p:attrNameLst>
                                          <p:attrName>ppt_w</p:attrName>
                                        </p:attrNameLst>
                                      </p:cBhvr>
                                      <p:tavLst>
                                        <p:tav tm="0">
                                          <p:val>
                                            <p:fltVal val="0"/>
                                          </p:val>
                                        </p:tav>
                                        <p:tav tm="100000">
                                          <p:val>
                                            <p:strVal val="#ppt_w"/>
                                          </p:val>
                                        </p:tav>
                                      </p:tavLst>
                                    </p:anim>
                                    <p:anim calcmode="lin" valueType="num">
                                      <p:cBhvr>
                                        <p:cTn id="18" dur="2000" fill="hold"/>
                                        <p:tgtEl>
                                          <p:spTgt spid="44036"/>
                                        </p:tgtEl>
                                        <p:attrNameLst>
                                          <p:attrName>ppt_h</p:attrName>
                                        </p:attrNameLst>
                                      </p:cBhvr>
                                      <p:tavLst>
                                        <p:tav tm="0">
                                          <p:val>
                                            <p:fltVal val="0"/>
                                          </p:val>
                                        </p:tav>
                                        <p:tav tm="100000">
                                          <p:val>
                                            <p:strVal val="#ppt_h"/>
                                          </p:val>
                                        </p:tav>
                                      </p:tavLst>
                                    </p:anim>
                                    <p:anim calcmode="lin" valueType="num">
                                      <p:cBhvr>
                                        <p:cTn id="19" dur="2000" fill="hold"/>
                                        <p:tgtEl>
                                          <p:spTgt spid="44036"/>
                                        </p:tgtEl>
                                        <p:attrNameLst>
                                          <p:attrName>style.rotation</p:attrName>
                                        </p:attrNameLst>
                                      </p:cBhvr>
                                      <p:tavLst>
                                        <p:tav tm="0">
                                          <p:val>
                                            <p:fltVal val="360"/>
                                          </p:val>
                                        </p:tav>
                                        <p:tav tm="100000">
                                          <p:val>
                                            <p:fltVal val="0"/>
                                          </p:val>
                                        </p:tav>
                                      </p:tavLst>
                                    </p:anim>
                                    <p:animEffect transition="in" filter="fade">
                                      <p:cBhvr>
                                        <p:cTn id="20" dur="2000"/>
                                        <p:tgtEl>
                                          <p:spTgt spid="44036"/>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44037"/>
                                        </p:tgtEl>
                                        <p:attrNameLst>
                                          <p:attrName>style.visibility</p:attrName>
                                        </p:attrNameLst>
                                      </p:cBhvr>
                                      <p:to>
                                        <p:strVal val="visible"/>
                                      </p:to>
                                    </p:set>
                                    <p:anim calcmode="lin" valueType="num">
                                      <p:cBhvr>
                                        <p:cTn id="23" dur="2000" fill="hold"/>
                                        <p:tgtEl>
                                          <p:spTgt spid="44037"/>
                                        </p:tgtEl>
                                        <p:attrNameLst>
                                          <p:attrName>ppt_w</p:attrName>
                                        </p:attrNameLst>
                                      </p:cBhvr>
                                      <p:tavLst>
                                        <p:tav tm="0">
                                          <p:val>
                                            <p:fltVal val="0"/>
                                          </p:val>
                                        </p:tav>
                                        <p:tav tm="100000">
                                          <p:val>
                                            <p:strVal val="#ppt_w"/>
                                          </p:val>
                                        </p:tav>
                                      </p:tavLst>
                                    </p:anim>
                                    <p:anim calcmode="lin" valueType="num">
                                      <p:cBhvr>
                                        <p:cTn id="24" dur="2000" fill="hold"/>
                                        <p:tgtEl>
                                          <p:spTgt spid="44037"/>
                                        </p:tgtEl>
                                        <p:attrNameLst>
                                          <p:attrName>ppt_h</p:attrName>
                                        </p:attrNameLst>
                                      </p:cBhvr>
                                      <p:tavLst>
                                        <p:tav tm="0">
                                          <p:val>
                                            <p:fltVal val="0"/>
                                          </p:val>
                                        </p:tav>
                                        <p:tav tm="100000">
                                          <p:val>
                                            <p:strVal val="#ppt_h"/>
                                          </p:val>
                                        </p:tav>
                                      </p:tavLst>
                                    </p:anim>
                                    <p:anim calcmode="lin" valueType="num">
                                      <p:cBhvr>
                                        <p:cTn id="25" dur="2000" fill="hold"/>
                                        <p:tgtEl>
                                          <p:spTgt spid="44037"/>
                                        </p:tgtEl>
                                        <p:attrNameLst>
                                          <p:attrName>style.rotation</p:attrName>
                                        </p:attrNameLst>
                                      </p:cBhvr>
                                      <p:tavLst>
                                        <p:tav tm="0">
                                          <p:val>
                                            <p:fltVal val="360"/>
                                          </p:val>
                                        </p:tav>
                                        <p:tav tm="100000">
                                          <p:val>
                                            <p:fltVal val="0"/>
                                          </p:val>
                                        </p:tav>
                                      </p:tavLst>
                                    </p:anim>
                                    <p:animEffect transition="in" filter="fade">
                                      <p:cBhvr>
                                        <p:cTn id="26" dur="2000"/>
                                        <p:tgtEl>
                                          <p:spTgt spid="44037"/>
                                        </p:tgtEl>
                                      </p:cBhvr>
                                    </p:animEffect>
                                  </p:childTnLst>
                                </p:cTn>
                              </p:par>
                              <p:par>
                                <p:cTn id="27" presetID="5" presetClass="entr" presetSubtype="10" fill="hold" grpId="1" nodeType="withEffect">
                                  <p:stCondLst>
                                    <p:cond delay="0"/>
                                  </p:stCondLst>
                                  <p:childTnLst>
                                    <p:set>
                                      <p:cBhvr>
                                        <p:cTn id="28" dur="1" fill="hold">
                                          <p:stCondLst>
                                            <p:cond delay="0"/>
                                          </p:stCondLst>
                                        </p:cTn>
                                        <p:tgtEl>
                                          <p:spTgt spid="44036"/>
                                        </p:tgtEl>
                                        <p:attrNameLst>
                                          <p:attrName>style.visibility</p:attrName>
                                        </p:attrNameLst>
                                      </p:cBhvr>
                                      <p:to>
                                        <p:strVal val="visible"/>
                                      </p:to>
                                    </p:set>
                                    <p:animEffect transition="in" filter="checkerboard(across)">
                                      <p:cBhvr>
                                        <p:cTn id="29" dur="500"/>
                                        <p:tgtEl>
                                          <p:spTgt spid="44036"/>
                                        </p:tgtEl>
                                      </p:cBhvr>
                                    </p:animEffect>
                                  </p:childTnLst>
                                </p:cTn>
                              </p:par>
                              <p:par>
                                <p:cTn id="30" presetID="5" presetClass="entr" presetSubtype="10" fill="hold" grpId="1" nodeType="withEffect">
                                  <p:stCondLst>
                                    <p:cond delay="0"/>
                                  </p:stCondLst>
                                  <p:childTnLst>
                                    <p:set>
                                      <p:cBhvr>
                                        <p:cTn id="31" dur="1" fill="hold">
                                          <p:stCondLst>
                                            <p:cond delay="0"/>
                                          </p:stCondLst>
                                        </p:cTn>
                                        <p:tgtEl>
                                          <p:spTgt spid="44037"/>
                                        </p:tgtEl>
                                        <p:attrNameLst>
                                          <p:attrName>style.visibility</p:attrName>
                                        </p:attrNameLst>
                                      </p:cBhvr>
                                      <p:to>
                                        <p:strVal val="visible"/>
                                      </p:to>
                                    </p:set>
                                    <p:animEffect transition="in" filter="checkerboard(across)">
                                      <p:cBhvr>
                                        <p:cTn id="32" dur="500"/>
                                        <p:tgtEl>
                                          <p:spTgt spid="44037"/>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2000" fill="hold"/>
                                        <p:tgtEl>
                                          <p:spTgt spid="20"/>
                                        </p:tgtEl>
                                        <p:attrNameLst>
                                          <p:attrName>ppt_w</p:attrName>
                                        </p:attrNameLst>
                                      </p:cBhvr>
                                      <p:tavLst>
                                        <p:tav tm="0">
                                          <p:val>
                                            <p:fltVal val="0"/>
                                          </p:val>
                                        </p:tav>
                                        <p:tav tm="100000">
                                          <p:val>
                                            <p:strVal val="#ppt_w"/>
                                          </p:val>
                                        </p:tav>
                                      </p:tavLst>
                                    </p:anim>
                                    <p:anim calcmode="lin" valueType="num">
                                      <p:cBhvr>
                                        <p:cTn id="36" dur="2000" fill="hold"/>
                                        <p:tgtEl>
                                          <p:spTgt spid="20"/>
                                        </p:tgtEl>
                                        <p:attrNameLst>
                                          <p:attrName>ppt_h</p:attrName>
                                        </p:attrNameLst>
                                      </p:cBhvr>
                                      <p:tavLst>
                                        <p:tav tm="0">
                                          <p:val>
                                            <p:fltVal val="0"/>
                                          </p:val>
                                        </p:tav>
                                        <p:tav tm="100000">
                                          <p:val>
                                            <p:strVal val="#ppt_h"/>
                                          </p:val>
                                        </p:tav>
                                      </p:tavLst>
                                    </p:anim>
                                    <p:anim calcmode="lin" valueType="num">
                                      <p:cBhvr>
                                        <p:cTn id="37" dur="2000" fill="hold"/>
                                        <p:tgtEl>
                                          <p:spTgt spid="20"/>
                                        </p:tgtEl>
                                        <p:attrNameLst>
                                          <p:attrName>style.rotation</p:attrName>
                                        </p:attrNameLst>
                                      </p:cBhvr>
                                      <p:tavLst>
                                        <p:tav tm="0">
                                          <p:val>
                                            <p:fltVal val="360"/>
                                          </p:val>
                                        </p:tav>
                                        <p:tav tm="100000">
                                          <p:val>
                                            <p:fltVal val="0"/>
                                          </p:val>
                                        </p:tav>
                                      </p:tavLst>
                                    </p:anim>
                                    <p:animEffect transition="in" filter="fade">
                                      <p:cBhvr>
                                        <p:cTn id="38" dur="2000"/>
                                        <p:tgtEl>
                                          <p:spTgt spid="2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44045"/>
                                        </p:tgtEl>
                                        <p:attrNameLst>
                                          <p:attrName>style.visibility</p:attrName>
                                        </p:attrNameLst>
                                      </p:cBhvr>
                                      <p:to>
                                        <p:strVal val="visible"/>
                                      </p:to>
                                    </p:set>
                                    <p:animEffect transition="in" filter="fade">
                                      <p:cBhvr>
                                        <p:cTn id="43" dur="500"/>
                                        <p:tgtEl>
                                          <p:spTgt spid="44045"/>
                                        </p:tgtEl>
                                      </p:cBhvr>
                                    </p:animEffect>
                                  </p:childTnLst>
                                </p:cTn>
                              </p:par>
                            </p:childTnLst>
                          </p:cTn>
                        </p:par>
                        <p:par>
                          <p:cTn id="44" fill="hold" nodeType="afterGroup">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44048"/>
                                        </p:tgtEl>
                                        <p:attrNameLst>
                                          <p:attrName>style.visibility</p:attrName>
                                        </p:attrNameLst>
                                      </p:cBhvr>
                                      <p:to>
                                        <p:strVal val="visible"/>
                                      </p:to>
                                    </p:set>
                                    <p:animEffect transition="in" filter="fade">
                                      <p:cBhvr>
                                        <p:cTn id="47" dur="1000"/>
                                        <p:tgtEl>
                                          <p:spTgt spid="4404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4052"/>
                                        </p:tgtEl>
                                        <p:attrNameLst>
                                          <p:attrName>style.visibility</p:attrName>
                                        </p:attrNameLst>
                                      </p:cBhvr>
                                      <p:to>
                                        <p:strVal val="visible"/>
                                      </p:to>
                                    </p:set>
                                    <p:animEffect transition="in" filter="fade">
                                      <p:cBhvr>
                                        <p:cTn id="50" dur="500"/>
                                        <p:tgtEl>
                                          <p:spTgt spid="44052"/>
                                        </p:tgtEl>
                                      </p:cBhvr>
                                    </p:animEffect>
                                  </p:childTnLst>
                                </p:cTn>
                              </p:par>
                            </p:childTnLst>
                          </p:cTn>
                        </p:par>
                        <p:par>
                          <p:cTn id="51" fill="hold" nodeType="afterGroup">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44047"/>
                                        </p:tgtEl>
                                        <p:attrNameLst>
                                          <p:attrName>style.visibility</p:attrName>
                                        </p:attrNameLst>
                                      </p:cBhvr>
                                      <p:to>
                                        <p:strVal val="visible"/>
                                      </p:to>
                                    </p:set>
                                    <p:animEffect transition="in" filter="fade">
                                      <p:cBhvr>
                                        <p:cTn id="54" dur="1000"/>
                                        <p:tgtEl>
                                          <p:spTgt spid="44047"/>
                                        </p:tgtEl>
                                      </p:cBhvr>
                                    </p:animEffect>
                                  </p:childTnLst>
                                  <p:subTnLst>
                                    <p:audio>
                                      <p:cMediaNode>
                                        <p:cTn display="0" masterRel="sameClick">
                                          <p:stCondLst>
                                            <p:cond evt="begin" delay="0">
                                              <p:tn val="52"/>
                                            </p:cond>
                                          </p:stCondLst>
                                          <p:endCondLst>
                                            <p:cond evt="onStopAudio" delay="0">
                                              <p:tgtEl>
                                                <p:sldTgt/>
                                              </p:tgtEl>
                                            </p:cond>
                                          </p:endCondLst>
                                        </p:cTn>
                                        <p:tgtEl>
                                          <p:sndTgt r:embed="rId2" name="Chuong 2.wav"/>
                                        </p:tgtEl>
                                      </p:cMediaNode>
                                    </p:audio>
                                  </p:subTnLst>
                                </p:cTn>
                              </p:par>
                              <p:par>
                                <p:cTn id="55" presetID="10" presetClass="exit" presetSubtype="0" fill="hold" grpId="1" nodeType="withEffect">
                                  <p:stCondLst>
                                    <p:cond delay="0"/>
                                  </p:stCondLst>
                                  <p:childTnLst>
                                    <p:animEffect transition="out" filter="fade">
                                      <p:cBhvr>
                                        <p:cTn id="56" dur="500"/>
                                        <p:tgtEl>
                                          <p:spTgt spid="44048"/>
                                        </p:tgtEl>
                                      </p:cBhvr>
                                    </p:animEffect>
                                    <p:set>
                                      <p:cBhvr>
                                        <p:cTn id="57" dur="1" fill="hold">
                                          <p:stCondLst>
                                            <p:cond delay="499"/>
                                          </p:stCondLst>
                                        </p:cTn>
                                        <p:tgtEl>
                                          <p:spTgt spid="44048"/>
                                        </p:tgtEl>
                                        <p:attrNameLst>
                                          <p:attrName>style.visibility</p:attrName>
                                        </p:attrNameLst>
                                      </p:cBhvr>
                                      <p:to>
                                        <p:strVal val="hidden"/>
                                      </p:to>
                                    </p:set>
                                  </p:childTnLst>
                                </p:cTn>
                              </p:par>
                            </p:childTnLst>
                          </p:cTn>
                        </p:par>
                        <p:par>
                          <p:cTn id="58" fill="hold" nodeType="afterGroup">
                            <p:stCondLst>
                              <p:cond delay="2500"/>
                            </p:stCondLst>
                            <p:childTnLst>
                              <p:par>
                                <p:cTn id="59" presetID="10" presetClass="entr" presetSubtype="0" fill="hold" grpId="0" nodeType="afterEffect">
                                  <p:stCondLst>
                                    <p:cond delay="0"/>
                                  </p:stCondLst>
                                  <p:childTnLst>
                                    <p:set>
                                      <p:cBhvr>
                                        <p:cTn id="60" dur="1" fill="hold">
                                          <p:stCondLst>
                                            <p:cond delay="0"/>
                                          </p:stCondLst>
                                        </p:cTn>
                                        <p:tgtEl>
                                          <p:spTgt spid="44046"/>
                                        </p:tgtEl>
                                        <p:attrNameLst>
                                          <p:attrName>style.visibility</p:attrName>
                                        </p:attrNameLst>
                                      </p:cBhvr>
                                      <p:to>
                                        <p:strVal val="visible"/>
                                      </p:to>
                                    </p:set>
                                    <p:animEffect transition="in" filter="fade">
                                      <p:cBhvr>
                                        <p:cTn id="61" dur="1000"/>
                                        <p:tgtEl>
                                          <p:spTgt spid="44046"/>
                                        </p:tgtEl>
                                      </p:cBhvr>
                                    </p:animEffect>
                                  </p:childTnLst>
                                  <p:subTnLst>
                                    <p:audio>
                                      <p:cMediaNode>
                                        <p:cTn display="0" masterRel="sameClick">
                                          <p:stCondLst>
                                            <p:cond evt="begin" delay="0">
                                              <p:tn val="59"/>
                                            </p:cond>
                                          </p:stCondLst>
                                          <p:endCondLst>
                                            <p:cond evt="onStopAudio" delay="0">
                                              <p:tgtEl>
                                                <p:sldTgt/>
                                              </p:tgtEl>
                                            </p:cond>
                                          </p:endCondLst>
                                        </p:cTn>
                                        <p:tgtEl>
                                          <p:sndTgt r:embed="rId2" name="Chuong 2.wav"/>
                                        </p:tgtEl>
                                      </p:cMediaNode>
                                    </p:audio>
                                  </p:subTnLst>
                                </p:cTn>
                              </p:par>
                              <p:par>
                                <p:cTn id="62" presetID="10" presetClass="exit" presetSubtype="0" fill="hold" grpId="1" nodeType="withEffect">
                                  <p:stCondLst>
                                    <p:cond delay="0"/>
                                  </p:stCondLst>
                                  <p:childTnLst>
                                    <p:animEffect transition="out" filter="fade">
                                      <p:cBhvr>
                                        <p:cTn id="63" dur="500"/>
                                        <p:tgtEl>
                                          <p:spTgt spid="44047"/>
                                        </p:tgtEl>
                                      </p:cBhvr>
                                    </p:animEffect>
                                    <p:set>
                                      <p:cBhvr>
                                        <p:cTn id="64" dur="1" fill="hold">
                                          <p:stCondLst>
                                            <p:cond delay="499"/>
                                          </p:stCondLst>
                                        </p:cTn>
                                        <p:tgtEl>
                                          <p:spTgt spid="44047"/>
                                        </p:tgtEl>
                                        <p:attrNameLst>
                                          <p:attrName>style.visibility</p:attrName>
                                        </p:attrNameLst>
                                      </p:cBhvr>
                                      <p:to>
                                        <p:strVal val="hidden"/>
                                      </p:to>
                                    </p:set>
                                  </p:childTnLst>
                                </p:cTn>
                              </p:par>
                            </p:childTnLst>
                          </p:cTn>
                        </p:par>
                        <p:par>
                          <p:cTn id="65" fill="hold" nodeType="afterGroup">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44051"/>
                                        </p:tgtEl>
                                        <p:attrNameLst>
                                          <p:attrName>style.visibility</p:attrName>
                                        </p:attrNameLst>
                                      </p:cBhvr>
                                      <p:to>
                                        <p:strVal val="visible"/>
                                      </p:to>
                                    </p:set>
                                    <p:animEffect transition="in" filter="fade">
                                      <p:cBhvr>
                                        <p:cTn id="68" dur="1000"/>
                                        <p:tgtEl>
                                          <p:spTgt spid="44051"/>
                                        </p:tgtEl>
                                      </p:cBhvr>
                                    </p:animEffect>
                                  </p:childTnLst>
                                  <p:subTnLst>
                                    <p:audio>
                                      <p:cMediaNode>
                                        <p:cTn display="0" masterRel="sameClick">
                                          <p:stCondLst>
                                            <p:cond evt="begin" delay="0">
                                              <p:tn val="66"/>
                                            </p:cond>
                                          </p:stCondLst>
                                          <p:endCondLst>
                                            <p:cond evt="onStopAudio" delay="0">
                                              <p:tgtEl>
                                                <p:sldTgt/>
                                              </p:tgtEl>
                                            </p:cond>
                                          </p:endCondLst>
                                        </p:cTn>
                                        <p:tgtEl>
                                          <p:sndTgt r:embed="rId2" name="Chuong 2.wav"/>
                                        </p:tgtEl>
                                      </p:cMediaNode>
                                    </p:audio>
                                  </p:subTnLst>
                                </p:cTn>
                              </p:par>
                              <p:par>
                                <p:cTn id="69" presetID="10" presetClass="exit" presetSubtype="0" fill="hold" grpId="1" nodeType="withEffect">
                                  <p:stCondLst>
                                    <p:cond delay="0"/>
                                  </p:stCondLst>
                                  <p:childTnLst>
                                    <p:animEffect transition="out" filter="fade">
                                      <p:cBhvr>
                                        <p:cTn id="70" dur="500"/>
                                        <p:tgtEl>
                                          <p:spTgt spid="44046"/>
                                        </p:tgtEl>
                                      </p:cBhvr>
                                    </p:animEffect>
                                    <p:set>
                                      <p:cBhvr>
                                        <p:cTn id="71" dur="1" fill="hold">
                                          <p:stCondLst>
                                            <p:cond delay="499"/>
                                          </p:stCondLst>
                                        </p:cTn>
                                        <p:tgtEl>
                                          <p:spTgt spid="44046"/>
                                        </p:tgtEl>
                                        <p:attrNameLst>
                                          <p:attrName>style.visibility</p:attrName>
                                        </p:attrNameLst>
                                      </p:cBhvr>
                                      <p:to>
                                        <p:strVal val="hidden"/>
                                      </p:to>
                                    </p:set>
                                  </p:childTnLst>
                                </p:cTn>
                              </p:par>
                            </p:childTnLst>
                          </p:cTn>
                        </p:par>
                        <p:par>
                          <p:cTn id="72" fill="hold" nodeType="afterGroup">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44050"/>
                                        </p:tgtEl>
                                        <p:attrNameLst>
                                          <p:attrName>style.visibility</p:attrName>
                                        </p:attrNameLst>
                                      </p:cBhvr>
                                      <p:to>
                                        <p:strVal val="visible"/>
                                      </p:to>
                                    </p:set>
                                    <p:animEffect transition="in" filter="fade">
                                      <p:cBhvr>
                                        <p:cTn id="75" dur="1000"/>
                                        <p:tgtEl>
                                          <p:spTgt spid="44050"/>
                                        </p:tgtEl>
                                      </p:cBhvr>
                                    </p:animEffect>
                                  </p:childTnLst>
                                  <p:subTnLst>
                                    <p:audio>
                                      <p:cMediaNode>
                                        <p:cTn display="0" masterRel="sameClick">
                                          <p:stCondLst>
                                            <p:cond evt="begin" delay="0">
                                              <p:tn val="73"/>
                                            </p:cond>
                                          </p:stCondLst>
                                          <p:endCondLst>
                                            <p:cond evt="onStopAudio" delay="0">
                                              <p:tgtEl>
                                                <p:sldTgt/>
                                              </p:tgtEl>
                                            </p:cond>
                                          </p:endCondLst>
                                        </p:cTn>
                                        <p:tgtEl>
                                          <p:sndTgt r:embed="rId2" name="Chuong 2.wav"/>
                                        </p:tgtEl>
                                      </p:cMediaNode>
                                    </p:audio>
                                  </p:subTnLst>
                                </p:cTn>
                              </p:par>
                              <p:par>
                                <p:cTn id="76" presetID="10" presetClass="exit" presetSubtype="0" fill="hold" grpId="1" nodeType="withEffect">
                                  <p:stCondLst>
                                    <p:cond delay="0"/>
                                  </p:stCondLst>
                                  <p:childTnLst>
                                    <p:animEffect transition="out" filter="fade">
                                      <p:cBhvr>
                                        <p:cTn id="77" dur="500"/>
                                        <p:tgtEl>
                                          <p:spTgt spid="44051"/>
                                        </p:tgtEl>
                                      </p:cBhvr>
                                    </p:animEffect>
                                    <p:set>
                                      <p:cBhvr>
                                        <p:cTn id="78" dur="1" fill="hold">
                                          <p:stCondLst>
                                            <p:cond delay="499"/>
                                          </p:stCondLst>
                                        </p:cTn>
                                        <p:tgtEl>
                                          <p:spTgt spid="44051"/>
                                        </p:tgtEl>
                                        <p:attrNameLst>
                                          <p:attrName>style.visibility</p:attrName>
                                        </p:attrNameLst>
                                      </p:cBhvr>
                                      <p:to>
                                        <p:strVal val="hidden"/>
                                      </p:to>
                                    </p:set>
                                  </p:childTnLst>
                                </p:cTn>
                              </p:par>
                            </p:childTnLst>
                          </p:cTn>
                        </p:par>
                        <p:par>
                          <p:cTn id="79" fill="hold" nodeType="afterGroup">
                            <p:stCondLst>
                              <p:cond delay="5500"/>
                            </p:stCondLst>
                            <p:childTnLst>
                              <p:par>
                                <p:cTn id="80" presetID="10" presetClass="entr" presetSubtype="0" fill="hold" grpId="0" nodeType="afterEffect">
                                  <p:stCondLst>
                                    <p:cond delay="0"/>
                                  </p:stCondLst>
                                  <p:childTnLst>
                                    <p:set>
                                      <p:cBhvr>
                                        <p:cTn id="81" dur="1" fill="hold">
                                          <p:stCondLst>
                                            <p:cond delay="0"/>
                                          </p:stCondLst>
                                        </p:cTn>
                                        <p:tgtEl>
                                          <p:spTgt spid="44049"/>
                                        </p:tgtEl>
                                        <p:attrNameLst>
                                          <p:attrName>style.visibility</p:attrName>
                                        </p:attrNameLst>
                                      </p:cBhvr>
                                      <p:to>
                                        <p:strVal val="visible"/>
                                      </p:to>
                                    </p:set>
                                    <p:animEffect transition="in" filter="fade">
                                      <p:cBhvr>
                                        <p:cTn id="82" dur="1000"/>
                                        <p:tgtEl>
                                          <p:spTgt spid="44049"/>
                                        </p:tgtEl>
                                      </p:cBhvr>
                                    </p:animEffect>
                                  </p:childTnLst>
                                  <p:subTnLst>
                                    <p:audio>
                                      <p:cMediaNode>
                                        <p:cTn display="0" masterRel="sameClick">
                                          <p:stCondLst>
                                            <p:cond evt="begin" delay="0">
                                              <p:tn val="80"/>
                                            </p:cond>
                                          </p:stCondLst>
                                          <p:endCondLst>
                                            <p:cond evt="onStopAudio" delay="0">
                                              <p:tgtEl>
                                                <p:sldTgt/>
                                              </p:tgtEl>
                                            </p:cond>
                                          </p:endCondLst>
                                        </p:cTn>
                                        <p:tgtEl>
                                          <p:sndTgt r:embed="rId3" name="Chuong 3.wav"/>
                                        </p:tgtEl>
                                      </p:cMediaNode>
                                    </p:audio>
                                  </p:subTnLst>
                                </p:cTn>
                              </p:par>
                              <p:par>
                                <p:cTn id="83" presetID="10" presetClass="exit" presetSubtype="0" fill="hold" grpId="1" nodeType="withEffect">
                                  <p:stCondLst>
                                    <p:cond delay="0"/>
                                  </p:stCondLst>
                                  <p:childTnLst>
                                    <p:animEffect transition="out" filter="fade">
                                      <p:cBhvr>
                                        <p:cTn id="84" dur="500"/>
                                        <p:tgtEl>
                                          <p:spTgt spid="44050"/>
                                        </p:tgtEl>
                                      </p:cBhvr>
                                    </p:animEffect>
                                    <p:set>
                                      <p:cBhvr>
                                        <p:cTn id="85" dur="1" fill="hold">
                                          <p:stCondLst>
                                            <p:cond delay="499"/>
                                          </p:stCondLst>
                                        </p:cTn>
                                        <p:tgtEl>
                                          <p:spTgt spid="44050"/>
                                        </p:tgtEl>
                                        <p:attrNameLst>
                                          <p:attrName>style.visibility</p:attrName>
                                        </p:attrNameLst>
                                      </p:cBhvr>
                                      <p:to>
                                        <p:strVal val="hidden"/>
                                      </p:to>
                                    </p:set>
                                  </p:childTnLst>
                                </p:cTn>
                              </p:par>
                            </p:childTnLst>
                          </p:cTn>
                        </p:par>
                        <p:par>
                          <p:cTn id="86" fill="hold" nodeType="afterGroup">
                            <p:stCondLst>
                              <p:cond delay="6500"/>
                            </p:stCondLst>
                            <p:childTnLst>
                              <p:par>
                                <p:cTn id="87" presetID="10" presetClass="exit" presetSubtype="0" fill="hold" nodeType="afterEffect">
                                  <p:stCondLst>
                                    <p:cond delay="0"/>
                                  </p:stCondLst>
                                  <p:childTnLst>
                                    <p:animEffect transition="out" filter="fade">
                                      <p:cBhvr>
                                        <p:cTn id="88" dur="500"/>
                                        <p:tgtEl>
                                          <p:spTgt spid="44045"/>
                                        </p:tgtEl>
                                      </p:cBhvr>
                                    </p:animEffect>
                                    <p:set>
                                      <p:cBhvr>
                                        <p:cTn id="89" dur="1" fill="hold">
                                          <p:stCondLst>
                                            <p:cond delay="499"/>
                                          </p:stCondLst>
                                        </p:cTn>
                                        <p:tgtEl>
                                          <p:spTgt spid="44045"/>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44049"/>
                                        </p:tgtEl>
                                      </p:cBhvr>
                                    </p:animEffect>
                                    <p:set>
                                      <p:cBhvr>
                                        <p:cTn id="92" dur="1" fill="hold">
                                          <p:stCondLst>
                                            <p:cond delay="499"/>
                                          </p:stCondLst>
                                        </p:cTn>
                                        <p:tgtEl>
                                          <p:spTgt spid="44049"/>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44052"/>
                                        </p:tgtEl>
                                      </p:cBhvr>
                                    </p:animEffect>
                                    <p:set>
                                      <p:cBhvr>
                                        <p:cTn id="95" dur="1" fill="hold">
                                          <p:stCondLst>
                                            <p:cond delay="499"/>
                                          </p:stCondLst>
                                        </p:cTn>
                                        <p:tgtEl>
                                          <p:spTgt spid="44052"/>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5" presetClass="entr" presetSubtype="10" repeatCount="indefinite" fill="hold" grpId="0" nodeType="clickEffect">
                                  <p:stCondLst>
                                    <p:cond delay="0"/>
                                  </p:stCondLst>
                                  <p:childTnLst>
                                    <p:set>
                                      <p:cBhvr>
                                        <p:cTn id="99" dur="1" fill="hold">
                                          <p:stCondLst>
                                            <p:cond delay="0"/>
                                          </p:stCondLst>
                                        </p:cTn>
                                        <p:tgtEl>
                                          <p:spTgt spid="44040"/>
                                        </p:tgtEl>
                                        <p:attrNameLst>
                                          <p:attrName>style.visibility</p:attrName>
                                        </p:attrNameLst>
                                      </p:cBhvr>
                                      <p:to>
                                        <p:strVal val="visible"/>
                                      </p:to>
                                    </p:set>
                                    <p:animEffect transition="in" filter="checkerboard(across)">
                                      <p:cBhvr>
                                        <p:cTn id="100" dur="500"/>
                                        <p:tgtEl>
                                          <p:spTgt spid="44040"/>
                                        </p:tgtEl>
                                      </p:cBhvr>
                                    </p:animEffect>
                                  </p:childTnLst>
                                  <p:subTnLst>
                                    <p:audio>
                                      <p:cMediaNode>
                                        <p:cTn display="0" masterRel="sameClick">
                                          <p:stCondLst>
                                            <p:cond evt="begin" delay="0">
                                              <p:tn val="98"/>
                                            </p:cond>
                                          </p:stCondLst>
                                          <p:endCondLst>
                                            <p:cond evt="onStopAudio" delay="0">
                                              <p:tgtEl>
                                                <p:sldTgt/>
                                              </p:tgtEl>
                                            </p:cond>
                                          </p:endCondLst>
                                        </p:cTn>
                                        <p:tgtEl>
                                          <p:sndTgt r:embed="rId4" name="Xem ket qua.WAV"/>
                                        </p:tgtEl>
                                      </p:cMediaNode>
                                    </p:audio>
                                  </p:subTnLst>
                                </p:cTn>
                              </p:par>
                              <p:par>
                                <p:cTn id="101" presetID="8" presetClass="entr" presetSubtype="16" fill="hold" grpId="0" nodeType="withEffect">
                                  <p:stCondLst>
                                    <p:cond delay="0"/>
                                  </p:stCondLst>
                                  <p:childTnLst>
                                    <p:set>
                                      <p:cBhvr>
                                        <p:cTn id="102" dur="1" fill="hold">
                                          <p:stCondLst>
                                            <p:cond delay="0"/>
                                          </p:stCondLst>
                                        </p:cTn>
                                        <p:tgtEl>
                                          <p:spTgt spid="44039"/>
                                        </p:tgtEl>
                                        <p:attrNameLst>
                                          <p:attrName>style.visibility</p:attrName>
                                        </p:attrNameLst>
                                      </p:cBhvr>
                                      <p:to>
                                        <p:strVal val="visible"/>
                                      </p:to>
                                    </p:set>
                                    <p:animEffect transition="in" filter="diamond(in)">
                                      <p:cBhvr>
                                        <p:cTn id="103" dur="2000"/>
                                        <p:tgtEl>
                                          <p:spTgt spid="44039"/>
                                        </p:tgtEl>
                                      </p:cBhvr>
                                    </p:animEffect>
                                  </p:childTnLst>
                                  <p:subTnLst>
                                    <p:audio>
                                      <p:cMediaNode>
                                        <p:cTn display="0" masterRel="sameClick">
                                          <p:stCondLst>
                                            <p:cond evt="begin" delay="0">
                                              <p:tn val="101"/>
                                            </p:cond>
                                          </p:stCondLst>
                                          <p:endCondLst>
                                            <p:cond evt="onStopAudio" delay="0">
                                              <p:tgtEl>
                                                <p:sldTgt/>
                                              </p:tgtEl>
                                            </p:cond>
                                          </p:endCondLst>
                                        </p:cTn>
                                        <p:tgtEl>
                                          <p:sndTgt r:embed="rId4" name="Xem ket qua.WAV"/>
                                        </p:tgtEl>
                                      </p:cMediaNode>
                                    </p:audio>
                                  </p:subTnLst>
                                </p:cTn>
                              </p:par>
                              <p:par>
                                <p:cTn id="104" presetID="5" presetClass="entr" presetSubtype="10" fill="hold" grpId="1" nodeType="with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checkerboard(across)">
                                      <p:cBhvr>
                                        <p:cTn id="10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P spid="44036" grpId="0"/>
      <p:bldP spid="44036" grpId="1"/>
      <p:bldP spid="44037" grpId="0"/>
      <p:bldP spid="44037" grpId="1"/>
      <p:bldP spid="44039" grpId="0" animBg="1"/>
      <p:bldP spid="44040" grpId="0" animBg="1"/>
      <p:bldP spid="44044" grpId="0"/>
      <p:bldP spid="44046" grpId="0" animBg="1"/>
      <p:bldP spid="44046" grpId="1" animBg="1"/>
      <p:bldP spid="44047" grpId="0" animBg="1"/>
      <p:bldP spid="44047" grpId="1" animBg="1"/>
      <p:bldP spid="44048" grpId="0" animBg="1"/>
      <p:bldP spid="44048" grpId="1" animBg="1"/>
      <p:bldP spid="44049" grpId="0" animBg="1"/>
      <p:bldP spid="44049" grpId="1" animBg="1"/>
      <p:bldP spid="44050" grpId="0" animBg="1"/>
      <p:bldP spid="44050" grpId="1" animBg="1"/>
      <p:bldP spid="44051" grpId="0" animBg="1"/>
      <p:bldP spid="44051" grpId="1" animBg="1"/>
      <p:bldP spid="44052" grpId="0" animBg="1"/>
      <p:bldP spid="44052" grpId="1" animBg="1"/>
      <p:bldP spid="20" grpId="0"/>
      <p:bldP spid="20"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590551" y="2209801"/>
            <a:ext cx="111379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a:solidFill>
                  <a:srgbClr val="0033CC"/>
                </a:solidFill>
                <a:latin typeface="Times New Roman" panose="02020603050405020304" pitchFamily="18" charset="0"/>
              </a:rPr>
              <a:t>4. </a:t>
            </a:r>
            <a:r>
              <a:rPr lang="en-US" sz="2800" b="1" dirty="0" err="1">
                <a:solidFill>
                  <a:srgbClr val="0033CC"/>
                </a:solidFill>
                <a:latin typeface="Times New Roman" panose="02020603050405020304" pitchFamily="18" charset="0"/>
              </a:rPr>
              <a:t>Loại</a:t>
            </a:r>
            <a:r>
              <a:rPr lang="en-US" sz="2800" b="1" dirty="0">
                <a:solidFill>
                  <a:srgbClr val="0033CC"/>
                </a:solidFill>
                <a:latin typeface="Times New Roman" panose="02020603050405020304" pitchFamily="18" charset="0"/>
              </a:rPr>
              <a:t> </a:t>
            </a:r>
            <a:r>
              <a:rPr lang="en-US" sz="2800" b="1" dirty="0" err="1">
                <a:solidFill>
                  <a:srgbClr val="0033CC"/>
                </a:solidFill>
                <a:latin typeface="Times New Roman" panose="02020603050405020304" pitchFamily="18" charset="0"/>
              </a:rPr>
              <a:t>cây</a:t>
            </a:r>
            <a:r>
              <a:rPr lang="en-US" sz="2800" b="1" dirty="0">
                <a:solidFill>
                  <a:srgbClr val="0033CC"/>
                </a:solidFill>
                <a:latin typeface="Times New Roman" panose="02020603050405020304" pitchFamily="18" charset="0"/>
              </a:rPr>
              <a:t> </a:t>
            </a:r>
            <a:r>
              <a:rPr lang="en-US" sz="2800" b="1" dirty="0" err="1">
                <a:solidFill>
                  <a:srgbClr val="0033CC"/>
                </a:solidFill>
                <a:latin typeface="Times New Roman" panose="02020603050405020304" pitchFamily="18" charset="0"/>
              </a:rPr>
              <a:t>nào</a:t>
            </a:r>
            <a:r>
              <a:rPr lang="en-US" sz="2800" b="1" dirty="0">
                <a:solidFill>
                  <a:srgbClr val="0033CC"/>
                </a:solidFill>
                <a:latin typeface="Times New Roman" panose="02020603050405020304" pitchFamily="18" charset="0"/>
              </a:rPr>
              <a:t> </a:t>
            </a:r>
            <a:r>
              <a:rPr lang="en-US" sz="2800" b="1" dirty="0" err="1">
                <a:solidFill>
                  <a:srgbClr val="0033CC"/>
                </a:solidFill>
                <a:latin typeface="Times New Roman" panose="02020603050405020304" pitchFamily="18" charset="0"/>
              </a:rPr>
              <a:t>được</a:t>
            </a:r>
            <a:r>
              <a:rPr lang="en-US" sz="2800" b="1" dirty="0">
                <a:solidFill>
                  <a:srgbClr val="0033CC"/>
                </a:solidFill>
                <a:latin typeface="Times New Roman" panose="02020603050405020304" pitchFamily="18" charset="0"/>
              </a:rPr>
              <a:t> </a:t>
            </a:r>
            <a:r>
              <a:rPr lang="en-US" sz="2800" b="1" dirty="0" err="1">
                <a:solidFill>
                  <a:srgbClr val="0033CC"/>
                </a:solidFill>
                <a:latin typeface="Times New Roman" panose="02020603050405020304" pitchFamily="18" charset="0"/>
              </a:rPr>
              <a:t>coi</a:t>
            </a:r>
            <a:r>
              <a:rPr lang="en-US" sz="2800" b="1" dirty="0">
                <a:solidFill>
                  <a:srgbClr val="0033CC"/>
                </a:solidFill>
                <a:latin typeface="Times New Roman" panose="02020603050405020304" pitchFamily="18" charset="0"/>
              </a:rPr>
              <a:t> </a:t>
            </a:r>
            <a:r>
              <a:rPr lang="en-US" sz="2800" b="1" dirty="0" err="1">
                <a:solidFill>
                  <a:srgbClr val="0033CC"/>
                </a:solidFill>
                <a:latin typeface="Times New Roman" panose="02020603050405020304" pitchFamily="18" charset="0"/>
              </a:rPr>
              <a:t>là</a:t>
            </a:r>
            <a:r>
              <a:rPr lang="en-US" sz="2800" b="1" dirty="0">
                <a:solidFill>
                  <a:srgbClr val="0033CC"/>
                </a:solidFill>
                <a:latin typeface="Times New Roman" panose="02020603050405020304" pitchFamily="18" charset="0"/>
              </a:rPr>
              <a:t> </a:t>
            </a:r>
            <a:r>
              <a:rPr lang="en-US" sz="2800" b="1" dirty="0" err="1">
                <a:solidFill>
                  <a:srgbClr val="0033CC"/>
                </a:solidFill>
                <a:latin typeface="Times New Roman" panose="02020603050405020304" pitchFamily="18" charset="0"/>
              </a:rPr>
              <a:t>biểu</a:t>
            </a:r>
            <a:r>
              <a:rPr lang="en-US" sz="2800" b="1" dirty="0">
                <a:solidFill>
                  <a:srgbClr val="0033CC"/>
                </a:solidFill>
                <a:latin typeface="Times New Roman" panose="02020603050405020304" pitchFamily="18" charset="0"/>
              </a:rPr>
              <a:t> </a:t>
            </a:r>
            <a:r>
              <a:rPr lang="en-US" sz="2800" b="1" dirty="0" err="1">
                <a:solidFill>
                  <a:srgbClr val="0033CC"/>
                </a:solidFill>
                <a:latin typeface="Times New Roman" panose="02020603050405020304" pitchFamily="18" charset="0"/>
              </a:rPr>
              <a:t>tượng</a:t>
            </a:r>
            <a:r>
              <a:rPr lang="en-US" sz="2800" b="1" dirty="0">
                <a:solidFill>
                  <a:srgbClr val="0033CC"/>
                </a:solidFill>
                <a:latin typeface="Times New Roman" panose="02020603050405020304" pitchFamily="18" charset="0"/>
              </a:rPr>
              <a:t> </a:t>
            </a:r>
            <a:r>
              <a:rPr lang="en-US" sz="2800" b="1" dirty="0" err="1">
                <a:solidFill>
                  <a:srgbClr val="0033CC"/>
                </a:solidFill>
                <a:latin typeface="Times New Roman" panose="02020603050405020304" pitchFamily="18" charset="0"/>
              </a:rPr>
              <a:t>của</a:t>
            </a:r>
            <a:r>
              <a:rPr lang="en-US" sz="2800" b="1" dirty="0">
                <a:solidFill>
                  <a:srgbClr val="0033CC"/>
                </a:solidFill>
                <a:latin typeface="Times New Roman" panose="02020603050405020304" pitchFamily="18" charset="0"/>
              </a:rPr>
              <a:t> </a:t>
            </a:r>
            <a:r>
              <a:rPr lang="en-US" sz="2800" b="1" dirty="0" err="1">
                <a:solidFill>
                  <a:srgbClr val="0033CC"/>
                </a:solidFill>
                <a:latin typeface="Times New Roman" panose="02020603050405020304" pitchFamily="18" charset="0"/>
              </a:rPr>
              <a:t>trung</a:t>
            </a:r>
            <a:r>
              <a:rPr lang="en-US" sz="2800" b="1" dirty="0">
                <a:solidFill>
                  <a:srgbClr val="0033CC"/>
                </a:solidFill>
                <a:latin typeface="Times New Roman" panose="02020603050405020304" pitchFamily="18" charset="0"/>
              </a:rPr>
              <a:t> du </a:t>
            </a:r>
            <a:r>
              <a:rPr lang="en-US" sz="2800" b="1" dirty="0" err="1">
                <a:solidFill>
                  <a:srgbClr val="0033CC"/>
                </a:solidFill>
                <a:latin typeface="Times New Roman" panose="02020603050405020304" pitchFamily="18" charset="0"/>
              </a:rPr>
              <a:t>Bắc</a:t>
            </a:r>
            <a:r>
              <a:rPr lang="en-US" sz="2800" b="1" dirty="0">
                <a:solidFill>
                  <a:srgbClr val="0033CC"/>
                </a:solidFill>
                <a:latin typeface="Times New Roman" panose="02020603050405020304" pitchFamily="18" charset="0"/>
              </a:rPr>
              <a:t> </a:t>
            </a:r>
            <a:r>
              <a:rPr lang="en-US" sz="2800" b="1" dirty="0" err="1">
                <a:solidFill>
                  <a:srgbClr val="0033CC"/>
                </a:solidFill>
                <a:latin typeface="Times New Roman" panose="02020603050405020304" pitchFamily="18" charset="0"/>
              </a:rPr>
              <a:t>Bộ</a:t>
            </a:r>
            <a:r>
              <a:rPr lang="en-US" sz="2800" b="1" dirty="0">
                <a:solidFill>
                  <a:srgbClr val="0033CC"/>
                </a:solidFill>
                <a:latin typeface="Times New Roman" panose="02020603050405020304" pitchFamily="18" charset="0"/>
              </a:rPr>
              <a:t>?</a:t>
            </a:r>
          </a:p>
        </p:txBody>
      </p:sp>
      <p:sp>
        <p:nvSpPr>
          <p:cNvPr id="45059" name="Text Box 3"/>
          <p:cNvSpPr txBox="1">
            <a:spLocks noChangeArrowheads="1"/>
          </p:cNvSpPr>
          <p:nvPr/>
        </p:nvSpPr>
        <p:spPr bwMode="auto">
          <a:xfrm>
            <a:off x="1208585" y="3386138"/>
            <a:ext cx="548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latin typeface="Times New Roman" panose="02020603050405020304" pitchFamily="18" charset="0"/>
              </a:rPr>
              <a:t>A.     </a:t>
            </a:r>
            <a:r>
              <a:rPr lang="en-US" sz="3200" b="1" dirty="0" err="1">
                <a:latin typeface="Times New Roman" panose="02020603050405020304" pitchFamily="18" charset="0"/>
              </a:rPr>
              <a:t>Rừng</a:t>
            </a:r>
            <a:r>
              <a:rPr lang="en-US" sz="3200" b="1" dirty="0">
                <a:latin typeface="Times New Roman" panose="02020603050405020304" pitchFamily="18" charset="0"/>
              </a:rPr>
              <a:t> </a:t>
            </a:r>
            <a:r>
              <a:rPr lang="en-US" sz="3200" b="1" dirty="0" err="1">
                <a:latin typeface="Times New Roman" panose="02020603050405020304" pitchFamily="18" charset="0"/>
              </a:rPr>
              <a:t>cọ</a:t>
            </a:r>
            <a:r>
              <a:rPr lang="en-US" sz="3200" b="1" dirty="0">
                <a:latin typeface="Times New Roman" panose="02020603050405020304" pitchFamily="18" charset="0"/>
              </a:rPr>
              <a:t> </a:t>
            </a:r>
            <a:r>
              <a:rPr lang="en-US" sz="3200" b="1" dirty="0" err="1">
                <a:latin typeface="Times New Roman" panose="02020603050405020304" pitchFamily="18" charset="0"/>
              </a:rPr>
              <a:t>đồi</a:t>
            </a:r>
            <a:r>
              <a:rPr lang="en-US" sz="3200" b="1" dirty="0">
                <a:latin typeface="Times New Roman" panose="02020603050405020304" pitchFamily="18" charset="0"/>
              </a:rPr>
              <a:t> </a:t>
            </a:r>
            <a:r>
              <a:rPr lang="en-US" sz="3200" b="1" dirty="0" err="1">
                <a:latin typeface="Times New Roman" panose="02020603050405020304" pitchFamily="18" charset="0"/>
              </a:rPr>
              <a:t>chè</a:t>
            </a:r>
            <a:r>
              <a:rPr lang="en-US" sz="3200" b="1" dirty="0">
                <a:latin typeface="Times New Roman" panose="02020603050405020304" pitchFamily="18" charset="0"/>
              </a:rPr>
              <a:t>.</a:t>
            </a:r>
          </a:p>
        </p:txBody>
      </p:sp>
      <p:sp>
        <p:nvSpPr>
          <p:cNvPr id="45060" name="Text Box 4"/>
          <p:cNvSpPr txBox="1">
            <a:spLocks noChangeArrowheads="1"/>
          </p:cNvSpPr>
          <p:nvPr/>
        </p:nvSpPr>
        <p:spPr bwMode="auto">
          <a:xfrm>
            <a:off x="1422400" y="4114800"/>
            <a:ext cx="5080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latin typeface="Times New Roman" panose="02020603050405020304" pitchFamily="18" charset="0"/>
              </a:rPr>
              <a:t>B.     </a:t>
            </a:r>
            <a:r>
              <a:rPr lang="en-US" sz="3200" b="1" dirty="0" err="1">
                <a:latin typeface="Times New Roman" panose="02020603050405020304" pitchFamily="18" charset="0"/>
              </a:rPr>
              <a:t>Hoa</a:t>
            </a:r>
            <a:r>
              <a:rPr lang="en-US" sz="3200" b="1" dirty="0">
                <a:latin typeface="Times New Roman" panose="02020603050405020304" pitchFamily="18" charset="0"/>
              </a:rPr>
              <a:t> </a:t>
            </a:r>
            <a:r>
              <a:rPr lang="en-US" sz="3200" b="1" dirty="0" err="1">
                <a:latin typeface="Times New Roman" panose="02020603050405020304" pitchFamily="18" charset="0"/>
              </a:rPr>
              <a:t>mai</a:t>
            </a:r>
            <a:endParaRPr lang="en-US" sz="3200" b="1" dirty="0">
              <a:latin typeface="Times New Roman" panose="02020603050405020304" pitchFamily="18" charset="0"/>
            </a:endParaRPr>
          </a:p>
        </p:txBody>
      </p:sp>
      <p:sp>
        <p:nvSpPr>
          <p:cNvPr id="45061" name="Text Box 5"/>
          <p:cNvSpPr txBox="1">
            <a:spLocks noChangeArrowheads="1"/>
          </p:cNvSpPr>
          <p:nvPr/>
        </p:nvSpPr>
        <p:spPr bwMode="auto">
          <a:xfrm>
            <a:off x="1320800" y="4800600"/>
            <a:ext cx="528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dirty="0">
                <a:latin typeface=".VnTime" panose="020B7200000000000000" pitchFamily="34" charset="0"/>
              </a:rPr>
              <a:t> </a:t>
            </a:r>
            <a:r>
              <a:rPr lang="en-US" sz="3200" b="1" dirty="0">
                <a:latin typeface="Times New Roman" panose="02020603050405020304" pitchFamily="18" charset="0"/>
              </a:rPr>
              <a:t>C.    Măng cụt</a:t>
            </a:r>
            <a:endParaRPr lang="en-US" sz="3200" b="1" dirty="0">
              <a:latin typeface=".VnTime" panose="020B7200000000000000" pitchFamily="34" charset="0"/>
            </a:endParaRPr>
          </a:p>
        </p:txBody>
      </p:sp>
      <p:sp>
        <p:nvSpPr>
          <p:cNvPr id="23558" name="WordArt 6"/>
          <p:cNvSpPr>
            <a:spLocks noChangeArrowheads="1" noChangeShapeType="1" noTextEdit="1"/>
          </p:cNvSpPr>
          <p:nvPr/>
        </p:nvSpPr>
        <p:spPr bwMode="auto">
          <a:xfrm>
            <a:off x="3479800" y="1409700"/>
            <a:ext cx="4978400" cy="571500"/>
          </a:xfrm>
          <a:prstGeom prst="rect">
            <a:avLst/>
          </a:prstGeom>
        </p:spPr>
        <p:txBody>
          <a:bodyPr spcFirstLastPara="1" wrap="none" fromWordArt="1">
            <a:prstTxWarp prst="textArchUp">
              <a:avLst>
                <a:gd name="adj" fmla="val 10800000"/>
              </a:avLst>
            </a:prstTxWarp>
          </a:bodyPr>
          <a:lstStyle/>
          <a:p>
            <a:pPr algn="ctr"/>
            <a:r>
              <a:rPr lang="en-US" sz="2800" kern="10" dirty="0" err="1">
                <a:ln w="9525">
                  <a:solidFill>
                    <a:srgbClr val="FFCC00"/>
                  </a:solidFill>
                  <a:round/>
                  <a:headEnd/>
                  <a:tailEnd/>
                </a:ln>
                <a:solidFill>
                  <a:srgbClr val="FF0000"/>
                </a:solidFill>
                <a:cs typeface="Arial" panose="020B0604020202020204" pitchFamily="34" charset="0"/>
              </a:rPr>
              <a:t>Hãy</a:t>
            </a:r>
            <a:r>
              <a:rPr lang="en-US" sz="2800" kern="10" dirty="0">
                <a:ln w="9525">
                  <a:solidFill>
                    <a:srgbClr val="FFCC00"/>
                  </a:solidFill>
                  <a:round/>
                  <a:headEnd/>
                  <a:tailEnd/>
                </a:ln>
                <a:solidFill>
                  <a:srgbClr val="FF0000"/>
                </a:solidFill>
                <a:cs typeface="Arial" panose="020B0604020202020204" pitchFamily="34" charset="0"/>
              </a:rPr>
              <a:t> </a:t>
            </a:r>
            <a:r>
              <a:rPr lang="en-US" sz="2800" kern="10" dirty="0" err="1">
                <a:ln w="9525">
                  <a:solidFill>
                    <a:srgbClr val="FFCC00"/>
                  </a:solidFill>
                  <a:round/>
                  <a:headEnd/>
                  <a:tailEnd/>
                </a:ln>
                <a:solidFill>
                  <a:srgbClr val="FF0000"/>
                </a:solidFill>
                <a:cs typeface="Arial" panose="020B0604020202020204" pitchFamily="34" charset="0"/>
              </a:rPr>
              <a:t>chọn</a:t>
            </a:r>
            <a:r>
              <a:rPr lang="en-US" sz="2800" kern="10" dirty="0">
                <a:ln w="9525">
                  <a:solidFill>
                    <a:srgbClr val="FFCC00"/>
                  </a:solidFill>
                  <a:round/>
                  <a:headEnd/>
                  <a:tailEnd/>
                </a:ln>
                <a:solidFill>
                  <a:srgbClr val="FF0000"/>
                </a:solidFill>
                <a:cs typeface="Arial" panose="020B0604020202020204" pitchFamily="34" charset="0"/>
              </a:rPr>
              <a:t> ý </a:t>
            </a:r>
            <a:r>
              <a:rPr lang="en-US" sz="2800" kern="10" dirty="0" err="1">
                <a:ln w="9525">
                  <a:solidFill>
                    <a:srgbClr val="FFCC00"/>
                  </a:solidFill>
                  <a:round/>
                  <a:headEnd/>
                  <a:tailEnd/>
                </a:ln>
                <a:solidFill>
                  <a:srgbClr val="FF0000"/>
                </a:solidFill>
                <a:cs typeface="Arial" panose="020B0604020202020204" pitchFamily="34" charset="0"/>
              </a:rPr>
              <a:t>đúng</a:t>
            </a:r>
            <a:endParaRPr lang="en-US" sz="2800" kern="10" dirty="0">
              <a:ln w="9525">
                <a:solidFill>
                  <a:srgbClr val="FFCC00"/>
                </a:solidFill>
                <a:round/>
                <a:headEnd/>
                <a:tailEnd/>
              </a:ln>
              <a:solidFill>
                <a:srgbClr val="FF0000"/>
              </a:solidFill>
              <a:cs typeface="Arial" panose="020B0604020202020204" pitchFamily="34" charset="0"/>
            </a:endParaRPr>
          </a:p>
        </p:txBody>
      </p:sp>
      <p:sp>
        <p:nvSpPr>
          <p:cNvPr id="45063" name="AutoShape 7"/>
          <p:cNvSpPr>
            <a:spLocks noChangeArrowheads="1"/>
          </p:cNvSpPr>
          <p:nvPr/>
        </p:nvSpPr>
        <p:spPr bwMode="auto">
          <a:xfrm>
            <a:off x="5994400" y="4114800"/>
            <a:ext cx="5384800" cy="1905000"/>
          </a:xfrm>
          <a:prstGeom prst="irregularSeal2">
            <a:avLst/>
          </a:prstGeom>
          <a:solidFill>
            <a:srgbClr val="99FF99"/>
          </a:solidFill>
          <a:ln w="571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a:solidFill>
                  <a:srgbClr val="FF0000"/>
                </a:solidFill>
                <a:latin typeface="Times New Roman" panose="02020603050405020304" pitchFamily="18" charset="0"/>
              </a:rPr>
              <a:t>Đáp án: A</a:t>
            </a:r>
          </a:p>
        </p:txBody>
      </p:sp>
      <p:sp>
        <p:nvSpPr>
          <p:cNvPr id="45064" name="Oval 8"/>
          <p:cNvSpPr>
            <a:spLocks noChangeArrowheads="1"/>
          </p:cNvSpPr>
          <p:nvPr/>
        </p:nvSpPr>
        <p:spPr bwMode="auto">
          <a:xfrm>
            <a:off x="1150584" y="3386138"/>
            <a:ext cx="881417" cy="728663"/>
          </a:xfrm>
          <a:prstGeom prst="ellipse">
            <a:avLst/>
          </a:prstGeom>
          <a:noFill/>
          <a:ln w="38100">
            <a:solidFill>
              <a:srgbClr val="FF0066"/>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atin typeface="Times New Roman" panose="02020603050405020304" pitchFamily="18" charset="0"/>
            </a:endParaRPr>
          </a:p>
        </p:txBody>
      </p:sp>
      <p:pic>
        <p:nvPicPr>
          <p:cNvPr id="45068" name="Picture 12" descr="Vortec sp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352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WordArt 13"/>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3</a:t>
            </a:r>
          </a:p>
        </p:txBody>
      </p:sp>
      <p:sp>
        <p:nvSpPr>
          <p:cNvPr id="45070" name="WordArt 14"/>
          <p:cNvSpPr>
            <a:spLocks noChangeArrowheads="1" noChangeShapeType="1" noTextEdit="1"/>
          </p:cNvSpPr>
          <p:nvPr/>
        </p:nvSpPr>
        <p:spPr bwMode="auto">
          <a:xfrm>
            <a:off x="1244600"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4</a:t>
            </a:r>
          </a:p>
        </p:txBody>
      </p:sp>
      <p:sp>
        <p:nvSpPr>
          <p:cNvPr id="45071" name="WordArt 15"/>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5</a:t>
            </a:r>
          </a:p>
        </p:txBody>
      </p:sp>
      <p:sp>
        <p:nvSpPr>
          <p:cNvPr id="45072" name="WordArt 16"/>
          <p:cNvSpPr>
            <a:spLocks noChangeArrowheads="1" noChangeShapeType="1" noTextEdit="1"/>
          </p:cNvSpPr>
          <p:nvPr/>
        </p:nvSpPr>
        <p:spPr bwMode="auto">
          <a:xfrm>
            <a:off x="1225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45073" name="WordArt 17"/>
          <p:cNvSpPr>
            <a:spLocks noChangeArrowheads="1" noChangeShapeType="1" noTextEdit="1"/>
          </p:cNvSpPr>
          <p:nvPr/>
        </p:nvSpPr>
        <p:spPr bwMode="auto">
          <a:xfrm>
            <a:off x="1301751"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1</a:t>
            </a:r>
          </a:p>
        </p:txBody>
      </p:sp>
      <p:sp>
        <p:nvSpPr>
          <p:cNvPr id="45074" name="WordArt 18"/>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2</a:t>
            </a:r>
          </a:p>
        </p:txBody>
      </p:sp>
      <p:sp>
        <p:nvSpPr>
          <p:cNvPr id="45075" name="WordArt 19"/>
          <p:cNvSpPr>
            <a:spLocks noChangeArrowheads="1" noChangeShapeType="1" noTextEdit="1"/>
          </p:cNvSpPr>
          <p:nvPr/>
        </p:nvSpPr>
        <p:spPr bwMode="auto">
          <a:xfrm>
            <a:off x="590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20" name="Text Box 5"/>
          <p:cNvSpPr txBox="1">
            <a:spLocks noChangeArrowheads="1"/>
          </p:cNvSpPr>
          <p:nvPr/>
        </p:nvSpPr>
        <p:spPr bwMode="auto">
          <a:xfrm>
            <a:off x="1361449" y="5638800"/>
            <a:ext cx="528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dirty="0">
                <a:latin typeface=".VnTime" panose="020B7200000000000000" pitchFamily="34" charset="0"/>
              </a:rPr>
              <a:t> </a:t>
            </a:r>
            <a:r>
              <a:rPr lang="en-US" sz="3200" b="1" dirty="0">
                <a:latin typeface="Times New Roman" panose="02020603050405020304" pitchFamily="18" charset="0"/>
              </a:rPr>
              <a:t>D.    Sầu riêng</a:t>
            </a:r>
            <a:endParaRPr lang="en-US" sz="3200" b="1" dirty="0">
              <a:latin typeface=".VnTime" panose="020B7200000000000000" pitchFamily="34" charset="0"/>
            </a:endParaRPr>
          </a:p>
        </p:txBody>
      </p:sp>
    </p:spTree>
    <p:extLst>
      <p:ext uri="{BB962C8B-B14F-4D97-AF65-F5344CB8AC3E}">
        <p14:creationId xmlns:p14="http://schemas.microsoft.com/office/powerpoint/2010/main" val="17530146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diamond(in)">
                                      <p:cBhvr>
                                        <p:cTn id="7" dur="2000"/>
                                        <p:tgtEl>
                                          <p:spTgt spid="45058"/>
                                        </p:tgtEl>
                                      </p:cBhvr>
                                    </p:animEffect>
                                  </p:childTnLst>
                                </p:cTn>
                              </p:par>
                            </p:childTnLst>
                          </p:cTn>
                        </p:par>
                        <p:par>
                          <p:cTn id="8" fill="hold" nodeType="afterGroup">
                            <p:stCondLst>
                              <p:cond delay="2000"/>
                            </p:stCondLst>
                            <p:childTnLst>
                              <p:par>
                                <p:cTn id="9" presetID="49" presetClass="entr" presetSubtype="0" decel="100000" fill="hold" grpId="0" nodeType="afterEffect">
                                  <p:stCondLst>
                                    <p:cond delay="0"/>
                                  </p:stCondLst>
                                  <p:childTnLst>
                                    <p:set>
                                      <p:cBhvr>
                                        <p:cTn id="10" dur="1" fill="hold">
                                          <p:stCondLst>
                                            <p:cond delay="0"/>
                                          </p:stCondLst>
                                        </p:cTn>
                                        <p:tgtEl>
                                          <p:spTgt spid="45059"/>
                                        </p:tgtEl>
                                        <p:attrNameLst>
                                          <p:attrName>style.visibility</p:attrName>
                                        </p:attrNameLst>
                                      </p:cBhvr>
                                      <p:to>
                                        <p:strVal val="visible"/>
                                      </p:to>
                                    </p:set>
                                    <p:anim calcmode="lin" valueType="num">
                                      <p:cBhvr>
                                        <p:cTn id="11" dur="2000" fill="hold"/>
                                        <p:tgtEl>
                                          <p:spTgt spid="45059"/>
                                        </p:tgtEl>
                                        <p:attrNameLst>
                                          <p:attrName>ppt_w</p:attrName>
                                        </p:attrNameLst>
                                      </p:cBhvr>
                                      <p:tavLst>
                                        <p:tav tm="0">
                                          <p:val>
                                            <p:fltVal val="0"/>
                                          </p:val>
                                        </p:tav>
                                        <p:tav tm="100000">
                                          <p:val>
                                            <p:strVal val="#ppt_w"/>
                                          </p:val>
                                        </p:tav>
                                      </p:tavLst>
                                    </p:anim>
                                    <p:anim calcmode="lin" valueType="num">
                                      <p:cBhvr>
                                        <p:cTn id="12" dur="2000" fill="hold"/>
                                        <p:tgtEl>
                                          <p:spTgt spid="45059"/>
                                        </p:tgtEl>
                                        <p:attrNameLst>
                                          <p:attrName>ppt_h</p:attrName>
                                        </p:attrNameLst>
                                      </p:cBhvr>
                                      <p:tavLst>
                                        <p:tav tm="0">
                                          <p:val>
                                            <p:fltVal val="0"/>
                                          </p:val>
                                        </p:tav>
                                        <p:tav tm="100000">
                                          <p:val>
                                            <p:strVal val="#ppt_h"/>
                                          </p:val>
                                        </p:tav>
                                      </p:tavLst>
                                    </p:anim>
                                    <p:anim calcmode="lin" valueType="num">
                                      <p:cBhvr>
                                        <p:cTn id="13" dur="2000" fill="hold"/>
                                        <p:tgtEl>
                                          <p:spTgt spid="45059"/>
                                        </p:tgtEl>
                                        <p:attrNameLst>
                                          <p:attrName>style.rotation</p:attrName>
                                        </p:attrNameLst>
                                      </p:cBhvr>
                                      <p:tavLst>
                                        <p:tav tm="0">
                                          <p:val>
                                            <p:fltVal val="360"/>
                                          </p:val>
                                        </p:tav>
                                        <p:tav tm="100000">
                                          <p:val>
                                            <p:fltVal val="0"/>
                                          </p:val>
                                        </p:tav>
                                      </p:tavLst>
                                    </p:anim>
                                    <p:animEffect transition="in" filter="fade">
                                      <p:cBhvr>
                                        <p:cTn id="14" dur="2000"/>
                                        <p:tgtEl>
                                          <p:spTgt spid="45059"/>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45060"/>
                                        </p:tgtEl>
                                        <p:attrNameLst>
                                          <p:attrName>style.visibility</p:attrName>
                                        </p:attrNameLst>
                                      </p:cBhvr>
                                      <p:to>
                                        <p:strVal val="visible"/>
                                      </p:to>
                                    </p:set>
                                    <p:anim calcmode="lin" valueType="num">
                                      <p:cBhvr>
                                        <p:cTn id="17" dur="2000" fill="hold"/>
                                        <p:tgtEl>
                                          <p:spTgt spid="45060"/>
                                        </p:tgtEl>
                                        <p:attrNameLst>
                                          <p:attrName>ppt_w</p:attrName>
                                        </p:attrNameLst>
                                      </p:cBhvr>
                                      <p:tavLst>
                                        <p:tav tm="0">
                                          <p:val>
                                            <p:fltVal val="0"/>
                                          </p:val>
                                        </p:tav>
                                        <p:tav tm="100000">
                                          <p:val>
                                            <p:strVal val="#ppt_w"/>
                                          </p:val>
                                        </p:tav>
                                      </p:tavLst>
                                    </p:anim>
                                    <p:anim calcmode="lin" valueType="num">
                                      <p:cBhvr>
                                        <p:cTn id="18" dur="2000" fill="hold"/>
                                        <p:tgtEl>
                                          <p:spTgt spid="45060"/>
                                        </p:tgtEl>
                                        <p:attrNameLst>
                                          <p:attrName>ppt_h</p:attrName>
                                        </p:attrNameLst>
                                      </p:cBhvr>
                                      <p:tavLst>
                                        <p:tav tm="0">
                                          <p:val>
                                            <p:fltVal val="0"/>
                                          </p:val>
                                        </p:tav>
                                        <p:tav tm="100000">
                                          <p:val>
                                            <p:strVal val="#ppt_h"/>
                                          </p:val>
                                        </p:tav>
                                      </p:tavLst>
                                    </p:anim>
                                    <p:anim calcmode="lin" valueType="num">
                                      <p:cBhvr>
                                        <p:cTn id="19" dur="2000" fill="hold"/>
                                        <p:tgtEl>
                                          <p:spTgt spid="45060"/>
                                        </p:tgtEl>
                                        <p:attrNameLst>
                                          <p:attrName>style.rotation</p:attrName>
                                        </p:attrNameLst>
                                      </p:cBhvr>
                                      <p:tavLst>
                                        <p:tav tm="0">
                                          <p:val>
                                            <p:fltVal val="360"/>
                                          </p:val>
                                        </p:tav>
                                        <p:tav tm="100000">
                                          <p:val>
                                            <p:fltVal val="0"/>
                                          </p:val>
                                        </p:tav>
                                      </p:tavLst>
                                    </p:anim>
                                    <p:animEffect transition="in" filter="fade">
                                      <p:cBhvr>
                                        <p:cTn id="20" dur="2000"/>
                                        <p:tgtEl>
                                          <p:spTgt spid="45060"/>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45061"/>
                                        </p:tgtEl>
                                        <p:attrNameLst>
                                          <p:attrName>style.visibility</p:attrName>
                                        </p:attrNameLst>
                                      </p:cBhvr>
                                      <p:to>
                                        <p:strVal val="visible"/>
                                      </p:to>
                                    </p:set>
                                    <p:anim calcmode="lin" valueType="num">
                                      <p:cBhvr>
                                        <p:cTn id="23" dur="2000" fill="hold"/>
                                        <p:tgtEl>
                                          <p:spTgt spid="45061"/>
                                        </p:tgtEl>
                                        <p:attrNameLst>
                                          <p:attrName>ppt_w</p:attrName>
                                        </p:attrNameLst>
                                      </p:cBhvr>
                                      <p:tavLst>
                                        <p:tav tm="0">
                                          <p:val>
                                            <p:fltVal val="0"/>
                                          </p:val>
                                        </p:tav>
                                        <p:tav tm="100000">
                                          <p:val>
                                            <p:strVal val="#ppt_w"/>
                                          </p:val>
                                        </p:tav>
                                      </p:tavLst>
                                    </p:anim>
                                    <p:anim calcmode="lin" valueType="num">
                                      <p:cBhvr>
                                        <p:cTn id="24" dur="2000" fill="hold"/>
                                        <p:tgtEl>
                                          <p:spTgt spid="45061"/>
                                        </p:tgtEl>
                                        <p:attrNameLst>
                                          <p:attrName>ppt_h</p:attrName>
                                        </p:attrNameLst>
                                      </p:cBhvr>
                                      <p:tavLst>
                                        <p:tav tm="0">
                                          <p:val>
                                            <p:fltVal val="0"/>
                                          </p:val>
                                        </p:tav>
                                        <p:tav tm="100000">
                                          <p:val>
                                            <p:strVal val="#ppt_h"/>
                                          </p:val>
                                        </p:tav>
                                      </p:tavLst>
                                    </p:anim>
                                    <p:anim calcmode="lin" valueType="num">
                                      <p:cBhvr>
                                        <p:cTn id="25" dur="2000" fill="hold"/>
                                        <p:tgtEl>
                                          <p:spTgt spid="45061"/>
                                        </p:tgtEl>
                                        <p:attrNameLst>
                                          <p:attrName>style.rotation</p:attrName>
                                        </p:attrNameLst>
                                      </p:cBhvr>
                                      <p:tavLst>
                                        <p:tav tm="0">
                                          <p:val>
                                            <p:fltVal val="360"/>
                                          </p:val>
                                        </p:tav>
                                        <p:tav tm="100000">
                                          <p:val>
                                            <p:fltVal val="0"/>
                                          </p:val>
                                        </p:tav>
                                      </p:tavLst>
                                    </p:anim>
                                    <p:animEffect transition="in" filter="fade">
                                      <p:cBhvr>
                                        <p:cTn id="26" dur="2000"/>
                                        <p:tgtEl>
                                          <p:spTgt spid="45061"/>
                                        </p:tgtEl>
                                      </p:cBhvr>
                                    </p:animEffect>
                                  </p:childTnLst>
                                </p:cTn>
                              </p:par>
                              <p:par>
                                <p:cTn id="27" presetID="5" presetClass="entr" presetSubtype="10" fill="hold" grpId="1" nodeType="withEffect">
                                  <p:stCondLst>
                                    <p:cond delay="0"/>
                                  </p:stCondLst>
                                  <p:childTnLst>
                                    <p:set>
                                      <p:cBhvr>
                                        <p:cTn id="28" dur="1" fill="hold">
                                          <p:stCondLst>
                                            <p:cond delay="0"/>
                                          </p:stCondLst>
                                        </p:cTn>
                                        <p:tgtEl>
                                          <p:spTgt spid="45060"/>
                                        </p:tgtEl>
                                        <p:attrNameLst>
                                          <p:attrName>style.visibility</p:attrName>
                                        </p:attrNameLst>
                                      </p:cBhvr>
                                      <p:to>
                                        <p:strVal val="visible"/>
                                      </p:to>
                                    </p:set>
                                    <p:animEffect transition="in" filter="checkerboard(across)">
                                      <p:cBhvr>
                                        <p:cTn id="29" dur="500"/>
                                        <p:tgtEl>
                                          <p:spTgt spid="45060"/>
                                        </p:tgtEl>
                                      </p:cBhvr>
                                    </p:animEffect>
                                  </p:childTnLst>
                                </p:cTn>
                              </p:par>
                              <p:par>
                                <p:cTn id="30" presetID="5" presetClass="entr" presetSubtype="10" fill="hold" grpId="1" nodeType="withEffect">
                                  <p:stCondLst>
                                    <p:cond delay="0"/>
                                  </p:stCondLst>
                                  <p:childTnLst>
                                    <p:set>
                                      <p:cBhvr>
                                        <p:cTn id="31" dur="1" fill="hold">
                                          <p:stCondLst>
                                            <p:cond delay="0"/>
                                          </p:stCondLst>
                                        </p:cTn>
                                        <p:tgtEl>
                                          <p:spTgt spid="45061"/>
                                        </p:tgtEl>
                                        <p:attrNameLst>
                                          <p:attrName>style.visibility</p:attrName>
                                        </p:attrNameLst>
                                      </p:cBhvr>
                                      <p:to>
                                        <p:strVal val="visible"/>
                                      </p:to>
                                    </p:set>
                                    <p:animEffect transition="in" filter="checkerboard(across)">
                                      <p:cBhvr>
                                        <p:cTn id="32" dur="500"/>
                                        <p:tgtEl>
                                          <p:spTgt spid="45061"/>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2000" fill="hold"/>
                                        <p:tgtEl>
                                          <p:spTgt spid="20"/>
                                        </p:tgtEl>
                                        <p:attrNameLst>
                                          <p:attrName>ppt_w</p:attrName>
                                        </p:attrNameLst>
                                      </p:cBhvr>
                                      <p:tavLst>
                                        <p:tav tm="0">
                                          <p:val>
                                            <p:fltVal val="0"/>
                                          </p:val>
                                        </p:tav>
                                        <p:tav tm="100000">
                                          <p:val>
                                            <p:strVal val="#ppt_w"/>
                                          </p:val>
                                        </p:tav>
                                      </p:tavLst>
                                    </p:anim>
                                    <p:anim calcmode="lin" valueType="num">
                                      <p:cBhvr>
                                        <p:cTn id="36" dur="2000" fill="hold"/>
                                        <p:tgtEl>
                                          <p:spTgt spid="20"/>
                                        </p:tgtEl>
                                        <p:attrNameLst>
                                          <p:attrName>ppt_h</p:attrName>
                                        </p:attrNameLst>
                                      </p:cBhvr>
                                      <p:tavLst>
                                        <p:tav tm="0">
                                          <p:val>
                                            <p:fltVal val="0"/>
                                          </p:val>
                                        </p:tav>
                                        <p:tav tm="100000">
                                          <p:val>
                                            <p:strVal val="#ppt_h"/>
                                          </p:val>
                                        </p:tav>
                                      </p:tavLst>
                                    </p:anim>
                                    <p:anim calcmode="lin" valueType="num">
                                      <p:cBhvr>
                                        <p:cTn id="37" dur="2000" fill="hold"/>
                                        <p:tgtEl>
                                          <p:spTgt spid="20"/>
                                        </p:tgtEl>
                                        <p:attrNameLst>
                                          <p:attrName>style.rotation</p:attrName>
                                        </p:attrNameLst>
                                      </p:cBhvr>
                                      <p:tavLst>
                                        <p:tav tm="0">
                                          <p:val>
                                            <p:fltVal val="360"/>
                                          </p:val>
                                        </p:tav>
                                        <p:tav tm="100000">
                                          <p:val>
                                            <p:fltVal val="0"/>
                                          </p:val>
                                        </p:tav>
                                      </p:tavLst>
                                    </p:anim>
                                    <p:animEffect transition="in" filter="fade">
                                      <p:cBhvr>
                                        <p:cTn id="38" dur="2000"/>
                                        <p:tgtEl>
                                          <p:spTgt spid="20"/>
                                        </p:tgtEl>
                                      </p:cBhvr>
                                    </p:animEffect>
                                  </p:childTnLst>
                                </p:cTn>
                              </p:par>
                            </p:childTnLst>
                          </p:cTn>
                        </p:par>
                        <p:par>
                          <p:cTn id="39" fill="hold" nodeType="afterGroup">
                            <p:stCondLst>
                              <p:cond delay="4000"/>
                            </p:stCondLst>
                            <p:childTnLst>
                              <p:par>
                                <p:cTn id="40" presetID="10" presetClass="entr" presetSubtype="0" fill="hold" nodeType="afterEffect">
                                  <p:stCondLst>
                                    <p:cond delay="0"/>
                                  </p:stCondLst>
                                  <p:childTnLst>
                                    <p:set>
                                      <p:cBhvr>
                                        <p:cTn id="41" dur="1" fill="hold">
                                          <p:stCondLst>
                                            <p:cond delay="0"/>
                                          </p:stCondLst>
                                        </p:cTn>
                                        <p:tgtEl>
                                          <p:spTgt spid="45068"/>
                                        </p:tgtEl>
                                        <p:attrNameLst>
                                          <p:attrName>style.visibility</p:attrName>
                                        </p:attrNameLst>
                                      </p:cBhvr>
                                      <p:to>
                                        <p:strVal val="visible"/>
                                      </p:to>
                                    </p:set>
                                    <p:animEffect transition="in" filter="fade">
                                      <p:cBhvr>
                                        <p:cTn id="42" dur="500"/>
                                        <p:tgtEl>
                                          <p:spTgt spid="4506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5071"/>
                                        </p:tgtEl>
                                        <p:attrNameLst>
                                          <p:attrName>style.visibility</p:attrName>
                                        </p:attrNameLst>
                                      </p:cBhvr>
                                      <p:to>
                                        <p:strVal val="visible"/>
                                      </p:to>
                                    </p:set>
                                    <p:animEffect transition="in" filter="fade">
                                      <p:cBhvr>
                                        <p:cTn id="47" dur="1000"/>
                                        <p:tgtEl>
                                          <p:spTgt spid="4507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5075"/>
                                        </p:tgtEl>
                                        <p:attrNameLst>
                                          <p:attrName>style.visibility</p:attrName>
                                        </p:attrNameLst>
                                      </p:cBhvr>
                                      <p:to>
                                        <p:strVal val="visible"/>
                                      </p:to>
                                    </p:set>
                                    <p:animEffect transition="in" filter="fade">
                                      <p:cBhvr>
                                        <p:cTn id="50" dur="500"/>
                                        <p:tgtEl>
                                          <p:spTgt spid="45075"/>
                                        </p:tgtEl>
                                      </p:cBhvr>
                                    </p:animEffect>
                                  </p:childTnLst>
                                </p:cTn>
                              </p:par>
                            </p:childTnLst>
                          </p:cTn>
                        </p:par>
                        <p:par>
                          <p:cTn id="51" fill="hold" nodeType="afterGroup">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45070"/>
                                        </p:tgtEl>
                                        <p:attrNameLst>
                                          <p:attrName>style.visibility</p:attrName>
                                        </p:attrNameLst>
                                      </p:cBhvr>
                                      <p:to>
                                        <p:strVal val="visible"/>
                                      </p:to>
                                    </p:set>
                                    <p:animEffect transition="in" filter="fade">
                                      <p:cBhvr>
                                        <p:cTn id="54" dur="1000"/>
                                        <p:tgtEl>
                                          <p:spTgt spid="45070"/>
                                        </p:tgtEl>
                                      </p:cBhvr>
                                    </p:animEffect>
                                  </p:childTnLst>
                                  <p:subTnLst>
                                    <p:audio>
                                      <p:cMediaNode>
                                        <p:cTn display="0" masterRel="sameClick">
                                          <p:stCondLst>
                                            <p:cond evt="begin" delay="0">
                                              <p:tn val="52"/>
                                            </p:cond>
                                          </p:stCondLst>
                                          <p:endCondLst>
                                            <p:cond evt="onStopAudio" delay="0">
                                              <p:tgtEl>
                                                <p:sldTgt/>
                                              </p:tgtEl>
                                            </p:cond>
                                          </p:endCondLst>
                                        </p:cTn>
                                        <p:tgtEl>
                                          <p:sndTgt r:embed="rId2" name="Chuong 2.wav"/>
                                        </p:tgtEl>
                                      </p:cMediaNode>
                                    </p:audio>
                                  </p:subTnLst>
                                </p:cTn>
                              </p:par>
                              <p:par>
                                <p:cTn id="55" presetID="10" presetClass="exit" presetSubtype="0" fill="hold" grpId="1" nodeType="withEffect">
                                  <p:stCondLst>
                                    <p:cond delay="0"/>
                                  </p:stCondLst>
                                  <p:childTnLst>
                                    <p:animEffect transition="out" filter="fade">
                                      <p:cBhvr>
                                        <p:cTn id="56" dur="500"/>
                                        <p:tgtEl>
                                          <p:spTgt spid="45071"/>
                                        </p:tgtEl>
                                      </p:cBhvr>
                                    </p:animEffect>
                                    <p:set>
                                      <p:cBhvr>
                                        <p:cTn id="57" dur="1" fill="hold">
                                          <p:stCondLst>
                                            <p:cond delay="499"/>
                                          </p:stCondLst>
                                        </p:cTn>
                                        <p:tgtEl>
                                          <p:spTgt spid="45071"/>
                                        </p:tgtEl>
                                        <p:attrNameLst>
                                          <p:attrName>style.visibility</p:attrName>
                                        </p:attrNameLst>
                                      </p:cBhvr>
                                      <p:to>
                                        <p:strVal val="hidden"/>
                                      </p:to>
                                    </p:set>
                                  </p:childTnLst>
                                </p:cTn>
                              </p:par>
                            </p:childTnLst>
                          </p:cTn>
                        </p:par>
                        <p:par>
                          <p:cTn id="58" fill="hold" nodeType="afterGroup">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45069"/>
                                        </p:tgtEl>
                                        <p:attrNameLst>
                                          <p:attrName>style.visibility</p:attrName>
                                        </p:attrNameLst>
                                      </p:cBhvr>
                                      <p:to>
                                        <p:strVal val="visible"/>
                                      </p:to>
                                    </p:set>
                                    <p:animEffect transition="in" filter="fade">
                                      <p:cBhvr>
                                        <p:cTn id="61" dur="1000"/>
                                        <p:tgtEl>
                                          <p:spTgt spid="45069"/>
                                        </p:tgtEl>
                                      </p:cBhvr>
                                    </p:animEffect>
                                  </p:childTnLst>
                                  <p:subTnLst>
                                    <p:audio>
                                      <p:cMediaNode>
                                        <p:cTn display="0" masterRel="sameClick">
                                          <p:stCondLst>
                                            <p:cond evt="begin" delay="0">
                                              <p:tn val="59"/>
                                            </p:cond>
                                          </p:stCondLst>
                                          <p:endCondLst>
                                            <p:cond evt="onStopAudio" delay="0">
                                              <p:tgtEl>
                                                <p:sldTgt/>
                                              </p:tgtEl>
                                            </p:cond>
                                          </p:endCondLst>
                                        </p:cTn>
                                        <p:tgtEl>
                                          <p:sndTgt r:embed="rId2" name="Chuong 2.wav"/>
                                        </p:tgtEl>
                                      </p:cMediaNode>
                                    </p:audio>
                                  </p:subTnLst>
                                </p:cTn>
                              </p:par>
                              <p:par>
                                <p:cTn id="62" presetID="10" presetClass="exit" presetSubtype="0" fill="hold" grpId="1" nodeType="withEffect">
                                  <p:stCondLst>
                                    <p:cond delay="0"/>
                                  </p:stCondLst>
                                  <p:childTnLst>
                                    <p:animEffect transition="out" filter="fade">
                                      <p:cBhvr>
                                        <p:cTn id="63" dur="500"/>
                                        <p:tgtEl>
                                          <p:spTgt spid="45070"/>
                                        </p:tgtEl>
                                      </p:cBhvr>
                                    </p:animEffect>
                                    <p:set>
                                      <p:cBhvr>
                                        <p:cTn id="64" dur="1" fill="hold">
                                          <p:stCondLst>
                                            <p:cond delay="499"/>
                                          </p:stCondLst>
                                        </p:cTn>
                                        <p:tgtEl>
                                          <p:spTgt spid="45070"/>
                                        </p:tgtEl>
                                        <p:attrNameLst>
                                          <p:attrName>style.visibility</p:attrName>
                                        </p:attrNameLst>
                                      </p:cBhvr>
                                      <p:to>
                                        <p:strVal val="hidden"/>
                                      </p:to>
                                    </p:set>
                                  </p:childTnLst>
                                </p:cTn>
                              </p:par>
                            </p:childTnLst>
                          </p:cTn>
                        </p:par>
                        <p:par>
                          <p:cTn id="65" fill="hold" nodeType="afterGroup">
                            <p:stCondLst>
                              <p:cond delay="3000"/>
                            </p:stCondLst>
                            <p:childTnLst>
                              <p:par>
                                <p:cTn id="66" presetID="10" presetClass="entr" presetSubtype="0" fill="hold" grpId="0" nodeType="afterEffect">
                                  <p:stCondLst>
                                    <p:cond delay="0"/>
                                  </p:stCondLst>
                                  <p:childTnLst>
                                    <p:set>
                                      <p:cBhvr>
                                        <p:cTn id="67" dur="1" fill="hold">
                                          <p:stCondLst>
                                            <p:cond delay="0"/>
                                          </p:stCondLst>
                                        </p:cTn>
                                        <p:tgtEl>
                                          <p:spTgt spid="45074"/>
                                        </p:tgtEl>
                                        <p:attrNameLst>
                                          <p:attrName>style.visibility</p:attrName>
                                        </p:attrNameLst>
                                      </p:cBhvr>
                                      <p:to>
                                        <p:strVal val="visible"/>
                                      </p:to>
                                    </p:set>
                                    <p:animEffect transition="in" filter="fade">
                                      <p:cBhvr>
                                        <p:cTn id="68" dur="1000"/>
                                        <p:tgtEl>
                                          <p:spTgt spid="45074"/>
                                        </p:tgtEl>
                                      </p:cBhvr>
                                    </p:animEffect>
                                  </p:childTnLst>
                                  <p:subTnLst>
                                    <p:audio>
                                      <p:cMediaNode>
                                        <p:cTn display="0" masterRel="sameClick">
                                          <p:stCondLst>
                                            <p:cond evt="begin" delay="0">
                                              <p:tn val="66"/>
                                            </p:cond>
                                          </p:stCondLst>
                                          <p:endCondLst>
                                            <p:cond evt="onStopAudio" delay="0">
                                              <p:tgtEl>
                                                <p:sldTgt/>
                                              </p:tgtEl>
                                            </p:cond>
                                          </p:endCondLst>
                                        </p:cTn>
                                        <p:tgtEl>
                                          <p:sndTgt r:embed="rId2" name="Chuong 2.wav"/>
                                        </p:tgtEl>
                                      </p:cMediaNode>
                                    </p:audio>
                                  </p:subTnLst>
                                </p:cTn>
                              </p:par>
                              <p:par>
                                <p:cTn id="69" presetID="10" presetClass="exit" presetSubtype="0" fill="hold" grpId="1" nodeType="withEffect">
                                  <p:stCondLst>
                                    <p:cond delay="0"/>
                                  </p:stCondLst>
                                  <p:childTnLst>
                                    <p:animEffect transition="out" filter="fade">
                                      <p:cBhvr>
                                        <p:cTn id="70" dur="500"/>
                                        <p:tgtEl>
                                          <p:spTgt spid="45069"/>
                                        </p:tgtEl>
                                      </p:cBhvr>
                                    </p:animEffect>
                                    <p:set>
                                      <p:cBhvr>
                                        <p:cTn id="71" dur="1" fill="hold">
                                          <p:stCondLst>
                                            <p:cond delay="499"/>
                                          </p:stCondLst>
                                        </p:cTn>
                                        <p:tgtEl>
                                          <p:spTgt spid="45069"/>
                                        </p:tgtEl>
                                        <p:attrNameLst>
                                          <p:attrName>style.visibility</p:attrName>
                                        </p:attrNameLst>
                                      </p:cBhvr>
                                      <p:to>
                                        <p:strVal val="hidden"/>
                                      </p:to>
                                    </p:set>
                                  </p:childTnLst>
                                </p:cTn>
                              </p:par>
                            </p:childTnLst>
                          </p:cTn>
                        </p:par>
                        <p:par>
                          <p:cTn id="72" fill="hold" nodeType="afterGroup">
                            <p:stCondLst>
                              <p:cond delay="4000"/>
                            </p:stCondLst>
                            <p:childTnLst>
                              <p:par>
                                <p:cTn id="73" presetID="10" presetClass="entr" presetSubtype="0" fill="hold" grpId="0" nodeType="afterEffect">
                                  <p:stCondLst>
                                    <p:cond delay="0"/>
                                  </p:stCondLst>
                                  <p:childTnLst>
                                    <p:set>
                                      <p:cBhvr>
                                        <p:cTn id="74" dur="1" fill="hold">
                                          <p:stCondLst>
                                            <p:cond delay="0"/>
                                          </p:stCondLst>
                                        </p:cTn>
                                        <p:tgtEl>
                                          <p:spTgt spid="45073"/>
                                        </p:tgtEl>
                                        <p:attrNameLst>
                                          <p:attrName>style.visibility</p:attrName>
                                        </p:attrNameLst>
                                      </p:cBhvr>
                                      <p:to>
                                        <p:strVal val="visible"/>
                                      </p:to>
                                    </p:set>
                                    <p:animEffect transition="in" filter="fade">
                                      <p:cBhvr>
                                        <p:cTn id="75" dur="1000"/>
                                        <p:tgtEl>
                                          <p:spTgt spid="45073"/>
                                        </p:tgtEl>
                                      </p:cBhvr>
                                    </p:animEffect>
                                  </p:childTnLst>
                                  <p:subTnLst>
                                    <p:audio>
                                      <p:cMediaNode>
                                        <p:cTn display="0" masterRel="sameClick">
                                          <p:stCondLst>
                                            <p:cond evt="begin" delay="0">
                                              <p:tn val="73"/>
                                            </p:cond>
                                          </p:stCondLst>
                                          <p:endCondLst>
                                            <p:cond evt="onStopAudio" delay="0">
                                              <p:tgtEl>
                                                <p:sldTgt/>
                                              </p:tgtEl>
                                            </p:cond>
                                          </p:endCondLst>
                                        </p:cTn>
                                        <p:tgtEl>
                                          <p:sndTgt r:embed="rId2" name="Chuong 2.wav"/>
                                        </p:tgtEl>
                                      </p:cMediaNode>
                                    </p:audio>
                                  </p:subTnLst>
                                </p:cTn>
                              </p:par>
                              <p:par>
                                <p:cTn id="76" presetID="10" presetClass="exit" presetSubtype="0" fill="hold" grpId="1" nodeType="withEffect">
                                  <p:stCondLst>
                                    <p:cond delay="0"/>
                                  </p:stCondLst>
                                  <p:childTnLst>
                                    <p:animEffect transition="out" filter="fade">
                                      <p:cBhvr>
                                        <p:cTn id="77" dur="500"/>
                                        <p:tgtEl>
                                          <p:spTgt spid="45074"/>
                                        </p:tgtEl>
                                      </p:cBhvr>
                                    </p:animEffect>
                                    <p:set>
                                      <p:cBhvr>
                                        <p:cTn id="78" dur="1" fill="hold">
                                          <p:stCondLst>
                                            <p:cond delay="499"/>
                                          </p:stCondLst>
                                        </p:cTn>
                                        <p:tgtEl>
                                          <p:spTgt spid="45074"/>
                                        </p:tgtEl>
                                        <p:attrNameLst>
                                          <p:attrName>style.visibility</p:attrName>
                                        </p:attrNameLst>
                                      </p:cBhvr>
                                      <p:to>
                                        <p:strVal val="hidden"/>
                                      </p:to>
                                    </p:set>
                                  </p:childTnLst>
                                </p:cTn>
                              </p:par>
                            </p:childTnLst>
                          </p:cTn>
                        </p:par>
                        <p:par>
                          <p:cTn id="79" fill="hold" nodeType="afterGroup">
                            <p:stCondLst>
                              <p:cond delay="5000"/>
                            </p:stCondLst>
                            <p:childTnLst>
                              <p:par>
                                <p:cTn id="80" presetID="10" presetClass="entr" presetSubtype="0" fill="hold" grpId="0" nodeType="afterEffect">
                                  <p:stCondLst>
                                    <p:cond delay="0"/>
                                  </p:stCondLst>
                                  <p:childTnLst>
                                    <p:set>
                                      <p:cBhvr>
                                        <p:cTn id="81" dur="1" fill="hold">
                                          <p:stCondLst>
                                            <p:cond delay="0"/>
                                          </p:stCondLst>
                                        </p:cTn>
                                        <p:tgtEl>
                                          <p:spTgt spid="45072"/>
                                        </p:tgtEl>
                                        <p:attrNameLst>
                                          <p:attrName>style.visibility</p:attrName>
                                        </p:attrNameLst>
                                      </p:cBhvr>
                                      <p:to>
                                        <p:strVal val="visible"/>
                                      </p:to>
                                    </p:set>
                                    <p:animEffect transition="in" filter="fade">
                                      <p:cBhvr>
                                        <p:cTn id="82" dur="1000"/>
                                        <p:tgtEl>
                                          <p:spTgt spid="45072"/>
                                        </p:tgtEl>
                                      </p:cBhvr>
                                    </p:animEffect>
                                  </p:childTnLst>
                                  <p:subTnLst>
                                    <p:audio>
                                      <p:cMediaNode>
                                        <p:cTn display="0" masterRel="sameClick">
                                          <p:stCondLst>
                                            <p:cond evt="begin" delay="0">
                                              <p:tn val="80"/>
                                            </p:cond>
                                          </p:stCondLst>
                                          <p:endCondLst>
                                            <p:cond evt="onStopAudio" delay="0">
                                              <p:tgtEl>
                                                <p:sldTgt/>
                                              </p:tgtEl>
                                            </p:cond>
                                          </p:endCondLst>
                                        </p:cTn>
                                        <p:tgtEl>
                                          <p:sndTgt r:embed="rId3" name="Chuong 3.wav"/>
                                        </p:tgtEl>
                                      </p:cMediaNode>
                                    </p:audio>
                                  </p:subTnLst>
                                </p:cTn>
                              </p:par>
                              <p:par>
                                <p:cTn id="83" presetID="10" presetClass="exit" presetSubtype="0" fill="hold" grpId="1" nodeType="withEffect">
                                  <p:stCondLst>
                                    <p:cond delay="0"/>
                                  </p:stCondLst>
                                  <p:childTnLst>
                                    <p:animEffect transition="out" filter="fade">
                                      <p:cBhvr>
                                        <p:cTn id="84" dur="500"/>
                                        <p:tgtEl>
                                          <p:spTgt spid="45073"/>
                                        </p:tgtEl>
                                      </p:cBhvr>
                                    </p:animEffect>
                                    <p:set>
                                      <p:cBhvr>
                                        <p:cTn id="85" dur="1" fill="hold">
                                          <p:stCondLst>
                                            <p:cond delay="499"/>
                                          </p:stCondLst>
                                        </p:cTn>
                                        <p:tgtEl>
                                          <p:spTgt spid="45073"/>
                                        </p:tgtEl>
                                        <p:attrNameLst>
                                          <p:attrName>style.visibility</p:attrName>
                                        </p:attrNameLst>
                                      </p:cBhvr>
                                      <p:to>
                                        <p:strVal val="hidden"/>
                                      </p:to>
                                    </p:set>
                                  </p:childTnLst>
                                </p:cTn>
                              </p:par>
                            </p:childTnLst>
                          </p:cTn>
                        </p:par>
                        <p:par>
                          <p:cTn id="86" fill="hold" nodeType="afterGroup">
                            <p:stCondLst>
                              <p:cond delay="6000"/>
                            </p:stCondLst>
                            <p:childTnLst>
                              <p:par>
                                <p:cTn id="87" presetID="10" presetClass="exit" presetSubtype="0" fill="hold" nodeType="afterEffect">
                                  <p:stCondLst>
                                    <p:cond delay="0"/>
                                  </p:stCondLst>
                                  <p:childTnLst>
                                    <p:animEffect transition="out" filter="fade">
                                      <p:cBhvr>
                                        <p:cTn id="88" dur="500"/>
                                        <p:tgtEl>
                                          <p:spTgt spid="45068"/>
                                        </p:tgtEl>
                                      </p:cBhvr>
                                    </p:animEffect>
                                    <p:set>
                                      <p:cBhvr>
                                        <p:cTn id="89" dur="1" fill="hold">
                                          <p:stCondLst>
                                            <p:cond delay="499"/>
                                          </p:stCondLst>
                                        </p:cTn>
                                        <p:tgtEl>
                                          <p:spTgt spid="45068"/>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45072"/>
                                        </p:tgtEl>
                                      </p:cBhvr>
                                    </p:animEffect>
                                    <p:set>
                                      <p:cBhvr>
                                        <p:cTn id="92" dur="1" fill="hold">
                                          <p:stCondLst>
                                            <p:cond delay="499"/>
                                          </p:stCondLst>
                                        </p:cTn>
                                        <p:tgtEl>
                                          <p:spTgt spid="45072"/>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45075"/>
                                        </p:tgtEl>
                                      </p:cBhvr>
                                    </p:animEffect>
                                    <p:set>
                                      <p:cBhvr>
                                        <p:cTn id="95" dur="1" fill="hold">
                                          <p:stCondLst>
                                            <p:cond delay="499"/>
                                          </p:stCondLst>
                                        </p:cTn>
                                        <p:tgtEl>
                                          <p:spTgt spid="45075"/>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5" presetClass="entr" presetSubtype="10" repeatCount="indefinite" fill="hold" grpId="0" nodeType="clickEffect">
                                  <p:stCondLst>
                                    <p:cond delay="0"/>
                                  </p:stCondLst>
                                  <p:childTnLst>
                                    <p:set>
                                      <p:cBhvr>
                                        <p:cTn id="99" dur="1" fill="hold">
                                          <p:stCondLst>
                                            <p:cond delay="0"/>
                                          </p:stCondLst>
                                        </p:cTn>
                                        <p:tgtEl>
                                          <p:spTgt spid="45064"/>
                                        </p:tgtEl>
                                        <p:attrNameLst>
                                          <p:attrName>style.visibility</p:attrName>
                                        </p:attrNameLst>
                                      </p:cBhvr>
                                      <p:to>
                                        <p:strVal val="visible"/>
                                      </p:to>
                                    </p:set>
                                    <p:animEffect transition="in" filter="checkerboard(across)">
                                      <p:cBhvr>
                                        <p:cTn id="100" dur="500"/>
                                        <p:tgtEl>
                                          <p:spTgt spid="45064"/>
                                        </p:tgtEl>
                                      </p:cBhvr>
                                    </p:animEffect>
                                  </p:childTnLst>
                                  <p:subTnLst>
                                    <p:audio>
                                      <p:cMediaNode>
                                        <p:cTn display="0" masterRel="sameClick">
                                          <p:stCondLst>
                                            <p:cond evt="begin" delay="0">
                                              <p:tn val="98"/>
                                            </p:cond>
                                          </p:stCondLst>
                                          <p:endCondLst>
                                            <p:cond evt="onStopAudio" delay="0">
                                              <p:tgtEl>
                                                <p:sldTgt/>
                                              </p:tgtEl>
                                            </p:cond>
                                          </p:endCondLst>
                                        </p:cTn>
                                        <p:tgtEl>
                                          <p:sndTgt r:embed="rId4" name="Xem ket qua.WAV"/>
                                        </p:tgtEl>
                                      </p:cMediaNode>
                                    </p:audio>
                                  </p:subTnLst>
                                </p:cTn>
                              </p:par>
                              <p:par>
                                <p:cTn id="101" presetID="8" presetClass="entr" presetSubtype="16" fill="hold" grpId="0" nodeType="withEffect">
                                  <p:stCondLst>
                                    <p:cond delay="0"/>
                                  </p:stCondLst>
                                  <p:childTnLst>
                                    <p:set>
                                      <p:cBhvr>
                                        <p:cTn id="102" dur="1" fill="hold">
                                          <p:stCondLst>
                                            <p:cond delay="0"/>
                                          </p:stCondLst>
                                        </p:cTn>
                                        <p:tgtEl>
                                          <p:spTgt spid="45063"/>
                                        </p:tgtEl>
                                        <p:attrNameLst>
                                          <p:attrName>style.visibility</p:attrName>
                                        </p:attrNameLst>
                                      </p:cBhvr>
                                      <p:to>
                                        <p:strVal val="visible"/>
                                      </p:to>
                                    </p:set>
                                    <p:animEffect transition="in" filter="diamond(in)">
                                      <p:cBhvr>
                                        <p:cTn id="103" dur="2000"/>
                                        <p:tgtEl>
                                          <p:spTgt spid="45063"/>
                                        </p:tgtEl>
                                      </p:cBhvr>
                                    </p:animEffect>
                                  </p:childTnLst>
                                  <p:subTnLst>
                                    <p:audio>
                                      <p:cMediaNode>
                                        <p:cTn display="0" masterRel="sameClick">
                                          <p:stCondLst>
                                            <p:cond evt="begin" delay="0">
                                              <p:tn val="101"/>
                                            </p:cond>
                                          </p:stCondLst>
                                          <p:endCondLst>
                                            <p:cond evt="onStopAudio" delay="0">
                                              <p:tgtEl>
                                                <p:sldTgt/>
                                              </p:tgtEl>
                                            </p:cond>
                                          </p:endCondLst>
                                        </p:cTn>
                                        <p:tgtEl>
                                          <p:sndTgt r:embed="rId4" name="Xem ket qua.WAV"/>
                                        </p:tgtEl>
                                      </p:cMediaNode>
                                    </p:audio>
                                  </p:subTnLst>
                                </p:cTn>
                              </p:par>
                              <p:par>
                                <p:cTn id="104" presetID="5" presetClass="entr" presetSubtype="10" fill="hold" grpId="1" nodeType="with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checkerboard(across)">
                                      <p:cBhvr>
                                        <p:cTn id="10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p:bldP spid="45060" grpId="0"/>
      <p:bldP spid="45060" grpId="1"/>
      <p:bldP spid="45061" grpId="0"/>
      <p:bldP spid="45061" grpId="1"/>
      <p:bldP spid="45063" grpId="0" animBg="1"/>
      <p:bldP spid="45064" grpId="0" animBg="1"/>
      <p:bldP spid="45069" grpId="0" animBg="1"/>
      <p:bldP spid="45069" grpId="1" animBg="1"/>
      <p:bldP spid="45070" grpId="0" animBg="1"/>
      <p:bldP spid="45070" grpId="1" animBg="1"/>
      <p:bldP spid="45071" grpId="0" animBg="1"/>
      <p:bldP spid="45071" grpId="1" animBg="1"/>
      <p:bldP spid="45072" grpId="0" animBg="1"/>
      <p:bldP spid="45072" grpId="1" animBg="1"/>
      <p:bldP spid="45073" grpId="0" animBg="1"/>
      <p:bldP spid="45073" grpId="1" animBg="1"/>
      <p:bldP spid="45074" grpId="0" animBg="1"/>
      <p:bldP spid="45074" grpId="1" animBg="1"/>
      <p:bldP spid="45075" grpId="0" animBg="1"/>
      <p:bldP spid="45075" grpId="1" animBg="1"/>
      <p:bldP spid="20" grpId="0"/>
      <p:bldP spid="20"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711201" y="2227263"/>
            <a:ext cx="111379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a:solidFill>
                  <a:srgbClr val="008000"/>
                </a:solidFill>
                <a:latin typeface="Times New Roman" panose="02020603050405020304" pitchFamily="18" charset="0"/>
              </a:rPr>
              <a:t>5. </a:t>
            </a:r>
            <a:r>
              <a:rPr lang="en-US" sz="2800" b="1" dirty="0" err="1">
                <a:solidFill>
                  <a:srgbClr val="008000"/>
                </a:solidFill>
                <a:latin typeface="Times New Roman" panose="02020603050405020304" pitchFamily="18" charset="0"/>
              </a:rPr>
              <a:t>Để</a:t>
            </a:r>
            <a:r>
              <a:rPr lang="en-US" sz="2800" b="1" dirty="0">
                <a:solidFill>
                  <a:srgbClr val="008000"/>
                </a:solidFill>
                <a:latin typeface="Times New Roman" panose="02020603050405020304" pitchFamily="18" charset="0"/>
              </a:rPr>
              <a:t> </a:t>
            </a:r>
            <a:r>
              <a:rPr lang="en-US" sz="2800" b="1" dirty="0" err="1">
                <a:solidFill>
                  <a:srgbClr val="008000"/>
                </a:solidFill>
                <a:latin typeface="Times New Roman" panose="02020603050405020304" pitchFamily="18" charset="0"/>
              </a:rPr>
              <a:t>phủ</a:t>
            </a:r>
            <a:r>
              <a:rPr lang="en-US" sz="2800" b="1" dirty="0">
                <a:solidFill>
                  <a:srgbClr val="008000"/>
                </a:solidFill>
                <a:latin typeface="Times New Roman" panose="02020603050405020304" pitchFamily="18" charset="0"/>
              </a:rPr>
              <a:t> </a:t>
            </a:r>
            <a:r>
              <a:rPr lang="en-US" sz="2800" b="1" dirty="0" err="1">
                <a:solidFill>
                  <a:srgbClr val="008000"/>
                </a:solidFill>
                <a:latin typeface="Times New Roman" panose="02020603050405020304" pitchFamily="18" charset="0"/>
              </a:rPr>
              <a:t>xanh</a:t>
            </a:r>
            <a:r>
              <a:rPr lang="en-US" sz="2800" b="1" dirty="0">
                <a:solidFill>
                  <a:srgbClr val="008000"/>
                </a:solidFill>
                <a:latin typeface="Times New Roman" panose="02020603050405020304" pitchFamily="18" charset="0"/>
              </a:rPr>
              <a:t> </a:t>
            </a:r>
            <a:r>
              <a:rPr lang="en-US" sz="2800" b="1" dirty="0" err="1">
                <a:solidFill>
                  <a:srgbClr val="008000"/>
                </a:solidFill>
                <a:latin typeface="Times New Roman" panose="02020603050405020304" pitchFamily="18" charset="0"/>
              </a:rPr>
              <a:t>đất</a:t>
            </a:r>
            <a:r>
              <a:rPr lang="en-US" sz="2800" b="1" dirty="0">
                <a:solidFill>
                  <a:srgbClr val="008000"/>
                </a:solidFill>
                <a:latin typeface="Times New Roman" panose="02020603050405020304" pitchFamily="18" charset="0"/>
              </a:rPr>
              <a:t> </a:t>
            </a:r>
            <a:r>
              <a:rPr lang="en-US" sz="2800" b="1" dirty="0" err="1">
                <a:solidFill>
                  <a:srgbClr val="008000"/>
                </a:solidFill>
                <a:latin typeface="Times New Roman" panose="02020603050405020304" pitchFamily="18" charset="0"/>
              </a:rPr>
              <a:t>trống</a:t>
            </a:r>
            <a:r>
              <a:rPr lang="en-US" sz="2800" b="1" dirty="0">
                <a:solidFill>
                  <a:srgbClr val="008000"/>
                </a:solidFill>
                <a:latin typeface="Times New Roman" panose="02020603050405020304" pitchFamily="18" charset="0"/>
              </a:rPr>
              <a:t> </a:t>
            </a:r>
            <a:r>
              <a:rPr lang="en-US" sz="2800" b="1" dirty="0" err="1">
                <a:solidFill>
                  <a:srgbClr val="008000"/>
                </a:solidFill>
                <a:latin typeface="Times New Roman" panose="02020603050405020304" pitchFamily="18" charset="0"/>
              </a:rPr>
              <a:t>đồi</a:t>
            </a:r>
            <a:r>
              <a:rPr lang="en-US" sz="2800" b="1" dirty="0">
                <a:solidFill>
                  <a:srgbClr val="008000"/>
                </a:solidFill>
                <a:latin typeface="Times New Roman" panose="02020603050405020304" pitchFamily="18" charset="0"/>
              </a:rPr>
              <a:t> </a:t>
            </a:r>
            <a:r>
              <a:rPr lang="en-US" sz="2800" b="1" dirty="0" err="1">
                <a:solidFill>
                  <a:srgbClr val="008000"/>
                </a:solidFill>
                <a:latin typeface="Times New Roman" panose="02020603050405020304" pitchFamily="18" charset="0"/>
              </a:rPr>
              <a:t>trọc</a:t>
            </a:r>
            <a:r>
              <a:rPr lang="en-US" sz="2800" b="1" dirty="0">
                <a:solidFill>
                  <a:srgbClr val="008000"/>
                </a:solidFill>
                <a:latin typeface="Times New Roman" panose="02020603050405020304" pitchFamily="18" charset="0"/>
              </a:rPr>
              <a:t> </a:t>
            </a:r>
            <a:r>
              <a:rPr lang="en-US" sz="2800" b="1" dirty="0" err="1">
                <a:solidFill>
                  <a:srgbClr val="008000"/>
                </a:solidFill>
                <a:latin typeface="Times New Roman" panose="02020603050405020304" pitchFamily="18" charset="0"/>
              </a:rPr>
              <a:t>người</a:t>
            </a:r>
            <a:r>
              <a:rPr lang="en-US" sz="2800" b="1" dirty="0">
                <a:solidFill>
                  <a:srgbClr val="008000"/>
                </a:solidFill>
                <a:latin typeface="Times New Roman" panose="02020603050405020304" pitchFamily="18" charset="0"/>
              </a:rPr>
              <a:t> </a:t>
            </a:r>
            <a:r>
              <a:rPr lang="en-US" sz="2800" b="1" dirty="0" err="1">
                <a:solidFill>
                  <a:srgbClr val="008000"/>
                </a:solidFill>
                <a:latin typeface="Times New Roman" panose="02020603050405020304" pitchFamily="18" charset="0"/>
              </a:rPr>
              <a:t>dân</a:t>
            </a:r>
            <a:r>
              <a:rPr lang="en-US" sz="2800" b="1" dirty="0">
                <a:solidFill>
                  <a:srgbClr val="008000"/>
                </a:solidFill>
                <a:latin typeface="Times New Roman" panose="02020603050405020304" pitchFamily="18" charset="0"/>
              </a:rPr>
              <a:t> ở </a:t>
            </a:r>
            <a:r>
              <a:rPr lang="en-US" sz="2800" b="1" dirty="0" err="1">
                <a:solidFill>
                  <a:srgbClr val="008000"/>
                </a:solidFill>
                <a:latin typeface="Times New Roman" panose="02020603050405020304" pitchFamily="18" charset="0"/>
              </a:rPr>
              <a:t>đây</a:t>
            </a:r>
            <a:r>
              <a:rPr lang="en-US" sz="2800" b="1" dirty="0">
                <a:solidFill>
                  <a:srgbClr val="008000"/>
                </a:solidFill>
                <a:latin typeface="Times New Roman" panose="02020603050405020304" pitchFamily="18" charset="0"/>
              </a:rPr>
              <a:t> </a:t>
            </a:r>
            <a:r>
              <a:rPr lang="en-US" sz="2800" b="1" dirty="0" err="1">
                <a:solidFill>
                  <a:srgbClr val="008000"/>
                </a:solidFill>
                <a:latin typeface="Times New Roman" panose="02020603050405020304" pitchFamily="18" charset="0"/>
              </a:rPr>
              <a:t>đã</a:t>
            </a:r>
            <a:r>
              <a:rPr lang="en-US" sz="2800" b="1" dirty="0">
                <a:solidFill>
                  <a:srgbClr val="008000"/>
                </a:solidFill>
                <a:latin typeface="Times New Roman" panose="02020603050405020304" pitchFamily="18" charset="0"/>
              </a:rPr>
              <a:t> </a:t>
            </a:r>
            <a:r>
              <a:rPr lang="en-US" sz="2800" b="1" dirty="0" err="1">
                <a:solidFill>
                  <a:srgbClr val="008000"/>
                </a:solidFill>
                <a:latin typeface="Times New Roman" panose="02020603050405020304" pitchFamily="18" charset="0"/>
              </a:rPr>
              <a:t>làm</a:t>
            </a:r>
            <a:r>
              <a:rPr lang="en-US" sz="2800" b="1" dirty="0">
                <a:solidFill>
                  <a:srgbClr val="008000"/>
                </a:solidFill>
                <a:latin typeface="Times New Roman" panose="02020603050405020304" pitchFamily="18" charset="0"/>
              </a:rPr>
              <a:t> </a:t>
            </a:r>
            <a:r>
              <a:rPr lang="en-US" sz="2800" b="1" dirty="0" err="1">
                <a:solidFill>
                  <a:srgbClr val="008000"/>
                </a:solidFill>
                <a:latin typeface="Times New Roman" panose="02020603050405020304" pitchFamily="18" charset="0"/>
              </a:rPr>
              <a:t>gì</a:t>
            </a:r>
            <a:r>
              <a:rPr lang="en-US" sz="2800" b="1" dirty="0">
                <a:solidFill>
                  <a:srgbClr val="008000"/>
                </a:solidFill>
                <a:latin typeface="Times New Roman" panose="02020603050405020304" pitchFamily="18" charset="0"/>
              </a:rPr>
              <a:t>?</a:t>
            </a:r>
          </a:p>
        </p:txBody>
      </p:sp>
      <p:sp>
        <p:nvSpPr>
          <p:cNvPr id="46083" name="Text Box 3"/>
          <p:cNvSpPr txBox="1">
            <a:spLocks noChangeArrowheads="1"/>
          </p:cNvSpPr>
          <p:nvPr/>
        </p:nvSpPr>
        <p:spPr bwMode="auto">
          <a:xfrm>
            <a:off x="1186503" y="3294062"/>
            <a:ext cx="568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latin typeface="Times New Roman" panose="02020603050405020304" pitchFamily="18" charset="0"/>
              </a:rPr>
              <a:t>A.     Di </a:t>
            </a:r>
            <a:r>
              <a:rPr lang="en-US" sz="3200" b="1" dirty="0" err="1">
                <a:latin typeface="Times New Roman" panose="02020603050405020304" pitchFamily="18" charset="0"/>
              </a:rPr>
              <a:t>dân</a:t>
            </a:r>
            <a:r>
              <a:rPr lang="en-US" sz="3200" b="1" dirty="0">
                <a:latin typeface="Times New Roman" panose="02020603050405020304" pitchFamily="18" charset="0"/>
              </a:rPr>
              <a:t> </a:t>
            </a:r>
            <a:r>
              <a:rPr lang="en-US" sz="3200" b="1" dirty="0" err="1">
                <a:latin typeface="Times New Roman" panose="02020603050405020304" pitchFamily="18" charset="0"/>
              </a:rPr>
              <a:t>tự</a:t>
            </a:r>
            <a:r>
              <a:rPr lang="en-US" sz="3200" b="1" dirty="0">
                <a:latin typeface="Times New Roman" panose="02020603050405020304" pitchFamily="18" charset="0"/>
              </a:rPr>
              <a:t> do.</a:t>
            </a:r>
          </a:p>
        </p:txBody>
      </p:sp>
      <p:sp>
        <p:nvSpPr>
          <p:cNvPr id="46084" name="Text Box 4"/>
          <p:cNvSpPr txBox="1">
            <a:spLocks noChangeArrowheads="1"/>
          </p:cNvSpPr>
          <p:nvPr/>
        </p:nvSpPr>
        <p:spPr bwMode="auto">
          <a:xfrm>
            <a:off x="1219200" y="3982682"/>
            <a:ext cx="6400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latin typeface="Times New Roman" panose="02020603050405020304" pitchFamily="18" charset="0"/>
              </a:rPr>
              <a:t>B.     </a:t>
            </a:r>
            <a:r>
              <a:rPr lang="en-US" sz="3200" b="1" dirty="0" err="1">
                <a:latin typeface="Times New Roman" panose="02020603050405020304" pitchFamily="18" charset="0"/>
              </a:rPr>
              <a:t>Khai</a:t>
            </a:r>
            <a:r>
              <a:rPr lang="en-US" sz="3200" b="1" dirty="0">
                <a:latin typeface="Times New Roman" panose="02020603050405020304" pitchFamily="18" charset="0"/>
              </a:rPr>
              <a:t> </a:t>
            </a:r>
            <a:r>
              <a:rPr lang="en-US" sz="3200" b="1" dirty="0" err="1">
                <a:latin typeface="Times New Roman" panose="02020603050405020304" pitchFamily="18" charset="0"/>
              </a:rPr>
              <a:t>thác</a:t>
            </a:r>
            <a:r>
              <a:rPr lang="en-US" sz="3200" b="1" dirty="0">
                <a:latin typeface="Times New Roman" panose="02020603050405020304" pitchFamily="18" charset="0"/>
              </a:rPr>
              <a:t> </a:t>
            </a:r>
            <a:r>
              <a:rPr lang="en-US" sz="3200" b="1" dirty="0" err="1">
                <a:latin typeface="Times New Roman" panose="02020603050405020304" pitchFamily="18" charset="0"/>
              </a:rPr>
              <a:t>rừng</a:t>
            </a:r>
            <a:r>
              <a:rPr lang="en-US" sz="3200" b="1" dirty="0">
                <a:latin typeface="Times New Roman" panose="02020603050405020304" pitchFamily="18" charset="0"/>
              </a:rPr>
              <a:t>.</a:t>
            </a:r>
          </a:p>
        </p:txBody>
      </p:sp>
      <p:sp>
        <p:nvSpPr>
          <p:cNvPr id="46085" name="Text Box 5"/>
          <p:cNvSpPr txBox="1">
            <a:spLocks noChangeArrowheads="1"/>
          </p:cNvSpPr>
          <p:nvPr/>
        </p:nvSpPr>
        <p:spPr bwMode="auto">
          <a:xfrm>
            <a:off x="1219200" y="4787900"/>
            <a:ext cx="650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dirty="0">
                <a:latin typeface=".VnTime" panose="020B7200000000000000" pitchFamily="34" charset="0"/>
              </a:rPr>
              <a:t> </a:t>
            </a:r>
            <a:r>
              <a:rPr lang="en-US" sz="3200" b="1" dirty="0">
                <a:latin typeface="Times New Roman" panose="02020603050405020304" pitchFamily="18" charset="0"/>
              </a:rPr>
              <a:t>C.    Trồng rừng.</a:t>
            </a:r>
            <a:endParaRPr lang="en-US" sz="3200" b="1" dirty="0">
              <a:latin typeface=".VnTime" panose="020B7200000000000000" pitchFamily="34" charset="0"/>
            </a:endParaRPr>
          </a:p>
        </p:txBody>
      </p:sp>
      <p:sp>
        <p:nvSpPr>
          <p:cNvPr id="24582" name="WordArt 6"/>
          <p:cNvSpPr>
            <a:spLocks noChangeArrowheads="1" noChangeShapeType="1" noTextEdit="1"/>
          </p:cNvSpPr>
          <p:nvPr/>
        </p:nvSpPr>
        <p:spPr bwMode="auto">
          <a:xfrm>
            <a:off x="3181349" y="1524000"/>
            <a:ext cx="6197600" cy="571500"/>
          </a:xfrm>
          <a:prstGeom prst="rect">
            <a:avLst/>
          </a:prstGeom>
        </p:spPr>
        <p:txBody>
          <a:bodyPr spcFirstLastPara="1" wrap="none" fromWordArt="1">
            <a:prstTxWarp prst="textArchUp">
              <a:avLst>
                <a:gd name="adj" fmla="val 10800000"/>
              </a:avLst>
            </a:prstTxWarp>
          </a:bodyPr>
          <a:lstStyle/>
          <a:p>
            <a:pPr algn="ctr"/>
            <a:r>
              <a:rPr lang="en-US" sz="2800" kern="10" dirty="0" err="1">
                <a:ln w="9525">
                  <a:solidFill>
                    <a:srgbClr val="FFCC00"/>
                  </a:solidFill>
                  <a:round/>
                  <a:headEnd/>
                  <a:tailEnd/>
                </a:ln>
                <a:solidFill>
                  <a:srgbClr val="FF0000"/>
                </a:solidFill>
                <a:cs typeface="Arial" panose="020B0604020202020204" pitchFamily="34" charset="0"/>
              </a:rPr>
              <a:t>Hãy</a:t>
            </a:r>
            <a:r>
              <a:rPr lang="en-US" sz="2800" kern="10" dirty="0">
                <a:ln w="9525">
                  <a:solidFill>
                    <a:srgbClr val="FFCC00"/>
                  </a:solidFill>
                  <a:round/>
                  <a:headEnd/>
                  <a:tailEnd/>
                </a:ln>
                <a:solidFill>
                  <a:srgbClr val="FF0000"/>
                </a:solidFill>
                <a:cs typeface="Arial" panose="020B0604020202020204" pitchFamily="34" charset="0"/>
              </a:rPr>
              <a:t> </a:t>
            </a:r>
            <a:r>
              <a:rPr lang="en-US" sz="2800" kern="10" dirty="0" err="1">
                <a:ln w="9525">
                  <a:solidFill>
                    <a:srgbClr val="FFCC00"/>
                  </a:solidFill>
                  <a:round/>
                  <a:headEnd/>
                  <a:tailEnd/>
                </a:ln>
                <a:solidFill>
                  <a:srgbClr val="FF0000"/>
                </a:solidFill>
                <a:cs typeface="Arial" panose="020B0604020202020204" pitchFamily="34" charset="0"/>
              </a:rPr>
              <a:t>chọn</a:t>
            </a:r>
            <a:r>
              <a:rPr lang="en-US" sz="2800" kern="10" dirty="0">
                <a:ln w="9525">
                  <a:solidFill>
                    <a:srgbClr val="FFCC00"/>
                  </a:solidFill>
                  <a:round/>
                  <a:headEnd/>
                  <a:tailEnd/>
                </a:ln>
                <a:solidFill>
                  <a:srgbClr val="FF0000"/>
                </a:solidFill>
                <a:cs typeface="Arial" panose="020B0604020202020204" pitchFamily="34" charset="0"/>
              </a:rPr>
              <a:t> ý </a:t>
            </a:r>
            <a:r>
              <a:rPr lang="en-US" sz="2400" kern="10" dirty="0" err="1">
                <a:ln w="9525">
                  <a:solidFill>
                    <a:srgbClr val="FFCC00"/>
                  </a:solidFill>
                  <a:round/>
                  <a:headEnd/>
                  <a:tailEnd/>
                </a:ln>
                <a:solidFill>
                  <a:srgbClr val="FF0000"/>
                </a:solidFill>
                <a:cs typeface="Arial" panose="020B0604020202020204" pitchFamily="34" charset="0"/>
              </a:rPr>
              <a:t>đúng</a:t>
            </a:r>
            <a:endParaRPr lang="en-US" sz="2400" kern="10" dirty="0">
              <a:ln w="9525">
                <a:solidFill>
                  <a:srgbClr val="FFCC00"/>
                </a:solidFill>
                <a:round/>
                <a:headEnd/>
                <a:tailEnd/>
              </a:ln>
              <a:solidFill>
                <a:srgbClr val="FF0000"/>
              </a:solidFill>
              <a:cs typeface="Arial" panose="020B0604020202020204" pitchFamily="34" charset="0"/>
            </a:endParaRPr>
          </a:p>
        </p:txBody>
      </p:sp>
      <p:sp>
        <p:nvSpPr>
          <p:cNvPr id="46087" name="AutoShape 7"/>
          <p:cNvSpPr>
            <a:spLocks noChangeArrowheads="1"/>
          </p:cNvSpPr>
          <p:nvPr/>
        </p:nvSpPr>
        <p:spPr bwMode="auto">
          <a:xfrm>
            <a:off x="6400800" y="3810000"/>
            <a:ext cx="5384800" cy="1905000"/>
          </a:xfrm>
          <a:prstGeom prst="irregularSeal2">
            <a:avLst/>
          </a:prstGeom>
          <a:solidFill>
            <a:srgbClr val="99FF99"/>
          </a:solidFill>
          <a:ln w="571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200" b="1">
                <a:solidFill>
                  <a:srgbClr val="FF0000"/>
                </a:solidFill>
                <a:latin typeface="Times New Roman" panose="02020603050405020304" pitchFamily="18" charset="0"/>
              </a:rPr>
              <a:t>Đáp án: C</a:t>
            </a:r>
          </a:p>
        </p:txBody>
      </p:sp>
      <p:sp>
        <p:nvSpPr>
          <p:cNvPr id="46088" name="Oval 8"/>
          <p:cNvSpPr>
            <a:spLocks noChangeArrowheads="1"/>
          </p:cNvSpPr>
          <p:nvPr/>
        </p:nvSpPr>
        <p:spPr bwMode="auto">
          <a:xfrm>
            <a:off x="1117600" y="4572000"/>
            <a:ext cx="1219200" cy="914400"/>
          </a:xfrm>
          <a:prstGeom prst="ellipse">
            <a:avLst/>
          </a:prstGeom>
          <a:noFill/>
          <a:ln w="38100">
            <a:solidFill>
              <a:srgbClr val="FF0066"/>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atin typeface="Times New Roman" panose="02020603050405020304" pitchFamily="18" charset="0"/>
            </a:endParaRPr>
          </a:p>
        </p:txBody>
      </p:sp>
      <p:pic>
        <p:nvPicPr>
          <p:cNvPr id="46092" name="Picture 12" descr="Vortec sp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352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3" name="WordArt 13"/>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3</a:t>
            </a:r>
          </a:p>
        </p:txBody>
      </p:sp>
      <p:sp>
        <p:nvSpPr>
          <p:cNvPr id="46094" name="WordArt 14"/>
          <p:cNvSpPr>
            <a:spLocks noChangeArrowheads="1" noChangeShapeType="1" noTextEdit="1"/>
          </p:cNvSpPr>
          <p:nvPr/>
        </p:nvSpPr>
        <p:spPr bwMode="auto">
          <a:xfrm>
            <a:off x="1244600"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4</a:t>
            </a:r>
          </a:p>
        </p:txBody>
      </p:sp>
      <p:sp>
        <p:nvSpPr>
          <p:cNvPr id="46095" name="WordArt 15"/>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5</a:t>
            </a:r>
          </a:p>
        </p:txBody>
      </p:sp>
      <p:sp>
        <p:nvSpPr>
          <p:cNvPr id="46096" name="WordArt 16"/>
          <p:cNvSpPr>
            <a:spLocks noChangeArrowheads="1" noChangeShapeType="1" noTextEdit="1"/>
          </p:cNvSpPr>
          <p:nvPr/>
        </p:nvSpPr>
        <p:spPr bwMode="auto">
          <a:xfrm>
            <a:off x="1225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46097" name="WordArt 17"/>
          <p:cNvSpPr>
            <a:spLocks noChangeArrowheads="1" noChangeShapeType="1" noTextEdit="1"/>
          </p:cNvSpPr>
          <p:nvPr/>
        </p:nvSpPr>
        <p:spPr bwMode="auto">
          <a:xfrm>
            <a:off x="1301751"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1</a:t>
            </a:r>
          </a:p>
        </p:txBody>
      </p:sp>
      <p:sp>
        <p:nvSpPr>
          <p:cNvPr id="46098" name="WordArt 18"/>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2</a:t>
            </a:r>
          </a:p>
        </p:txBody>
      </p:sp>
      <p:sp>
        <p:nvSpPr>
          <p:cNvPr id="46099" name="WordArt 19"/>
          <p:cNvSpPr>
            <a:spLocks noChangeArrowheads="1" noChangeShapeType="1" noTextEdit="1"/>
          </p:cNvSpPr>
          <p:nvPr/>
        </p:nvSpPr>
        <p:spPr bwMode="auto">
          <a:xfrm>
            <a:off x="590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20" name="Text Box 5"/>
          <p:cNvSpPr txBox="1">
            <a:spLocks noChangeArrowheads="1"/>
          </p:cNvSpPr>
          <p:nvPr/>
        </p:nvSpPr>
        <p:spPr bwMode="auto">
          <a:xfrm>
            <a:off x="1244600" y="5519738"/>
            <a:ext cx="650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dirty="0">
                <a:latin typeface=".VnTime" panose="020B7200000000000000" pitchFamily="34" charset="0"/>
              </a:rPr>
              <a:t> </a:t>
            </a:r>
            <a:r>
              <a:rPr lang="en-US" sz="3200" b="1" dirty="0">
                <a:latin typeface="Times New Roman" panose="02020603050405020304" pitchFamily="18" charset="0"/>
              </a:rPr>
              <a:t>D.    Trồng chè.</a:t>
            </a:r>
            <a:endParaRPr lang="en-US" sz="3200" b="1" dirty="0">
              <a:latin typeface=".VnTime" panose="020B7200000000000000" pitchFamily="34" charset="0"/>
            </a:endParaRPr>
          </a:p>
        </p:txBody>
      </p:sp>
    </p:spTree>
    <p:extLst>
      <p:ext uri="{BB962C8B-B14F-4D97-AF65-F5344CB8AC3E}">
        <p14:creationId xmlns:p14="http://schemas.microsoft.com/office/powerpoint/2010/main" val="10727754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diamond(in)">
                                      <p:cBhvr>
                                        <p:cTn id="7" dur="2000"/>
                                        <p:tgtEl>
                                          <p:spTgt spid="46082"/>
                                        </p:tgtEl>
                                      </p:cBhvr>
                                    </p:animEffect>
                                  </p:childTnLst>
                                </p:cTn>
                              </p:par>
                            </p:childTnLst>
                          </p:cTn>
                        </p:par>
                        <p:par>
                          <p:cTn id="8" fill="hold">
                            <p:stCondLst>
                              <p:cond delay="2000"/>
                            </p:stCondLst>
                            <p:childTnLst>
                              <p:par>
                                <p:cTn id="9" presetID="49" presetClass="entr" presetSubtype="0" decel="100000" fill="hold" grpId="0" nodeType="afterEffect">
                                  <p:stCondLst>
                                    <p:cond delay="0"/>
                                  </p:stCondLst>
                                  <p:childTnLst>
                                    <p:set>
                                      <p:cBhvr>
                                        <p:cTn id="10" dur="1" fill="hold">
                                          <p:stCondLst>
                                            <p:cond delay="0"/>
                                          </p:stCondLst>
                                        </p:cTn>
                                        <p:tgtEl>
                                          <p:spTgt spid="46083"/>
                                        </p:tgtEl>
                                        <p:attrNameLst>
                                          <p:attrName>style.visibility</p:attrName>
                                        </p:attrNameLst>
                                      </p:cBhvr>
                                      <p:to>
                                        <p:strVal val="visible"/>
                                      </p:to>
                                    </p:set>
                                    <p:anim calcmode="lin" valueType="num">
                                      <p:cBhvr>
                                        <p:cTn id="11" dur="2000" fill="hold"/>
                                        <p:tgtEl>
                                          <p:spTgt spid="46083"/>
                                        </p:tgtEl>
                                        <p:attrNameLst>
                                          <p:attrName>ppt_w</p:attrName>
                                        </p:attrNameLst>
                                      </p:cBhvr>
                                      <p:tavLst>
                                        <p:tav tm="0">
                                          <p:val>
                                            <p:fltVal val="0"/>
                                          </p:val>
                                        </p:tav>
                                        <p:tav tm="100000">
                                          <p:val>
                                            <p:strVal val="#ppt_w"/>
                                          </p:val>
                                        </p:tav>
                                      </p:tavLst>
                                    </p:anim>
                                    <p:anim calcmode="lin" valueType="num">
                                      <p:cBhvr>
                                        <p:cTn id="12" dur="2000" fill="hold"/>
                                        <p:tgtEl>
                                          <p:spTgt spid="46083"/>
                                        </p:tgtEl>
                                        <p:attrNameLst>
                                          <p:attrName>ppt_h</p:attrName>
                                        </p:attrNameLst>
                                      </p:cBhvr>
                                      <p:tavLst>
                                        <p:tav tm="0">
                                          <p:val>
                                            <p:fltVal val="0"/>
                                          </p:val>
                                        </p:tav>
                                        <p:tav tm="100000">
                                          <p:val>
                                            <p:strVal val="#ppt_h"/>
                                          </p:val>
                                        </p:tav>
                                      </p:tavLst>
                                    </p:anim>
                                    <p:anim calcmode="lin" valueType="num">
                                      <p:cBhvr>
                                        <p:cTn id="13" dur="2000" fill="hold"/>
                                        <p:tgtEl>
                                          <p:spTgt spid="46083"/>
                                        </p:tgtEl>
                                        <p:attrNameLst>
                                          <p:attrName>style.rotation</p:attrName>
                                        </p:attrNameLst>
                                      </p:cBhvr>
                                      <p:tavLst>
                                        <p:tav tm="0">
                                          <p:val>
                                            <p:fltVal val="360"/>
                                          </p:val>
                                        </p:tav>
                                        <p:tav tm="100000">
                                          <p:val>
                                            <p:fltVal val="0"/>
                                          </p:val>
                                        </p:tav>
                                      </p:tavLst>
                                    </p:anim>
                                    <p:animEffect transition="in" filter="fade">
                                      <p:cBhvr>
                                        <p:cTn id="14" dur="2000"/>
                                        <p:tgtEl>
                                          <p:spTgt spid="46083"/>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46084"/>
                                        </p:tgtEl>
                                        <p:attrNameLst>
                                          <p:attrName>style.visibility</p:attrName>
                                        </p:attrNameLst>
                                      </p:cBhvr>
                                      <p:to>
                                        <p:strVal val="visible"/>
                                      </p:to>
                                    </p:set>
                                    <p:anim calcmode="lin" valueType="num">
                                      <p:cBhvr>
                                        <p:cTn id="17" dur="2000" fill="hold"/>
                                        <p:tgtEl>
                                          <p:spTgt spid="46084"/>
                                        </p:tgtEl>
                                        <p:attrNameLst>
                                          <p:attrName>ppt_w</p:attrName>
                                        </p:attrNameLst>
                                      </p:cBhvr>
                                      <p:tavLst>
                                        <p:tav tm="0">
                                          <p:val>
                                            <p:fltVal val="0"/>
                                          </p:val>
                                        </p:tav>
                                        <p:tav tm="100000">
                                          <p:val>
                                            <p:strVal val="#ppt_w"/>
                                          </p:val>
                                        </p:tav>
                                      </p:tavLst>
                                    </p:anim>
                                    <p:anim calcmode="lin" valueType="num">
                                      <p:cBhvr>
                                        <p:cTn id="18" dur="2000" fill="hold"/>
                                        <p:tgtEl>
                                          <p:spTgt spid="46084"/>
                                        </p:tgtEl>
                                        <p:attrNameLst>
                                          <p:attrName>ppt_h</p:attrName>
                                        </p:attrNameLst>
                                      </p:cBhvr>
                                      <p:tavLst>
                                        <p:tav tm="0">
                                          <p:val>
                                            <p:fltVal val="0"/>
                                          </p:val>
                                        </p:tav>
                                        <p:tav tm="100000">
                                          <p:val>
                                            <p:strVal val="#ppt_h"/>
                                          </p:val>
                                        </p:tav>
                                      </p:tavLst>
                                    </p:anim>
                                    <p:anim calcmode="lin" valueType="num">
                                      <p:cBhvr>
                                        <p:cTn id="19" dur="2000" fill="hold"/>
                                        <p:tgtEl>
                                          <p:spTgt spid="46084"/>
                                        </p:tgtEl>
                                        <p:attrNameLst>
                                          <p:attrName>style.rotation</p:attrName>
                                        </p:attrNameLst>
                                      </p:cBhvr>
                                      <p:tavLst>
                                        <p:tav tm="0">
                                          <p:val>
                                            <p:fltVal val="360"/>
                                          </p:val>
                                        </p:tav>
                                        <p:tav tm="100000">
                                          <p:val>
                                            <p:fltVal val="0"/>
                                          </p:val>
                                        </p:tav>
                                      </p:tavLst>
                                    </p:anim>
                                    <p:animEffect transition="in" filter="fade">
                                      <p:cBhvr>
                                        <p:cTn id="20" dur="2000"/>
                                        <p:tgtEl>
                                          <p:spTgt spid="46084"/>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46085"/>
                                        </p:tgtEl>
                                        <p:attrNameLst>
                                          <p:attrName>style.visibility</p:attrName>
                                        </p:attrNameLst>
                                      </p:cBhvr>
                                      <p:to>
                                        <p:strVal val="visible"/>
                                      </p:to>
                                    </p:set>
                                    <p:anim calcmode="lin" valueType="num">
                                      <p:cBhvr>
                                        <p:cTn id="23" dur="2000" fill="hold"/>
                                        <p:tgtEl>
                                          <p:spTgt spid="46085"/>
                                        </p:tgtEl>
                                        <p:attrNameLst>
                                          <p:attrName>ppt_w</p:attrName>
                                        </p:attrNameLst>
                                      </p:cBhvr>
                                      <p:tavLst>
                                        <p:tav tm="0">
                                          <p:val>
                                            <p:fltVal val="0"/>
                                          </p:val>
                                        </p:tav>
                                        <p:tav tm="100000">
                                          <p:val>
                                            <p:strVal val="#ppt_w"/>
                                          </p:val>
                                        </p:tav>
                                      </p:tavLst>
                                    </p:anim>
                                    <p:anim calcmode="lin" valueType="num">
                                      <p:cBhvr>
                                        <p:cTn id="24" dur="2000" fill="hold"/>
                                        <p:tgtEl>
                                          <p:spTgt spid="46085"/>
                                        </p:tgtEl>
                                        <p:attrNameLst>
                                          <p:attrName>ppt_h</p:attrName>
                                        </p:attrNameLst>
                                      </p:cBhvr>
                                      <p:tavLst>
                                        <p:tav tm="0">
                                          <p:val>
                                            <p:fltVal val="0"/>
                                          </p:val>
                                        </p:tav>
                                        <p:tav tm="100000">
                                          <p:val>
                                            <p:strVal val="#ppt_h"/>
                                          </p:val>
                                        </p:tav>
                                      </p:tavLst>
                                    </p:anim>
                                    <p:anim calcmode="lin" valueType="num">
                                      <p:cBhvr>
                                        <p:cTn id="25" dur="2000" fill="hold"/>
                                        <p:tgtEl>
                                          <p:spTgt spid="46085"/>
                                        </p:tgtEl>
                                        <p:attrNameLst>
                                          <p:attrName>style.rotation</p:attrName>
                                        </p:attrNameLst>
                                      </p:cBhvr>
                                      <p:tavLst>
                                        <p:tav tm="0">
                                          <p:val>
                                            <p:fltVal val="360"/>
                                          </p:val>
                                        </p:tav>
                                        <p:tav tm="100000">
                                          <p:val>
                                            <p:fltVal val="0"/>
                                          </p:val>
                                        </p:tav>
                                      </p:tavLst>
                                    </p:anim>
                                    <p:animEffect transition="in" filter="fade">
                                      <p:cBhvr>
                                        <p:cTn id="26" dur="2000"/>
                                        <p:tgtEl>
                                          <p:spTgt spid="46085"/>
                                        </p:tgtEl>
                                      </p:cBhvr>
                                    </p:animEffect>
                                  </p:childTnLst>
                                </p:cTn>
                              </p:par>
                              <p:par>
                                <p:cTn id="27" presetID="5" presetClass="entr" presetSubtype="10" fill="hold" grpId="1" nodeType="withEffect">
                                  <p:stCondLst>
                                    <p:cond delay="0"/>
                                  </p:stCondLst>
                                  <p:childTnLst>
                                    <p:set>
                                      <p:cBhvr>
                                        <p:cTn id="28" dur="1" fill="hold">
                                          <p:stCondLst>
                                            <p:cond delay="0"/>
                                          </p:stCondLst>
                                        </p:cTn>
                                        <p:tgtEl>
                                          <p:spTgt spid="46084"/>
                                        </p:tgtEl>
                                        <p:attrNameLst>
                                          <p:attrName>style.visibility</p:attrName>
                                        </p:attrNameLst>
                                      </p:cBhvr>
                                      <p:to>
                                        <p:strVal val="visible"/>
                                      </p:to>
                                    </p:set>
                                    <p:animEffect transition="in" filter="checkerboard(across)">
                                      <p:cBhvr>
                                        <p:cTn id="29" dur="500"/>
                                        <p:tgtEl>
                                          <p:spTgt spid="46084"/>
                                        </p:tgtEl>
                                      </p:cBhvr>
                                    </p:animEffect>
                                  </p:childTnLst>
                                </p:cTn>
                              </p:par>
                              <p:par>
                                <p:cTn id="30" presetID="5" presetClass="entr" presetSubtype="10" fill="hold" grpId="1" nodeType="withEffect">
                                  <p:stCondLst>
                                    <p:cond delay="0"/>
                                  </p:stCondLst>
                                  <p:childTnLst>
                                    <p:set>
                                      <p:cBhvr>
                                        <p:cTn id="31" dur="1" fill="hold">
                                          <p:stCondLst>
                                            <p:cond delay="0"/>
                                          </p:stCondLst>
                                        </p:cTn>
                                        <p:tgtEl>
                                          <p:spTgt spid="46085"/>
                                        </p:tgtEl>
                                        <p:attrNameLst>
                                          <p:attrName>style.visibility</p:attrName>
                                        </p:attrNameLst>
                                      </p:cBhvr>
                                      <p:to>
                                        <p:strVal val="visible"/>
                                      </p:to>
                                    </p:set>
                                    <p:animEffect transition="in" filter="checkerboard(across)">
                                      <p:cBhvr>
                                        <p:cTn id="32" dur="500"/>
                                        <p:tgtEl>
                                          <p:spTgt spid="46085"/>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2000" fill="hold"/>
                                        <p:tgtEl>
                                          <p:spTgt spid="20"/>
                                        </p:tgtEl>
                                        <p:attrNameLst>
                                          <p:attrName>ppt_w</p:attrName>
                                        </p:attrNameLst>
                                      </p:cBhvr>
                                      <p:tavLst>
                                        <p:tav tm="0">
                                          <p:val>
                                            <p:fltVal val="0"/>
                                          </p:val>
                                        </p:tav>
                                        <p:tav tm="100000">
                                          <p:val>
                                            <p:strVal val="#ppt_w"/>
                                          </p:val>
                                        </p:tav>
                                      </p:tavLst>
                                    </p:anim>
                                    <p:anim calcmode="lin" valueType="num">
                                      <p:cBhvr>
                                        <p:cTn id="36" dur="2000" fill="hold"/>
                                        <p:tgtEl>
                                          <p:spTgt spid="20"/>
                                        </p:tgtEl>
                                        <p:attrNameLst>
                                          <p:attrName>ppt_h</p:attrName>
                                        </p:attrNameLst>
                                      </p:cBhvr>
                                      <p:tavLst>
                                        <p:tav tm="0">
                                          <p:val>
                                            <p:fltVal val="0"/>
                                          </p:val>
                                        </p:tav>
                                        <p:tav tm="100000">
                                          <p:val>
                                            <p:strVal val="#ppt_h"/>
                                          </p:val>
                                        </p:tav>
                                      </p:tavLst>
                                    </p:anim>
                                    <p:anim calcmode="lin" valueType="num">
                                      <p:cBhvr>
                                        <p:cTn id="37" dur="2000" fill="hold"/>
                                        <p:tgtEl>
                                          <p:spTgt spid="20"/>
                                        </p:tgtEl>
                                        <p:attrNameLst>
                                          <p:attrName>style.rotation</p:attrName>
                                        </p:attrNameLst>
                                      </p:cBhvr>
                                      <p:tavLst>
                                        <p:tav tm="0">
                                          <p:val>
                                            <p:fltVal val="360"/>
                                          </p:val>
                                        </p:tav>
                                        <p:tav tm="100000">
                                          <p:val>
                                            <p:fltVal val="0"/>
                                          </p:val>
                                        </p:tav>
                                      </p:tavLst>
                                    </p:anim>
                                    <p:animEffect transition="in" filter="fade">
                                      <p:cBhvr>
                                        <p:cTn id="38" dur="2000"/>
                                        <p:tgtEl>
                                          <p:spTgt spid="20"/>
                                        </p:tgtEl>
                                      </p:cBhvr>
                                    </p:animEffect>
                                  </p:childTnLst>
                                </p:cTn>
                              </p:par>
                              <p:par>
                                <p:cTn id="39" presetID="5" presetClass="entr" presetSubtype="10" fill="hold" grpId="1"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checkerboard(across)">
                                      <p:cBhvr>
                                        <p:cTn id="41" dur="500"/>
                                        <p:tgtEl>
                                          <p:spTgt spid="2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46092"/>
                                        </p:tgtEl>
                                        <p:attrNameLst>
                                          <p:attrName>style.visibility</p:attrName>
                                        </p:attrNameLst>
                                      </p:cBhvr>
                                      <p:to>
                                        <p:strVal val="visible"/>
                                      </p:to>
                                    </p:set>
                                    <p:animEffect transition="in" filter="fade">
                                      <p:cBhvr>
                                        <p:cTn id="46" dur="500"/>
                                        <p:tgtEl>
                                          <p:spTgt spid="46092"/>
                                        </p:tgtEl>
                                      </p:cBhvr>
                                    </p:animEffect>
                                  </p:childTnLst>
                                </p:cTn>
                              </p:par>
                            </p:childTnLst>
                          </p:cTn>
                        </p:par>
                        <p:par>
                          <p:cTn id="47" fill="hold" nodeType="afterGroup">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46095"/>
                                        </p:tgtEl>
                                        <p:attrNameLst>
                                          <p:attrName>style.visibility</p:attrName>
                                        </p:attrNameLst>
                                      </p:cBhvr>
                                      <p:to>
                                        <p:strVal val="visible"/>
                                      </p:to>
                                    </p:set>
                                    <p:animEffect transition="in" filter="fade">
                                      <p:cBhvr>
                                        <p:cTn id="50" dur="1000"/>
                                        <p:tgtEl>
                                          <p:spTgt spid="4609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6099"/>
                                        </p:tgtEl>
                                        <p:attrNameLst>
                                          <p:attrName>style.visibility</p:attrName>
                                        </p:attrNameLst>
                                      </p:cBhvr>
                                      <p:to>
                                        <p:strVal val="visible"/>
                                      </p:to>
                                    </p:set>
                                    <p:animEffect transition="in" filter="fade">
                                      <p:cBhvr>
                                        <p:cTn id="53" dur="500"/>
                                        <p:tgtEl>
                                          <p:spTgt spid="46099"/>
                                        </p:tgtEl>
                                      </p:cBhvr>
                                    </p:animEffect>
                                  </p:childTnLst>
                                </p:cTn>
                              </p:par>
                            </p:childTnLst>
                          </p:cTn>
                        </p:par>
                        <p:par>
                          <p:cTn id="54" fill="hold" nodeType="afterGroup">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46094"/>
                                        </p:tgtEl>
                                        <p:attrNameLst>
                                          <p:attrName>style.visibility</p:attrName>
                                        </p:attrNameLst>
                                      </p:cBhvr>
                                      <p:to>
                                        <p:strVal val="visible"/>
                                      </p:to>
                                    </p:set>
                                    <p:animEffect transition="in" filter="fade">
                                      <p:cBhvr>
                                        <p:cTn id="57" dur="1000"/>
                                        <p:tgtEl>
                                          <p:spTgt spid="46094"/>
                                        </p:tgtEl>
                                      </p:cBhvr>
                                    </p:animEffect>
                                  </p:childTnLst>
                                  <p:subTnLst>
                                    <p:audio>
                                      <p:cMediaNode>
                                        <p:cTn display="0" masterRel="sameClick">
                                          <p:stCondLst>
                                            <p:cond evt="begin" delay="0">
                                              <p:tn val="55"/>
                                            </p:cond>
                                          </p:stCondLst>
                                          <p:endCondLst>
                                            <p:cond evt="onStopAudio" delay="0">
                                              <p:tgtEl>
                                                <p:sldTgt/>
                                              </p:tgtEl>
                                            </p:cond>
                                          </p:endCondLst>
                                        </p:cTn>
                                        <p:tgtEl>
                                          <p:sndTgt r:embed="rId2" name="Chuong 2.wav"/>
                                        </p:tgtEl>
                                      </p:cMediaNode>
                                    </p:audio>
                                  </p:subTnLst>
                                </p:cTn>
                              </p:par>
                              <p:par>
                                <p:cTn id="58" presetID="10" presetClass="exit" presetSubtype="0" fill="hold" grpId="1" nodeType="withEffect">
                                  <p:stCondLst>
                                    <p:cond delay="0"/>
                                  </p:stCondLst>
                                  <p:childTnLst>
                                    <p:animEffect transition="out" filter="fade">
                                      <p:cBhvr>
                                        <p:cTn id="59" dur="500"/>
                                        <p:tgtEl>
                                          <p:spTgt spid="46095"/>
                                        </p:tgtEl>
                                      </p:cBhvr>
                                    </p:animEffect>
                                    <p:set>
                                      <p:cBhvr>
                                        <p:cTn id="60" dur="1" fill="hold">
                                          <p:stCondLst>
                                            <p:cond delay="499"/>
                                          </p:stCondLst>
                                        </p:cTn>
                                        <p:tgtEl>
                                          <p:spTgt spid="46095"/>
                                        </p:tgtEl>
                                        <p:attrNameLst>
                                          <p:attrName>style.visibility</p:attrName>
                                        </p:attrNameLst>
                                      </p:cBhvr>
                                      <p:to>
                                        <p:strVal val="hidden"/>
                                      </p:to>
                                    </p:set>
                                  </p:childTnLst>
                                </p:cTn>
                              </p:par>
                            </p:childTnLst>
                          </p:cTn>
                        </p:par>
                        <p:par>
                          <p:cTn id="61" fill="hold" nodeType="afterGroup">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46093"/>
                                        </p:tgtEl>
                                        <p:attrNameLst>
                                          <p:attrName>style.visibility</p:attrName>
                                        </p:attrNameLst>
                                      </p:cBhvr>
                                      <p:to>
                                        <p:strVal val="visible"/>
                                      </p:to>
                                    </p:set>
                                    <p:animEffect transition="in" filter="fade">
                                      <p:cBhvr>
                                        <p:cTn id="64" dur="1000"/>
                                        <p:tgtEl>
                                          <p:spTgt spid="46093"/>
                                        </p:tgtEl>
                                      </p:cBhvr>
                                    </p:animEffect>
                                  </p:childTnLst>
                                  <p:subTnLst>
                                    <p:audio>
                                      <p:cMediaNode>
                                        <p:cTn display="0" masterRel="sameClick">
                                          <p:stCondLst>
                                            <p:cond evt="begin" delay="0">
                                              <p:tn val="62"/>
                                            </p:cond>
                                          </p:stCondLst>
                                          <p:endCondLst>
                                            <p:cond evt="onStopAudio" delay="0">
                                              <p:tgtEl>
                                                <p:sldTgt/>
                                              </p:tgtEl>
                                            </p:cond>
                                          </p:endCondLst>
                                        </p:cTn>
                                        <p:tgtEl>
                                          <p:sndTgt r:embed="rId2" name="Chuong 2.wav"/>
                                        </p:tgtEl>
                                      </p:cMediaNode>
                                    </p:audio>
                                  </p:subTnLst>
                                </p:cTn>
                              </p:par>
                              <p:par>
                                <p:cTn id="65" presetID="10" presetClass="exit" presetSubtype="0" fill="hold" grpId="1" nodeType="withEffect">
                                  <p:stCondLst>
                                    <p:cond delay="0"/>
                                  </p:stCondLst>
                                  <p:childTnLst>
                                    <p:animEffect transition="out" filter="fade">
                                      <p:cBhvr>
                                        <p:cTn id="66" dur="500"/>
                                        <p:tgtEl>
                                          <p:spTgt spid="46094"/>
                                        </p:tgtEl>
                                      </p:cBhvr>
                                    </p:animEffect>
                                    <p:set>
                                      <p:cBhvr>
                                        <p:cTn id="67" dur="1" fill="hold">
                                          <p:stCondLst>
                                            <p:cond delay="499"/>
                                          </p:stCondLst>
                                        </p:cTn>
                                        <p:tgtEl>
                                          <p:spTgt spid="46094"/>
                                        </p:tgtEl>
                                        <p:attrNameLst>
                                          <p:attrName>style.visibility</p:attrName>
                                        </p:attrNameLst>
                                      </p:cBhvr>
                                      <p:to>
                                        <p:strVal val="hidden"/>
                                      </p:to>
                                    </p:set>
                                  </p:childTnLst>
                                </p:cTn>
                              </p:par>
                            </p:childTnLst>
                          </p:cTn>
                        </p:par>
                        <p:par>
                          <p:cTn id="68" fill="hold" nodeType="afterGroup">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46098"/>
                                        </p:tgtEl>
                                        <p:attrNameLst>
                                          <p:attrName>style.visibility</p:attrName>
                                        </p:attrNameLst>
                                      </p:cBhvr>
                                      <p:to>
                                        <p:strVal val="visible"/>
                                      </p:to>
                                    </p:set>
                                    <p:animEffect transition="in" filter="fade">
                                      <p:cBhvr>
                                        <p:cTn id="71" dur="1000"/>
                                        <p:tgtEl>
                                          <p:spTgt spid="46098"/>
                                        </p:tgtEl>
                                      </p:cBhvr>
                                    </p:animEffect>
                                  </p:childTnLst>
                                  <p:subTnLst>
                                    <p:audio>
                                      <p:cMediaNode>
                                        <p:cTn display="0" masterRel="sameClick">
                                          <p:stCondLst>
                                            <p:cond evt="begin" delay="0">
                                              <p:tn val="69"/>
                                            </p:cond>
                                          </p:stCondLst>
                                          <p:endCondLst>
                                            <p:cond evt="onStopAudio" delay="0">
                                              <p:tgtEl>
                                                <p:sldTgt/>
                                              </p:tgtEl>
                                            </p:cond>
                                          </p:endCondLst>
                                        </p:cTn>
                                        <p:tgtEl>
                                          <p:sndTgt r:embed="rId2" name="Chuong 2.wav"/>
                                        </p:tgtEl>
                                      </p:cMediaNode>
                                    </p:audio>
                                  </p:subTnLst>
                                </p:cTn>
                              </p:par>
                              <p:par>
                                <p:cTn id="72" presetID="10" presetClass="exit" presetSubtype="0" fill="hold" grpId="1" nodeType="withEffect">
                                  <p:stCondLst>
                                    <p:cond delay="0"/>
                                  </p:stCondLst>
                                  <p:childTnLst>
                                    <p:animEffect transition="out" filter="fade">
                                      <p:cBhvr>
                                        <p:cTn id="73" dur="500"/>
                                        <p:tgtEl>
                                          <p:spTgt spid="46093"/>
                                        </p:tgtEl>
                                      </p:cBhvr>
                                    </p:animEffect>
                                    <p:set>
                                      <p:cBhvr>
                                        <p:cTn id="74" dur="1" fill="hold">
                                          <p:stCondLst>
                                            <p:cond delay="499"/>
                                          </p:stCondLst>
                                        </p:cTn>
                                        <p:tgtEl>
                                          <p:spTgt spid="46093"/>
                                        </p:tgtEl>
                                        <p:attrNameLst>
                                          <p:attrName>style.visibility</p:attrName>
                                        </p:attrNameLst>
                                      </p:cBhvr>
                                      <p:to>
                                        <p:strVal val="hidden"/>
                                      </p:to>
                                    </p:set>
                                  </p:childTnLst>
                                </p:cTn>
                              </p:par>
                            </p:childTnLst>
                          </p:cTn>
                        </p:par>
                        <p:par>
                          <p:cTn id="75" fill="hold" nodeType="afterGroup">
                            <p:stCondLst>
                              <p:cond delay="4500"/>
                            </p:stCondLst>
                            <p:childTnLst>
                              <p:par>
                                <p:cTn id="76" presetID="10" presetClass="entr" presetSubtype="0" fill="hold" grpId="0" nodeType="afterEffect">
                                  <p:stCondLst>
                                    <p:cond delay="0"/>
                                  </p:stCondLst>
                                  <p:childTnLst>
                                    <p:set>
                                      <p:cBhvr>
                                        <p:cTn id="77" dur="1" fill="hold">
                                          <p:stCondLst>
                                            <p:cond delay="0"/>
                                          </p:stCondLst>
                                        </p:cTn>
                                        <p:tgtEl>
                                          <p:spTgt spid="46097"/>
                                        </p:tgtEl>
                                        <p:attrNameLst>
                                          <p:attrName>style.visibility</p:attrName>
                                        </p:attrNameLst>
                                      </p:cBhvr>
                                      <p:to>
                                        <p:strVal val="visible"/>
                                      </p:to>
                                    </p:set>
                                    <p:animEffect transition="in" filter="fade">
                                      <p:cBhvr>
                                        <p:cTn id="78" dur="1000"/>
                                        <p:tgtEl>
                                          <p:spTgt spid="46097"/>
                                        </p:tgtEl>
                                      </p:cBhvr>
                                    </p:animEffect>
                                  </p:childTnLst>
                                  <p:subTnLst>
                                    <p:audio>
                                      <p:cMediaNode>
                                        <p:cTn display="0" masterRel="sameClick">
                                          <p:stCondLst>
                                            <p:cond evt="begin" delay="0">
                                              <p:tn val="76"/>
                                            </p:cond>
                                          </p:stCondLst>
                                          <p:endCondLst>
                                            <p:cond evt="onStopAudio" delay="0">
                                              <p:tgtEl>
                                                <p:sldTgt/>
                                              </p:tgtEl>
                                            </p:cond>
                                          </p:endCondLst>
                                        </p:cTn>
                                        <p:tgtEl>
                                          <p:sndTgt r:embed="rId2" name="Chuong 2.wav"/>
                                        </p:tgtEl>
                                      </p:cMediaNode>
                                    </p:audio>
                                  </p:subTnLst>
                                </p:cTn>
                              </p:par>
                              <p:par>
                                <p:cTn id="79" presetID="10" presetClass="exit" presetSubtype="0" fill="hold" grpId="1" nodeType="withEffect">
                                  <p:stCondLst>
                                    <p:cond delay="0"/>
                                  </p:stCondLst>
                                  <p:childTnLst>
                                    <p:animEffect transition="out" filter="fade">
                                      <p:cBhvr>
                                        <p:cTn id="80" dur="500"/>
                                        <p:tgtEl>
                                          <p:spTgt spid="46098"/>
                                        </p:tgtEl>
                                      </p:cBhvr>
                                    </p:animEffect>
                                    <p:set>
                                      <p:cBhvr>
                                        <p:cTn id="81" dur="1" fill="hold">
                                          <p:stCondLst>
                                            <p:cond delay="499"/>
                                          </p:stCondLst>
                                        </p:cTn>
                                        <p:tgtEl>
                                          <p:spTgt spid="46098"/>
                                        </p:tgtEl>
                                        <p:attrNameLst>
                                          <p:attrName>style.visibility</p:attrName>
                                        </p:attrNameLst>
                                      </p:cBhvr>
                                      <p:to>
                                        <p:strVal val="hidden"/>
                                      </p:to>
                                    </p:set>
                                  </p:childTnLst>
                                </p:cTn>
                              </p:par>
                            </p:childTnLst>
                          </p:cTn>
                        </p:par>
                        <p:par>
                          <p:cTn id="82" fill="hold" nodeType="afterGroup">
                            <p:stCondLst>
                              <p:cond delay="5500"/>
                            </p:stCondLst>
                            <p:childTnLst>
                              <p:par>
                                <p:cTn id="83" presetID="10" presetClass="entr" presetSubtype="0" fill="hold" grpId="0" nodeType="afterEffect">
                                  <p:stCondLst>
                                    <p:cond delay="0"/>
                                  </p:stCondLst>
                                  <p:childTnLst>
                                    <p:set>
                                      <p:cBhvr>
                                        <p:cTn id="84" dur="1" fill="hold">
                                          <p:stCondLst>
                                            <p:cond delay="0"/>
                                          </p:stCondLst>
                                        </p:cTn>
                                        <p:tgtEl>
                                          <p:spTgt spid="46096"/>
                                        </p:tgtEl>
                                        <p:attrNameLst>
                                          <p:attrName>style.visibility</p:attrName>
                                        </p:attrNameLst>
                                      </p:cBhvr>
                                      <p:to>
                                        <p:strVal val="visible"/>
                                      </p:to>
                                    </p:set>
                                    <p:animEffect transition="in" filter="fade">
                                      <p:cBhvr>
                                        <p:cTn id="85" dur="1000"/>
                                        <p:tgtEl>
                                          <p:spTgt spid="46096"/>
                                        </p:tgtEl>
                                      </p:cBhvr>
                                    </p:animEffect>
                                  </p:childTnLst>
                                  <p:subTnLst>
                                    <p:audio>
                                      <p:cMediaNode>
                                        <p:cTn display="0" masterRel="sameClick">
                                          <p:stCondLst>
                                            <p:cond evt="begin" delay="0">
                                              <p:tn val="83"/>
                                            </p:cond>
                                          </p:stCondLst>
                                          <p:endCondLst>
                                            <p:cond evt="onStopAudio" delay="0">
                                              <p:tgtEl>
                                                <p:sldTgt/>
                                              </p:tgtEl>
                                            </p:cond>
                                          </p:endCondLst>
                                        </p:cTn>
                                        <p:tgtEl>
                                          <p:sndTgt r:embed="rId3" name="Chuong 3.wav"/>
                                        </p:tgtEl>
                                      </p:cMediaNode>
                                    </p:audio>
                                  </p:subTnLst>
                                </p:cTn>
                              </p:par>
                              <p:par>
                                <p:cTn id="86" presetID="10" presetClass="exit" presetSubtype="0" fill="hold" grpId="1" nodeType="withEffect">
                                  <p:stCondLst>
                                    <p:cond delay="0"/>
                                  </p:stCondLst>
                                  <p:childTnLst>
                                    <p:animEffect transition="out" filter="fade">
                                      <p:cBhvr>
                                        <p:cTn id="87" dur="500"/>
                                        <p:tgtEl>
                                          <p:spTgt spid="46097"/>
                                        </p:tgtEl>
                                      </p:cBhvr>
                                    </p:animEffect>
                                    <p:set>
                                      <p:cBhvr>
                                        <p:cTn id="88" dur="1" fill="hold">
                                          <p:stCondLst>
                                            <p:cond delay="499"/>
                                          </p:stCondLst>
                                        </p:cTn>
                                        <p:tgtEl>
                                          <p:spTgt spid="46097"/>
                                        </p:tgtEl>
                                        <p:attrNameLst>
                                          <p:attrName>style.visibility</p:attrName>
                                        </p:attrNameLst>
                                      </p:cBhvr>
                                      <p:to>
                                        <p:strVal val="hidden"/>
                                      </p:to>
                                    </p:set>
                                  </p:childTnLst>
                                </p:cTn>
                              </p:par>
                            </p:childTnLst>
                          </p:cTn>
                        </p:par>
                        <p:par>
                          <p:cTn id="89" fill="hold" nodeType="afterGroup">
                            <p:stCondLst>
                              <p:cond delay="6500"/>
                            </p:stCondLst>
                            <p:childTnLst>
                              <p:par>
                                <p:cTn id="90" presetID="10" presetClass="exit" presetSubtype="0" fill="hold" nodeType="afterEffect">
                                  <p:stCondLst>
                                    <p:cond delay="0"/>
                                  </p:stCondLst>
                                  <p:childTnLst>
                                    <p:animEffect transition="out" filter="fade">
                                      <p:cBhvr>
                                        <p:cTn id="91" dur="500"/>
                                        <p:tgtEl>
                                          <p:spTgt spid="46092"/>
                                        </p:tgtEl>
                                      </p:cBhvr>
                                    </p:animEffect>
                                    <p:set>
                                      <p:cBhvr>
                                        <p:cTn id="92" dur="1" fill="hold">
                                          <p:stCondLst>
                                            <p:cond delay="499"/>
                                          </p:stCondLst>
                                        </p:cTn>
                                        <p:tgtEl>
                                          <p:spTgt spid="46092"/>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46096"/>
                                        </p:tgtEl>
                                      </p:cBhvr>
                                    </p:animEffect>
                                    <p:set>
                                      <p:cBhvr>
                                        <p:cTn id="95" dur="1" fill="hold">
                                          <p:stCondLst>
                                            <p:cond delay="499"/>
                                          </p:stCondLst>
                                        </p:cTn>
                                        <p:tgtEl>
                                          <p:spTgt spid="46096"/>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46099"/>
                                        </p:tgtEl>
                                      </p:cBhvr>
                                    </p:animEffect>
                                    <p:set>
                                      <p:cBhvr>
                                        <p:cTn id="98" dur="1" fill="hold">
                                          <p:stCondLst>
                                            <p:cond delay="499"/>
                                          </p:stCondLst>
                                        </p:cTn>
                                        <p:tgtEl>
                                          <p:spTgt spid="46099"/>
                                        </p:tgtEl>
                                        <p:attrNameLst>
                                          <p:attrName>style.visibility</p:attrName>
                                        </p:attrNameLst>
                                      </p:cBhvr>
                                      <p:to>
                                        <p:strVal val="hidden"/>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5" presetClass="entr" presetSubtype="10" repeatCount="indefinite" fill="hold" grpId="0" nodeType="clickEffect">
                                  <p:stCondLst>
                                    <p:cond delay="0"/>
                                  </p:stCondLst>
                                  <p:childTnLst>
                                    <p:set>
                                      <p:cBhvr>
                                        <p:cTn id="102" dur="1" fill="hold">
                                          <p:stCondLst>
                                            <p:cond delay="0"/>
                                          </p:stCondLst>
                                        </p:cTn>
                                        <p:tgtEl>
                                          <p:spTgt spid="46088"/>
                                        </p:tgtEl>
                                        <p:attrNameLst>
                                          <p:attrName>style.visibility</p:attrName>
                                        </p:attrNameLst>
                                      </p:cBhvr>
                                      <p:to>
                                        <p:strVal val="visible"/>
                                      </p:to>
                                    </p:set>
                                    <p:animEffect transition="in" filter="checkerboard(across)">
                                      <p:cBhvr>
                                        <p:cTn id="103" dur="500"/>
                                        <p:tgtEl>
                                          <p:spTgt spid="46088"/>
                                        </p:tgtEl>
                                      </p:cBhvr>
                                    </p:animEffect>
                                  </p:childTnLst>
                                  <p:subTnLst>
                                    <p:audio>
                                      <p:cMediaNode>
                                        <p:cTn display="0" masterRel="sameClick">
                                          <p:stCondLst>
                                            <p:cond evt="begin" delay="0">
                                              <p:tn val="101"/>
                                            </p:cond>
                                          </p:stCondLst>
                                          <p:endCondLst>
                                            <p:cond evt="onStopAudio" delay="0">
                                              <p:tgtEl>
                                                <p:sldTgt/>
                                              </p:tgtEl>
                                            </p:cond>
                                          </p:endCondLst>
                                        </p:cTn>
                                        <p:tgtEl>
                                          <p:sndTgt r:embed="rId4" name="Xem ket qua.WAV"/>
                                        </p:tgtEl>
                                      </p:cMediaNode>
                                    </p:audio>
                                  </p:subTnLst>
                                </p:cTn>
                              </p:par>
                              <p:par>
                                <p:cTn id="104" presetID="8" presetClass="entr" presetSubtype="16" fill="hold" grpId="0" nodeType="withEffect">
                                  <p:stCondLst>
                                    <p:cond delay="0"/>
                                  </p:stCondLst>
                                  <p:childTnLst>
                                    <p:set>
                                      <p:cBhvr>
                                        <p:cTn id="105" dur="1" fill="hold">
                                          <p:stCondLst>
                                            <p:cond delay="0"/>
                                          </p:stCondLst>
                                        </p:cTn>
                                        <p:tgtEl>
                                          <p:spTgt spid="46087"/>
                                        </p:tgtEl>
                                        <p:attrNameLst>
                                          <p:attrName>style.visibility</p:attrName>
                                        </p:attrNameLst>
                                      </p:cBhvr>
                                      <p:to>
                                        <p:strVal val="visible"/>
                                      </p:to>
                                    </p:set>
                                    <p:animEffect transition="in" filter="diamond(in)">
                                      <p:cBhvr>
                                        <p:cTn id="106" dur="2000"/>
                                        <p:tgtEl>
                                          <p:spTgt spid="46087"/>
                                        </p:tgtEl>
                                      </p:cBhvr>
                                    </p:animEffect>
                                  </p:childTnLst>
                                  <p:subTnLst>
                                    <p:audio>
                                      <p:cMediaNode>
                                        <p:cTn display="0" masterRel="sameClick">
                                          <p:stCondLst>
                                            <p:cond evt="begin" delay="0">
                                              <p:tn val="104"/>
                                            </p:cond>
                                          </p:stCondLst>
                                          <p:endCondLst>
                                            <p:cond evt="onStopAudio" delay="0">
                                              <p:tgtEl>
                                                <p:sldTgt/>
                                              </p:tgtEl>
                                            </p:cond>
                                          </p:endCondLst>
                                        </p:cTn>
                                        <p:tgtEl>
                                          <p:sndTgt r:embed="rId4" name="Xem ket qu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p:bldP spid="46084" grpId="0"/>
      <p:bldP spid="46084" grpId="1"/>
      <p:bldP spid="46085" grpId="0"/>
      <p:bldP spid="46085" grpId="1"/>
      <p:bldP spid="46087" grpId="0" animBg="1"/>
      <p:bldP spid="46088" grpId="0" animBg="1"/>
      <p:bldP spid="46093" grpId="0" animBg="1"/>
      <p:bldP spid="46093" grpId="1" animBg="1"/>
      <p:bldP spid="46094" grpId="0" animBg="1"/>
      <p:bldP spid="46094" grpId="1" animBg="1"/>
      <p:bldP spid="46095" grpId="0" animBg="1"/>
      <p:bldP spid="46095" grpId="1" animBg="1"/>
      <p:bldP spid="46096" grpId="0" animBg="1"/>
      <p:bldP spid="46096" grpId="1" animBg="1"/>
      <p:bldP spid="46097" grpId="0" animBg="1"/>
      <p:bldP spid="46097" grpId="1" animBg="1"/>
      <p:bldP spid="46098" grpId="0" animBg="1"/>
      <p:bldP spid="46098" grpId="1" animBg="1"/>
      <p:bldP spid="46099" grpId="0" animBg="1"/>
      <p:bldP spid="46099" grpId="1" animBg="1"/>
      <p:bldP spid="20" grpId="0"/>
      <p:bldP spid="20"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 xmlns:a16="http://schemas.microsoft.com/office/drawing/2014/main" id="{8454C81F-C7EE-4443-A897-CB5E3673DF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804"/>
            <a:ext cx="12192000" cy="6812063"/>
          </a:xfrm>
        </p:spPr>
      </p:pic>
      <p:sp>
        <p:nvSpPr>
          <p:cNvPr id="5" name="Rectangle 4"/>
          <p:cNvSpPr/>
          <p:nvPr/>
        </p:nvSpPr>
        <p:spPr>
          <a:xfrm>
            <a:off x="1676400" y="1447800"/>
            <a:ext cx="8534400" cy="3139321"/>
          </a:xfrm>
          <a:prstGeom prst="rect">
            <a:avLst/>
          </a:prstGeom>
          <a:noFill/>
        </p:spPr>
        <p:txBody>
          <a:bodyPr wrap="square" lIns="91440" tIns="45720" rIns="91440" bIns="45720">
            <a:spAutoFit/>
          </a:bodyPr>
          <a:lstStyle/>
          <a:p>
            <a:pPr algn="ctr"/>
            <a:r>
              <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Dặn dò: </a:t>
            </a:r>
          </a:p>
          <a:p>
            <a:pPr algn="ctr"/>
            <a:r>
              <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Học bài</a:t>
            </a:r>
          </a:p>
          <a:p>
            <a:pPr algn="ctr"/>
            <a:r>
              <a:rPr lang="en-US" sz="6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Chuẩn bị bài tiếp theo </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15351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a:extLst>
              <a:ext uri="{FF2B5EF4-FFF2-40B4-BE49-F238E27FC236}">
                <a16:creationId xmlns="" xmlns:a16="http://schemas.microsoft.com/office/drawing/2014/main" id="{6C924054-0A38-4337-8D41-1AFCED77C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04"/>
            <a:ext cx="12192000" cy="6812063"/>
          </a:xfrm>
          <a:prstGeom prst="rect">
            <a:avLst/>
          </a:prstGeom>
        </p:spPr>
      </p:pic>
      <p:sp>
        <p:nvSpPr>
          <p:cNvPr id="5" name="Rectangle 4"/>
          <p:cNvSpPr/>
          <p:nvPr/>
        </p:nvSpPr>
        <p:spPr>
          <a:xfrm>
            <a:off x="2247900" y="1676400"/>
            <a:ext cx="7696200" cy="3046988"/>
          </a:xfrm>
          <a:prstGeom prst="rect">
            <a:avLst/>
          </a:prstGeom>
          <a:noFill/>
        </p:spPr>
        <p:txBody>
          <a:bodyPr wrap="square" lIns="91440" tIns="45720" rIns="91440" bIns="45720">
            <a:spAutoFit/>
          </a:bodyPr>
          <a:lstStyle/>
          <a:p>
            <a:pPr algn="ctr"/>
            <a:r>
              <a:rPr lang="en-US" sz="9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Chúc</a:t>
            </a:r>
            <a:r>
              <a:rPr lang="en-US" sz="9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9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các</a:t>
            </a:r>
            <a:r>
              <a:rPr lang="en-US" sz="9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9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bạn</a:t>
            </a:r>
            <a:r>
              <a:rPr lang="en-US" sz="9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9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học</a:t>
            </a:r>
            <a:r>
              <a:rPr lang="en-US" sz="9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9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tập</a:t>
            </a:r>
            <a:r>
              <a:rPr lang="en-US" sz="9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96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tốt</a:t>
            </a:r>
            <a:r>
              <a:rPr lang="en-US" sz="96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6" name="TextBox 5"/>
          <p:cNvSpPr txBox="1"/>
          <p:nvPr/>
        </p:nvSpPr>
        <p:spPr>
          <a:xfrm>
            <a:off x="2819400" y="1981201"/>
            <a:ext cx="7467600" cy="830997"/>
          </a:xfrm>
          <a:prstGeom prst="rect">
            <a:avLst/>
          </a:prstGeom>
          <a:noFill/>
        </p:spPr>
        <p:txBody>
          <a:bodyPr wrap="square" rtlCol="0">
            <a:spAutoFit/>
          </a:bodyPr>
          <a:lstStyle/>
          <a:p>
            <a:endParaRPr lang="en-US" sz="48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09601" y="2175492"/>
            <a:ext cx="111379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solidFill>
                  <a:srgbClr val="0033CC"/>
                </a:solidFill>
                <a:latin typeface="Times New Roman" panose="02020603050405020304" pitchFamily="18" charset="0"/>
              </a:rPr>
              <a:t>2. Nghề thủ công truyền thống ở Hoàng Liên Sơn là :</a:t>
            </a:r>
          </a:p>
        </p:txBody>
      </p:sp>
      <p:sp>
        <p:nvSpPr>
          <p:cNvPr id="43011" name="Text Box 3"/>
          <p:cNvSpPr txBox="1">
            <a:spLocks noChangeArrowheads="1"/>
          </p:cNvSpPr>
          <p:nvPr/>
        </p:nvSpPr>
        <p:spPr bwMode="auto">
          <a:xfrm>
            <a:off x="1219200" y="2806700"/>
            <a:ext cx="9906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latin typeface="Times New Roman" panose="02020603050405020304" pitchFamily="18" charset="0"/>
              </a:rPr>
              <a:t>A.     Dệt, may, đánh cá, làm nông.</a:t>
            </a:r>
          </a:p>
        </p:txBody>
      </p:sp>
      <p:sp>
        <p:nvSpPr>
          <p:cNvPr id="43012" name="Text Box 4"/>
          <p:cNvSpPr txBox="1">
            <a:spLocks noChangeArrowheads="1"/>
          </p:cNvSpPr>
          <p:nvPr/>
        </p:nvSpPr>
        <p:spPr bwMode="auto">
          <a:xfrm>
            <a:off x="1232858" y="3535362"/>
            <a:ext cx="690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latin typeface="Times New Roman" panose="02020603050405020304" pitchFamily="18" charset="0"/>
              </a:rPr>
              <a:t>B.     Thêu, đan lát, đúc đồng, cơ khí</a:t>
            </a:r>
          </a:p>
        </p:txBody>
      </p:sp>
      <p:sp>
        <p:nvSpPr>
          <p:cNvPr id="43013" name="Text Box 5"/>
          <p:cNvSpPr txBox="1">
            <a:spLocks noChangeArrowheads="1"/>
          </p:cNvSpPr>
          <p:nvPr/>
        </p:nvSpPr>
        <p:spPr bwMode="auto">
          <a:xfrm>
            <a:off x="1219200" y="4215825"/>
            <a:ext cx="10287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smtClean="0">
                <a:latin typeface="Times New Roman" panose="02020603050405020304" pitchFamily="18" charset="0"/>
              </a:rPr>
              <a:t>C</a:t>
            </a:r>
            <a:r>
              <a:rPr lang="en-US" sz="3200" b="1" dirty="0">
                <a:latin typeface="Times New Roman" panose="02020603050405020304" pitchFamily="18" charset="0"/>
              </a:rPr>
              <a:t>.    Dệt, may, thêu, đan lát, rèn, đúc...</a:t>
            </a:r>
            <a:endParaRPr lang="en-US" sz="3200" b="1" dirty="0">
              <a:latin typeface=".VnTime" panose="020B7200000000000000" pitchFamily="34" charset="0"/>
            </a:endParaRPr>
          </a:p>
        </p:txBody>
      </p:sp>
      <p:sp>
        <p:nvSpPr>
          <p:cNvPr id="21510" name="WordArt 6"/>
          <p:cNvSpPr>
            <a:spLocks noChangeArrowheads="1" noChangeShapeType="1" noTextEdit="1"/>
          </p:cNvSpPr>
          <p:nvPr/>
        </p:nvSpPr>
        <p:spPr bwMode="auto">
          <a:xfrm>
            <a:off x="3079846" y="1371600"/>
            <a:ext cx="5168900" cy="1018132"/>
          </a:xfrm>
          <a:prstGeom prst="rect">
            <a:avLst/>
          </a:prstGeom>
        </p:spPr>
        <p:txBody>
          <a:bodyPr spcFirstLastPara="1" wrap="none" fromWordArt="1">
            <a:prstTxWarp prst="textArchUp">
              <a:avLst>
                <a:gd name="adj" fmla="val 10800000"/>
              </a:avLst>
            </a:prstTxWarp>
          </a:bodyPr>
          <a:lstStyle/>
          <a:p>
            <a:pPr algn="ctr"/>
            <a:r>
              <a:rPr lang="en-US" sz="4000" kern="10" dirty="0">
                <a:ln w="9525">
                  <a:solidFill>
                    <a:srgbClr val="FFCC00"/>
                  </a:solidFill>
                  <a:round/>
                  <a:headEnd/>
                  <a:tailEnd/>
                </a:ln>
                <a:solidFill>
                  <a:srgbClr val="FF0000"/>
                </a:solidFill>
                <a:cs typeface="Arial" panose="020B0604020202020204" pitchFamily="34" charset="0"/>
              </a:rPr>
              <a:t> </a:t>
            </a:r>
            <a:r>
              <a:rPr lang="en-US" sz="4000" kern="10" dirty="0" err="1">
                <a:ln w="9525">
                  <a:solidFill>
                    <a:srgbClr val="FFCC00"/>
                  </a:solidFill>
                  <a:round/>
                  <a:headEnd/>
                  <a:tailEnd/>
                </a:ln>
                <a:solidFill>
                  <a:srgbClr val="FF0000"/>
                </a:solidFill>
                <a:latin typeface="Times New Roman" pitchFamily="18" charset="0"/>
                <a:cs typeface="Times New Roman" pitchFamily="18" charset="0"/>
              </a:rPr>
              <a:t>Hãy</a:t>
            </a:r>
            <a:r>
              <a:rPr lang="en-US" sz="4000" kern="10" dirty="0">
                <a:ln w="9525">
                  <a:solidFill>
                    <a:srgbClr val="FFCC00"/>
                  </a:solidFill>
                  <a:round/>
                  <a:headEnd/>
                  <a:tailEnd/>
                </a:ln>
                <a:solidFill>
                  <a:srgbClr val="FF0000"/>
                </a:solidFill>
                <a:latin typeface="Times New Roman" pitchFamily="18" charset="0"/>
                <a:cs typeface="Times New Roman" pitchFamily="18" charset="0"/>
              </a:rPr>
              <a:t> </a:t>
            </a:r>
            <a:r>
              <a:rPr lang="en-US" sz="4000" kern="10" dirty="0" err="1">
                <a:ln w="9525">
                  <a:solidFill>
                    <a:srgbClr val="FFCC00"/>
                  </a:solidFill>
                  <a:round/>
                  <a:headEnd/>
                  <a:tailEnd/>
                </a:ln>
                <a:solidFill>
                  <a:srgbClr val="FF0000"/>
                </a:solidFill>
                <a:latin typeface="Times New Roman" pitchFamily="18" charset="0"/>
                <a:cs typeface="Times New Roman" pitchFamily="18" charset="0"/>
              </a:rPr>
              <a:t>chọn</a:t>
            </a:r>
            <a:r>
              <a:rPr lang="en-US" sz="4000" kern="10" dirty="0">
                <a:ln w="9525">
                  <a:solidFill>
                    <a:srgbClr val="FFCC00"/>
                  </a:solidFill>
                  <a:round/>
                  <a:headEnd/>
                  <a:tailEnd/>
                </a:ln>
                <a:solidFill>
                  <a:srgbClr val="FF0000"/>
                </a:solidFill>
                <a:latin typeface="Times New Roman" pitchFamily="18" charset="0"/>
                <a:cs typeface="Times New Roman" pitchFamily="18" charset="0"/>
              </a:rPr>
              <a:t> ý </a:t>
            </a:r>
            <a:r>
              <a:rPr lang="en-US" sz="4000" kern="10" dirty="0" err="1">
                <a:ln w="9525">
                  <a:solidFill>
                    <a:srgbClr val="FFCC00"/>
                  </a:solidFill>
                  <a:round/>
                  <a:headEnd/>
                  <a:tailEnd/>
                </a:ln>
                <a:solidFill>
                  <a:srgbClr val="FF0000"/>
                </a:solidFill>
                <a:latin typeface="Times New Roman" pitchFamily="18" charset="0"/>
                <a:cs typeface="Times New Roman" pitchFamily="18" charset="0"/>
              </a:rPr>
              <a:t>đúng</a:t>
            </a:r>
            <a:endParaRPr lang="en-US" sz="4000" kern="10" dirty="0">
              <a:ln w="9525">
                <a:solidFill>
                  <a:srgbClr val="FFCC00"/>
                </a:solidFill>
                <a:round/>
                <a:headEnd/>
                <a:tailEnd/>
              </a:ln>
              <a:solidFill>
                <a:srgbClr val="FF0000"/>
              </a:solidFill>
              <a:latin typeface="Times New Roman" pitchFamily="18" charset="0"/>
              <a:cs typeface="Times New Roman" pitchFamily="18" charset="0"/>
            </a:endParaRPr>
          </a:p>
        </p:txBody>
      </p:sp>
      <p:sp>
        <p:nvSpPr>
          <p:cNvPr id="43015" name="AutoShape 7"/>
          <p:cNvSpPr>
            <a:spLocks noChangeArrowheads="1"/>
          </p:cNvSpPr>
          <p:nvPr/>
        </p:nvSpPr>
        <p:spPr bwMode="auto">
          <a:xfrm>
            <a:off x="7924801" y="5334000"/>
            <a:ext cx="4038600" cy="1447799"/>
          </a:xfrm>
          <a:prstGeom prst="irregularSeal2">
            <a:avLst/>
          </a:prstGeom>
          <a:solidFill>
            <a:srgbClr val="99FF99"/>
          </a:solidFill>
          <a:ln w="571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dirty="0" err="1">
                <a:solidFill>
                  <a:srgbClr val="FF0000"/>
                </a:solidFill>
                <a:latin typeface="Times New Roman" panose="02020603050405020304" pitchFamily="18" charset="0"/>
              </a:rPr>
              <a:t>Đáp</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án</a:t>
            </a:r>
            <a:r>
              <a:rPr lang="en-US" sz="2800" b="1" dirty="0">
                <a:solidFill>
                  <a:srgbClr val="FF0000"/>
                </a:solidFill>
                <a:latin typeface="Times New Roman" panose="02020603050405020304" pitchFamily="18" charset="0"/>
              </a:rPr>
              <a:t>: C</a:t>
            </a:r>
          </a:p>
        </p:txBody>
      </p:sp>
      <p:sp>
        <p:nvSpPr>
          <p:cNvPr id="43016" name="Oval 8"/>
          <p:cNvSpPr>
            <a:spLocks noChangeArrowheads="1"/>
          </p:cNvSpPr>
          <p:nvPr/>
        </p:nvSpPr>
        <p:spPr bwMode="auto">
          <a:xfrm>
            <a:off x="996951" y="4114800"/>
            <a:ext cx="1060449" cy="762000"/>
          </a:xfrm>
          <a:prstGeom prst="ellipse">
            <a:avLst/>
          </a:prstGeom>
          <a:noFill/>
          <a:ln w="38100">
            <a:solidFill>
              <a:srgbClr val="FF0066"/>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atin typeface="Times New Roman" panose="02020603050405020304" pitchFamily="18" charset="0"/>
            </a:endParaRPr>
          </a:p>
        </p:txBody>
      </p:sp>
      <p:pic>
        <p:nvPicPr>
          <p:cNvPr id="43020" name="Picture 12" descr="Vortec sp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352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1" name="WordArt 13"/>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3</a:t>
            </a:r>
          </a:p>
        </p:txBody>
      </p:sp>
      <p:sp>
        <p:nvSpPr>
          <p:cNvPr id="43022" name="WordArt 14"/>
          <p:cNvSpPr>
            <a:spLocks noChangeArrowheads="1" noChangeShapeType="1" noTextEdit="1"/>
          </p:cNvSpPr>
          <p:nvPr/>
        </p:nvSpPr>
        <p:spPr bwMode="auto">
          <a:xfrm>
            <a:off x="1244600"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4</a:t>
            </a:r>
          </a:p>
        </p:txBody>
      </p:sp>
      <p:sp>
        <p:nvSpPr>
          <p:cNvPr id="43023" name="WordArt 15"/>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5</a:t>
            </a:r>
          </a:p>
        </p:txBody>
      </p:sp>
      <p:sp>
        <p:nvSpPr>
          <p:cNvPr id="43024" name="WordArt 16"/>
          <p:cNvSpPr>
            <a:spLocks noChangeArrowheads="1" noChangeShapeType="1" noTextEdit="1"/>
          </p:cNvSpPr>
          <p:nvPr/>
        </p:nvSpPr>
        <p:spPr bwMode="auto">
          <a:xfrm>
            <a:off x="1225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43025" name="WordArt 17"/>
          <p:cNvSpPr>
            <a:spLocks noChangeArrowheads="1" noChangeShapeType="1" noTextEdit="1"/>
          </p:cNvSpPr>
          <p:nvPr/>
        </p:nvSpPr>
        <p:spPr bwMode="auto">
          <a:xfrm>
            <a:off x="1301751"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1</a:t>
            </a:r>
          </a:p>
        </p:txBody>
      </p:sp>
      <p:sp>
        <p:nvSpPr>
          <p:cNvPr id="43026" name="WordArt 18"/>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2</a:t>
            </a:r>
          </a:p>
        </p:txBody>
      </p:sp>
      <p:sp>
        <p:nvSpPr>
          <p:cNvPr id="43027" name="WordArt 19"/>
          <p:cNvSpPr>
            <a:spLocks noChangeArrowheads="1" noChangeShapeType="1" noTextEdit="1"/>
          </p:cNvSpPr>
          <p:nvPr/>
        </p:nvSpPr>
        <p:spPr bwMode="auto">
          <a:xfrm>
            <a:off x="590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20" name="Text Box 5"/>
          <p:cNvSpPr txBox="1">
            <a:spLocks noChangeArrowheads="1"/>
          </p:cNvSpPr>
          <p:nvPr/>
        </p:nvSpPr>
        <p:spPr bwMode="auto">
          <a:xfrm>
            <a:off x="1272784" y="4953000"/>
            <a:ext cx="10287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smtClean="0">
                <a:latin typeface="Times New Roman" panose="02020603050405020304" pitchFamily="18" charset="0"/>
              </a:rPr>
              <a:t>D</a:t>
            </a:r>
            <a:r>
              <a:rPr lang="en-US" sz="3200" b="1" dirty="0">
                <a:latin typeface="Times New Roman" panose="02020603050405020304" pitchFamily="18" charset="0"/>
              </a:rPr>
              <a:t>.    Dệt, may, thêu, đan lát, khai thác khoáng sản...</a:t>
            </a:r>
            <a:endParaRPr lang="en-US" sz="3200" b="1" dirty="0">
              <a:latin typeface=".VnTime" panose="020B7200000000000000" pitchFamily="34" charset="0"/>
            </a:endParaRPr>
          </a:p>
        </p:txBody>
      </p:sp>
    </p:spTree>
    <p:extLst>
      <p:ext uri="{BB962C8B-B14F-4D97-AF65-F5344CB8AC3E}">
        <p14:creationId xmlns:p14="http://schemas.microsoft.com/office/powerpoint/2010/main" val="5375947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amond(in)">
                                      <p:cBhvr>
                                        <p:cTn id="7" dur="2000"/>
                                        <p:tgtEl>
                                          <p:spTgt spid="43010"/>
                                        </p:tgtEl>
                                      </p:cBhvr>
                                    </p:animEffect>
                                  </p:childTnLst>
                                </p:cTn>
                              </p:par>
                            </p:childTnLst>
                          </p:cTn>
                        </p:par>
                        <p:par>
                          <p:cTn id="8" fill="hold" nodeType="afterGroup">
                            <p:stCondLst>
                              <p:cond delay="2000"/>
                            </p:stCondLst>
                            <p:childTnLst>
                              <p:par>
                                <p:cTn id="9" presetID="49" presetClass="entr" presetSubtype="0" decel="100000" fill="hold" grpId="0" nodeType="afterEffect">
                                  <p:stCondLst>
                                    <p:cond delay="0"/>
                                  </p:stCondLst>
                                  <p:childTnLst>
                                    <p:set>
                                      <p:cBhvr>
                                        <p:cTn id="10" dur="1" fill="hold">
                                          <p:stCondLst>
                                            <p:cond delay="0"/>
                                          </p:stCondLst>
                                        </p:cTn>
                                        <p:tgtEl>
                                          <p:spTgt spid="43011"/>
                                        </p:tgtEl>
                                        <p:attrNameLst>
                                          <p:attrName>style.visibility</p:attrName>
                                        </p:attrNameLst>
                                      </p:cBhvr>
                                      <p:to>
                                        <p:strVal val="visible"/>
                                      </p:to>
                                    </p:set>
                                    <p:anim calcmode="lin" valueType="num">
                                      <p:cBhvr>
                                        <p:cTn id="11" dur="2000" fill="hold"/>
                                        <p:tgtEl>
                                          <p:spTgt spid="43011"/>
                                        </p:tgtEl>
                                        <p:attrNameLst>
                                          <p:attrName>ppt_w</p:attrName>
                                        </p:attrNameLst>
                                      </p:cBhvr>
                                      <p:tavLst>
                                        <p:tav tm="0">
                                          <p:val>
                                            <p:fltVal val="0"/>
                                          </p:val>
                                        </p:tav>
                                        <p:tav tm="100000">
                                          <p:val>
                                            <p:strVal val="#ppt_w"/>
                                          </p:val>
                                        </p:tav>
                                      </p:tavLst>
                                    </p:anim>
                                    <p:anim calcmode="lin" valueType="num">
                                      <p:cBhvr>
                                        <p:cTn id="12" dur="2000" fill="hold"/>
                                        <p:tgtEl>
                                          <p:spTgt spid="43011"/>
                                        </p:tgtEl>
                                        <p:attrNameLst>
                                          <p:attrName>ppt_h</p:attrName>
                                        </p:attrNameLst>
                                      </p:cBhvr>
                                      <p:tavLst>
                                        <p:tav tm="0">
                                          <p:val>
                                            <p:fltVal val="0"/>
                                          </p:val>
                                        </p:tav>
                                        <p:tav tm="100000">
                                          <p:val>
                                            <p:strVal val="#ppt_h"/>
                                          </p:val>
                                        </p:tav>
                                      </p:tavLst>
                                    </p:anim>
                                    <p:anim calcmode="lin" valueType="num">
                                      <p:cBhvr>
                                        <p:cTn id="13" dur="2000" fill="hold"/>
                                        <p:tgtEl>
                                          <p:spTgt spid="43011"/>
                                        </p:tgtEl>
                                        <p:attrNameLst>
                                          <p:attrName>style.rotation</p:attrName>
                                        </p:attrNameLst>
                                      </p:cBhvr>
                                      <p:tavLst>
                                        <p:tav tm="0">
                                          <p:val>
                                            <p:fltVal val="360"/>
                                          </p:val>
                                        </p:tav>
                                        <p:tav tm="100000">
                                          <p:val>
                                            <p:fltVal val="0"/>
                                          </p:val>
                                        </p:tav>
                                      </p:tavLst>
                                    </p:anim>
                                    <p:animEffect transition="in" filter="fade">
                                      <p:cBhvr>
                                        <p:cTn id="14" dur="2000"/>
                                        <p:tgtEl>
                                          <p:spTgt spid="43011"/>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43012"/>
                                        </p:tgtEl>
                                        <p:attrNameLst>
                                          <p:attrName>style.visibility</p:attrName>
                                        </p:attrNameLst>
                                      </p:cBhvr>
                                      <p:to>
                                        <p:strVal val="visible"/>
                                      </p:to>
                                    </p:set>
                                    <p:anim calcmode="lin" valueType="num">
                                      <p:cBhvr>
                                        <p:cTn id="17" dur="2000" fill="hold"/>
                                        <p:tgtEl>
                                          <p:spTgt spid="43012"/>
                                        </p:tgtEl>
                                        <p:attrNameLst>
                                          <p:attrName>ppt_w</p:attrName>
                                        </p:attrNameLst>
                                      </p:cBhvr>
                                      <p:tavLst>
                                        <p:tav tm="0">
                                          <p:val>
                                            <p:fltVal val="0"/>
                                          </p:val>
                                        </p:tav>
                                        <p:tav tm="100000">
                                          <p:val>
                                            <p:strVal val="#ppt_w"/>
                                          </p:val>
                                        </p:tav>
                                      </p:tavLst>
                                    </p:anim>
                                    <p:anim calcmode="lin" valueType="num">
                                      <p:cBhvr>
                                        <p:cTn id="18" dur="2000" fill="hold"/>
                                        <p:tgtEl>
                                          <p:spTgt spid="43012"/>
                                        </p:tgtEl>
                                        <p:attrNameLst>
                                          <p:attrName>ppt_h</p:attrName>
                                        </p:attrNameLst>
                                      </p:cBhvr>
                                      <p:tavLst>
                                        <p:tav tm="0">
                                          <p:val>
                                            <p:fltVal val="0"/>
                                          </p:val>
                                        </p:tav>
                                        <p:tav tm="100000">
                                          <p:val>
                                            <p:strVal val="#ppt_h"/>
                                          </p:val>
                                        </p:tav>
                                      </p:tavLst>
                                    </p:anim>
                                    <p:anim calcmode="lin" valueType="num">
                                      <p:cBhvr>
                                        <p:cTn id="19" dur="2000" fill="hold"/>
                                        <p:tgtEl>
                                          <p:spTgt spid="43012"/>
                                        </p:tgtEl>
                                        <p:attrNameLst>
                                          <p:attrName>style.rotation</p:attrName>
                                        </p:attrNameLst>
                                      </p:cBhvr>
                                      <p:tavLst>
                                        <p:tav tm="0">
                                          <p:val>
                                            <p:fltVal val="360"/>
                                          </p:val>
                                        </p:tav>
                                        <p:tav tm="100000">
                                          <p:val>
                                            <p:fltVal val="0"/>
                                          </p:val>
                                        </p:tav>
                                      </p:tavLst>
                                    </p:anim>
                                    <p:animEffect transition="in" filter="fade">
                                      <p:cBhvr>
                                        <p:cTn id="20" dur="2000"/>
                                        <p:tgtEl>
                                          <p:spTgt spid="43012"/>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43013"/>
                                        </p:tgtEl>
                                        <p:attrNameLst>
                                          <p:attrName>style.visibility</p:attrName>
                                        </p:attrNameLst>
                                      </p:cBhvr>
                                      <p:to>
                                        <p:strVal val="visible"/>
                                      </p:to>
                                    </p:set>
                                    <p:anim calcmode="lin" valueType="num">
                                      <p:cBhvr>
                                        <p:cTn id="23" dur="2000" fill="hold"/>
                                        <p:tgtEl>
                                          <p:spTgt spid="43013"/>
                                        </p:tgtEl>
                                        <p:attrNameLst>
                                          <p:attrName>ppt_w</p:attrName>
                                        </p:attrNameLst>
                                      </p:cBhvr>
                                      <p:tavLst>
                                        <p:tav tm="0">
                                          <p:val>
                                            <p:fltVal val="0"/>
                                          </p:val>
                                        </p:tav>
                                        <p:tav tm="100000">
                                          <p:val>
                                            <p:strVal val="#ppt_w"/>
                                          </p:val>
                                        </p:tav>
                                      </p:tavLst>
                                    </p:anim>
                                    <p:anim calcmode="lin" valueType="num">
                                      <p:cBhvr>
                                        <p:cTn id="24" dur="2000" fill="hold"/>
                                        <p:tgtEl>
                                          <p:spTgt spid="43013"/>
                                        </p:tgtEl>
                                        <p:attrNameLst>
                                          <p:attrName>ppt_h</p:attrName>
                                        </p:attrNameLst>
                                      </p:cBhvr>
                                      <p:tavLst>
                                        <p:tav tm="0">
                                          <p:val>
                                            <p:fltVal val="0"/>
                                          </p:val>
                                        </p:tav>
                                        <p:tav tm="100000">
                                          <p:val>
                                            <p:strVal val="#ppt_h"/>
                                          </p:val>
                                        </p:tav>
                                      </p:tavLst>
                                    </p:anim>
                                    <p:anim calcmode="lin" valueType="num">
                                      <p:cBhvr>
                                        <p:cTn id="25" dur="2000" fill="hold"/>
                                        <p:tgtEl>
                                          <p:spTgt spid="43013"/>
                                        </p:tgtEl>
                                        <p:attrNameLst>
                                          <p:attrName>style.rotation</p:attrName>
                                        </p:attrNameLst>
                                      </p:cBhvr>
                                      <p:tavLst>
                                        <p:tav tm="0">
                                          <p:val>
                                            <p:fltVal val="360"/>
                                          </p:val>
                                        </p:tav>
                                        <p:tav tm="100000">
                                          <p:val>
                                            <p:fltVal val="0"/>
                                          </p:val>
                                        </p:tav>
                                      </p:tavLst>
                                    </p:anim>
                                    <p:animEffect transition="in" filter="fade">
                                      <p:cBhvr>
                                        <p:cTn id="26" dur="2000"/>
                                        <p:tgtEl>
                                          <p:spTgt spid="43013"/>
                                        </p:tgtEl>
                                      </p:cBhvr>
                                    </p:animEffect>
                                  </p:childTnLst>
                                </p:cTn>
                              </p:par>
                              <p:par>
                                <p:cTn id="27" presetID="5" presetClass="entr" presetSubtype="10" fill="hold" grpId="1" nodeType="withEffect">
                                  <p:stCondLst>
                                    <p:cond delay="0"/>
                                  </p:stCondLst>
                                  <p:childTnLst>
                                    <p:set>
                                      <p:cBhvr>
                                        <p:cTn id="28" dur="1" fill="hold">
                                          <p:stCondLst>
                                            <p:cond delay="0"/>
                                          </p:stCondLst>
                                        </p:cTn>
                                        <p:tgtEl>
                                          <p:spTgt spid="43012"/>
                                        </p:tgtEl>
                                        <p:attrNameLst>
                                          <p:attrName>style.visibility</p:attrName>
                                        </p:attrNameLst>
                                      </p:cBhvr>
                                      <p:to>
                                        <p:strVal val="visible"/>
                                      </p:to>
                                    </p:set>
                                    <p:animEffect transition="in" filter="checkerboard(across)">
                                      <p:cBhvr>
                                        <p:cTn id="29" dur="500"/>
                                        <p:tgtEl>
                                          <p:spTgt spid="43012"/>
                                        </p:tgtEl>
                                      </p:cBhvr>
                                    </p:animEffect>
                                  </p:childTnLst>
                                </p:cTn>
                              </p:par>
                              <p:par>
                                <p:cTn id="30" presetID="5" presetClass="entr" presetSubtype="10" fill="hold" grpId="1" nodeType="withEffect">
                                  <p:stCondLst>
                                    <p:cond delay="0"/>
                                  </p:stCondLst>
                                  <p:childTnLst>
                                    <p:set>
                                      <p:cBhvr>
                                        <p:cTn id="31" dur="1" fill="hold">
                                          <p:stCondLst>
                                            <p:cond delay="0"/>
                                          </p:stCondLst>
                                        </p:cTn>
                                        <p:tgtEl>
                                          <p:spTgt spid="43013"/>
                                        </p:tgtEl>
                                        <p:attrNameLst>
                                          <p:attrName>style.visibility</p:attrName>
                                        </p:attrNameLst>
                                      </p:cBhvr>
                                      <p:to>
                                        <p:strVal val="visible"/>
                                      </p:to>
                                    </p:set>
                                    <p:animEffect transition="in" filter="checkerboard(across)">
                                      <p:cBhvr>
                                        <p:cTn id="32" dur="500"/>
                                        <p:tgtEl>
                                          <p:spTgt spid="43013"/>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2000" fill="hold"/>
                                        <p:tgtEl>
                                          <p:spTgt spid="20"/>
                                        </p:tgtEl>
                                        <p:attrNameLst>
                                          <p:attrName>ppt_w</p:attrName>
                                        </p:attrNameLst>
                                      </p:cBhvr>
                                      <p:tavLst>
                                        <p:tav tm="0">
                                          <p:val>
                                            <p:fltVal val="0"/>
                                          </p:val>
                                        </p:tav>
                                        <p:tav tm="100000">
                                          <p:val>
                                            <p:strVal val="#ppt_w"/>
                                          </p:val>
                                        </p:tav>
                                      </p:tavLst>
                                    </p:anim>
                                    <p:anim calcmode="lin" valueType="num">
                                      <p:cBhvr>
                                        <p:cTn id="36" dur="2000" fill="hold"/>
                                        <p:tgtEl>
                                          <p:spTgt spid="20"/>
                                        </p:tgtEl>
                                        <p:attrNameLst>
                                          <p:attrName>ppt_h</p:attrName>
                                        </p:attrNameLst>
                                      </p:cBhvr>
                                      <p:tavLst>
                                        <p:tav tm="0">
                                          <p:val>
                                            <p:fltVal val="0"/>
                                          </p:val>
                                        </p:tav>
                                        <p:tav tm="100000">
                                          <p:val>
                                            <p:strVal val="#ppt_h"/>
                                          </p:val>
                                        </p:tav>
                                      </p:tavLst>
                                    </p:anim>
                                    <p:anim calcmode="lin" valueType="num">
                                      <p:cBhvr>
                                        <p:cTn id="37" dur="2000" fill="hold"/>
                                        <p:tgtEl>
                                          <p:spTgt spid="20"/>
                                        </p:tgtEl>
                                        <p:attrNameLst>
                                          <p:attrName>style.rotation</p:attrName>
                                        </p:attrNameLst>
                                      </p:cBhvr>
                                      <p:tavLst>
                                        <p:tav tm="0">
                                          <p:val>
                                            <p:fltVal val="360"/>
                                          </p:val>
                                        </p:tav>
                                        <p:tav tm="100000">
                                          <p:val>
                                            <p:fltVal val="0"/>
                                          </p:val>
                                        </p:tav>
                                      </p:tavLst>
                                    </p:anim>
                                    <p:animEffect transition="in" filter="fade">
                                      <p:cBhvr>
                                        <p:cTn id="38" dur="2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3020"/>
                                        </p:tgtEl>
                                        <p:attrNameLst>
                                          <p:attrName>style.visibility</p:attrName>
                                        </p:attrNameLst>
                                      </p:cBhvr>
                                      <p:to>
                                        <p:strVal val="visible"/>
                                      </p:to>
                                    </p:set>
                                    <p:animEffect transition="in" filter="fade">
                                      <p:cBhvr>
                                        <p:cTn id="43" dur="500"/>
                                        <p:tgtEl>
                                          <p:spTgt spid="43020"/>
                                        </p:tgtEl>
                                      </p:cBhvr>
                                    </p:animEffect>
                                  </p:childTnLst>
                                </p:cTn>
                              </p:par>
                            </p:childTnLst>
                          </p:cTn>
                        </p:par>
                        <p:par>
                          <p:cTn id="44" fill="hold" nodeType="afterGroup">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43023"/>
                                        </p:tgtEl>
                                        <p:attrNameLst>
                                          <p:attrName>style.visibility</p:attrName>
                                        </p:attrNameLst>
                                      </p:cBhvr>
                                      <p:to>
                                        <p:strVal val="visible"/>
                                      </p:to>
                                    </p:set>
                                    <p:animEffect transition="in" filter="fade">
                                      <p:cBhvr>
                                        <p:cTn id="47" dur="1000"/>
                                        <p:tgtEl>
                                          <p:spTgt spid="4302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3027"/>
                                        </p:tgtEl>
                                        <p:attrNameLst>
                                          <p:attrName>style.visibility</p:attrName>
                                        </p:attrNameLst>
                                      </p:cBhvr>
                                      <p:to>
                                        <p:strVal val="visible"/>
                                      </p:to>
                                    </p:set>
                                    <p:animEffect transition="in" filter="fade">
                                      <p:cBhvr>
                                        <p:cTn id="50" dur="500"/>
                                        <p:tgtEl>
                                          <p:spTgt spid="43027"/>
                                        </p:tgtEl>
                                      </p:cBhvr>
                                    </p:animEffect>
                                  </p:childTnLst>
                                </p:cTn>
                              </p:par>
                            </p:childTnLst>
                          </p:cTn>
                        </p:par>
                        <p:par>
                          <p:cTn id="51" fill="hold" nodeType="afterGroup">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43022"/>
                                        </p:tgtEl>
                                        <p:attrNameLst>
                                          <p:attrName>style.visibility</p:attrName>
                                        </p:attrNameLst>
                                      </p:cBhvr>
                                      <p:to>
                                        <p:strVal val="visible"/>
                                      </p:to>
                                    </p:set>
                                    <p:animEffect transition="in" filter="fade">
                                      <p:cBhvr>
                                        <p:cTn id="54" dur="1000"/>
                                        <p:tgtEl>
                                          <p:spTgt spid="43022"/>
                                        </p:tgtEl>
                                      </p:cBhvr>
                                    </p:animEffect>
                                  </p:childTnLst>
                                  <p:subTnLst>
                                    <p:audio>
                                      <p:cMediaNode>
                                        <p:cTn display="0" masterRel="sameClick">
                                          <p:stCondLst>
                                            <p:cond evt="begin" delay="0">
                                              <p:tn val="52"/>
                                            </p:cond>
                                          </p:stCondLst>
                                          <p:endCondLst>
                                            <p:cond evt="onStopAudio" delay="0">
                                              <p:tgtEl>
                                                <p:sldTgt/>
                                              </p:tgtEl>
                                            </p:cond>
                                          </p:endCondLst>
                                        </p:cTn>
                                        <p:tgtEl>
                                          <p:sndTgt r:embed="rId2" name="Chuong 2.wav"/>
                                        </p:tgtEl>
                                      </p:cMediaNode>
                                    </p:audio>
                                  </p:subTnLst>
                                </p:cTn>
                              </p:par>
                              <p:par>
                                <p:cTn id="55" presetID="10" presetClass="exit" presetSubtype="0" fill="hold" grpId="1" nodeType="withEffect">
                                  <p:stCondLst>
                                    <p:cond delay="0"/>
                                  </p:stCondLst>
                                  <p:childTnLst>
                                    <p:animEffect transition="out" filter="fade">
                                      <p:cBhvr>
                                        <p:cTn id="56" dur="500"/>
                                        <p:tgtEl>
                                          <p:spTgt spid="43023"/>
                                        </p:tgtEl>
                                      </p:cBhvr>
                                    </p:animEffect>
                                    <p:set>
                                      <p:cBhvr>
                                        <p:cTn id="57" dur="1" fill="hold">
                                          <p:stCondLst>
                                            <p:cond delay="499"/>
                                          </p:stCondLst>
                                        </p:cTn>
                                        <p:tgtEl>
                                          <p:spTgt spid="43023"/>
                                        </p:tgtEl>
                                        <p:attrNameLst>
                                          <p:attrName>style.visibility</p:attrName>
                                        </p:attrNameLst>
                                      </p:cBhvr>
                                      <p:to>
                                        <p:strVal val="hidden"/>
                                      </p:to>
                                    </p:set>
                                  </p:childTnLst>
                                </p:cTn>
                              </p:par>
                            </p:childTnLst>
                          </p:cTn>
                        </p:par>
                        <p:par>
                          <p:cTn id="58" fill="hold" nodeType="afterGroup">
                            <p:stCondLst>
                              <p:cond delay="2500"/>
                            </p:stCondLst>
                            <p:childTnLst>
                              <p:par>
                                <p:cTn id="59" presetID="10" presetClass="entr" presetSubtype="0" fill="hold" grpId="0" nodeType="afterEffect">
                                  <p:stCondLst>
                                    <p:cond delay="0"/>
                                  </p:stCondLst>
                                  <p:childTnLst>
                                    <p:set>
                                      <p:cBhvr>
                                        <p:cTn id="60" dur="1" fill="hold">
                                          <p:stCondLst>
                                            <p:cond delay="0"/>
                                          </p:stCondLst>
                                        </p:cTn>
                                        <p:tgtEl>
                                          <p:spTgt spid="43021"/>
                                        </p:tgtEl>
                                        <p:attrNameLst>
                                          <p:attrName>style.visibility</p:attrName>
                                        </p:attrNameLst>
                                      </p:cBhvr>
                                      <p:to>
                                        <p:strVal val="visible"/>
                                      </p:to>
                                    </p:set>
                                    <p:animEffect transition="in" filter="fade">
                                      <p:cBhvr>
                                        <p:cTn id="61" dur="1000"/>
                                        <p:tgtEl>
                                          <p:spTgt spid="43021"/>
                                        </p:tgtEl>
                                      </p:cBhvr>
                                    </p:animEffect>
                                  </p:childTnLst>
                                  <p:subTnLst>
                                    <p:audio>
                                      <p:cMediaNode>
                                        <p:cTn display="0" masterRel="sameClick">
                                          <p:stCondLst>
                                            <p:cond evt="begin" delay="0">
                                              <p:tn val="59"/>
                                            </p:cond>
                                          </p:stCondLst>
                                          <p:endCondLst>
                                            <p:cond evt="onStopAudio" delay="0">
                                              <p:tgtEl>
                                                <p:sldTgt/>
                                              </p:tgtEl>
                                            </p:cond>
                                          </p:endCondLst>
                                        </p:cTn>
                                        <p:tgtEl>
                                          <p:sndTgt r:embed="rId2" name="Chuong 2.wav"/>
                                        </p:tgtEl>
                                      </p:cMediaNode>
                                    </p:audio>
                                  </p:subTnLst>
                                </p:cTn>
                              </p:par>
                              <p:par>
                                <p:cTn id="62" presetID="10" presetClass="exit" presetSubtype="0" fill="hold" grpId="1" nodeType="withEffect">
                                  <p:stCondLst>
                                    <p:cond delay="0"/>
                                  </p:stCondLst>
                                  <p:childTnLst>
                                    <p:animEffect transition="out" filter="fade">
                                      <p:cBhvr>
                                        <p:cTn id="63" dur="500"/>
                                        <p:tgtEl>
                                          <p:spTgt spid="43022"/>
                                        </p:tgtEl>
                                      </p:cBhvr>
                                    </p:animEffect>
                                    <p:set>
                                      <p:cBhvr>
                                        <p:cTn id="64" dur="1" fill="hold">
                                          <p:stCondLst>
                                            <p:cond delay="499"/>
                                          </p:stCondLst>
                                        </p:cTn>
                                        <p:tgtEl>
                                          <p:spTgt spid="43022"/>
                                        </p:tgtEl>
                                        <p:attrNameLst>
                                          <p:attrName>style.visibility</p:attrName>
                                        </p:attrNameLst>
                                      </p:cBhvr>
                                      <p:to>
                                        <p:strVal val="hidden"/>
                                      </p:to>
                                    </p:set>
                                  </p:childTnLst>
                                </p:cTn>
                              </p:par>
                            </p:childTnLst>
                          </p:cTn>
                        </p:par>
                        <p:par>
                          <p:cTn id="65" fill="hold" nodeType="afterGroup">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43026"/>
                                        </p:tgtEl>
                                        <p:attrNameLst>
                                          <p:attrName>style.visibility</p:attrName>
                                        </p:attrNameLst>
                                      </p:cBhvr>
                                      <p:to>
                                        <p:strVal val="visible"/>
                                      </p:to>
                                    </p:set>
                                    <p:animEffect transition="in" filter="fade">
                                      <p:cBhvr>
                                        <p:cTn id="68" dur="1000"/>
                                        <p:tgtEl>
                                          <p:spTgt spid="43026"/>
                                        </p:tgtEl>
                                      </p:cBhvr>
                                    </p:animEffect>
                                  </p:childTnLst>
                                  <p:subTnLst>
                                    <p:audio>
                                      <p:cMediaNode>
                                        <p:cTn display="0" masterRel="sameClick">
                                          <p:stCondLst>
                                            <p:cond evt="begin" delay="0">
                                              <p:tn val="66"/>
                                            </p:cond>
                                          </p:stCondLst>
                                          <p:endCondLst>
                                            <p:cond evt="onStopAudio" delay="0">
                                              <p:tgtEl>
                                                <p:sldTgt/>
                                              </p:tgtEl>
                                            </p:cond>
                                          </p:endCondLst>
                                        </p:cTn>
                                        <p:tgtEl>
                                          <p:sndTgt r:embed="rId2" name="Chuong 2.wav"/>
                                        </p:tgtEl>
                                      </p:cMediaNode>
                                    </p:audio>
                                  </p:subTnLst>
                                </p:cTn>
                              </p:par>
                              <p:par>
                                <p:cTn id="69" presetID="10" presetClass="exit" presetSubtype="0" fill="hold" grpId="1" nodeType="withEffect">
                                  <p:stCondLst>
                                    <p:cond delay="0"/>
                                  </p:stCondLst>
                                  <p:childTnLst>
                                    <p:animEffect transition="out" filter="fade">
                                      <p:cBhvr>
                                        <p:cTn id="70" dur="500"/>
                                        <p:tgtEl>
                                          <p:spTgt spid="43021"/>
                                        </p:tgtEl>
                                      </p:cBhvr>
                                    </p:animEffect>
                                    <p:set>
                                      <p:cBhvr>
                                        <p:cTn id="71" dur="1" fill="hold">
                                          <p:stCondLst>
                                            <p:cond delay="499"/>
                                          </p:stCondLst>
                                        </p:cTn>
                                        <p:tgtEl>
                                          <p:spTgt spid="43021"/>
                                        </p:tgtEl>
                                        <p:attrNameLst>
                                          <p:attrName>style.visibility</p:attrName>
                                        </p:attrNameLst>
                                      </p:cBhvr>
                                      <p:to>
                                        <p:strVal val="hidden"/>
                                      </p:to>
                                    </p:set>
                                  </p:childTnLst>
                                </p:cTn>
                              </p:par>
                            </p:childTnLst>
                          </p:cTn>
                        </p:par>
                        <p:par>
                          <p:cTn id="72" fill="hold" nodeType="afterGroup">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43025"/>
                                        </p:tgtEl>
                                        <p:attrNameLst>
                                          <p:attrName>style.visibility</p:attrName>
                                        </p:attrNameLst>
                                      </p:cBhvr>
                                      <p:to>
                                        <p:strVal val="visible"/>
                                      </p:to>
                                    </p:set>
                                    <p:animEffect transition="in" filter="fade">
                                      <p:cBhvr>
                                        <p:cTn id="75" dur="1000"/>
                                        <p:tgtEl>
                                          <p:spTgt spid="43025"/>
                                        </p:tgtEl>
                                      </p:cBhvr>
                                    </p:animEffect>
                                  </p:childTnLst>
                                  <p:subTnLst>
                                    <p:audio>
                                      <p:cMediaNode>
                                        <p:cTn display="0" masterRel="sameClick">
                                          <p:stCondLst>
                                            <p:cond evt="begin" delay="0">
                                              <p:tn val="73"/>
                                            </p:cond>
                                          </p:stCondLst>
                                          <p:endCondLst>
                                            <p:cond evt="onStopAudio" delay="0">
                                              <p:tgtEl>
                                                <p:sldTgt/>
                                              </p:tgtEl>
                                            </p:cond>
                                          </p:endCondLst>
                                        </p:cTn>
                                        <p:tgtEl>
                                          <p:sndTgt r:embed="rId2" name="Chuong 2.wav"/>
                                        </p:tgtEl>
                                      </p:cMediaNode>
                                    </p:audio>
                                  </p:subTnLst>
                                </p:cTn>
                              </p:par>
                              <p:par>
                                <p:cTn id="76" presetID="10" presetClass="exit" presetSubtype="0" fill="hold" grpId="1" nodeType="withEffect">
                                  <p:stCondLst>
                                    <p:cond delay="0"/>
                                  </p:stCondLst>
                                  <p:childTnLst>
                                    <p:animEffect transition="out" filter="fade">
                                      <p:cBhvr>
                                        <p:cTn id="77" dur="500"/>
                                        <p:tgtEl>
                                          <p:spTgt spid="43026"/>
                                        </p:tgtEl>
                                      </p:cBhvr>
                                    </p:animEffect>
                                    <p:set>
                                      <p:cBhvr>
                                        <p:cTn id="78" dur="1" fill="hold">
                                          <p:stCondLst>
                                            <p:cond delay="499"/>
                                          </p:stCondLst>
                                        </p:cTn>
                                        <p:tgtEl>
                                          <p:spTgt spid="43026"/>
                                        </p:tgtEl>
                                        <p:attrNameLst>
                                          <p:attrName>style.visibility</p:attrName>
                                        </p:attrNameLst>
                                      </p:cBhvr>
                                      <p:to>
                                        <p:strVal val="hidden"/>
                                      </p:to>
                                    </p:set>
                                  </p:childTnLst>
                                </p:cTn>
                              </p:par>
                            </p:childTnLst>
                          </p:cTn>
                        </p:par>
                        <p:par>
                          <p:cTn id="79" fill="hold" nodeType="afterGroup">
                            <p:stCondLst>
                              <p:cond delay="5500"/>
                            </p:stCondLst>
                            <p:childTnLst>
                              <p:par>
                                <p:cTn id="80" presetID="10" presetClass="entr" presetSubtype="0" fill="hold" grpId="0" nodeType="afterEffect">
                                  <p:stCondLst>
                                    <p:cond delay="0"/>
                                  </p:stCondLst>
                                  <p:childTnLst>
                                    <p:set>
                                      <p:cBhvr>
                                        <p:cTn id="81" dur="1" fill="hold">
                                          <p:stCondLst>
                                            <p:cond delay="0"/>
                                          </p:stCondLst>
                                        </p:cTn>
                                        <p:tgtEl>
                                          <p:spTgt spid="43024"/>
                                        </p:tgtEl>
                                        <p:attrNameLst>
                                          <p:attrName>style.visibility</p:attrName>
                                        </p:attrNameLst>
                                      </p:cBhvr>
                                      <p:to>
                                        <p:strVal val="visible"/>
                                      </p:to>
                                    </p:set>
                                    <p:animEffect transition="in" filter="fade">
                                      <p:cBhvr>
                                        <p:cTn id="82" dur="1000"/>
                                        <p:tgtEl>
                                          <p:spTgt spid="43024"/>
                                        </p:tgtEl>
                                      </p:cBhvr>
                                    </p:animEffect>
                                  </p:childTnLst>
                                  <p:subTnLst>
                                    <p:audio>
                                      <p:cMediaNode>
                                        <p:cTn display="0" masterRel="sameClick">
                                          <p:stCondLst>
                                            <p:cond evt="begin" delay="0">
                                              <p:tn val="80"/>
                                            </p:cond>
                                          </p:stCondLst>
                                          <p:endCondLst>
                                            <p:cond evt="onStopAudio" delay="0">
                                              <p:tgtEl>
                                                <p:sldTgt/>
                                              </p:tgtEl>
                                            </p:cond>
                                          </p:endCondLst>
                                        </p:cTn>
                                        <p:tgtEl>
                                          <p:sndTgt r:embed="rId3" name="Chuong 3.wav"/>
                                        </p:tgtEl>
                                      </p:cMediaNode>
                                    </p:audio>
                                  </p:subTnLst>
                                </p:cTn>
                              </p:par>
                              <p:par>
                                <p:cTn id="83" presetID="10" presetClass="exit" presetSubtype="0" fill="hold" grpId="1" nodeType="withEffect">
                                  <p:stCondLst>
                                    <p:cond delay="0"/>
                                  </p:stCondLst>
                                  <p:childTnLst>
                                    <p:animEffect transition="out" filter="fade">
                                      <p:cBhvr>
                                        <p:cTn id="84" dur="500"/>
                                        <p:tgtEl>
                                          <p:spTgt spid="43025"/>
                                        </p:tgtEl>
                                      </p:cBhvr>
                                    </p:animEffect>
                                    <p:set>
                                      <p:cBhvr>
                                        <p:cTn id="85" dur="1" fill="hold">
                                          <p:stCondLst>
                                            <p:cond delay="499"/>
                                          </p:stCondLst>
                                        </p:cTn>
                                        <p:tgtEl>
                                          <p:spTgt spid="43025"/>
                                        </p:tgtEl>
                                        <p:attrNameLst>
                                          <p:attrName>style.visibility</p:attrName>
                                        </p:attrNameLst>
                                      </p:cBhvr>
                                      <p:to>
                                        <p:strVal val="hidden"/>
                                      </p:to>
                                    </p:set>
                                  </p:childTnLst>
                                </p:cTn>
                              </p:par>
                            </p:childTnLst>
                          </p:cTn>
                        </p:par>
                        <p:par>
                          <p:cTn id="86" fill="hold" nodeType="afterGroup">
                            <p:stCondLst>
                              <p:cond delay="6500"/>
                            </p:stCondLst>
                            <p:childTnLst>
                              <p:par>
                                <p:cTn id="87" presetID="10" presetClass="exit" presetSubtype="0" fill="hold" nodeType="afterEffect">
                                  <p:stCondLst>
                                    <p:cond delay="0"/>
                                  </p:stCondLst>
                                  <p:childTnLst>
                                    <p:animEffect transition="out" filter="fade">
                                      <p:cBhvr>
                                        <p:cTn id="88" dur="500"/>
                                        <p:tgtEl>
                                          <p:spTgt spid="43020"/>
                                        </p:tgtEl>
                                      </p:cBhvr>
                                    </p:animEffect>
                                    <p:set>
                                      <p:cBhvr>
                                        <p:cTn id="89" dur="1" fill="hold">
                                          <p:stCondLst>
                                            <p:cond delay="499"/>
                                          </p:stCondLst>
                                        </p:cTn>
                                        <p:tgtEl>
                                          <p:spTgt spid="43020"/>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43024"/>
                                        </p:tgtEl>
                                      </p:cBhvr>
                                    </p:animEffect>
                                    <p:set>
                                      <p:cBhvr>
                                        <p:cTn id="92" dur="1" fill="hold">
                                          <p:stCondLst>
                                            <p:cond delay="499"/>
                                          </p:stCondLst>
                                        </p:cTn>
                                        <p:tgtEl>
                                          <p:spTgt spid="43024"/>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43027"/>
                                        </p:tgtEl>
                                      </p:cBhvr>
                                    </p:animEffect>
                                    <p:set>
                                      <p:cBhvr>
                                        <p:cTn id="95" dur="1" fill="hold">
                                          <p:stCondLst>
                                            <p:cond delay="499"/>
                                          </p:stCondLst>
                                        </p:cTn>
                                        <p:tgtEl>
                                          <p:spTgt spid="43027"/>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5" presetClass="entr" presetSubtype="10" repeatCount="indefinite" fill="hold" grpId="0" nodeType="clickEffect">
                                  <p:stCondLst>
                                    <p:cond delay="0"/>
                                  </p:stCondLst>
                                  <p:childTnLst>
                                    <p:set>
                                      <p:cBhvr>
                                        <p:cTn id="99" dur="1" fill="hold">
                                          <p:stCondLst>
                                            <p:cond delay="0"/>
                                          </p:stCondLst>
                                        </p:cTn>
                                        <p:tgtEl>
                                          <p:spTgt spid="43016"/>
                                        </p:tgtEl>
                                        <p:attrNameLst>
                                          <p:attrName>style.visibility</p:attrName>
                                        </p:attrNameLst>
                                      </p:cBhvr>
                                      <p:to>
                                        <p:strVal val="visible"/>
                                      </p:to>
                                    </p:set>
                                    <p:animEffect transition="in" filter="checkerboard(across)">
                                      <p:cBhvr>
                                        <p:cTn id="100" dur="500"/>
                                        <p:tgtEl>
                                          <p:spTgt spid="43016"/>
                                        </p:tgtEl>
                                      </p:cBhvr>
                                    </p:animEffect>
                                  </p:childTnLst>
                                  <p:subTnLst>
                                    <p:audio>
                                      <p:cMediaNode>
                                        <p:cTn display="0" masterRel="sameClick">
                                          <p:stCondLst>
                                            <p:cond evt="begin" delay="0">
                                              <p:tn val="98"/>
                                            </p:cond>
                                          </p:stCondLst>
                                          <p:endCondLst>
                                            <p:cond evt="onStopAudio" delay="0">
                                              <p:tgtEl>
                                                <p:sldTgt/>
                                              </p:tgtEl>
                                            </p:cond>
                                          </p:endCondLst>
                                        </p:cTn>
                                        <p:tgtEl>
                                          <p:sndTgt r:embed="rId4" name="Xem ket qua.WAV"/>
                                        </p:tgtEl>
                                      </p:cMediaNode>
                                    </p:audio>
                                  </p:subTnLst>
                                </p:cTn>
                              </p:par>
                              <p:par>
                                <p:cTn id="101" presetID="8" presetClass="entr" presetSubtype="16" fill="hold" grpId="0" nodeType="withEffect">
                                  <p:stCondLst>
                                    <p:cond delay="0"/>
                                  </p:stCondLst>
                                  <p:childTnLst>
                                    <p:set>
                                      <p:cBhvr>
                                        <p:cTn id="102" dur="1" fill="hold">
                                          <p:stCondLst>
                                            <p:cond delay="0"/>
                                          </p:stCondLst>
                                        </p:cTn>
                                        <p:tgtEl>
                                          <p:spTgt spid="43015"/>
                                        </p:tgtEl>
                                        <p:attrNameLst>
                                          <p:attrName>style.visibility</p:attrName>
                                        </p:attrNameLst>
                                      </p:cBhvr>
                                      <p:to>
                                        <p:strVal val="visible"/>
                                      </p:to>
                                    </p:set>
                                    <p:animEffect transition="in" filter="diamond(in)">
                                      <p:cBhvr>
                                        <p:cTn id="103" dur="2000"/>
                                        <p:tgtEl>
                                          <p:spTgt spid="43015"/>
                                        </p:tgtEl>
                                      </p:cBhvr>
                                    </p:animEffect>
                                  </p:childTnLst>
                                  <p:subTnLst>
                                    <p:audio>
                                      <p:cMediaNode>
                                        <p:cTn display="0" masterRel="sameClick">
                                          <p:stCondLst>
                                            <p:cond evt="begin" delay="0">
                                              <p:tn val="101"/>
                                            </p:cond>
                                          </p:stCondLst>
                                          <p:endCondLst>
                                            <p:cond evt="onStopAudio" delay="0">
                                              <p:tgtEl>
                                                <p:sldTgt/>
                                              </p:tgtEl>
                                            </p:cond>
                                          </p:endCondLst>
                                        </p:cTn>
                                        <p:tgtEl>
                                          <p:sndTgt r:embed="rId4" name="Xem ket qua.WAV"/>
                                        </p:tgtEl>
                                      </p:cMediaNode>
                                    </p:audio>
                                  </p:subTnLst>
                                </p:cTn>
                              </p:par>
                              <p:par>
                                <p:cTn id="104" presetID="5" presetClass="entr" presetSubtype="10" fill="hold" grpId="1" nodeType="with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checkerboard(across)">
                                      <p:cBhvr>
                                        <p:cTn id="10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p:bldP spid="43012" grpId="0"/>
      <p:bldP spid="43012" grpId="1"/>
      <p:bldP spid="43013" grpId="0"/>
      <p:bldP spid="43013" grpId="1"/>
      <p:bldP spid="43015" grpId="0" animBg="1"/>
      <p:bldP spid="43016" grpId="0" animBg="1"/>
      <p:bldP spid="43021" grpId="0" animBg="1"/>
      <p:bldP spid="43021" grpId="1" animBg="1"/>
      <p:bldP spid="43022" grpId="0" animBg="1"/>
      <p:bldP spid="43022" grpId="1" animBg="1"/>
      <p:bldP spid="43023" grpId="0" animBg="1"/>
      <p:bldP spid="43023" grpId="1" animBg="1"/>
      <p:bldP spid="43024" grpId="0" animBg="1"/>
      <p:bldP spid="43024" grpId="1" animBg="1"/>
      <p:bldP spid="43025" grpId="0" animBg="1"/>
      <p:bldP spid="43025" grpId="1" animBg="1"/>
      <p:bldP spid="43026" grpId="0" animBg="1"/>
      <p:bldP spid="43026" grpId="1" animBg="1"/>
      <p:bldP spid="43027" grpId="0" animBg="1"/>
      <p:bldP spid="43027" grpId="1" animBg="1"/>
      <p:bldP spid="20" grpId="0"/>
      <p:bldP spid="2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09601" y="2175492"/>
            <a:ext cx="111379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solidFill>
                  <a:srgbClr val="0033CC"/>
                </a:solidFill>
                <a:latin typeface="Times New Roman" panose="02020603050405020304" pitchFamily="18" charset="0"/>
              </a:rPr>
              <a:t>3. Khoáng sản được khai thác nhiều nhất ở Hoàng Liên Sơn là:</a:t>
            </a:r>
          </a:p>
        </p:txBody>
      </p:sp>
      <p:sp>
        <p:nvSpPr>
          <p:cNvPr id="43011" name="Text Box 3"/>
          <p:cNvSpPr txBox="1">
            <a:spLocks noChangeArrowheads="1"/>
          </p:cNvSpPr>
          <p:nvPr/>
        </p:nvSpPr>
        <p:spPr bwMode="auto">
          <a:xfrm>
            <a:off x="1219200" y="2806700"/>
            <a:ext cx="568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latin typeface="Times New Roman" panose="02020603050405020304" pitchFamily="18" charset="0"/>
              </a:rPr>
              <a:t>A.     A- pa - tít.</a:t>
            </a:r>
          </a:p>
        </p:txBody>
      </p:sp>
      <p:sp>
        <p:nvSpPr>
          <p:cNvPr id="43012" name="Text Box 4"/>
          <p:cNvSpPr txBox="1">
            <a:spLocks noChangeArrowheads="1"/>
          </p:cNvSpPr>
          <p:nvPr/>
        </p:nvSpPr>
        <p:spPr bwMode="auto">
          <a:xfrm>
            <a:off x="1219200" y="3873500"/>
            <a:ext cx="690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latin typeface="Times New Roman" panose="02020603050405020304" pitchFamily="18" charset="0"/>
              </a:rPr>
              <a:t>B.     Đồng</a:t>
            </a:r>
          </a:p>
        </p:txBody>
      </p:sp>
      <p:sp>
        <p:nvSpPr>
          <p:cNvPr id="43013" name="Text Box 5"/>
          <p:cNvSpPr txBox="1">
            <a:spLocks noChangeArrowheads="1"/>
          </p:cNvSpPr>
          <p:nvPr/>
        </p:nvSpPr>
        <p:spPr bwMode="auto">
          <a:xfrm>
            <a:off x="1219200" y="4787900"/>
            <a:ext cx="6502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dirty="0">
                <a:latin typeface=".VnTime" panose="020B7200000000000000" pitchFamily="34" charset="0"/>
              </a:rPr>
              <a:t> </a:t>
            </a:r>
            <a:r>
              <a:rPr lang="en-US" sz="3200" b="1" dirty="0">
                <a:latin typeface="Times New Roman" panose="02020603050405020304" pitchFamily="18" charset="0"/>
              </a:rPr>
              <a:t>C.    Chì</a:t>
            </a:r>
            <a:endParaRPr lang="en-US" sz="3200" b="1" dirty="0">
              <a:latin typeface=".VnTime" panose="020B7200000000000000" pitchFamily="34" charset="0"/>
            </a:endParaRPr>
          </a:p>
        </p:txBody>
      </p:sp>
      <p:sp>
        <p:nvSpPr>
          <p:cNvPr id="43015" name="AutoShape 7"/>
          <p:cNvSpPr>
            <a:spLocks noChangeArrowheads="1"/>
          </p:cNvSpPr>
          <p:nvPr/>
        </p:nvSpPr>
        <p:spPr bwMode="auto">
          <a:xfrm>
            <a:off x="6807200" y="4648200"/>
            <a:ext cx="5384800" cy="1905000"/>
          </a:xfrm>
          <a:prstGeom prst="irregularSeal2">
            <a:avLst/>
          </a:prstGeom>
          <a:solidFill>
            <a:srgbClr val="99FF99"/>
          </a:solidFill>
          <a:ln w="571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dirty="0">
                <a:solidFill>
                  <a:srgbClr val="FF0000"/>
                </a:solidFill>
                <a:latin typeface="Times New Roman" panose="02020603050405020304" pitchFamily="18" charset="0"/>
              </a:rPr>
              <a:t>Đáp án: A</a:t>
            </a:r>
          </a:p>
        </p:txBody>
      </p:sp>
      <p:sp>
        <p:nvSpPr>
          <p:cNvPr id="43016" name="Oval 8"/>
          <p:cNvSpPr>
            <a:spLocks noChangeArrowheads="1"/>
          </p:cNvSpPr>
          <p:nvPr/>
        </p:nvSpPr>
        <p:spPr bwMode="auto">
          <a:xfrm>
            <a:off x="897467" y="2760267"/>
            <a:ext cx="1219200" cy="914400"/>
          </a:xfrm>
          <a:prstGeom prst="ellipse">
            <a:avLst/>
          </a:prstGeom>
          <a:noFill/>
          <a:ln w="38100">
            <a:solidFill>
              <a:srgbClr val="FF0066"/>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atin typeface="Times New Roman" panose="02020603050405020304" pitchFamily="18" charset="0"/>
            </a:endParaRPr>
          </a:p>
        </p:txBody>
      </p:sp>
      <p:pic>
        <p:nvPicPr>
          <p:cNvPr id="43020" name="Picture 12" descr="Vortec sp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352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1" name="WordArt 13"/>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3</a:t>
            </a:r>
          </a:p>
        </p:txBody>
      </p:sp>
      <p:sp>
        <p:nvSpPr>
          <p:cNvPr id="43022" name="WordArt 14"/>
          <p:cNvSpPr>
            <a:spLocks noChangeArrowheads="1" noChangeShapeType="1" noTextEdit="1"/>
          </p:cNvSpPr>
          <p:nvPr/>
        </p:nvSpPr>
        <p:spPr bwMode="auto">
          <a:xfrm>
            <a:off x="1244600"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4</a:t>
            </a:r>
          </a:p>
        </p:txBody>
      </p:sp>
      <p:sp>
        <p:nvSpPr>
          <p:cNvPr id="43023" name="WordArt 15"/>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5</a:t>
            </a:r>
          </a:p>
        </p:txBody>
      </p:sp>
      <p:sp>
        <p:nvSpPr>
          <p:cNvPr id="43024" name="WordArt 16"/>
          <p:cNvSpPr>
            <a:spLocks noChangeArrowheads="1" noChangeShapeType="1" noTextEdit="1"/>
          </p:cNvSpPr>
          <p:nvPr/>
        </p:nvSpPr>
        <p:spPr bwMode="auto">
          <a:xfrm>
            <a:off x="1225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43025" name="WordArt 17"/>
          <p:cNvSpPr>
            <a:spLocks noChangeArrowheads="1" noChangeShapeType="1" noTextEdit="1"/>
          </p:cNvSpPr>
          <p:nvPr/>
        </p:nvSpPr>
        <p:spPr bwMode="auto">
          <a:xfrm>
            <a:off x="1301751"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1</a:t>
            </a:r>
          </a:p>
        </p:txBody>
      </p:sp>
      <p:sp>
        <p:nvSpPr>
          <p:cNvPr id="43026" name="WordArt 18"/>
          <p:cNvSpPr>
            <a:spLocks noChangeArrowheads="1" noChangeShapeType="1" noTextEdit="1"/>
          </p:cNvSpPr>
          <p:nvPr/>
        </p:nvSpPr>
        <p:spPr bwMode="auto">
          <a:xfrm>
            <a:off x="1263651" y="323850"/>
            <a:ext cx="4064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2</a:t>
            </a:r>
          </a:p>
        </p:txBody>
      </p:sp>
      <p:sp>
        <p:nvSpPr>
          <p:cNvPr id="43027" name="WordArt 19"/>
          <p:cNvSpPr>
            <a:spLocks noChangeArrowheads="1" noChangeShapeType="1" noTextEdit="1"/>
          </p:cNvSpPr>
          <p:nvPr/>
        </p:nvSpPr>
        <p:spPr bwMode="auto">
          <a:xfrm>
            <a:off x="590551" y="323850"/>
            <a:ext cx="482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panose="020B0A04020102020204" pitchFamily="34" charset="0"/>
              </a:rPr>
              <a:t>0</a:t>
            </a:r>
          </a:p>
        </p:txBody>
      </p:sp>
      <p:sp>
        <p:nvSpPr>
          <p:cNvPr id="20" name="Text Box 4"/>
          <p:cNvSpPr txBox="1">
            <a:spLocks noChangeArrowheads="1"/>
          </p:cNvSpPr>
          <p:nvPr/>
        </p:nvSpPr>
        <p:spPr bwMode="auto">
          <a:xfrm>
            <a:off x="1255734" y="5618271"/>
            <a:ext cx="690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latin typeface="Times New Roman" panose="02020603050405020304" pitchFamily="18" charset="0"/>
              </a:rPr>
              <a:t>D.     Kẽm</a:t>
            </a:r>
          </a:p>
        </p:txBody>
      </p:sp>
      <p:sp>
        <p:nvSpPr>
          <p:cNvPr id="18" name="WordArt 6"/>
          <p:cNvSpPr>
            <a:spLocks noChangeArrowheads="1" noChangeShapeType="1" noTextEdit="1"/>
          </p:cNvSpPr>
          <p:nvPr/>
        </p:nvSpPr>
        <p:spPr bwMode="auto">
          <a:xfrm>
            <a:off x="3079846" y="1371600"/>
            <a:ext cx="5168900" cy="1018132"/>
          </a:xfrm>
          <a:prstGeom prst="rect">
            <a:avLst/>
          </a:prstGeom>
        </p:spPr>
        <p:txBody>
          <a:bodyPr spcFirstLastPara="1" wrap="none" fromWordArt="1">
            <a:prstTxWarp prst="textArchUp">
              <a:avLst>
                <a:gd name="adj" fmla="val 10800000"/>
              </a:avLst>
            </a:prstTxWarp>
          </a:bodyPr>
          <a:lstStyle/>
          <a:p>
            <a:pPr algn="ctr"/>
            <a:r>
              <a:rPr lang="en-US" sz="4000" kern="10" dirty="0">
                <a:ln w="9525">
                  <a:solidFill>
                    <a:srgbClr val="FFCC00"/>
                  </a:solidFill>
                  <a:round/>
                  <a:headEnd/>
                  <a:tailEnd/>
                </a:ln>
                <a:solidFill>
                  <a:srgbClr val="FF0000"/>
                </a:solidFill>
                <a:cs typeface="Arial" panose="020B0604020202020204" pitchFamily="34" charset="0"/>
              </a:rPr>
              <a:t> </a:t>
            </a:r>
            <a:r>
              <a:rPr lang="en-US" sz="4000" kern="10" dirty="0" err="1">
                <a:ln w="9525">
                  <a:solidFill>
                    <a:srgbClr val="FFCC00"/>
                  </a:solidFill>
                  <a:round/>
                  <a:headEnd/>
                  <a:tailEnd/>
                </a:ln>
                <a:solidFill>
                  <a:srgbClr val="FF0000"/>
                </a:solidFill>
                <a:latin typeface="Times New Roman" pitchFamily="18" charset="0"/>
                <a:cs typeface="Times New Roman" pitchFamily="18" charset="0"/>
              </a:rPr>
              <a:t>Hãy</a:t>
            </a:r>
            <a:r>
              <a:rPr lang="en-US" sz="4000" kern="10" dirty="0">
                <a:ln w="9525">
                  <a:solidFill>
                    <a:srgbClr val="FFCC00"/>
                  </a:solidFill>
                  <a:round/>
                  <a:headEnd/>
                  <a:tailEnd/>
                </a:ln>
                <a:solidFill>
                  <a:srgbClr val="FF0000"/>
                </a:solidFill>
                <a:latin typeface="Times New Roman" pitchFamily="18" charset="0"/>
                <a:cs typeface="Times New Roman" pitchFamily="18" charset="0"/>
              </a:rPr>
              <a:t> </a:t>
            </a:r>
            <a:r>
              <a:rPr lang="en-US" sz="4000" kern="10" dirty="0" err="1">
                <a:ln w="9525">
                  <a:solidFill>
                    <a:srgbClr val="FFCC00"/>
                  </a:solidFill>
                  <a:round/>
                  <a:headEnd/>
                  <a:tailEnd/>
                </a:ln>
                <a:solidFill>
                  <a:srgbClr val="FF0000"/>
                </a:solidFill>
                <a:latin typeface="Times New Roman" pitchFamily="18" charset="0"/>
                <a:cs typeface="Times New Roman" pitchFamily="18" charset="0"/>
              </a:rPr>
              <a:t>chọn</a:t>
            </a:r>
            <a:r>
              <a:rPr lang="en-US" sz="4000" kern="10" dirty="0">
                <a:ln w="9525">
                  <a:solidFill>
                    <a:srgbClr val="FFCC00"/>
                  </a:solidFill>
                  <a:round/>
                  <a:headEnd/>
                  <a:tailEnd/>
                </a:ln>
                <a:solidFill>
                  <a:srgbClr val="FF0000"/>
                </a:solidFill>
                <a:latin typeface="Times New Roman" pitchFamily="18" charset="0"/>
                <a:cs typeface="Times New Roman" pitchFamily="18" charset="0"/>
              </a:rPr>
              <a:t> ý </a:t>
            </a:r>
            <a:r>
              <a:rPr lang="en-US" sz="4000" kern="10" dirty="0" err="1">
                <a:ln w="9525">
                  <a:solidFill>
                    <a:srgbClr val="FFCC00"/>
                  </a:solidFill>
                  <a:round/>
                  <a:headEnd/>
                  <a:tailEnd/>
                </a:ln>
                <a:solidFill>
                  <a:srgbClr val="FF0000"/>
                </a:solidFill>
                <a:latin typeface="Times New Roman" pitchFamily="18" charset="0"/>
                <a:cs typeface="Times New Roman" pitchFamily="18" charset="0"/>
              </a:rPr>
              <a:t>đúng</a:t>
            </a:r>
            <a:endParaRPr lang="en-US" sz="4000" kern="10" dirty="0">
              <a:ln w="9525">
                <a:solidFill>
                  <a:srgbClr val="FFCC00"/>
                </a:solidFill>
                <a:round/>
                <a:headEnd/>
                <a:tailEnd/>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221849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amond(in)">
                                      <p:cBhvr>
                                        <p:cTn id="7" dur="2000"/>
                                        <p:tgtEl>
                                          <p:spTgt spid="43010"/>
                                        </p:tgtEl>
                                      </p:cBhvr>
                                    </p:animEffect>
                                  </p:childTnLst>
                                </p:cTn>
                              </p:par>
                            </p:childTnLst>
                          </p:cTn>
                        </p:par>
                        <p:par>
                          <p:cTn id="8" fill="hold" nodeType="afterGroup">
                            <p:stCondLst>
                              <p:cond delay="2000"/>
                            </p:stCondLst>
                            <p:childTnLst>
                              <p:par>
                                <p:cTn id="9" presetID="49" presetClass="entr" presetSubtype="0" decel="100000" fill="hold" grpId="0" nodeType="afterEffect">
                                  <p:stCondLst>
                                    <p:cond delay="0"/>
                                  </p:stCondLst>
                                  <p:childTnLst>
                                    <p:set>
                                      <p:cBhvr>
                                        <p:cTn id="10" dur="1" fill="hold">
                                          <p:stCondLst>
                                            <p:cond delay="0"/>
                                          </p:stCondLst>
                                        </p:cTn>
                                        <p:tgtEl>
                                          <p:spTgt spid="43011"/>
                                        </p:tgtEl>
                                        <p:attrNameLst>
                                          <p:attrName>style.visibility</p:attrName>
                                        </p:attrNameLst>
                                      </p:cBhvr>
                                      <p:to>
                                        <p:strVal val="visible"/>
                                      </p:to>
                                    </p:set>
                                    <p:anim calcmode="lin" valueType="num">
                                      <p:cBhvr>
                                        <p:cTn id="11" dur="2000" fill="hold"/>
                                        <p:tgtEl>
                                          <p:spTgt spid="43011"/>
                                        </p:tgtEl>
                                        <p:attrNameLst>
                                          <p:attrName>ppt_w</p:attrName>
                                        </p:attrNameLst>
                                      </p:cBhvr>
                                      <p:tavLst>
                                        <p:tav tm="0">
                                          <p:val>
                                            <p:fltVal val="0"/>
                                          </p:val>
                                        </p:tav>
                                        <p:tav tm="100000">
                                          <p:val>
                                            <p:strVal val="#ppt_w"/>
                                          </p:val>
                                        </p:tav>
                                      </p:tavLst>
                                    </p:anim>
                                    <p:anim calcmode="lin" valueType="num">
                                      <p:cBhvr>
                                        <p:cTn id="12" dur="2000" fill="hold"/>
                                        <p:tgtEl>
                                          <p:spTgt spid="43011"/>
                                        </p:tgtEl>
                                        <p:attrNameLst>
                                          <p:attrName>ppt_h</p:attrName>
                                        </p:attrNameLst>
                                      </p:cBhvr>
                                      <p:tavLst>
                                        <p:tav tm="0">
                                          <p:val>
                                            <p:fltVal val="0"/>
                                          </p:val>
                                        </p:tav>
                                        <p:tav tm="100000">
                                          <p:val>
                                            <p:strVal val="#ppt_h"/>
                                          </p:val>
                                        </p:tav>
                                      </p:tavLst>
                                    </p:anim>
                                    <p:anim calcmode="lin" valueType="num">
                                      <p:cBhvr>
                                        <p:cTn id="13" dur="2000" fill="hold"/>
                                        <p:tgtEl>
                                          <p:spTgt spid="43011"/>
                                        </p:tgtEl>
                                        <p:attrNameLst>
                                          <p:attrName>style.rotation</p:attrName>
                                        </p:attrNameLst>
                                      </p:cBhvr>
                                      <p:tavLst>
                                        <p:tav tm="0">
                                          <p:val>
                                            <p:fltVal val="360"/>
                                          </p:val>
                                        </p:tav>
                                        <p:tav tm="100000">
                                          <p:val>
                                            <p:fltVal val="0"/>
                                          </p:val>
                                        </p:tav>
                                      </p:tavLst>
                                    </p:anim>
                                    <p:animEffect transition="in" filter="fade">
                                      <p:cBhvr>
                                        <p:cTn id="14" dur="2000"/>
                                        <p:tgtEl>
                                          <p:spTgt spid="43011"/>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43012"/>
                                        </p:tgtEl>
                                        <p:attrNameLst>
                                          <p:attrName>style.visibility</p:attrName>
                                        </p:attrNameLst>
                                      </p:cBhvr>
                                      <p:to>
                                        <p:strVal val="visible"/>
                                      </p:to>
                                    </p:set>
                                    <p:anim calcmode="lin" valueType="num">
                                      <p:cBhvr>
                                        <p:cTn id="17" dur="2000" fill="hold"/>
                                        <p:tgtEl>
                                          <p:spTgt spid="43012"/>
                                        </p:tgtEl>
                                        <p:attrNameLst>
                                          <p:attrName>ppt_w</p:attrName>
                                        </p:attrNameLst>
                                      </p:cBhvr>
                                      <p:tavLst>
                                        <p:tav tm="0">
                                          <p:val>
                                            <p:fltVal val="0"/>
                                          </p:val>
                                        </p:tav>
                                        <p:tav tm="100000">
                                          <p:val>
                                            <p:strVal val="#ppt_w"/>
                                          </p:val>
                                        </p:tav>
                                      </p:tavLst>
                                    </p:anim>
                                    <p:anim calcmode="lin" valueType="num">
                                      <p:cBhvr>
                                        <p:cTn id="18" dur="2000" fill="hold"/>
                                        <p:tgtEl>
                                          <p:spTgt spid="43012"/>
                                        </p:tgtEl>
                                        <p:attrNameLst>
                                          <p:attrName>ppt_h</p:attrName>
                                        </p:attrNameLst>
                                      </p:cBhvr>
                                      <p:tavLst>
                                        <p:tav tm="0">
                                          <p:val>
                                            <p:fltVal val="0"/>
                                          </p:val>
                                        </p:tav>
                                        <p:tav tm="100000">
                                          <p:val>
                                            <p:strVal val="#ppt_h"/>
                                          </p:val>
                                        </p:tav>
                                      </p:tavLst>
                                    </p:anim>
                                    <p:anim calcmode="lin" valueType="num">
                                      <p:cBhvr>
                                        <p:cTn id="19" dur="2000" fill="hold"/>
                                        <p:tgtEl>
                                          <p:spTgt spid="43012"/>
                                        </p:tgtEl>
                                        <p:attrNameLst>
                                          <p:attrName>style.rotation</p:attrName>
                                        </p:attrNameLst>
                                      </p:cBhvr>
                                      <p:tavLst>
                                        <p:tav tm="0">
                                          <p:val>
                                            <p:fltVal val="360"/>
                                          </p:val>
                                        </p:tav>
                                        <p:tav tm="100000">
                                          <p:val>
                                            <p:fltVal val="0"/>
                                          </p:val>
                                        </p:tav>
                                      </p:tavLst>
                                    </p:anim>
                                    <p:animEffect transition="in" filter="fade">
                                      <p:cBhvr>
                                        <p:cTn id="20" dur="2000"/>
                                        <p:tgtEl>
                                          <p:spTgt spid="43012"/>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43013"/>
                                        </p:tgtEl>
                                        <p:attrNameLst>
                                          <p:attrName>style.visibility</p:attrName>
                                        </p:attrNameLst>
                                      </p:cBhvr>
                                      <p:to>
                                        <p:strVal val="visible"/>
                                      </p:to>
                                    </p:set>
                                    <p:anim calcmode="lin" valueType="num">
                                      <p:cBhvr>
                                        <p:cTn id="23" dur="2000" fill="hold"/>
                                        <p:tgtEl>
                                          <p:spTgt spid="43013"/>
                                        </p:tgtEl>
                                        <p:attrNameLst>
                                          <p:attrName>ppt_w</p:attrName>
                                        </p:attrNameLst>
                                      </p:cBhvr>
                                      <p:tavLst>
                                        <p:tav tm="0">
                                          <p:val>
                                            <p:fltVal val="0"/>
                                          </p:val>
                                        </p:tav>
                                        <p:tav tm="100000">
                                          <p:val>
                                            <p:strVal val="#ppt_w"/>
                                          </p:val>
                                        </p:tav>
                                      </p:tavLst>
                                    </p:anim>
                                    <p:anim calcmode="lin" valueType="num">
                                      <p:cBhvr>
                                        <p:cTn id="24" dur="2000" fill="hold"/>
                                        <p:tgtEl>
                                          <p:spTgt spid="43013"/>
                                        </p:tgtEl>
                                        <p:attrNameLst>
                                          <p:attrName>ppt_h</p:attrName>
                                        </p:attrNameLst>
                                      </p:cBhvr>
                                      <p:tavLst>
                                        <p:tav tm="0">
                                          <p:val>
                                            <p:fltVal val="0"/>
                                          </p:val>
                                        </p:tav>
                                        <p:tav tm="100000">
                                          <p:val>
                                            <p:strVal val="#ppt_h"/>
                                          </p:val>
                                        </p:tav>
                                      </p:tavLst>
                                    </p:anim>
                                    <p:anim calcmode="lin" valueType="num">
                                      <p:cBhvr>
                                        <p:cTn id="25" dur="2000" fill="hold"/>
                                        <p:tgtEl>
                                          <p:spTgt spid="43013"/>
                                        </p:tgtEl>
                                        <p:attrNameLst>
                                          <p:attrName>style.rotation</p:attrName>
                                        </p:attrNameLst>
                                      </p:cBhvr>
                                      <p:tavLst>
                                        <p:tav tm="0">
                                          <p:val>
                                            <p:fltVal val="360"/>
                                          </p:val>
                                        </p:tav>
                                        <p:tav tm="100000">
                                          <p:val>
                                            <p:fltVal val="0"/>
                                          </p:val>
                                        </p:tav>
                                      </p:tavLst>
                                    </p:anim>
                                    <p:animEffect transition="in" filter="fade">
                                      <p:cBhvr>
                                        <p:cTn id="26" dur="2000"/>
                                        <p:tgtEl>
                                          <p:spTgt spid="43013"/>
                                        </p:tgtEl>
                                      </p:cBhvr>
                                    </p:animEffect>
                                  </p:childTnLst>
                                </p:cTn>
                              </p:par>
                              <p:par>
                                <p:cTn id="27" presetID="5" presetClass="entr" presetSubtype="10" fill="hold" grpId="1" nodeType="withEffect">
                                  <p:stCondLst>
                                    <p:cond delay="0"/>
                                  </p:stCondLst>
                                  <p:childTnLst>
                                    <p:set>
                                      <p:cBhvr>
                                        <p:cTn id="28" dur="1" fill="hold">
                                          <p:stCondLst>
                                            <p:cond delay="0"/>
                                          </p:stCondLst>
                                        </p:cTn>
                                        <p:tgtEl>
                                          <p:spTgt spid="43012"/>
                                        </p:tgtEl>
                                        <p:attrNameLst>
                                          <p:attrName>style.visibility</p:attrName>
                                        </p:attrNameLst>
                                      </p:cBhvr>
                                      <p:to>
                                        <p:strVal val="visible"/>
                                      </p:to>
                                    </p:set>
                                    <p:animEffect transition="in" filter="checkerboard(across)">
                                      <p:cBhvr>
                                        <p:cTn id="29" dur="500"/>
                                        <p:tgtEl>
                                          <p:spTgt spid="43012"/>
                                        </p:tgtEl>
                                      </p:cBhvr>
                                    </p:animEffect>
                                  </p:childTnLst>
                                </p:cTn>
                              </p:par>
                              <p:par>
                                <p:cTn id="30" presetID="5" presetClass="entr" presetSubtype="10" fill="hold" grpId="1" nodeType="withEffect">
                                  <p:stCondLst>
                                    <p:cond delay="0"/>
                                  </p:stCondLst>
                                  <p:childTnLst>
                                    <p:set>
                                      <p:cBhvr>
                                        <p:cTn id="31" dur="1" fill="hold">
                                          <p:stCondLst>
                                            <p:cond delay="0"/>
                                          </p:stCondLst>
                                        </p:cTn>
                                        <p:tgtEl>
                                          <p:spTgt spid="43013"/>
                                        </p:tgtEl>
                                        <p:attrNameLst>
                                          <p:attrName>style.visibility</p:attrName>
                                        </p:attrNameLst>
                                      </p:cBhvr>
                                      <p:to>
                                        <p:strVal val="visible"/>
                                      </p:to>
                                    </p:set>
                                    <p:animEffect transition="in" filter="checkerboard(across)">
                                      <p:cBhvr>
                                        <p:cTn id="32" dur="500"/>
                                        <p:tgtEl>
                                          <p:spTgt spid="43013"/>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2000" fill="hold"/>
                                        <p:tgtEl>
                                          <p:spTgt spid="20"/>
                                        </p:tgtEl>
                                        <p:attrNameLst>
                                          <p:attrName>ppt_w</p:attrName>
                                        </p:attrNameLst>
                                      </p:cBhvr>
                                      <p:tavLst>
                                        <p:tav tm="0">
                                          <p:val>
                                            <p:fltVal val="0"/>
                                          </p:val>
                                        </p:tav>
                                        <p:tav tm="100000">
                                          <p:val>
                                            <p:strVal val="#ppt_w"/>
                                          </p:val>
                                        </p:tav>
                                      </p:tavLst>
                                    </p:anim>
                                    <p:anim calcmode="lin" valueType="num">
                                      <p:cBhvr>
                                        <p:cTn id="36" dur="2000" fill="hold"/>
                                        <p:tgtEl>
                                          <p:spTgt spid="20"/>
                                        </p:tgtEl>
                                        <p:attrNameLst>
                                          <p:attrName>ppt_h</p:attrName>
                                        </p:attrNameLst>
                                      </p:cBhvr>
                                      <p:tavLst>
                                        <p:tav tm="0">
                                          <p:val>
                                            <p:fltVal val="0"/>
                                          </p:val>
                                        </p:tav>
                                        <p:tav tm="100000">
                                          <p:val>
                                            <p:strVal val="#ppt_h"/>
                                          </p:val>
                                        </p:tav>
                                      </p:tavLst>
                                    </p:anim>
                                    <p:anim calcmode="lin" valueType="num">
                                      <p:cBhvr>
                                        <p:cTn id="37" dur="2000" fill="hold"/>
                                        <p:tgtEl>
                                          <p:spTgt spid="20"/>
                                        </p:tgtEl>
                                        <p:attrNameLst>
                                          <p:attrName>style.rotation</p:attrName>
                                        </p:attrNameLst>
                                      </p:cBhvr>
                                      <p:tavLst>
                                        <p:tav tm="0">
                                          <p:val>
                                            <p:fltVal val="360"/>
                                          </p:val>
                                        </p:tav>
                                        <p:tav tm="100000">
                                          <p:val>
                                            <p:fltVal val="0"/>
                                          </p:val>
                                        </p:tav>
                                      </p:tavLst>
                                    </p:anim>
                                    <p:animEffect transition="in" filter="fade">
                                      <p:cBhvr>
                                        <p:cTn id="38" dur="2000"/>
                                        <p:tgtEl>
                                          <p:spTgt spid="2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43020"/>
                                        </p:tgtEl>
                                        <p:attrNameLst>
                                          <p:attrName>style.visibility</p:attrName>
                                        </p:attrNameLst>
                                      </p:cBhvr>
                                      <p:to>
                                        <p:strVal val="visible"/>
                                      </p:to>
                                    </p:set>
                                    <p:animEffect transition="in" filter="fade">
                                      <p:cBhvr>
                                        <p:cTn id="43" dur="500"/>
                                        <p:tgtEl>
                                          <p:spTgt spid="43020"/>
                                        </p:tgtEl>
                                      </p:cBhvr>
                                    </p:animEffect>
                                  </p:childTnLst>
                                </p:cTn>
                              </p:par>
                            </p:childTnLst>
                          </p:cTn>
                        </p:par>
                        <p:par>
                          <p:cTn id="44" fill="hold" nodeType="afterGroup">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43023"/>
                                        </p:tgtEl>
                                        <p:attrNameLst>
                                          <p:attrName>style.visibility</p:attrName>
                                        </p:attrNameLst>
                                      </p:cBhvr>
                                      <p:to>
                                        <p:strVal val="visible"/>
                                      </p:to>
                                    </p:set>
                                    <p:animEffect transition="in" filter="fade">
                                      <p:cBhvr>
                                        <p:cTn id="47" dur="1000"/>
                                        <p:tgtEl>
                                          <p:spTgt spid="4302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3027"/>
                                        </p:tgtEl>
                                        <p:attrNameLst>
                                          <p:attrName>style.visibility</p:attrName>
                                        </p:attrNameLst>
                                      </p:cBhvr>
                                      <p:to>
                                        <p:strVal val="visible"/>
                                      </p:to>
                                    </p:set>
                                    <p:animEffect transition="in" filter="fade">
                                      <p:cBhvr>
                                        <p:cTn id="50" dur="500"/>
                                        <p:tgtEl>
                                          <p:spTgt spid="43027"/>
                                        </p:tgtEl>
                                      </p:cBhvr>
                                    </p:animEffect>
                                  </p:childTnLst>
                                </p:cTn>
                              </p:par>
                            </p:childTnLst>
                          </p:cTn>
                        </p:par>
                        <p:par>
                          <p:cTn id="51" fill="hold" nodeType="afterGroup">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43022"/>
                                        </p:tgtEl>
                                        <p:attrNameLst>
                                          <p:attrName>style.visibility</p:attrName>
                                        </p:attrNameLst>
                                      </p:cBhvr>
                                      <p:to>
                                        <p:strVal val="visible"/>
                                      </p:to>
                                    </p:set>
                                    <p:animEffect transition="in" filter="fade">
                                      <p:cBhvr>
                                        <p:cTn id="54" dur="1000"/>
                                        <p:tgtEl>
                                          <p:spTgt spid="43022"/>
                                        </p:tgtEl>
                                      </p:cBhvr>
                                    </p:animEffect>
                                  </p:childTnLst>
                                  <p:subTnLst>
                                    <p:audio>
                                      <p:cMediaNode>
                                        <p:cTn display="0" masterRel="sameClick">
                                          <p:stCondLst>
                                            <p:cond evt="begin" delay="0">
                                              <p:tn val="52"/>
                                            </p:cond>
                                          </p:stCondLst>
                                          <p:endCondLst>
                                            <p:cond evt="onStopAudio" delay="0">
                                              <p:tgtEl>
                                                <p:sldTgt/>
                                              </p:tgtEl>
                                            </p:cond>
                                          </p:endCondLst>
                                        </p:cTn>
                                        <p:tgtEl>
                                          <p:sndTgt r:embed="rId2" name="Chuong 2.wav"/>
                                        </p:tgtEl>
                                      </p:cMediaNode>
                                    </p:audio>
                                  </p:subTnLst>
                                </p:cTn>
                              </p:par>
                              <p:par>
                                <p:cTn id="55" presetID="10" presetClass="exit" presetSubtype="0" fill="hold" grpId="1" nodeType="withEffect">
                                  <p:stCondLst>
                                    <p:cond delay="0"/>
                                  </p:stCondLst>
                                  <p:childTnLst>
                                    <p:animEffect transition="out" filter="fade">
                                      <p:cBhvr>
                                        <p:cTn id="56" dur="500"/>
                                        <p:tgtEl>
                                          <p:spTgt spid="43023"/>
                                        </p:tgtEl>
                                      </p:cBhvr>
                                    </p:animEffect>
                                    <p:set>
                                      <p:cBhvr>
                                        <p:cTn id="57" dur="1" fill="hold">
                                          <p:stCondLst>
                                            <p:cond delay="499"/>
                                          </p:stCondLst>
                                        </p:cTn>
                                        <p:tgtEl>
                                          <p:spTgt spid="43023"/>
                                        </p:tgtEl>
                                        <p:attrNameLst>
                                          <p:attrName>style.visibility</p:attrName>
                                        </p:attrNameLst>
                                      </p:cBhvr>
                                      <p:to>
                                        <p:strVal val="hidden"/>
                                      </p:to>
                                    </p:set>
                                  </p:childTnLst>
                                </p:cTn>
                              </p:par>
                            </p:childTnLst>
                          </p:cTn>
                        </p:par>
                        <p:par>
                          <p:cTn id="58" fill="hold" nodeType="afterGroup">
                            <p:stCondLst>
                              <p:cond delay="2500"/>
                            </p:stCondLst>
                            <p:childTnLst>
                              <p:par>
                                <p:cTn id="59" presetID="10" presetClass="entr" presetSubtype="0" fill="hold" grpId="0" nodeType="afterEffect">
                                  <p:stCondLst>
                                    <p:cond delay="0"/>
                                  </p:stCondLst>
                                  <p:childTnLst>
                                    <p:set>
                                      <p:cBhvr>
                                        <p:cTn id="60" dur="1" fill="hold">
                                          <p:stCondLst>
                                            <p:cond delay="0"/>
                                          </p:stCondLst>
                                        </p:cTn>
                                        <p:tgtEl>
                                          <p:spTgt spid="43021"/>
                                        </p:tgtEl>
                                        <p:attrNameLst>
                                          <p:attrName>style.visibility</p:attrName>
                                        </p:attrNameLst>
                                      </p:cBhvr>
                                      <p:to>
                                        <p:strVal val="visible"/>
                                      </p:to>
                                    </p:set>
                                    <p:animEffect transition="in" filter="fade">
                                      <p:cBhvr>
                                        <p:cTn id="61" dur="1000"/>
                                        <p:tgtEl>
                                          <p:spTgt spid="43021"/>
                                        </p:tgtEl>
                                      </p:cBhvr>
                                    </p:animEffect>
                                  </p:childTnLst>
                                  <p:subTnLst>
                                    <p:audio>
                                      <p:cMediaNode>
                                        <p:cTn display="0" masterRel="sameClick">
                                          <p:stCondLst>
                                            <p:cond evt="begin" delay="0">
                                              <p:tn val="59"/>
                                            </p:cond>
                                          </p:stCondLst>
                                          <p:endCondLst>
                                            <p:cond evt="onStopAudio" delay="0">
                                              <p:tgtEl>
                                                <p:sldTgt/>
                                              </p:tgtEl>
                                            </p:cond>
                                          </p:endCondLst>
                                        </p:cTn>
                                        <p:tgtEl>
                                          <p:sndTgt r:embed="rId2" name="Chuong 2.wav"/>
                                        </p:tgtEl>
                                      </p:cMediaNode>
                                    </p:audio>
                                  </p:subTnLst>
                                </p:cTn>
                              </p:par>
                              <p:par>
                                <p:cTn id="62" presetID="10" presetClass="exit" presetSubtype="0" fill="hold" grpId="1" nodeType="withEffect">
                                  <p:stCondLst>
                                    <p:cond delay="0"/>
                                  </p:stCondLst>
                                  <p:childTnLst>
                                    <p:animEffect transition="out" filter="fade">
                                      <p:cBhvr>
                                        <p:cTn id="63" dur="500"/>
                                        <p:tgtEl>
                                          <p:spTgt spid="43022"/>
                                        </p:tgtEl>
                                      </p:cBhvr>
                                    </p:animEffect>
                                    <p:set>
                                      <p:cBhvr>
                                        <p:cTn id="64" dur="1" fill="hold">
                                          <p:stCondLst>
                                            <p:cond delay="499"/>
                                          </p:stCondLst>
                                        </p:cTn>
                                        <p:tgtEl>
                                          <p:spTgt spid="43022"/>
                                        </p:tgtEl>
                                        <p:attrNameLst>
                                          <p:attrName>style.visibility</p:attrName>
                                        </p:attrNameLst>
                                      </p:cBhvr>
                                      <p:to>
                                        <p:strVal val="hidden"/>
                                      </p:to>
                                    </p:set>
                                  </p:childTnLst>
                                </p:cTn>
                              </p:par>
                            </p:childTnLst>
                          </p:cTn>
                        </p:par>
                        <p:par>
                          <p:cTn id="65" fill="hold" nodeType="afterGroup">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43026"/>
                                        </p:tgtEl>
                                        <p:attrNameLst>
                                          <p:attrName>style.visibility</p:attrName>
                                        </p:attrNameLst>
                                      </p:cBhvr>
                                      <p:to>
                                        <p:strVal val="visible"/>
                                      </p:to>
                                    </p:set>
                                    <p:animEffect transition="in" filter="fade">
                                      <p:cBhvr>
                                        <p:cTn id="68" dur="1000"/>
                                        <p:tgtEl>
                                          <p:spTgt spid="43026"/>
                                        </p:tgtEl>
                                      </p:cBhvr>
                                    </p:animEffect>
                                  </p:childTnLst>
                                  <p:subTnLst>
                                    <p:audio>
                                      <p:cMediaNode>
                                        <p:cTn display="0" masterRel="sameClick">
                                          <p:stCondLst>
                                            <p:cond evt="begin" delay="0">
                                              <p:tn val="66"/>
                                            </p:cond>
                                          </p:stCondLst>
                                          <p:endCondLst>
                                            <p:cond evt="onStopAudio" delay="0">
                                              <p:tgtEl>
                                                <p:sldTgt/>
                                              </p:tgtEl>
                                            </p:cond>
                                          </p:endCondLst>
                                        </p:cTn>
                                        <p:tgtEl>
                                          <p:sndTgt r:embed="rId2" name="Chuong 2.wav"/>
                                        </p:tgtEl>
                                      </p:cMediaNode>
                                    </p:audio>
                                  </p:subTnLst>
                                </p:cTn>
                              </p:par>
                              <p:par>
                                <p:cTn id="69" presetID="10" presetClass="exit" presetSubtype="0" fill="hold" grpId="1" nodeType="withEffect">
                                  <p:stCondLst>
                                    <p:cond delay="0"/>
                                  </p:stCondLst>
                                  <p:childTnLst>
                                    <p:animEffect transition="out" filter="fade">
                                      <p:cBhvr>
                                        <p:cTn id="70" dur="500"/>
                                        <p:tgtEl>
                                          <p:spTgt spid="43021"/>
                                        </p:tgtEl>
                                      </p:cBhvr>
                                    </p:animEffect>
                                    <p:set>
                                      <p:cBhvr>
                                        <p:cTn id="71" dur="1" fill="hold">
                                          <p:stCondLst>
                                            <p:cond delay="499"/>
                                          </p:stCondLst>
                                        </p:cTn>
                                        <p:tgtEl>
                                          <p:spTgt spid="43021"/>
                                        </p:tgtEl>
                                        <p:attrNameLst>
                                          <p:attrName>style.visibility</p:attrName>
                                        </p:attrNameLst>
                                      </p:cBhvr>
                                      <p:to>
                                        <p:strVal val="hidden"/>
                                      </p:to>
                                    </p:set>
                                  </p:childTnLst>
                                </p:cTn>
                              </p:par>
                            </p:childTnLst>
                          </p:cTn>
                        </p:par>
                        <p:par>
                          <p:cTn id="72" fill="hold" nodeType="afterGroup">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43025"/>
                                        </p:tgtEl>
                                        <p:attrNameLst>
                                          <p:attrName>style.visibility</p:attrName>
                                        </p:attrNameLst>
                                      </p:cBhvr>
                                      <p:to>
                                        <p:strVal val="visible"/>
                                      </p:to>
                                    </p:set>
                                    <p:animEffect transition="in" filter="fade">
                                      <p:cBhvr>
                                        <p:cTn id="75" dur="1000"/>
                                        <p:tgtEl>
                                          <p:spTgt spid="43025"/>
                                        </p:tgtEl>
                                      </p:cBhvr>
                                    </p:animEffect>
                                  </p:childTnLst>
                                  <p:subTnLst>
                                    <p:audio>
                                      <p:cMediaNode>
                                        <p:cTn display="0" masterRel="sameClick">
                                          <p:stCondLst>
                                            <p:cond evt="begin" delay="0">
                                              <p:tn val="73"/>
                                            </p:cond>
                                          </p:stCondLst>
                                          <p:endCondLst>
                                            <p:cond evt="onStopAudio" delay="0">
                                              <p:tgtEl>
                                                <p:sldTgt/>
                                              </p:tgtEl>
                                            </p:cond>
                                          </p:endCondLst>
                                        </p:cTn>
                                        <p:tgtEl>
                                          <p:sndTgt r:embed="rId2" name="Chuong 2.wav"/>
                                        </p:tgtEl>
                                      </p:cMediaNode>
                                    </p:audio>
                                  </p:subTnLst>
                                </p:cTn>
                              </p:par>
                              <p:par>
                                <p:cTn id="76" presetID="10" presetClass="exit" presetSubtype="0" fill="hold" grpId="1" nodeType="withEffect">
                                  <p:stCondLst>
                                    <p:cond delay="0"/>
                                  </p:stCondLst>
                                  <p:childTnLst>
                                    <p:animEffect transition="out" filter="fade">
                                      <p:cBhvr>
                                        <p:cTn id="77" dur="500"/>
                                        <p:tgtEl>
                                          <p:spTgt spid="43026"/>
                                        </p:tgtEl>
                                      </p:cBhvr>
                                    </p:animEffect>
                                    <p:set>
                                      <p:cBhvr>
                                        <p:cTn id="78" dur="1" fill="hold">
                                          <p:stCondLst>
                                            <p:cond delay="499"/>
                                          </p:stCondLst>
                                        </p:cTn>
                                        <p:tgtEl>
                                          <p:spTgt spid="43026"/>
                                        </p:tgtEl>
                                        <p:attrNameLst>
                                          <p:attrName>style.visibility</p:attrName>
                                        </p:attrNameLst>
                                      </p:cBhvr>
                                      <p:to>
                                        <p:strVal val="hidden"/>
                                      </p:to>
                                    </p:set>
                                  </p:childTnLst>
                                </p:cTn>
                              </p:par>
                            </p:childTnLst>
                          </p:cTn>
                        </p:par>
                        <p:par>
                          <p:cTn id="79" fill="hold" nodeType="afterGroup">
                            <p:stCondLst>
                              <p:cond delay="5500"/>
                            </p:stCondLst>
                            <p:childTnLst>
                              <p:par>
                                <p:cTn id="80" presetID="10" presetClass="entr" presetSubtype="0" fill="hold" grpId="0" nodeType="afterEffect">
                                  <p:stCondLst>
                                    <p:cond delay="0"/>
                                  </p:stCondLst>
                                  <p:childTnLst>
                                    <p:set>
                                      <p:cBhvr>
                                        <p:cTn id="81" dur="1" fill="hold">
                                          <p:stCondLst>
                                            <p:cond delay="0"/>
                                          </p:stCondLst>
                                        </p:cTn>
                                        <p:tgtEl>
                                          <p:spTgt spid="43024"/>
                                        </p:tgtEl>
                                        <p:attrNameLst>
                                          <p:attrName>style.visibility</p:attrName>
                                        </p:attrNameLst>
                                      </p:cBhvr>
                                      <p:to>
                                        <p:strVal val="visible"/>
                                      </p:to>
                                    </p:set>
                                    <p:animEffect transition="in" filter="fade">
                                      <p:cBhvr>
                                        <p:cTn id="82" dur="1000"/>
                                        <p:tgtEl>
                                          <p:spTgt spid="43024"/>
                                        </p:tgtEl>
                                      </p:cBhvr>
                                    </p:animEffect>
                                  </p:childTnLst>
                                  <p:subTnLst>
                                    <p:audio>
                                      <p:cMediaNode>
                                        <p:cTn display="0" masterRel="sameClick">
                                          <p:stCondLst>
                                            <p:cond evt="begin" delay="0">
                                              <p:tn val="80"/>
                                            </p:cond>
                                          </p:stCondLst>
                                          <p:endCondLst>
                                            <p:cond evt="onStopAudio" delay="0">
                                              <p:tgtEl>
                                                <p:sldTgt/>
                                              </p:tgtEl>
                                            </p:cond>
                                          </p:endCondLst>
                                        </p:cTn>
                                        <p:tgtEl>
                                          <p:sndTgt r:embed="rId3" name="Chuong 3.wav"/>
                                        </p:tgtEl>
                                      </p:cMediaNode>
                                    </p:audio>
                                  </p:subTnLst>
                                </p:cTn>
                              </p:par>
                              <p:par>
                                <p:cTn id="83" presetID="10" presetClass="exit" presetSubtype="0" fill="hold" grpId="1" nodeType="withEffect">
                                  <p:stCondLst>
                                    <p:cond delay="0"/>
                                  </p:stCondLst>
                                  <p:childTnLst>
                                    <p:animEffect transition="out" filter="fade">
                                      <p:cBhvr>
                                        <p:cTn id="84" dur="500"/>
                                        <p:tgtEl>
                                          <p:spTgt spid="43025"/>
                                        </p:tgtEl>
                                      </p:cBhvr>
                                    </p:animEffect>
                                    <p:set>
                                      <p:cBhvr>
                                        <p:cTn id="85" dur="1" fill="hold">
                                          <p:stCondLst>
                                            <p:cond delay="499"/>
                                          </p:stCondLst>
                                        </p:cTn>
                                        <p:tgtEl>
                                          <p:spTgt spid="43025"/>
                                        </p:tgtEl>
                                        <p:attrNameLst>
                                          <p:attrName>style.visibility</p:attrName>
                                        </p:attrNameLst>
                                      </p:cBhvr>
                                      <p:to>
                                        <p:strVal val="hidden"/>
                                      </p:to>
                                    </p:set>
                                  </p:childTnLst>
                                </p:cTn>
                              </p:par>
                            </p:childTnLst>
                          </p:cTn>
                        </p:par>
                        <p:par>
                          <p:cTn id="86" fill="hold" nodeType="afterGroup">
                            <p:stCondLst>
                              <p:cond delay="6500"/>
                            </p:stCondLst>
                            <p:childTnLst>
                              <p:par>
                                <p:cTn id="87" presetID="10" presetClass="exit" presetSubtype="0" fill="hold" nodeType="afterEffect">
                                  <p:stCondLst>
                                    <p:cond delay="0"/>
                                  </p:stCondLst>
                                  <p:childTnLst>
                                    <p:animEffect transition="out" filter="fade">
                                      <p:cBhvr>
                                        <p:cTn id="88" dur="500"/>
                                        <p:tgtEl>
                                          <p:spTgt spid="43020"/>
                                        </p:tgtEl>
                                      </p:cBhvr>
                                    </p:animEffect>
                                    <p:set>
                                      <p:cBhvr>
                                        <p:cTn id="89" dur="1" fill="hold">
                                          <p:stCondLst>
                                            <p:cond delay="499"/>
                                          </p:stCondLst>
                                        </p:cTn>
                                        <p:tgtEl>
                                          <p:spTgt spid="43020"/>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43024"/>
                                        </p:tgtEl>
                                      </p:cBhvr>
                                    </p:animEffect>
                                    <p:set>
                                      <p:cBhvr>
                                        <p:cTn id="92" dur="1" fill="hold">
                                          <p:stCondLst>
                                            <p:cond delay="499"/>
                                          </p:stCondLst>
                                        </p:cTn>
                                        <p:tgtEl>
                                          <p:spTgt spid="43024"/>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43027"/>
                                        </p:tgtEl>
                                      </p:cBhvr>
                                    </p:animEffect>
                                    <p:set>
                                      <p:cBhvr>
                                        <p:cTn id="95" dur="1" fill="hold">
                                          <p:stCondLst>
                                            <p:cond delay="499"/>
                                          </p:stCondLst>
                                        </p:cTn>
                                        <p:tgtEl>
                                          <p:spTgt spid="43027"/>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5" presetClass="entr" presetSubtype="10" repeatCount="indefinite" fill="hold" grpId="0" nodeType="clickEffect">
                                  <p:stCondLst>
                                    <p:cond delay="0"/>
                                  </p:stCondLst>
                                  <p:childTnLst>
                                    <p:set>
                                      <p:cBhvr>
                                        <p:cTn id="99" dur="1" fill="hold">
                                          <p:stCondLst>
                                            <p:cond delay="0"/>
                                          </p:stCondLst>
                                        </p:cTn>
                                        <p:tgtEl>
                                          <p:spTgt spid="43016"/>
                                        </p:tgtEl>
                                        <p:attrNameLst>
                                          <p:attrName>style.visibility</p:attrName>
                                        </p:attrNameLst>
                                      </p:cBhvr>
                                      <p:to>
                                        <p:strVal val="visible"/>
                                      </p:to>
                                    </p:set>
                                    <p:animEffect transition="in" filter="checkerboard(across)">
                                      <p:cBhvr>
                                        <p:cTn id="100" dur="500"/>
                                        <p:tgtEl>
                                          <p:spTgt spid="43016"/>
                                        </p:tgtEl>
                                      </p:cBhvr>
                                    </p:animEffect>
                                  </p:childTnLst>
                                  <p:subTnLst>
                                    <p:audio>
                                      <p:cMediaNode>
                                        <p:cTn display="0" masterRel="sameClick">
                                          <p:stCondLst>
                                            <p:cond evt="begin" delay="0">
                                              <p:tn val="98"/>
                                            </p:cond>
                                          </p:stCondLst>
                                          <p:endCondLst>
                                            <p:cond evt="onStopAudio" delay="0">
                                              <p:tgtEl>
                                                <p:sldTgt/>
                                              </p:tgtEl>
                                            </p:cond>
                                          </p:endCondLst>
                                        </p:cTn>
                                        <p:tgtEl>
                                          <p:sndTgt r:embed="rId4" name="Xem ket qua.WAV"/>
                                        </p:tgtEl>
                                      </p:cMediaNode>
                                    </p:audio>
                                  </p:subTnLst>
                                </p:cTn>
                              </p:par>
                              <p:par>
                                <p:cTn id="101" presetID="8" presetClass="entr" presetSubtype="16" fill="hold" grpId="0" nodeType="withEffect">
                                  <p:stCondLst>
                                    <p:cond delay="0"/>
                                  </p:stCondLst>
                                  <p:childTnLst>
                                    <p:set>
                                      <p:cBhvr>
                                        <p:cTn id="102" dur="1" fill="hold">
                                          <p:stCondLst>
                                            <p:cond delay="0"/>
                                          </p:stCondLst>
                                        </p:cTn>
                                        <p:tgtEl>
                                          <p:spTgt spid="43015"/>
                                        </p:tgtEl>
                                        <p:attrNameLst>
                                          <p:attrName>style.visibility</p:attrName>
                                        </p:attrNameLst>
                                      </p:cBhvr>
                                      <p:to>
                                        <p:strVal val="visible"/>
                                      </p:to>
                                    </p:set>
                                    <p:animEffect transition="in" filter="diamond(in)">
                                      <p:cBhvr>
                                        <p:cTn id="103" dur="2000"/>
                                        <p:tgtEl>
                                          <p:spTgt spid="43015"/>
                                        </p:tgtEl>
                                      </p:cBhvr>
                                    </p:animEffect>
                                  </p:childTnLst>
                                  <p:subTnLst>
                                    <p:audio>
                                      <p:cMediaNode>
                                        <p:cTn display="0" masterRel="sameClick">
                                          <p:stCondLst>
                                            <p:cond evt="begin" delay="0">
                                              <p:tn val="101"/>
                                            </p:cond>
                                          </p:stCondLst>
                                          <p:endCondLst>
                                            <p:cond evt="onStopAudio" delay="0">
                                              <p:tgtEl>
                                                <p:sldTgt/>
                                              </p:tgtEl>
                                            </p:cond>
                                          </p:endCondLst>
                                        </p:cTn>
                                        <p:tgtEl>
                                          <p:sndTgt r:embed="rId4" name="Xem ket qua.WAV"/>
                                        </p:tgtEl>
                                      </p:cMediaNode>
                                    </p:audio>
                                  </p:subTnLst>
                                </p:cTn>
                              </p:par>
                              <p:par>
                                <p:cTn id="104" presetID="5" presetClass="entr" presetSubtype="10" fill="hold" grpId="1" nodeType="with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checkerboard(across)">
                                      <p:cBhvr>
                                        <p:cTn id="10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p:bldP spid="43012" grpId="0"/>
      <p:bldP spid="43012" grpId="1"/>
      <p:bldP spid="43013" grpId="0"/>
      <p:bldP spid="43013" grpId="1"/>
      <p:bldP spid="43015" grpId="0" animBg="1"/>
      <p:bldP spid="43016" grpId="0" animBg="1"/>
      <p:bldP spid="43021" grpId="0" animBg="1"/>
      <p:bldP spid="43021" grpId="1" animBg="1"/>
      <p:bldP spid="43022" grpId="0" animBg="1"/>
      <p:bldP spid="43022" grpId="1" animBg="1"/>
      <p:bldP spid="43023" grpId="0" animBg="1"/>
      <p:bldP spid="43023" grpId="1" animBg="1"/>
      <p:bldP spid="43024" grpId="0" animBg="1"/>
      <p:bldP spid="43024" grpId="1" animBg="1"/>
      <p:bldP spid="43025" grpId="0" animBg="1"/>
      <p:bldP spid="43025" grpId="1" animBg="1"/>
      <p:bldP spid="43026" grpId="0" animBg="1"/>
      <p:bldP spid="43026" grpId="1" animBg="1"/>
      <p:bldP spid="43027" grpId="0" animBg="1"/>
      <p:bldP spid="43027" grpId="1" animBg="1"/>
      <p:bldP spid="20" grpId="0"/>
      <p:bldP spid="2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9077AA2E-2134-43BE-AFD0-59DC389876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229"/>
            <a:ext cx="12192000" cy="6800393"/>
          </a:xfrm>
          <a:prstGeom prst="rect">
            <a:avLst/>
          </a:prstGeom>
        </p:spPr>
      </p:pic>
      <p:sp>
        <p:nvSpPr>
          <p:cNvPr id="3" name="Rectangle 2"/>
          <p:cNvSpPr/>
          <p:nvPr/>
        </p:nvSpPr>
        <p:spPr>
          <a:xfrm>
            <a:off x="1371600" y="3049250"/>
            <a:ext cx="8696227" cy="1446550"/>
          </a:xfrm>
          <a:prstGeom prst="rect">
            <a:avLst/>
          </a:prstGeom>
          <a:noFill/>
        </p:spPr>
        <p:txBody>
          <a:bodyPr wrap="none" lIns="91440" tIns="45720" rIns="91440" bIns="45720">
            <a:spAutoFit/>
          </a:bodyPr>
          <a:lstStyle/>
          <a:p>
            <a:pPr algn="ctr"/>
            <a:r>
              <a:rPr lang="en-US" sz="8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Trung</a:t>
            </a:r>
            <a:r>
              <a:rPr lang="en-US" sz="8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du </a:t>
            </a:r>
            <a:r>
              <a:rPr lang="en-US" sz="8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Bắc</a:t>
            </a:r>
            <a:r>
              <a:rPr lang="en-US" sz="8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8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Bộ</a:t>
            </a:r>
            <a:r>
              <a:rPr lang="en-US" sz="8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p>
        </p:txBody>
      </p:sp>
      <p:sp>
        <p:nvSpPr>
          <p:cNvPr id="2" name="TextBox 1">
            <a:extLst>
              <a:ext uri="{FF2B5EF4-FFF2-40B4-BE49-F238E27FC236}">
                <a16:creationId xmlns="" xmlns:a16="http://schemas.microsoft.com/office/drawing/2014/main" id="{EC476C1D-BEEC-054F-861D-417651936AA3}"/>
              </a:ext>
            </a:extLst>
          </p:cNvPr>
          <p:cNvSpPr txBox="1"/>
          <p:nvPr/>
        </p:nvSpPr>
        <p:spPr>
          <a:xfrm>
            <a:off x="1447800" y="1437382"/>
            <a:ext cx="8153400" cy="986360"/>
          </a:xfrm>
          <a:prstGeom prst="rect">
            <a:avLst/>
          </a:prstGeom>
          <a:noFill/>
        </p:spPr>
        <p:txBody>
          <a:bodyPr wrap="square" rtlCol="0">
            <a:spAutoFit/>
          </a:bodyPr>
          <a:lstStyle/>
          <a:p>
            <a:pPr algn="ctr">
              <a:lnSpc>
                <a:spcPct val="150000"/>
              </a:lnSpc>
            </a:pPr>
            <a:r>
              <a:rPr lang="en-US" sz="4400" b="1" u="sng" dirty="0" err="1" smtClean="0">
                <a:solidFill>
                  <a:srgbClr val="0000FF"/>
                </a:solidFill>
                <a:latin typeface="Times New Roman" panose="02020603050405020304" pitchFamily="18" charset="0"/>
                <a:cs typeface="Times New Roman" panose="02020603050405020304" pitchFamily="18" charset="0"/>
              </a:rPr>
              <a:t>Địa</a:t>
            </a:r>
            <a:r>
              <a:rPr lang="en-US" sz="4400" b="1" u="sng" dirty="0" smtClean="0">
                <a:solidFill>
                  <a:srgbClr val="0000FF"/>
                </a:solidFill>
                <a:latin typeface="Times New Roman" panose="02020603050405020304" pitchFamily="18" charset="0"/>
                <a:cs typeface="Times New Roman" panose="02020603050405020304" pitchFamily="18" charset="0"/>
              </a:rPr>
              <a:t> </a:t>
            </a:r>
            <a:r>
              <a:rPr lang="en-US" sz="4400" b="1" u="sng" dirty="0" err="1">
                <a:solidFill>
                  <a:srgbClr val="0000FF"/>
                </a:solidFill>
                <a:latin typeface="Times New Roman" panose="02020603050405020304" pitchFamily="18" charset="0"/>
                <a:cs typeface="Times New Roman" panose="02020603050405020304" pitchFamily="18" charset="0"/>
              </a:rPr>
              <a:t>lí</a:t>
            </a:r>
            <a:endParaRPr lang="en-US" sz="4400" b="1" u="sng"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
            <a:ext cx="1239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atin typeface="Times New Roman" panose="02020603050405020304" pitchFamily="18" charset="0"/>
              <a:cs typeface="Arial" panose="020B0604020202020204" pitchFamily="34" charset="0"/>
            </a:endParaRPr>
          </a:p>
        </p:txBody>
      </p:sp>
      <p:grpSp>
        <p:nvGrpSpPr>
          <p:cNvPr id="29700" name="Group 6"/>
          <p:cNvGrpSpPr>
            <a:grpSpLocks/>
          </p:cNvGrpSpPr>
          <p:nvPr/>
        </p:nvGrpSpPr>
        <p:grpSpPr bwMode="auto">
          <a:xfrm>
            <a:off x="1016001" y="1905000"/>
            <a:ext cx="10358967" cy="4419600"/>
            <a:chOff x="-144" y="0"/>
            <a:chExt cx="5904" cy="4291"/>
          </a:xfrm>
        </p:grpSpPr>
        <p:pic>
          <p:nvPicPr>
            <p:cNvPr id="4107" name="Picture 3"/>
            <p:cNvPicPr>
              <a:picLocks noChangeAspect="1" noChangeArrowheads="1"/>
            </p:cNvPicPr>
            <p:nvPr/>
          </p:nvPicPr>
          <p:blipFill>
            <a:blip r:embed="rId2">
              <a:extLst>
                <a:ext uri="{28A0092B-C50C-407E-A947-70E740481C1C}">
                  <a14:useLocalDpi xmlns:a14="http://schemas.microsoft.com/office/drawing/2010/main" val="0"/>
                </a:ext>
              </a:extLst>
            </a:blip>
            <a:srcRect l="3113" t="3091" r="4111" b="7027"/>
            <a:stretch>
              <a:fillRect/>
            </a:stretch>
          </p:blipFill>
          <p:spPr bwMode="auto">
            <a:xfrm>
              <a:off x="-144" y="0"/>
              <a:ext cx="5904" cy="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Rectangle 5"/>
            <p:cNvSpPr>
              <a:spLocks noChangeArrowheads="1"/>
            </p:cNvSpPr>
            <p:nvPr/>
          </p:nvSpPr>
          <p:spPr bwMode="auto">
            <a:xfrm>
              <a:off x="3142" y="1991"/>
              <a:ext cx="192" cy="192"/>
            </a:xfrm>
            <a:prstGeom prst="rect">
              <a:avLst/>
            </a:prstGeom>
            <a:solidFill>
              <a:srgbClr val="AEBFA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sz="4800" b="1">
                <a:latin typeface="VNI-Helve-Condense" pitchFamily="2" charset="0"/>
                <a:cs typeface="Arial" panose="020B0604020202020204" pitchFamily="34" charset="0"/>
              </a:endParaRPr>
            </a:p>
          </p:txBody>
        </p:sp>
        <p:sp>
          <p:nvSpPr>
            <p:cNvPr id="4109" name="Rectangle 4"/>
            <p:cNvSpPr>
              <a:spLocks noChangeArrowheads="1"/>
            </p:cNvSpPr>
            <p:nvPr/>
          </p:nvSpPr>
          <p:spPr bwMode="auto">
            <a:xfrm>
              <a:off x="3038" y="1956"/>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AU" sz="1000">
                  <a:cs typeface="Arial" panose="020B0604020202020204" pitchFamily="34" charset="0"/>
                </a:rPr>
                <a:t>VĨNH </a:t>
              </a:r>
            </a:p>
            <a:p>
              <a:pPr algn="ctr" eaLnBrk="1" hangingPunct="1"/>
              <a:r>
                <a:rPr lang="en-AU" sz="1000">
                  <a:cs typeface="Arial" panose="020B0604020202020204" pitchFamily="34" charset="0"/>
                </a:rPr>
                <a:t>PHÚC</a:t>
              </a:r>
              <a:endParaRPr lang="en-US" sz="1000">
                <a:cs typeface="Arial" panose="020B0604020202020204" pitchFamily="34" charset="0"/>
              </a:endParaRPr>
            </a:p>
          </p:txBody>
        </p:sp>
      </p:grpSp>
      <p:grpSp>
        <p:nvGrpSpPr>
          <p:cNvPr id="3" name="Group 2"/>
          <p:cNvGrpSpPr/>
          <p:nvPr/>
        </p:nvGrpSpPr>
        <p:grpSpPr>
          <a:xfrm>
            <a:off x="6096000" y="1848052"/>
            <a:ext cx="2895600" cy="2362200"/>
            <a:chOff x="6096000" y="1848052"/>
            <a:chExt cx="2895600" cy="2362200"/>
          </a:xfrm>
        </p:grpSpPr>
        <p:sp>
          <p:nvSpPr>
            <p:cNvPr id="29705" name="Line 9"/>
            <p:cNvSpPr>
              <a:spLocks noChangeShapeType="1"/>
            </p:cNvSpPr>
            <p:nvPr/>
          </p:nvSpPr>
          <p:spPr bwMode="auto">
            <a:xfrm flipV="1">
              <a:off x="6096000" y="1848052"/>
              <a:ext cx="2743200" cy="236220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6" name="Line 10"/>
            <p:cNvSpPr>
              <a:spLocks noChangeShapeType="1"/>
            </p:cNvSpPr>
            <p:nvPr/>
          </p:nvSpPr>
          <p:spPr bwMode="auto">
            <a:xfrm flipV="1">
              <a:off x="7112000" y="1848052"/>
              <a:ext cx="1727200" cy="228600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7" name="Line 11"/>
            <p:cNvSpPr>
              <a:spLocks noChangeShapeType="1"/>
            </p:cNvSpPr>
            <p:nvPr/>
          </p:nvSpPr>
          <p:spPr bwMode="auto">
            <a:xfrm>
              <a:off x="8839200" y="1848052"/>
              <a:ext cx="152400" cy="2219884"/>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8" name="Line 12"/>
            <p:cNvSpPr>
              <a:spLocks noChangeShapeType="1"/>
            </p:cNvSpPr>
            <p:nvPr/>
          </p:nvSpPr>
          <p:spPr bwMode="auto">
            <a:xfrm flipH="1">
              <a:off x="7924800" y="1848052"/>
              <a:ext cx="914400" cy="190500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05" name="Text Box 5"/>
          <p:cNvSpPr txBox="1">
            <a:spLocks noChangeArrowheads="1"/>
          </p:cNvSpPr>
          <p:nvPr/>
        </p:nvSpPr>
        <p:spPr bwMode="auto">
          <a:xfrm>
            <a:off x="754911" y="366714"/>
            <a:ext cx="85922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3200" b="1" i="1" dirty="0">
                <a:solidFill>
                  <a:srgbClr val="008000"/>
                </a:solidFill>
                <a:latin typeface="Times New Roman" panose="02020603050405020304" pitchFamily="18" charset="0"/>
              </a:rPr>
              <a:t>1. </a:t>
            </a:r>
            <a:r>
              <a:rPr lang="en-US" sz="3200" b="1" i="1" dirty="0" err="1">
                <a:solidFill>
                  <a:srgbClr val="008000"/>
                </a:solidFill>
                <a:latin typeface="Times New Roman" panose="02020603050405020304" pitchFamily="18" charset="0"/>
              </a:rPr>
              <a:t>Vùng</a:t>
            </a:r>
            <a:r>
              <a:rPr lang="en-US" sz="3200" b="1" i="1" dirty="0">
                <a:solidFill>
                  <a:srgbClr val="008000"/>
                </a:solidFill>
                <a:latin typeface="Times New Roman" panose="02020603050405020304" pitchFamily="18" charset="0"/>
              </a:rPr>
              <a:t> </a:t>
            </a:r>
            <a:r>
              <a:rPr lang="en-US" sz="3200" b="1" i="1" dirty="0" err="1">
                <a:solidFill>
                  <a:srgbClr val="008000"/>
                </a:solidFill>
                <a:latin typeface="Times New Roman" panose="02020603050405020304" pitchFamily="18" charset="0"/>
              </a:rPr>
              <a:t>đồi</a:t>
            </a:r>
            <a:r>
              <a:rPr lang="en-US" sz="3200" b="1" i="1" dirty="0">
                <a:solidFill>
                  <a:srgbClr val="008000"/>
                </a:solidFill>
                <a:latin typeface="Times New Roman" panose="02020603050405020304" pitchFamily="18" charset="0"/>
              </a:rPr>
              <a:t> </a:t>
            </a:r>
            <a:r>
              <a:rPr lang="en-US" sz="3200" b="1" i="1" dirty="0" err="1">
                <a:solidFill>
                  <a:srgbClr val="008000"/>
                </a:solidFill>
                <a:latin typeface="Times New Roman" panose="02020603050405020304" pitchFamily="18" charset="0"/>
              </a:rPr>
              <a:t>với</a:t>
            </a:r>
            <a:r>
              <a:rPr lang="en-US" sz="3200" b="1" i="1" dirty="0">
                <a:solidFill>
                  <a:srgbClr val="008000"/>
                </a:solidFill>
                <a:latin typeface="Times New Roman" panose="02020603050405020304" pitchFamily="18" charset="0"/>
              </a:rPr>
              <a:t> </a:t>
            </a:r>
            <a:r>
              <a:rPr lang="en-US" sz="3200" b="1" i="1" dirty="0" err="1">
                <a:solidFill>
                  <a:srgbClr val="008000"/>
                </a:solidFill>
                <a:latin typeface="Times New Roman" panose="02020603050405020304" pitchFamily="18" charset="0"/>
              </a:rPr>
              <a:t>đỉnh</a:t>
            </a:r>
            <a:r>
              <a:rPr lang="en-US" sz="3200" b="1" i="1" dirty="0">
                <a:solidFill>
                  <a:srgbClr val="008000"/>
                </a:solidFill>
                <a:latin typeface="Times New Roman" panose="02020603050405020304" pitchFamily="18" charset="0"/>
              </a:rPr>
              <a:t> </a:t>
            </a:r>
            <a:r>
              <a:rPr lang="en-US" sz="3200" b="1" i="1" dirty="0" err="1">
                <a:solidFill>
                  <a:srgbClr val="008000"/>
                </a:solidFill>
                <a:latin typeface="Times New Roman" panose="02020603050405020304" pitchFamily="18" charset="0"/>
              </a:rPr>
              <a:t>tròn</a:t>
            </a:r>
            <a:r>
              <a:rPr lang="en-US" sz="3200" b="1" i="1" dirty="0">
                <a:solidFill>
                  <a:srgbClr val="008000"/>
                </a:solidFill>
                <a:latin typeface="Times New Roman" panose="02020603050405020304" pitchFamily="18" charset="0"/>
              </a:rPr>
              <a:t>, </a:t>
            </a:r>
            <a:r>
              <a:rPr lang="en-US" sz="3200" b="1" i="1" dirty="0" err="1">
                <a:solidFill>
                  <a:srgbClr val="008000"/>
                </a:solidFill>
                <a:latin typeface="Times New Roman" panose="02020603050405020304" pitchFamily="18" charset="0"/>
              </a:rPr>
              <a:t>sườn</a:t>
            </a:r>
            <a:r>
              <a:rPr lang="en-US" sz="3200" b="1" i="1" dirty="0">
                <a:solidFill>
                  <a:srgbClr val="008000"/>
                </a:solidFill>
                <a:latin typeface="Times New Roman" panose="02020603050405020304" pitchFamily="18" charset="0"/>
              </a:rPr>
              <a:t> </a:t>
            </a:r>
            <a:r>
              <a:rPr lang="en-US" sz="3200" b="1" i="1" dirty="0" err="1">
                <a:solidFill>
                  <a:srgbClr val="008000"/>
                </a:solidFill>
                <a:latin typeface="Times New Roman" panose="02020603050405020304" pitchFamily="18" charset="0"/>
              </a:rPr>
              <a:t>thoải</a:t>
            </a:r>
            <a:endParaRPr lang="en-US" sz="3200" b="1" i="1" dirty="0">
              <a:solidFill>
                <a:srgbClr val="008000"/>
              </a:solidFill>
              <a:latin typeface="Times New Roman" panose="02020603050405020304" pitchFamily="18" charset="0"/>
            </a:endParaRPr>
          </a:p>
        </p:txBody>
      </p:sp>
      <p:sp>
        <p:nvSpPr>
          <p:cNvPr id="29717" name="Rectangle 21"/>
          <p:cNvSpPr>
            <a:spLocks noChangeArrowheads="1"/>
          </p:cNvSpPr>
          <p:nvPr/>
        </p:nvSpPr>
        <p:spPr bwMode="auto">
          <a:xfrm>
            <a:off x="7772400" y="635674"/>
            <a:ext cx="2620749" cy="1193126"/>
          </a:xfrm>
          <a:prstGeom prst="rect">
            <a:avLst/>
          </a:prstGeom>
          <a:solidFill>
            <a:srgbClr val="FFFF99"/>
          </a:solidFill>
          <a:ln w="9525">
            <a:solidFill>
              <a:srgbClr val="0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b="1" dirty="0" err="1">
                <a:latin typeface="Times New Roman" panose="02020603050405020304" pitchFamily="18" charset="0"/>
              </a:rPr>
              <a:t>Thái</a:t>
            </a:r>
            <a:r>
              <a:rPr lang="en-US" b="1" dirty="0">
                <a:latin typeface="Times New Roman" panose="02020603050405020304" pitchFamily="18" charset="0"/>
              </a:rPr>
              <a:t> </a:t>
            </a:r>
            <a:r>
              <a:rPr lang="en-US" b="1" dirty="0" err="1">
                <a:latin typeface="Times New Roman" panose="02020603050405020304" pitchFamily="18" charset="0"/>
              </a:rPr>
              <a:t>Nguyên</a:t>
            </a:r>
            <a:r>
              <a:rPr lang="en-US" b="1" dirty="0">
                <a:latin typeface="Times New Roman" panose="02020603050405020304" pitchFamily="18" charset="0"/>
              </a:rPr>
              <a:t>, </a:t>
            </a:r>
            <a:r>
              <a:rPr lang="en-US" b="1" dirty="0" err="1">
                <a:latin typeface="Times New Roman" panose="02020603050405020304" pitchFamily="18" charset="0"/>
              </a:rPr>
              <a:t>Phú</a:t>
            </a:r>
            <a:r>
              <a:rPr lang="en-US" b="1" dirty="0">
                <a:latin typeface="Times New Roman" panose="02020603050405020304" pitchFamily="18" charset="0"/>
              </a:rPr>
              <a:t> </a:t>
            </a:r>
            <a:r>
              <a:rPr lang="en-US" b="1" dirty="0" err="1">
                <a:latin typeface="Times New Roman" panose="02020603050405020304" pitchFamily="18" charset="0"/>
              </a:rPr>
              <a:t>Thọ</a:t>
            </a:r>
            <a:r>
              <a:rPr lang="en-US" b="1" dirty="0">
                <a:latin typeface="Times New Roman" panose="02020603050405020304" pitchFamily="18" charset="0"/>
              </a:rPr>
              <a:t>, </a:t>
            </a:r>
          </a:p>
          <a:p>
            <a:pPr algn="just" eaLnBrk="1" hangingPunct="1"/>
            <a:r>
              <a:rPr lang="en-US" b="1" dirty="0" err="1">
                <a:latin typeface="Times New Roman" panose="02020603050405020304" pitchFamily="18" charset="0"/>
              </a:rPr>
              <a:t>Vĩnh</a:t>
            </a:r>
            <a:r>
              <a:rPr lang="en-US" b="1" dirty="0">
                <a:latin typeface="Times New Roman" panose="02020603050405020304" pitchFamily="18" charset="0"/>
              </a:rPr>
              <a:t> </a:t>
            </a:r>
            <a:r>
              <a:rPr lang="en-US" b="1" dirty="0" err="1">
                <a:latin typeface="Times New Roman" panose="02020603050405020304" pitchFamily="18" charset="0"/>
              </a:rPr>
              <a:t>Phúc</a:t>
            </a:r>
            <a:r>
              <a:rPr lang="en-US" b="1" dirty="0">
                <a:latin typeface="Times New Roman" panose="02020603050405020304" pitchFamily="18" charset="0"/>
              </a:rPr>
              <a:t>, </a:t>
            </a:r>
            <a:r>
              <a:rPr lang="en-US" b="1" dirty="0" err="1">
                <a:latin typeface="Times New Roman" panose="02020603050405020304" pitchFamily="18" charset="0"/>
              </a:rPr>
              <a:t>Bắc</a:t>
            </a:r>
            <a:r>
              <a:rPr lang="en-US" b="1" dirty="0">
                <a:latin typeface="Times New Roman" panose="02020603050405020304" pitchFamily="18" charset="0"/>
              </a:rPr>
              <a:t> </a:t>
            </a:r>
            <a:r>
              <a:rPr lang="en-US" b="1" dirty="0" err="1">
                <a:latin typeface="Times New Roman" panose="02020603050405020304" pitchFamily="18" charset="0"/>
              </a:rPr>
              <a:t>Giang</a:t>
            </a:r>
            <a:endParaRPr lang="en-US" b="1" dirty="0">
              <a:latin typeface="Times New Roman" panose="02020603050405020304" pitchFamily="18" charset="0"/>
            </a:endParaRPr>
          </a:p>
        </p:txBody>
      </p:sp>
    </p:spTree>
    <p:extLst>
      <p:ext uri="{BB962C8B-B14F-4D97-AF65-F5344CB8AC3E}">
        <p14:creationId xmlns:p14="http://schemas.microsoft.com/office/powerpoint/2010/main" val="177332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9717"/>
                                        </p:tgtEl>
                                        <p:attrNameLst>
                                          <p:attrName>style.visibility</p:attrName>
                                        </p:attrNameLst>
                                      </p:cBhvr>
                                      <p:to>
                                        <p:strVal val="visible"/>
                                      </p:to>
                                    </p:set>
                                    <p:animEffect transition="in" filter="circle(in)">
                                      <p:cBhvr>
                                        <p:cTn id="11" dur="2000"/>
                                        <p:tgtEl>
                                          <p:spTgt spid="29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375"/>
          <p:cNvPicPr>
            <a:picLocks noChangeAspect="1" noChangeArrowheads="1" noCrop="1"/>
          </p:cNvPicPr>
          <p:nvPr/>
        </p:nvPicPr>
        <p:blipFill>
          <a:blip r:embed="rId2" cstate="print"/>
          <a:srcRect/>
          <a:stretch>
            <a:fillRect/>
          </a:stretch>
        </p:blipFill>
        <p:spPr bwMode="auto">
          <a:xfrm rot="10800000">
            <a:off x="11147425" y="5553637"/>
            <a:ext cx="968375" cy="1429587"/>
          </a:xfrm>
          <a:prstGeom prst="rect">
            <a:avLst/>
          </a:prstGeom>
          <a:noFill/>
          <a:ln w="9525">
            <a:noFill/>
            <a:miter lim="800000"/>
            <a:headEnd/>
            <a:tailEnd/>
          </a:ln>
        </p:spPr>
      </p:pic>
      <p:sp>
        <p:nvSpPr>
          <p:cNvPr id="10" name="TextBox 9"/>
          <p:cNvSpPr txBox="1"/>
          <p:nvPr/>
        </p:nvSpPr>
        <p:spPr>
          <a:xfrm>
            <a:off x="1524000" y="152401"/>
            <a:ext cx="8839200" cy="769441"/>
          </a:xfrm>
          <a:prstGeom prst="rect">
            <a:avLst/>
          </a:prstGeom>
          <a:noFill/>
        </p:spPr>
        <p:txBody>
          <a:bodyPr wrap="square" rtlCol="0">
            <a:spAutoFit/>
          </a:bodyPr>
          <a:lstStyle/>
          <a:p>
            <a:endParaRPr lang="en-US" sz="4400" dirty="0">
              <a:latin typeface="Times New Roman" pitchFamily="18" charset="0"/>
              <a:cs typeface="Times New Roman" pitchFamily="18" charset="0"/>
            </a:endParaRPr>
          </a:p>
        </p:txBody>
      </p:sp>
      <p:sp>
        <p:nvSpPr>
          <p:cNvPr id="5" name="TextBox 4"/>
          <p:cNvSpPr txBox="1"/>
          <p:nvPr/>
        </p:nvSpPr>
        <p:spPr>
          <a:xfrm>
            <a:off x="2590800" y="39469"/>
            <a:ext cx="7162800" cy="646331"/>
          </a:xfrm>
          <a:prstGeom prst="rect">
            <a:avLst/>
          </a:prstGeom>
          <a:noFill/>
        </p:spPr>
        <p:txBody>
          <a:bodyPr wrap="square" rtlCol="0">
            <a:spAutoFit/>
          </a:bodyPr>
          <a:lstStyle/>
          <a:p>
            <a:r>
              <a:rPr lang="en-US" sz="3600" dirty="0" err="1">
                <a:solidFill>
                  <a:srgbClr val="C00000"/>
                </a:solidFill>
                <a:latin typeface="Times New Roman" pitchFamily="18" charset="0"/>
                <a:cs typeface="Times New Roman" pitchFamily="18" charset="0"/>
              </a:rPr>
              <a:t>Vùng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núi</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với</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đỉnh</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tròn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sườn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thoải</a:t>
            </a:r>
            <a:endParaRPr lang="en-US" sz="3600" dirty="0">
              <a:solidFill>
                <a:srgbClr val="C00000"/>
              </a:solidFill>
              <a:latin typeface="Times New Roman" pitchFamily="18" charset="0"/>
              <a:cs typeface="Times New Roman" pitchFamily="18" charset="0"/>
            </a:endParaRPr>
          </a:p>
        </p:txBody>
      </p:sp>
      <p:pic>
        <p:nvPicPr>
          <p:cNvPr id="19458" name="Picture 2" descr="http://www.chinhphu.vn/pls/portal/docs/1/11138849.JPG"/>
          <p:cNvPicPr>
            <a:picLocks noChangeAspect="1" noChangeArrowheads="1"/>
          </p:cNvPicPr>
          <p:nvPr/>
        </p:nvPicPr>
        <p:blipFill>
          <a:blip r:embed="rId3" cstate="print"/>
          <a:srcRect/>
          <a:stretch>
            <a:fillRect/>
          </a:stretch>
        </p:blipFill>
        <p:spPr bwMode="auto">
          <a:xfrm>
            <a:off x="0" y="685801"/>
            <a:ext cx="6019799" cy="5257560"/>
          </a:xfrm>
          <a:prstGeom prst="rect">
            <a:avLst/>
          </a:prstGeom>
          <a:noFill/>
        </p:spPr>
      </p:pic>
      <p:pic>
        <p:nvPicPr>
          <p:cNvPr id="19460" name="Picture 4" descr="http://files.myopera.com/dialyvietnam/blog/230px-Laocai.jpg"/>
          <p:cNvPicPr>
            <a:picLocks noChangeAspect="1" noChangeArrowheads="1"/>
          </p:cNvPicPr>
          <p:nvPr/>
        </p:nvPicPr>
        <p:blipFill>
          <a:blip r:embed="rId4" cstate="print"/>
          <a:srcRect/>
          <a:stretch>
            <a:fillRect/>
          </a:stretch>
        </p:blipFill>
        <p:spPr bwMode="auto">
          <a:xfrm>
            <a:off x="6019800" y="685800"/>
            <a:ext cx="6096000" cy="5257561"/>
          </a:xfrm>
          <a:prstGeom prst="rect">
            <a:avLst/>
          </a:prstGeom>
          <a:noFill/>
        </p:spPr>
      </p:pic>
      <p:sp>
        <p:nvSpPr>
          <p:cNvPr id="9" name="TextBox 8"/>
          <p:cNvSpPr txBox="1"/>
          <p:nvPr/>
        </p:nvSpPr>
        <p:spPr>
          <a:xfrm>
            <a:off x="2438400" y="6059269"/>
            <a:ext cx="6400800" cy="646331"/>
          </a:xfrm>
          <a:prstGeom prst="rect">
            <a:avLst/>
          </a:prstGeom>
          <a:noFill/>
        </p:spPr>
        <p:txBody>
          <a:bodyPr wrap="square" rtlCol="0">
            <a:spAutoFit/>
          </a:bodyPr>
          <a:lstStyle/>
          <a:p>
            <a:r>
              <a:rPr lang="en-US" sz="3600" dirty="0" err="1">
                <a:solidFill>
                  <a:srgbClr val="0000FF"/>
                </a:solidFill>
                <a:latin typeface="Times New Roman" pitchFamily="18" charset="0"/>
                <a:cs typeface="Times New Roman" pitchFamily="18" charset="0"/>
              </a:rPr>
              <a:t>Nằm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giữa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miền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núi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và</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đồng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bằng</a:t>
            </a:r>
            <a:endParaRPr lang="en-US" sz="36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heel(4)">
                                      <p:cBhvr>
                                        <p:cTn id="7" dur="500"/>
                                        <p:tgtEl>
                                          <p:spTgt spid="19458"/>
                                        </p:tgtEl>
                                      </p:cBhvr>
                                    </p:animEffect>
                                  </p:childTnLst>
                                </p:cTn>
                              </p:par>
                              <p:par>
                                <p:cTn id="8" presetID="21" presetClass="entr" presetSubtype="4" fill="hold"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wheel(4)">
                                      <p:cBhvr>
                                        <p:cTn id="10" dur="500"/>
                                        <p:tgtEl>
                                          <p:spTgt spid="1946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4)">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4"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979" y="762000"/>
            <a:ext cx="5486400" cy="3243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4" name="Picture 6" descr="Bao-tang-co-mien-trung-du_Tin1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762000"/>
            <a:ext cx="5509684" cy="32218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80" name="Rectangle 8"/>
          <p:cNvSpPr>
            <a:spLocks noChangeArrowheads="1"/>
          </p:cNvSpPr>
          <p:nvPr/>
        </p:nvSpPr>
        <p:spPr bwMode="auto">
          <a:xfrm>
            <a:off x="609601" y="4267200"/>
            <a:ext cx="570057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r>
              <a:rPr lang="en-US" sz="2800" b="1" dirty="0" smtClean="0">
                <a:solidFill>
                  <a:srgbClr val="FF0066"/>
                </a:solidFill>
                <a:latin typeface="Times New Roman" panose="02020603050405020304" pitchFamily="18" charset="0"/>
              </a:rPr>
              <a:t>+ </a:t>
            </a:r>
            <a:r>
              <a:rPr lang="en-US" sz="2800" b="1" dirty="0" err="1">
                <a:solidFill>
                  <a:srgbClr val="FF0066"/>
                </a:solidFill>
                <a:latin typeface="Times New Roman" panose="02020603050405020304" pitchFamily="18" charset="0"/>
              </a:rPr>
              <a:t>Trung</a:t>
            </a:r>
            <a:r>
              <a:rPr lang="en-US" sz="2800" b="1" dirty="0">
                <a:solidFill>
                  <a:srgbClr val="FF0066"/>
                </a:solidFill>
                <a:latin typeface="Times New Roman" panose="02020603050405020304" pitchFamily="18" charset="0"/>
              </a:rPr>
              <a:t> du </a:t>
            </a:r>
            <a:r>
              <a:rPr lang="en-US" sz="2800" b="1" dirty="0" err="1">
                <a:solidFill>
                  <a:srgbClr val="FF0066"/>
                </a:solidFill>
                <a:latin typeface="Times New Roman" panose="02020603050405020304" pitchFamily="18" charset="0"/>
              </a:rPr>
              <a:t>Bắc</a:t>
            </a:r>
            <a:r>
              <a:rPr lang="en-US" sz="2800" b="1" dirty="0">
                <a:solidFill>
                  <a:srgbClr val="FF0066"/>
                </a:solidFill>
                <a:latin typeface="Times New Roman" panose="02020603050405020304" pitchFamily="18" charset="0"/>
              </a:rPr>
              <a:t> </a:t>
            </a:r>
            <a:r>
              <a:rPr lang="en-US" sz="2800" b="1" dirty="0" err="1">
                <a:solidFill>
                  <a:srgbClr val="FF0066"/>
                </a:solidFill>
                <a:latin typeface="Times New Roman" panose="02020603050405020304" pitchFamily="18" charset="0"/>
              </a:rPr>
              <a:t>Bộ</a:t>
            </a:r>
            <a:r>
              <a:rPr lang="en-US" sz="2800" b="1" dirty="0">
                <a:solidFill>
                  <a:srgbClr val="FF0066"/>
                </a:solidFill>
                <a:latin typeface="Times New Roman" panose="02020603050405020304" pitchFamily="18" charset="0"/>
              </a:rPr>
              <a:t> </a:t>
            </a:r>
            <a:r>
              <a:rPr lang="en-US" sz="2800" b="1" dirty="0" err="1">
                <a:solidFill>
                  <a:srgbClr val="FF0066"/>
                </a:solidFill>
                <a:latin typeface="Times New Roman" panose="02020603050405020304" pitchFamily="18" charset="0"/>
              </a:rPr>
              <a:t>là</a:t>
            </a:r>
            <a:r>
              <a:rPr lang="en-US" sz="2800" b="1" dirty="0">
                <a:solidFill>
                  <a:srgbClr val="FF0066"/>
                </a:solidFill>
                <a:latin typeface="Times New Roman" panose="02020603050405020304" pitchFamily="18" charset="0"/>
              </a:rPr>
              <a:t> </a:t>
            </a:r>
            <a:r>
              <a:rPr lang="en-US" sz="2800" b="1" dirty="0" err="1">
                <a:solidFill>
                  <a:srgbClr val="FF0066"/>
                </a:solidFill>
                <a:latin typeface="Times New Roman" panose="02020603050405020304" pitchFamily="18" charset="0"/>
              </a:rPr>
              <a:t>vùng</a:t>
            </a:r>
            <a:r>
              <a:rPr lang="en-US" sz="2800" b="1" dirty="0">
                <a:solidFill>
                  <a:srgbClr val="FF0066"/>
                </a:solidFill>
                <a:latin typeface="Times New Roman" panose="02020603050405020304" pitchFamily="18" charset="0"/>
              </a:rPr>
              <a:t> </a:t>
            </a:r>
            <a:r>
              <a:rPr lang="en-US" sz="2800" b="1" dirty="0" err="1">
                <a:solidFill>
                  <a:srgbClr val="FF0066"/>
                </a:solidFill>
                <a:latin typeface="Times New Roman" panose="02020603050405020304" pitchFamily="18" charset="0"/>
              </a:rPr>
              <a:t>đồi</a:t>
            </a:r>
            <a:endParaRPr lang="en-US" sz="2800" b="1" dirty="0">
              <a:solidFill>
                <a:srgbClr val="FF0066"/>
              </a:solidFill>
              <a:latin typeface="Times New Roman" panose="02020603050405020304" pitchFamily="18" charset="0"/>
            </a:endParaRPr>
          </a:p>
        </p:txBody>
      </p:sp>
      <p:sp>
        <p:nvSpPr>
          <p:cNvPr id="28685" name="Rectangle 13"/>
          <p:cNvSpPr>
            <a:spLocks noChangeArrowheads="1"/>
          </p:cNvSpPr>
          <p:nvPr/>
        </p:nvSpPr>
        <p:spPr bwMode="auto">
          <a:xfrm>
            <a:off x="533400" y="4925149"/>
            <a:ext cx="10591800" cy="63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r>
              <a:rPr lang="en-US" sz="2800" dirty="0">
                <a:solidFill>
                  <a:srgbClr val="FF0066"/>
                </a:solidFill>
                <a:latin typeface="Times New Roman" panose="02020603050405020304" pitchFamily="18" charset="0"/>
              </a:rPr>
              <a:t> </a:t>
            </a:r>
            <a:r>
              <a:rPr lang="en-US" sz="2800" b="1" dirty="0">
                <a:solidFill>
                  <a:srgbClr val="FF0066"/>
                </a:solidFill>
                <a:latin typeface="Times New Roman" panose="02020603050405020304" pitchFamily="18" charset="0"/>
              </a:rPr>
              <a:t>+ </a:t>
            </a:r>
            <a:r>
              <a:rPr lang="en-US" sz="2800" b="1" dirty="0" err="1">
                <a:solidFill>
                  <a:srgbClr val="FF0066"/>
                </a:solidFill>
                <a:latin typeface="Times New Roman" panose="02020603050405020304" pitchFamily="18" charset="0"/>
              </a:rPr>
              <a:t>Vùng</a:t>
            </a:r>
            <a:r>
              <a:rPr lang="en-US" sz="2800" b="1" dirty="0">
                <a:solidFill>
                  <a:srgbClr val="FF0066"/>
                </a:solidFill>
                <a:latin typeface="Times New Roman" panose="02020603050405020304" pitchFamily="18" charset="0"/>
              </a:rPr>
              <a:t> </a:t>
            </a:r>
            <a:r>
              <a:rPr lang="en-US" sz="2800" b="1" dirty="0" err="1">
                <a:solidFill>
                  <a:srgbClr val="FF0066"/>
                </a:solidFill>
                <a:latin typeface="Times New Roman" panose="02020603050405020304" pitchFamily="18" charset="0"/>
              </a:rPr>
              <a:t>đồi</a:t>
            </a:r>
            <a:r>
              <a:rPr lang="en-US" sz="2800" b="1" dirty="0">
                <a:solidFill>
                  <a:srgbClr val="FF0066"/>
                </a:solidFill>
                <a:latin typeface="Times New Roman" panose="02020603050405020304" pitchFamily="18" charset="0"/>
              </a:rPr>
              <a:t> </a:t>
            </a:r>
            <a:r>
              <a:rPr lang="en-US" sz="2800" b="1" dirty="0" err="1">
                <a:solidFill>
                  <a:srgbClr val="FF0066"/>
                </a:solidFill>
                <a:latin typeface="Times New Roman" panose="02020603050405020304" pitchFamily="18" charset="0"/>
              </a:rPr>
              <a:t>với</a:t>
            </a:r>
            <a:r>
              <a:rPr lang="en-US" sz="2800" b="1" dirty="0">
                <a:solidFill>
                  <a:srgbClr val="FF0066"/>
                </a:solidFill>
                <a:latin typeface="Times New Roman" panose="02020603050405020304" pitchFamily="18" charset="0"/>
              </a:rPr>
              <a:t> </a:t>
            </a:r>
            <a:r>
              <a:rPr lang="en-US" sz="2800" b="1" dirty="0" err="1">
                <a:solidFill>
                  <a:srgbClr val="FF0066"/>
                </a:solidFill>
                <a:latin typeface="Times New Roman" panose="02020603050405020304" pitchFamily="18" charset="0"/>
              </a:rPr>
              <a:t>đỉnh</a:t>
            </a:r>
            <a:r>
              <a:rPr lang="en-US" sz="2800" b="1" dirty="0">
                <a:solidFill>
                  <a:srgbClr val="FF0066"/>
                </a:solidFill>
                <a:latin typeface="Times New Roman" panose="02020603050405020304" pitchFamily="18" charset="0"/>
              </a:rPr>
              <a:t> </a:t>
            </a:r>
            <a:r>
              <a:rPr lang="en-US" sz="2800" b="1" dirty="0" err="1">
                <a:solidFill>
                  <a:srgbClr val="FF0066"/>
                </a:solidFill>
                <a:latin typeface="Times New Roman" panose="02020603050405020304" pitchFamily="18" charset="0"/>
              </a:rPr>
              <a:t>tròn</a:t>
            </a:r>
            <a:r>
              <a:rPr lang="en-US" sz="2800" b="1" dirty="0">
                <a:solidFill>
                  <a:srgbClr val="FF0066"/>
                </a:solidFill>
                <a:latin typeface="Times New Roman" panose="02020603050405020304" pitchFamily="18" charset="0"/>
              </a:rPr>
              <a:t>, </a:t>
            </a:r>
            <a:r>
              <a:rPr lang="en-US" sz="2800" b="1" dirty="0" err="1">
                <a:solidFill>
                  <a:srgbClr val="FF0066"/>
                </a:solidFill>
                <a:latin typeface="Times New Roman" panose="02020603050405020304" pitchFamily="18" charset="0"/>
              </a:rPr>
              <a:t>sườn</a:t>
            </a:r>
            <a:r>
              <a:rPr lang="en-US" sz="2800" b="1" dirty="0">
                <a:solidFill>
                  <a:srgbClr val="FF0066"/>
                </a:solidFill>
                <a:latin typeface="Times New Roman" panose="02020603050405020304" pitchFamily="18" charset="0"/>
              </a:rPr>
              <a:t> </a:t>
            </a:r>
            <a:r>
              <a:rPr lang="en-US" sz="2800" b="1" dirty="0" err="1">
                <a:solidFill>
                  <a:srgbClr val="FF0066"/>
                </a:solidFill>
                <a:latin typeface="Times New Roman" panose="02020603050405020304" pitchFamily="18" charset="0"/>
              </a:rPr>
              <a:t>thoải</a:t>
            </a:r>
            <a:r>
              <a:rPr lang="en-US" sz="2800" b="1" dirty="0">
                <a:solidFill>
                  <a:srgbClr val="FF0066"/>
                </a:solidFill>
                <a:latin typeface="Times New Roman" panose="02020603050405020304" pitchFamily="18" charset="0"/>
              </a:rPr>
              <a:t>, </a:t>
            </a:r>
            <a:r>
              <a:rPr lang="en-US" sz="2800" b="1" dirty="0" err="1">
                <a:solidFill>
                  <a:srgbClr val="FF0066"/>
                </a:solidFill>
                <a:latin typeface="Times New Roman" panose="02020603050405020304" pitchFamily="18" charset="0"/>
              </a:rPr>
              <a:t>xếp</a:t>
            </a:r>
            <a:r>
              <a:rPr lang="en-US" sz="2800" b="1" dirty="0">
                <a:solidFill>
                  <a:srgbClr val="FF0066"/>
                </a:solidFill>
                <a:latin typeface="Times New Roman" panose="02020603050405020304" pitchFamily="18" charset="0"/>
              </a:rPr>
              <a:t> </a:t>
            </a:r>
            <a:r>
              <a:rPr lang="en-US" sz="2800" b="1" dirty="0" err="1">
                <a:solidFill>
                  <a:srgbClr val="FF0066"/>
                </a:solidFill>
                <a:latin typeface="Times New Roman" panose="02020603050405020304" pitchFamily="18" charset="0"/>
              </a:rPr>
              <a:t>cạnh</a:t>
            </a:r>
            <a:r>
              <a:rPr lang="en-US" sz="2800" b="1" dirty="0">
                <a:solidFill>
                  <a:srgbClr val="FF0066"/>
                </a:solidFill>
                <a:latin typeface="Times New Roman" panose="02020603050405020304" pitchFamily="18" charset="0"/>
              </a:rPr>
              <a:t> </a:t>
            </a:r>
            <a:r>
              <a:rPr lang="en-US" sz="2800" b="1" dirty="0" err="1">
                <a:solidFill>
                  <a:srgbClr val="FF0066"/>
                </a:solidFill>
                <a:latin typeface="Times New Roman" panose="02020603050405020304" pitchFamily="18" charset="0"/>
              </a:rPr>
              <a:t>nhau</a:t>
            </a:r>
            <a:r>
              <a:rPr lang="en-US" sz="2800" b="1" dirty="0">
                <a:solidFill>
                  <a:srgbClr val="FF0066"/>
                </a:solidFill>
                <a:latin typeface="Times New Roman" panose="02020603050405020304" pitchFamily="18" charset="0"/>
              </a:rPr>
              <a:t> </a:t>
            </a:r>
            <a:r>
              <a:rPr lang="en-US" sz="2800" b="1" dirty="0" err="1">
                <a:solidFill>
                  <a:srgbClr val="FF0066"/>
                </a:solidFill>
                <a:latin typeface="Times New Roman" panose="02020603050405020304" pitchFamily="18" charset="0"/>
              </a:rPr>
              <a:t>như</a:t>
            </a:r>
            <a:r>
              <a:rPr lang="en-US" sz="2800" b="1" dirty="0">
                <a:solidFill>
                  <a:srgbClr val="FF0066"/>
                </a:solidFill>
                <a:latin typeface="Times New Roman" panose="02020603050405020304" pitchFamily="18" charset="0"/>
              </a:rPr>
              <a:t> </a:t>
            </a:r>
            <a:r>
              <a:rPr lang="en-US" sz="2800" b="1" dirty="0" err="1">
                <a:solidFill>
                  <a:srgbClr val="FF0066"/>
                </a:solidFill>
                <a:latin typeface="Times New Roman" panose="02020603050405020304" pitchFamily="18" charset="0"/>
              </a:rPr>
              <a:t>bát</a:t>
            </a:r>
            <a:r>
              <a:rPr lang="en-US" sz="2800" b="1" dirty="0">
                <a:solidFill>
                  <a:srgbClr val="FF0066"/>
                </a:solidFill>
                <a:latin typeface="Times New Roman" panose="02020603050405020304" pitchFamily="18" charset="0"/>
              </a:rPr>
              <a:t> </a:t>
            </a:r>
            <a:r>
              <a:rPr lang="en-US" sz="2800" b="1" dirty="0" err="1">
                <a:solidFill>
                  <a:srgbClr val="FF0066"/>
                </a:solidFill>
                <a:latin typeface="Times New Roman" panose="02020603050405020304" pitchFamily="18" charset="0"/>
              </a:rPr>
              <a:t>úp</a:t>
            </a:r>
            <a:r>
              <a:rPr lang="en-US" sz="2800" b="1" dirty="0">
                <a:solidFill>
                  <a:srgbClr val="FF0066"/>
                </a:solidFill>
                <a:latin typeface="Times New Roman" panose="02020603050405020304" pitchFamily="18" charset="0"/>
              </a:rPr>
              <a:t>.</a:t>
            </a:r>
          </a:p>
        </p:txBody>
      </p:sp>
      <p:sp>
        <p:nvSpPr>
          <p:cNvPr id="28689" name="Rectangle 17"/>
          <p:cNvSpPr>
            <a:spLocks noChangeArrowheads="1"/>
          </p:cNvSpPr>
          <p:nvPr/>
        </p:nvSpPr>
        <p:spPr bwMode="auto">
          <a:xfrm>
            <a:off x="660025" y="5669346"/>
            <a:ext cx="9398375" cy="426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r>
              <a:rPr lang="en-US" sz="2800" b="1" dirty="0" smtClean="0">
                <a:solidFill>
                  <a:srgbClr val="FF0066"/>
                </a:solidFill>
                <a:latin typeface="Times New Roman" panose="02020603050405020304" pitchFamily="18" charset="0"/>
              </a:rPr>
              <a:t>+ </a:t>
            </a:r>
            <a:r>
              <a:rPr lang="en-US" sz="2800" b="1" dirty="0" err="1">
                <a:solidFill>
                  <a:srgbClr val="FF0066"/>
                </a:solidFill>
                <a:latin typeface="Times New Roman" panose="02020603050405020304" pitchFamily="18" charset="0"/>
              </a:rPr>
              <a:t>Mang</a:t>
            </a:r>
            <a:r>
              <a:rPr lang="en-US" sz="2800" b="1" dirty="0">
                <a:solidFill>
                  <a:srgbClr val="FF0066"/>
                </a:solidFill>
                <a:latin typeface="Times New Roman" panose="02020603050405020304" pitchFamily="18" charset="0"/>
              </a:rPr>
              <a:t> </a:t>
            </a:r>
            <a:r>
              <a:rPr lang="en-US" sz="2800" b="1" dirty="0" err="1">
                <a:solidFill>
                  <a:srgbClr val="FF0066"/>
                </a:solidFill>
                <a:latin typeface="Times New Roman" panose="02020603050405020304" pitchFamily="18" charset="0"/>
              </a:rPr>
              <a:t>dấu</a:t>
            </a:r>
            <a:r>
              <a:rPr lang="en-US" sz="2800" b="1" dirty="0">
                <a:solidFill>
                  <a:srgbClr val="FF0066"/>
                </a:solidFill>
                <a:latin typeface="Times New Roman" panose="02020603050405020304" pitchFamily="18" charset="0"/>
              </a:rPr>
              <a:t> </a:t>
            </a:r>
            <a:r>
              <a:rPr lang="en-US" sz="2800" b="1" dirty="0" err="1">
                <a:solidFill>
                  <a:srgbClr val="FF0066"/>
                </a:solidFill>
                <a:latin typeface="Times New Roman" panose="02020603050405020304" pitchFamily="18" charset="0"/>
              </a:rPr>
              <a:t>hiệu</a:t>
            </a:r>
            <a:r>
              <a:rPr lang="en-US" sz="2800" b="1" dirty="0">
                <a:solidFill>
                  <a:srgbClr val="FF0066"/>
                </a:solidFill>
                <a:latin typeface="Times New Roman" panose="02020603050405020304" pitchFamily="18" charset="0"/>
              </a:rPr>
              <a:t> </a:t>
            </a:r>
            <a:r>
              <a:rPr lang="en-US" sz="2800" b="1" dirty="0" err="1">
                <a:solidFill>
                  <a:srgbClr val="FF0066"/>
                </a:solidFill>
                <a:latin typeface="Times New Roman" panose="02020603050405020304" pitchFamily="18" charset="0"/>
              </a:rPr>
              <a:t>vừa</a:t>
            </a:r>
            <a:r>
              <a:rPr lang="en-US" sz="2800" b="1" dirty="0">
                <a:solidFill>
                  <a:srgbClr val="FF0066"/>
                </a:solidFill>
                <a:latin typeface="Times New Roman" panose="02020603050405020304" pitchFamily="18" charset="0"/>
              </a:rPr>
              <a:t> </a:t>
            </a:r>
            <a:r>
              <a:rPr lang="en-US" sz="2800" b="1" dirty="0" err="1">
                <a:solidFill>
                  <a:srgbClr val="FF0066"/>
                </a:solidFill>
                <a:latin typeface="Times New Roman" panose="02020603050405020304" pitchFamily="18" charset="0"/>
              </a:rPr>
              <a:t>của</a:t>
            </a:r>
            <a:r>
              <a:rPr lang="en-US" sz="2800" b="1" dirty="0">
                <a:solidFill>
                  <a:srgbClr val="FF0066"/>
                </a:solidFill>
                <a:latin typeface="Times New Roman" panose="02020603050405020304" pitchFamily="18" charset="0"/>
              </a:rPr>
              <a:t> </a:t>
            </a:r>
            <a:r>
              <a:rPr lang="en-US" sz="2800" b="1" dirty="0" err="1">
                <a:solidFill>
                  <a:srgbClr val="FF0066"/>
                </a:solidFill>
                <a:latin typeface="Times New Roman" panose="02020603050405020304" pitchFamily="18" charset="0"/>
              </a:rPr>
              <a:t>đồng</a:t>
            </a:r>
            <a:r>
              <a:rPr lang="en-US" sz="2800" b="1" dirty="0">
                <a:solidFill>
                  <a:srgbClr val="FF0066"/>
                </a:solidFill>
                <a:latin typeface="Times New Roman" panose="02020603050405020304" pitchFamily="18" charset="0"/>
              </a:rPr>
              <a:t> </a:t>
            </a:r>
            <a:r>
              <a:rPr lang="en-US" sz="2800" b="1" dirty="0" err="1">
                <a:solidFill>
                  <a:srgbClr val="FF0066"/>
                </a:solidFill>
                <a:latin typeface="Times New Roman" panose="02020603050405020304" pitchFamily="18" charset="0"/>
              </a:rPr>
              <a:t>bằng</a:t>
            </a:r>
            <a:r>
              <a:rPr lang="en-US" sz="2800" b="1" dirty="0">
                <a:solidFill>
                  <a:srgbClr val="FF0066"/>
                </a:solidFill>
                <a:latin typeface="Times New Roman" panose="02020603050405020304" pitchFamily="18" charset="0"/>
              </a:rPr>
              <a:t> </a:t>
            </a:r>
            <a:r>
              <a:rPr lang="en-US" sz="2800" b="1" dirty="0" err="1">
                <a:solidFill>
                  <a:srgbClr val="FF0066"/>
                </a:solidFill>
                <a:latin typeface="Times New Roman" panose="02020603050405020304" pitchFamily="18" charset="0"/>
              </a:rPr>
              <a:t>vừa</a:t>
            </a:r>
            <a:r>
              <a:rPr lang="en-US" sz="2800" b="1" dirty="0">
                <a:solidFill>
                  <a:srgbClr val="FF0066"/>
                </a:solidFill>
                <a:latin typeface="Times New Roman" panose="02020603050405020304" pitchFamily="18" charset="0"/>
              </a:rPr>
              <a:t> </a:t>
            </a:r>
            <a:r>
              <a:rPr lang="en-US" sz="2800" b="1" dirty="0" err="1">
                <a:solidFill>
                  <a:srgbClr val="FF0066"/>
                </a:solidFill>
                <a:latin typeface="Times New Roman" panose="02020603050405020304" pitchFamily="18" charset="0"/>
              </a:rPr>
              <a:t>của</a:t>
            </a:r>
            <a:r>
              <a:rPr lang="en-US" sz="2800" b="1" dirty="0">
                <a:solidFill>
                  <a:srgbClr val="FF0066"/>
                </a:solidFill>
                <a:latin typeface="Times New Roman" panose="02020603050405020304" pitchFamily="18" charset="0"/>
              </a:rPr>
              <a:t> </a:t>
            </a:r>
            <a:r>
              <a:rPr lang="en-US" sz="2800" b="1" dirty="0" err="1">
                <a:solidFill>
                  <a:srgbClr val="FF0066"/>
                </a:solidFill>
                <a:latin typeface="Times New Roman" panose="02020603050405020304" pitchFamily="18" charset="0"/>
              </a:rPr>
              <a:t>miền</a:t>
            </a:r>
            <a:r>
              <a:rPr lang="en-US" sz="2800" b="1" dirty="0">
                <a:solidFill>
                  <a:srgbClr val="FF0066"/>
                </a:solidFill>
                <a:latin typeface="Times New Roman" panose="02020603050405020304" pitchFamily="18" charset="0"/>
              </a:rPr>
              <a:t> </a:t>
            </a:r>
            <a:r>
              <a:rPr lang="en-US" sz="2800" b="1" dirty="0" err="1">
                <a:solidFill>
                  <a:srgbClr val="FF0066"/>
                </a:solidFill>
                <a:latin typeface="Times New Roman" panose="02020603050405020304" pitchFamily="18" charset="0"/>
              </a:rPr>
              <a:t>núi</a:t>
            </a:r>
            <a:r>
              <a:rPr lang="en-US" sz="2800" b="1" dirty="0">
                <a:solidFill>
                  <a:srgbClr val="FF0066"/>
                </a:solidFill>
                <a:latin typeface="Times New Roman" panose="02020603050405020304" pitchFamily="18" charset="0"/>
              </a:rPr>
              <a:t>.</a:t>
            </a:r>
          </a:p>
        </p:txBody>
      </p:sp>
    </p:spTree>
    <p:extLst>
      <p:ext uri="{BB962C8B-B14F-4D97-AF65-F5344CB8AC3E}">
        <p14:creationId xmlns:p14="http://schemas.microsoft.com/office/powerpoint/2010/main" val="119808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arn(inVertical)">
                                      <p:cBhvr>
                                        <p:cTn id="7" dur="500"/>
                                        <p:tgtEl>
                                          <p:spTgt spid="5123"/>
                                        </p:tgtEl>
                                      </p:cBhvr>
                                    </p:animEffect>
                                  </p:childTnLst>
                                </p:cTn>
                              </p:par>
                              <p:par>
                                <p:cTn id="8" presetID="16" presetClass="entr" presetSubtype="21"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barn(inVertical)">
                                      <p:cBhvr>
                                        <p:cTn id="10" dur="500"/>
                                        <p:tgtEl>
                                          <p:spTgt spid="512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8680"/>
                                        </p:tgtEl>
                                        <p:attrNameLst>
                                          <p:attrName>style.visibility</p:attrName>
                                        </p:attrNameLst>
                                      </p:cBhvr>
                                      <p:to>
                                        <p:strVal val="visible"/>
                                      </p:to>
                                    </p:set>
                                    <p:anim calcmode="lin" valueType="num">
                                      <p:cBhvr additive="base">
                                        <p:cTn id="15" dur="500" fill="hold"/>
                                        <p:tgtEl>
                                          <p:spTgt spid="28680"/>
                                        </p:tgtEl>
                                        <p:attrNameLst>
                                          <p:attrName>ppt_x</p:attrName>
                                        </p:attrNameLst>
                                      </p:cBhvr>
                                      <p:tavLst>
                                        <p:tav tm="0">
                                          <p:val>
                                            <p:strVal val="#ppt_x"/>
                                          </p:val>
                                        </p:tav>
                                        <p:tav tm="100000">
                                          <p:val>
                                            <p:strVal val="#ppt_x"/>
                                          </p:val>
                                        </p:tav>
                                      </p:tavLst>
                                    </p:anim>
                                    <p:anim calcmode="lin" valueType="num">
                                      <p:cBhvr additive="base">
                                        <p:cTn id="16" dur="500" fill="hold"/>
                                        <p:tgtEl>
                                          <p:spTgt spid="2868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685"/>
                                        </p:tgtEl>
                                        <p:attrNameLst>
                                          <p:attrName>style.visibility</p:attrName>
                                        </p:attrNameLst>
                                      </p:cBhvr>
                                      <p:to>
                                        <p:strVal val="visible"/>
                                      </p:to>
                                    </p:set>
                                    <p:animEffect transition="in" filter="fade">
                                      <p:cBhvr>
                                        <p:cTn id="21" dur="1000"/>
                                        <p:tgtEl>
                                          <p:spTgt spid="28685"/>
                                        </p:tgtEl>
                                      </p:cBhvr>
                                    </p:animEffect>
                                    <p:anim calcmode="lin" valueType="num">
                                      <p:cBhvr>
                                        <p:cTn id="22" dur="1000" fill="hold"/>
                                        <p:tgtEl>
                                          <p:spTgt spid="28685"/>
                                        </p:tgtEl>
                                        <p:attrNameLst>
                                          <p:attrName>ppt_x</p:attrName>
                                        </p:attrNameLst>
                                      </p:cBhvr>
                                      <p:tavLst>
                                        <p:tav tm="0">
                                          <p:val>
                                            <p:strVal val="#ppt_x"/>
                                          </p:val>
                                        </p:tav>
                                        <p:tav tm="100000">
                                          <p:val>
                                            <p:strVal val="#ppt_x"/>
                                          </p:val>
                                        </p:tav>
                                      </p:tavLst>
                                    </p:anim>
                                    <p:anim calcmode="lin" valueType="num">
                                      <p:cBhvr>
                                        <p:cTn id="23" dur="1000" fill="hold"/>
                                        <p:tgtEl>
                                          <p:spTgt spid="2868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28689"/>
                                        </p:tgtEl>
                                        <p:attrNameLst>
                                          <p:attrName>style.visibility</p:attrName>
                                        </p:attrNameLst>
                                      </p:cBhvr>
                                      <p:to>
                                        <p:strVal val="visible"/>
                                      </p:to>
                                    </p:set>
                                    <p:animEffect transition="in" filter="wheel(1)">
                                      <p:cBhvr>
                                        <p:cTn id="28" dur="2000"/>
                                        <p:tgtEl>
                                          <p:spTgt spid="28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p:bldP spid="28685" grpId="0"/>
      <p:bldP spid="286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1075</Words>
  <Application>Microsoft Office PowerPoint</Application>
  <PresentationFormat>Widescreen</PresentationFormat>
  <Paragraphs>180</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.VnTime</vt:lpstr>
      <vt:lpstr>Arial</vt:lpstr>
      <vt:lpstr>Arial Black</vt:lpstr>
      <vt:lpstr>Calibri</vt:lpstr>
      <vt:lpstr>Times New Roman</vt:lpstr>
      <vt:lpstr>VNI-Helve-Condense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Mylove222</dc:creator>
  <cp:lastModifiedBy>PC</cp:lastModifiedBy>
  <cp:revision>52</cp:revision>
  <dcterms:created xsi:type="dcterms:W3CDTF">2011-08-08T02:20:18Z</dcterms:created>
  <dcterms:modified xsi:type="dcterms:W3CDTF">2022-10-05T22:53:25Z</dcterms:modified>
</cp:coreProperties>
</file>