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4" r:id="rId2"/>
    <p:sldId id="285" r:id="rId3"/>
    <p:sldId id="262" r:id="rId4"/>
    <p:sldId id="305" r:id="rId5"/>
    <p:sldId id="286" r:id="rId6"/>
    <p:sldId id="295" r:id="rId7"/>
    <p:sldId id="300" r:id="rId8"/>
    <p:sldId id="301" r:id="rId9"/>
    <p:sldId id="302" r:id="rId10"/>
    <p:sldId id="297" r:id="rId11"/>
    <p:sldId id="278" r:id="rId12"/>
    <p:sldId id="298" r:id="rId13"/>
    <p:sldId id="304" r:id="rId14"/>
    <p:sldId id="303" r:id="rId15"/>
    <p:sldId id="280" r:id="rId16"/>
    <p:sldId id="281" r:id="rId17"/>
    <p:sldId id="282" r:id="rId18"/>
    <p:sldId id="283" r:id="rId19"/>
    <p:sldId id="284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D50"/>
    <a:srgbClr val="E61E8B"/>
    <a:srgbClr val="E3B679"/>
    <a:srgbClr val="EE7A83"/>
    <a:srgbClr val="B88F58"/>
    <a:srgbClr val="FF5B22"/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00" autoAdjust="0"/>
  </p:normalViewPr>
  <p:slideViewPr>
    <p:cSldViewPr snapToGrid="0">
      <p:cViewPr varScale="1">
        <p:scale>
          <a:sx n="79" d="100"/>
          <a:sy n="79" d="100"/>
        </p:scale>
        <p:origin x="240" y="6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88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vào màn hình phần dự đoán của HS để kiểm chứng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1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6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87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50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5D210B-878B-33D6-D0CA-C4085C946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5007D44-9E1E-AF8E-FBCD-E9BB3C403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FB592DA-9F1A-8BE1-4186-E0C087C9A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71D6106-8C3B-C240-9636-E475C56B04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4173" y="0"/>
            <a:ext cx="2624173" cy="2606034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0A1E381-6AE7-1D6E-67EF-B47E99266D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0" y="118108"/>
            <a:ext cx="757700" cy="9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32.wmf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18.xml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microsoft.com/office/2007/relationships/hdphoto" Target="../media/hdphoto6.wdp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image" Target="../media/image41.png"/><Relationship Id="rId5" Type="http://schemas.microsoft.com/office/2007/relationships/hdphoto" Target="../media/hdphoto4.wdp"/><Relationship Id="rId15" Type="http://schemas.microsoft.com/office/2007/relationships/hdphoto" Target="../media/hdphoto7.wdp"/><Relationship Id="rId10" Type="http://schemas.openxmlformats.org/officeDocument/2006/relationships/slide" Target="slide17.xml"/><Relationship Id="rId19" Type="http://schemas.openxmlformats.org/officeDocument/2006/relationships/slide" Target="slide20.xml"/><Relationship Id="rId4" Type="http://schemas.openxmlformats.org/officeDocument/2006/relationships/image" Target="../media/image38.png"/><Relationship Id="rId9" Type="http://schemas.openxmlformats.org/officeDocument/2006/relationships/image" Target="../media/image40.GIF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937000" y="1803266"/>
            <a:ext cx="4564516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5C2703B-DD45-B2CA-5D8C-4FACCA636C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5DEB3B-0355-529C-A35D-CA829708816F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958785C-A33B-7128-544A-1B4176CD6A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14816" r="4726" b="13518"/>
          <a:stretch/>
        </p:blipFill>
        <p:spPr>
          <a:xfrm>
            <a:off x="4815352" y="1076460"/>
            <a:ext cx="6525438" cy="326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DD36EC47-6013-3F2C-FCBA-9C512954F9DE}"/>
              </a:ext>
            </a:extLst>
          </p:cNvPr>
          <p:cNvSpPr txBox="1"/>
          <p:nvPr/>
        </p:nvSpPr>
        <p:spPr>
          <a:xfrm>
            <a:off x="851210" y="449590"/>
            <a:ext cx="10578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ước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bông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0438857-A2C5-00A8-BE4E-1715358A2BE4}"/>
              </a:ext>
            </a:extLst>
          </p:cNvPr>
          <p:cNvSpPr txBox="1"/>
          <p:nvPr/>
        </p:nvSpPr>
        <p:spPr>
          <a:xfrm>
            <a:off x="853033" y="4784283"/>
            <a:ext cx="10578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bông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kiểm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9497AB4-1292-259C-B377-CCB9A40DA5BC}"/>
              </a:ext>
            </a:extLst>
          </p:cNvPr>
          <p:cNvSpPr txBox="1"/>
          <p:nvPr/>
        </p:nvSpPr>
        <p:spPr>
          <a:xfrm>
            <a:off x="762000" y="1507347"/>
            <a:ext cx="10578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khoảng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AC81695C-D7E8-ADC1-0334-3B1B804FAD49}"/>
              </a:ext>
            </a:extLst>
          </p:cNvPr>
          <p:cNvSpPr txBox="1"/>
          <p:nvPr/>
        </p:nvSpPr>
        <p:spPr>
          <a:xfrm>
            <a:off x="806759" y="2919352"/>
            <a:ext cx="10578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bông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khoảng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7E55F8-3CCC-8589-C785-2FDF74A984FB}"/>
              </a:ext>
            </a:extLst>
          </p:cNvPr>
          <p:cNvSpPr/>
          <p:nvPr/>
        </p:nvSpPr>
        <p:spPr>
          <a:xfrm>
            <a:off x="5393512" y="1403697"/>
            <a:ext cx="1584960" cy="2083230"/>
          </a:xfrm>
          <a:prstGeom prst="roundRect">
            <a:avLst/>
          </a:prstGeom>
          <a:noFill/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31350C-D5D7-B503-E7E9-3DD80C5BD8DB}"/>
              </a:ext>
            </a:extLst>
          </p:cNvPr>
          <p:cNvSpPr/>
          <p:nvPr/>
        </p:nvSpPr>
        <p:spPr>
          <a:xfrm>
            <a:off x="7194226" y="1403697"/>
            <a:ext cx="1540509" cy="2083230"/>
          </a:xfrm>
          <a:prstGeom prst="roundRect">
            <a:avLst/>
          </a:prstGeom>
          <a:noFill/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9C908E-6CE0-365C-AA06-D8921155FD1B}"/>
              </a:ext>
            </a:extLst>
          </p:cNvPr>
          <p:cNvSpPr/>
          <p:nvPr/>
        </p:nvSpPr>
        <p:spPr>
          <a:xfrm>
            <a:off x="8863960" y="1403697"/>
            <a:ext cx="1804040" cy="2083230"/>
          </a:xfrm>
          <a:prstGeom prst="roundRect">
            <a:avLst/>
          </a:prstGeom>
          <a:noFill/>
          <a:ln w="285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4AB9C5-8CAD-EE8D-484C-E87435B22D8C}"/>
              </a:ext>
            </a:extLst>
          </p:cNvPr>
          <p:cNvSpPr/>
          <p:nvPr/>
        </p:nvSpPr>
        <p:spPr>
          <a:xfrm>
            <a:off x="4946472" y="3522227"/>
            <a:ext cx="2602408" cy="786811"/>
          </a:xfrm>
          <a:prstGeom prst="round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4BFABE-BE3B-6297-09F1-D53F4B7E02EB}"/>
              </a:ext>
            </a:extLst>
          </p:cNvPr>
          <p:cNvSpPr/>
          <p:nvPr/>
        </p:nvSpPr>
        <p:spPr>
          <a:xfrm>
            <a:off x="7690328" y="3522227"/>
            <a:ext cx="2418872" cy="786811"/>
          </a:xfrm>
          <a:prstGeom prst="round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2DDFC9D-BAE4-F380-623B-95630DF753E9}"/>
              </a:ext>
            </a:extLst>
          </p:cNvPr>
          <p:cNvSpPr/>
          <p:nvPr/>
        </p:nvSpPr>
        <p:spPr>
          <a:xfrm>
            <a:off x="10180470" y="3511207"/>
            <a:ext cx="1056490" cy="786811"/>
          </a:xfrm>
          <a:prstGeom prst="round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F40802AF-595F-4ADB-5FD6-1CB91AA6E072}"/>
              </a:ext>
            </a:extLst>
          </p:cNvPr>
          <p:cNvSpPr txBox="1"/>
          <p:nvPr/>
        </p:nvSpPr>
        <p:spPr>
          <a:xfrm>
            <a:off x="851210" y="5411153"/>
            <a:ext cx="9483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32 con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23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bông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4069080" imgH="700920"/>
        </mc:Choice>
        <mc:Fallback>
          <p:control name="TextBox1" r:id="rId1" imgW="4069080" imgH="70092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268E13AE-7F5A-F43F-AD3B-A7F0D46117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5005" y="2074922"/>
                  <a:ext cx="4065588" cy="7016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4069080" imgH="700920"/>
        </mc:Choice>
        <mc:Fallback>
          <p:control name="TextBox2" r:id="rId2" imgW="4069080" imgH="700920">
            <p:pic>
              <p:nvPicPr>
                <p:cNvPr id="11" name="TextBox2">
                  <a:extLst>
                    <a:ext uri="{FF2B5EF4-FFF2-40B4-BE49-F238E27FC236}">
                      <a16:creationId xmlns:a16="http://schemas.microsoft.com/office/drawing/2014/main" id="{CD3856EF-AAD6-44A7-1CBD-631E9EB51E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9764" y="3486927"/>
                  <a:ext cx="4065588" cy="7016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297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3" grpId="0" animBg="1"/>
      <p:bldP spid="5" grpId="0" animBg="1"/>
      <p:bldP spid="6" grpId="0" animBg="1"/>
      <p:bldP spid="13" grpId="0" animBg="1"/>
      <p:bldP spid="14" grpId="0" animBg="1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19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VẬN</a:t>
            </a:r>
            <a:r>
              <a:rPr kumimoji="0" lang="en-US" altLang="zh-CN" sz="115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DỤNG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E6C3623-C7E5-FBC8-43FC-A51154ACFC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1CCE6E-E890-3A0A-404B-69DF0B4ADB8F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EBAC0DBE-D1F9-E8CF-2591-A8B084F97EF3}"/>
              </a:ext>
            </a:extLst>
          </p:cNvPr>
          <p:cNvSpPr txBox="1"/>
          <p:nvPr/>
        </p:nvSpPr>
        <p:spPr>
          <a:xfrm>
            <a:off x="806605" y="335703"/>
            <a:ext cx="10578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4.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ghế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vé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ca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nhạc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Ngọc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231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232.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dẫn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Ngọc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ghế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01A8414-1E3D-9C7D-D8ED-801278C60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0380" r="24158" b="7302"/>
          <a:stretch/>
        </p:blipFill>
        <p:spPr bwMode="auto">
          <a:xfrm>
            <a:off x="2374627" y="1706587"/>
            <a:ext cx="7442745" cy="425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849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1CCE6E-E890-3A0A-404B-69DF0B4ADB8F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EBAC0DBE-D1F9-E8CF-2591-A8B084F97EF3}"/>
              </a:ext>
            </a:extLst>
          </p:cNvPr>
          <p:cNvSpPr txBox="1"/>
          <p:nvPr/>
        </p:nvSpPr>
        <p:spPr>
          <a:xfrm>
            <a:off x="806605" y="335703"/>
            <a:ext cx="10578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4.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ghế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vé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ca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nhạc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Ngọc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231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232.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dẫn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Ngọc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ghế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01A8414-1E3D-9C7D-D8ED-801278C60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0380" r="24158" b="7302"/>
          <a:stretch/>
        </p:blipFill>
        <p:spPr bwMode="auto">
          <a:xfrm>
            <a:off x="466806" y="3220931"/>
            <a:ext cx="4896898" cy="279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F27DB-8F58-90A9-4FC4-69D99F327B3B}"/>
              </a:ext>
            </a:extLst>
          </p:cNvPr>
          <p:cNvSpPr txBox="1"/>
          <p:nvPr/>
        </p:nvSpPr>
        <p:spPr>
          <a:xfrm>
            <a:off x="5567278" y="1535651"/>
            <a:ext cx="6021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dãy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Ngọc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dãy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0726D-B9F5-3F12-F602-A93EEDAB43A0}"/>
              </a:ext>
            </a:extLst>
          </p:cNvPr>
          <p:cNvSpPr txBox="1"/>
          <p:nvPr/>
        </p:nvSpPr>
        <p:spPr>
          <a:xfrm>
            <a:off x="5557460" y="2598003"/>
            <a:ext cx="6021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dãy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?</a:t>
            </a:r>
          </a:p>
        </p:txBody>
      </p:sp>
      <p:sp>
        <p:nvSpPr>
          <p:cNvPr id="8" name="Mũi tên: Xuống 51">
            <a:extLst>
              <a:ext uri="{FF2B5EF4-FFF2-40B4-BE49-F238E27FC236}">
                <a16:creationId xmlns:a16="http://schemas.microsoft.com/office/drawing/2014/main" id="{A89BFD78-DEBC-EBA8-C001-F3973DB94950}"/>
              </a:ext>
            </a:extLst>
          </p:cNvPr>
          <p:cNvSpPr/>
          <p:nvPr/>
        </p:nvSpPr>
        <p:spPr>
          <a:xfrm rot="5400000">
            <a:off x="5367640" y="4523824"/>
            <a:ext cx="520489" cy="528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35C6A2-D55D-60AA-F2BF-9F124EEE5972}"/>
              </a:ext>
            </a:extLst>
          </p:cNvPr>
          <p:cNvSpPr/>
          <p:nvPr/>
        </p:nvSpPr>
        <p:spPr>
          <a:xfrm>
            <a:off x="2025041" y="4190161"/>
            <a:ext cx="3069473" cy="34764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66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8" grpId="2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1CCE6E-E890-3A0A-404B-69DF0B4ADB8F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C00896B6-EE41-C485-441B-B48F915BD419}"/>
              </a:ext>
            </a:extLst>
          </p:cNvPr>
          <p:cNvGrpSpPr/>
          <p:nvPr/>
        </p:nvGrpSpPr>
        <p:grpSpPr>
          <a:xfrm>
            <a:off x="911448" y="1716998"/>
            <a:ext cx="8461281" cy="4168402"/>
            <a:chOff x="1865359" y="2293572"/>
            <a:chExt cx="8461281" cy="4168402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87DC4D63-330F-FF36-F705-B2F1BC5D4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89" b="98124" l="2190" r="98814">
                          <a14:foregroundMark x1="25365" y1="22514" x2="27737" y2="26266"/>
                          <a14:foregroundMark x1="30109" y1="29456" x2="31387" y2="34146"/>
                          <a14:foregroundMark x1="36223" y1="22514" x2="39234" y2="24765"/>
                          <a14:foregroundMark x1="45985" y1="20638" x2="51734" y2="27580"/>
                          <a14:foregroundMark x1="55474" y1="28705" x2="58120" y2="34522"/>
                          <a14:foregroundMark x1="27007" y1="11820" x2="46442" y2="2064"/>
                          <a14:foregroundMark x1="42245" y1="12946" x2="48084" y2="6379"/>
                          <a14:foregroundMark x1="28832" y1="6004" x2="34124" y2="1876"/>
                          <a14:foregroundMark x1="69891" y1="4878" x2="74270" y2="12008"/>
                          <a14:foregroundMark x1="85949" y1="24203" x2="86131" y2="27392"/>
                          <a14:foregroundMark x1="90602" y1="28893" x2="91971" y2="32833"/>
                          <a14:foregroundMark x1="84215" y1="18762" x2="84854" y2="25891"/>
                          <a14:foregroundMark x1="80657" y1="3752" x2="82391" y2="11632"/>
                          <a14:foregroundMark x1="71807" y1="2814" x2="73905" y2="7692"/>
                          <a14:foregroundMark x1="57664" y1="6004" x2="65785" y2="2814"/>
                          <a14:foregroundMark x1="47993" y1="8068" x2="54471" y2="1876"/>
                          <a14:foregroundMark x1="59763" y1="28143" x2="69799" y2="15385"/>
                          <a14:foregroundMark x1="72445" y1="27205" x2="79197" y2="18574"/>
                          <a14:foregroundMark x1="61405" y1="21388" x2="65602" y2="32270"/>
                          <a14:foregroundMark x1="71807" y1="20826" x2="72172" y2="25891"/>
                          <a14:foregroundMark x1="76095" y1="39775" x2="77372" y2="50469"/>
                          <a14:foregroundMark x1="86679" y1="44465" x2="89051" y2="48968"/>
                          <a14:foregroundMark x1="74270" y1="43340" x2="75000" y2="48218"/>
                          <a14:foregroundMark x1="64872" y1="44090" x2="65237" y2="48030"/>
                          <a14:foregroundMark x1="60219" y1="45403" x2="61131" y2="48593"/>
                          <a14:foregroundMark x1="48449" y1="44465" x2="53832" y2="43527"/>
                          <a14:foregroundMark x1="35949" y1="45403" x2="38777" y2="45591"/>
                          <a14:foregroundMark x1="34124" y1="43527" x2="39781" y2="42402"/>
                          <a14:foregroundMark x1="27190" y1="42026" x2="27190" y2="42026"/>
                          <a14:foregroundMark x1="21077" y1="42026" x2="21077" y2="42026"/>
                          <a14:foregroundMark x1="30839" y1="75985" x2="34215" y2="91932"/>
                          <a14:foregroundMark x1="39507" y1="77674" x2="43339" y2="91557"/>
                          <a14:foregroundMark x1="37044" y1="89118" x2="65237" y2="70732"/>
                          <a14:foregroundMark x1="60584" y1="84803" x2="75821" y2="70169"/>
                          <a14:foregroundMark x1="65328" y1="93058" x2="87044" y2="73921"/>
                          <a14:foregroundMark x1="80931" y1="87805" x2="91058" y2="79174"/>
                          <a14:foregroundMark x1="95255" y1="49531" x2="95347" y2="68293"/>
                          <a14:foregroundMark x1="93339" y1="75235" x2="95894" y2="86679"/>
                          <a14:foregroundMark x1="96533" y1="77674" x2="98814" y2="89681"/>
                          <a14:foregroundMark x1="87865" y1="96623" x2="94799" y2="85178"/>
                          <a14:foregroundMark x1="91971" y1="97749" x2="96259" y2="92120"/>
                          <a14:foregroundMark x1="69708" y1="96623" x2="79745" y2="88743"/>
                          <a14:foregroundMark x1="55474" y1="97561" x2="61679" y2="87054"/>
                          <a14:foregroundMark x1="43066" y1="80300" x2="46715" y2="75797"/>
                          <a14:foregroundMark x1="28923" y1="95685" x2="32482" y2="86304"/>
                          <a14:foregroundMark x1="37409" y1="98499" x2="48449" y2="91557"/>
                          <a14:foregroundMark x1="4745" y1="49156" x2="3376" y2="71295"/>
                          <a14:foregroundMark x1="2190" y1="76923" x2="6022" y2="94559"/>
                          <a14:foregroundMark x1="4380" y1="92683" x2="4836" y2="98124"/>
                          <a14:foregroundMark x1="51004" y1="87054" x2="51734" y2="93809"/>
                          <a14:foregroundMark x1="79197" y1="92120" x2="79836" y2="95872"/>
                          <a14:foregroundMark x1="78558" y1="43152" x2="78102" y2="48968"/>
                          <a14:foregroundMark x1="91423" y1="43527" x2="88230" y2="48218"/>
                          <a14:foregroundMark x1="83303" y1="24578" x2="81843" y2="29268"/>
                          <a14:foregroundMark x1="59672" y1="23827" x2="58577" y2="26642"/>
                          <a14:foregroundMark x1="50639" y1="23640" x2="51004" y2="23640"/>
                          <a14:foregroundMark x1="38960" y1="25328" x2="40511" y2="21764"/>
                          <a14:foregroundMark x1="27464" y1="25328" x2="28650" y2="20450"/>
                          <a14:foregroundMark x1="26460" y1="5441" x2="26460" y2="5441"/>
                          <a14:foregroundMark x1="20073" y1="4690" x2="20438" y2="7880"/>
                          <a14:foregroundMark x1="23814" y1="21951" x2="25547" y2="26454"/>
                          <a14:foregroundMark x1="18339" y1="3002" x2="19069" y2="6004"/>
                          <a14:foregroundMark x1="47628" y1="43152" x2="50639" y2="47092"/>
                          <a14:backgroundMark x1="10401" y1="22326" x2="10219" y2="28518"/>
                          <a14:backgroundMark x1="16332" y1="25891" x2="17336" y2="30769"/>
                          <a14:backgroundMark x1="16332" y1="48593" x2="16332" y2="49531"/>
                          <a14:backgroundMark x1="15237" y1="56098" x2="16788" y2="65478"/>
                          <a14:backgroundMark x1="11496" y1="53659" x2="13960" y2="69794"/>
                          <a14:backgroundMark x1="11040" y1="69794" x2="13504" y2="86679"/>
                          <a14:backgroundMark x1="22445" y1="58537" x2="21989" y2="699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5359" y="2293572"/>
              <a:ext cx="8461281" cy="4114838"/>
            </a:xfrm>
            <a:prstGeom prst="rect">
              <a:avLst/>
            </a:prstGeom>
          </p:spPr>
        </p:pic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4074C7A1-8A6E-43A5-DD1A-D1B7ACFC6B15}"/>
                </a:ext>
              </a:extLst>
            </p:cNvPr>
            <p:cNvSpPr/>
            <p:nvPr/>
          </p:nvSpPr>
          <p:spPr>
            <a:xfrm>
              <a:off x="3062286" y="2319334"/>
              <a:ext cx="837503" cy="782465"/>
            </a:xfrm>
            <a:prstGeom prst="roundRect">
              <a:avLst/>
            </a:prstGeom>
            <a:solidFill>
              <a:srgbClr val="EE7A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4765E40B-F1A0-4C58-62B6-1F6E1368B54A}"/>
                </a:ext>
              </a:extLst>
            </p:cNvPr>
            <p:cNvSpPr/>
            <p:nvPr/>
          </p:nvSpPr>
          <p:spPr>
            <a:xfrm>
              <a:off x="2292272" y="3914078"/>
              <a:ext cx="1053094" cy="836805"/>
            </a:xfrm>
            <a:prstGeom prst="roundRect">
              <a:avLst/>
            </a:prstGeom>
            <a:solidFill>
              <a:srgbClr val="EE7A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B6F97A92-A454-6B32-155D-E7A743C6859C}"/>
                </a:ext>
              </a:extLst>
            </p:cNvPr>
            <p:cNvSpPr/>
            <p:nvPr/>
          </p:nvSpPr>
          <p:spPr>
            <a:xfrm>
              <a:off x="3345366" y="3914078"/>
              <a:ext cx="1053094" cy="836805"/>
            </a:xfrm>
            <a:prstGeom prst="roundRect">
              <a:avLst/>
            </a:prstGeom>
            <a:solidFill>
              <a:srgbClr val="EE7A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E8689E23-FD15-2FFE-04D4-DFBAB6B1456C}"/>
                </a:ext>
              </a:extLst>
            </p:cNvPr>
            <p:cNvSpPr/>
            <p:nvPr/>
          </p:nvSpPr>
          <p:spPr>
            <a:xfrm>
              <a:off x="2528306" y="3060701"/>
              <a:ext cx="1053094" cy="1012690"/>
            </a:xfrm>
            <a:prstGeom prst="roundRect">
              <a:avLst/>
            </a:prstGeom>
            <a:solidFill>
              <a:srgbClr val="EE7A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3008526D-7268-8EDD-189F-6297203CF2B8}"/>
                </a:ext>
              </a:extLst>
            </p:cNvPr>
            <p:cNvSpPr/>
            <p:nvPr/>
          </p:nvSpPr>
          <p:spPr>
            <a:xfrm>
              <a:off x="2410288" y="4508365"/>
              <a:ext cx="1752137" cy="836805"/>
            </a:xfrm>
            <a:prstGeom prst="roundRect">
              <a:avLst>
                <a:gd name="adj" fmla="val 3918"/>
              </a:avLst>
            </a:prstGeom>
            <a:solidFill>
              <a:srgbClr val="EE7A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648EB28-E948-1045-B3D2-0F9CDA4B7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6758" y="3314676"/>
              <a:ext cx="318238" cy="584400"/>
            </a:xfrm>
            <a:prstGeom prst="rect">
              <a:avLst/>
            </a:prstGeom>
          </p:spPr>
        </p:pic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820E17D5-F249-704B-9A9A-031B93E50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2026" y="2509411"/>
              <a:ext cx="318238" cy="584400"/>
            </a:xfrm>
            <a:prstGeom prst="rect">
              <a:avLst/>
            </a:prstGeom>
          </p:spPr>
        </p:pic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91026B3D-A41C-85F8-3539-542E54EE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2747" y="3334622"/>
              <a:ext cx="318238" cy="584400"/>
            </a:xfrm>
            <a:prstGeom prst="rect">
              <a:avLst/>
            </a:prstGeom>
          </p:spPr>
        </p:pic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A747A608-3E7C-B434-2D33-852F08196901}"/>
                </a:ext>
              </a:extLst>
            </p:cNvPr>
            <p:cNvSpPr/>
            <p:nvPr/>
          </p:nvSpPr>
          <p:spPr>
            <a:xfrm>
              <a:off x="2267310" y="3905603"/>
              <a:ext cx="1019873" cy="304447"/>
            </a:xfrm>
            <a:custGeom>
              <a:avLst/>
              <a:gdLst>
                <a:gd name="connsiteX0" fmla="*/ 9165 w 1019873"/>
                <a:gd name="connsiteY0" fmla="*/ 304447 h 304447"/>
                <a:gd name="connsiteX1" fmla="*/ 9165 w 1019873"/>
                <a:gd name="connsiteY1" fmla="*/ 132997 h 304447"/>
                <a:gd name="connsiteX2" fmla="*/ 104415 w 1019873"/>
                <a:gd name="connsiteY2" fmla="*/ 9172 h 304447"/>
                <a:gd name="connsiteX3" fmla="*/ 466365 w 1019873"/>
                <a:gd name="connsiteY3" fmla="*/ 9172 h 304447"/>
                <a:gd name="connsiteX4" fmla="*/ 837840 w 1019873"/>
                <a:gd name="connsiteY4" fmla="*/ 9172 h 304447"/>
                <a:gd name="connsiteX5" fmla="*/ 942615 w 1019873"/>
                <a:gd name="connsiteY5" fmla="*/ 9172 h 304447"/>
                <a:gd name="connsiteX6" fmla="*/ 1009290 w 1019873"/>
                <a:gd name="connsiteY6" fmla="*/ 85372 h 304447"/>
                <a:gd name="connsiteX7" fmla="*/ 1018815 w 1019873"/>
                <a:gd name="connsiteY7" fmla="*/ 237772 h 30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9873" h="304447">
                  <a:moveTo>
                    <a:pt x="9165" y="304447"/>
                  </a:moveTo>
                  <a:cubicBezTo>
                    <a:pt x="1227" y="243328"/>
                    <a:pt x="-6710" y="182209"/>
                    <a:pt x="9165" y="132997"/>
                  </a:cubicBezTo>
                  <a:cubicBezTo>
                    <a:pt x="25040" y="83785"/>
                    <a:pt x="28215" y="29809"/>
                    <a:pt x="104415" y="9172"/>
                  </a:cubicBezTo>
                  <a:cubicBezTo>
                    <a:pt x="180615" y="-11466"/>
                    <a:pt x="344128" y="9172"/>
                    <a:pt x="466365" y="9172"/>
                  </a:cubicBezTo>
                  <a:lnTo>
                    <a:pt x="837840" y="9172"/>
                  </a:lnTo>
                  <a:cubicBezTo>
                    <a:pt x="917215" y="9172"/>
                    <a:pt x="914040" y="-3528"/>
                    <a:pt x="942615" y="9172"/>
                  </a:cubicBezTo>
                  <a:cubicBezTo>
                    <a:pt x="971190" y="21872"/>
                    <a:pt x="996590" y="47272"/>
                    <a:pt x="1009290" y="85372"/>
                  </a:cubicBezTo>
                  <a:cubicBezTo>
                    <a:pt x="1021990" y="123472"/>
                    <a:pt x="1020402" y="180622"/>
                    <a:pt x="1018815" y="2377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B4C75491-1773-D60D-B317-C9895567BC7D}"/>
                </a:ext>
              </a:extLst>
            </p:cNvPr>
            <p:cNvSpPr/>
            <p:nvPr/>
          </p:nvSpPr>
          <p:spPr>
            <a:xfrm>
              <a:off x="3297443" y="3886828"/>
              <a:ext cx="1125332" cy="304447"/>
            </a:xfrm>
            <a:custGeom>
              <a:avLst/>
              <a:gdLst>
                <a:gd name="connsiteX0" fmla="*/ 9165 w 1019873"/>
                <a:gd name="connsiteY0" fmla="*/ 304447 h 304447"/>
                <a:gd name="connsiteX1" fmla="*/ 9165 w 1019873"/>
                <a:gd name="connsiteY1" fmla="*/ 132997 h 304447"/>
                <a:gd name="connsiteX2" fmla="*/ 104415 w 1019873"/>
                <a:gd name="connsiteY2" fmla="*/ 9172 h 304447"/>
                <a:gd name="connsiteX3" fmla="*/ 466365 w 1019873"/>
                <a:gd name="connsiteY3" fmla="*/ 9172 h 304447"/>
                <a:gd name="connsiteX4" fmla="*/ 837840 w 1019873"/>
                <a:gd name="connsiteY4" fmla="*/ 9172 h 304447"/>
                <a:gd name="connsiteX5" fmla="*/ 942615 w 1019873"/>
                <a:gd name="connsiteY5" fmla="*/ 9172 h 304447"/>
                <a:gd name="connsiteX6" fmla="*/ 1009290 w 1019873"/>
                <a:gd name="connsiteY6" fmla="*/ 85372 h 304447"/>
                <a:gd name="connsiteX7" fmla="*/ 1018815 w 1019873"/>
                <a:gd name="connsiteY7" fmla="*/ 237772 h 30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9873" h="304447">
                  <a:moveTo>
                    <a:pt x="9165" y="304447"/>
                  </a:moveTo>
                  <a:cubicBezTo>
                    <a:pt x="1227" y="243328"/>
                    <a:pt x="-6710" y="182209"/>
                    <a:pt x="9165" y="132997"/>
                  </a:cubicBezTo>
                  <a:cubicBezTo>
                    <a:pt x="25040" y="83785"/>
                    <a:pt x="28215" y="29809"/>
                    <a:pt x="104415" y="9172"/>
                  </a:cubicBezTo>
                  <a:cubicBezTo>
                    <a:pt x="180615" y="-11466"/>
                    <a:pt x="344128" y="9172"/>
                    <a:pt x="466365" y="9172"/>
                  </a:cubicBezTo>
                  <a:lnTo>
                    <a:pt x="837840" y="9172"/>
                  </a:lnTo>
                  <a:cubicBezTo>
                    <a:pt x="917215" y="9172"/>
                    <a:pt x="914040" y="-3528"/>
                    <a:pt x="942615" y="9172"/>
                  </a:cubicBezTo>
                  <a:cubicBezTo>
                    <a:pt x="971190" y="21872"/>
                    <a:pt x="996590" y="47272"/>
                    <a:pt x="1009290" y="85372"/>
                  </a:cubicBezTo>
                  <a:cubicBezTo>
                    <a:pt x="1021990" y="123472"/>
                    <a:pt x="1020402" y="180622"/>
                    <a:pt x="1018815" y="2377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7B5645B1-6356-3D0F-F7E9-19681923739C}"/>
                </a:ext>
              </a:extLst>
            </p:cNvPr>
            <p:cNvSpPr/>
            <p:nvPr/>
          </p:nvSpPr>
          <p:spPr>
            <a:xfrm>
              <a:off x="2538936" y="3070118"/>
              <a:ext cx="1042464" cy="304447"/>
            </a:xfrm>
            <a:custGeom>
              <a:avLst/>
              <a:gdLst>
                <a:gd name="connsiteX0" fmla="*/ 9165 w 1019873"/>
                <a:gd name="connsiteY0" fmla="*/ 304447 h 304447"/>
                <a:gd name="connsiteX1" fmla="*/ 9165 w 1019873"/>
                <a:gd name="connsiteY1" fmla="*/ 132997 h 304447"/>
                <a:gd name="connsiteX2" fmla="*/ 104415 w 1019873"/>
                <a:gd name="connsiteY2" fmla="*/ 9172 h 304447"/>
                <a:gd name="connsiteX3" fmla="*/ 466365 w 1019873"/>
                <a:gd name="connsiteY3" fmla="*/ 9172 h 304447"/>
                <a:gd name="connsiteX4" fmla="*/ 837840 w 1019873"/>
                <a:gd name="connsiteY4" fmla="*/ 9172 h 304447"/>
                <a:gd name="connsiteX5" fmla="*/ 942615 w 1019873"/>
                <a:gd name="connsiteY5" fmla="*/ 9172 h 304447"/>
                <a:gd name="connsiteX6" fmla="*/ 1009290 w 1019873"/>
                <a:gd name="connsiteY6" fmla="*/ 85372 h 304447"/>
                <a:gd name="connsiteX7" fmla="*/ 1018815 w 1019873"/>
                <a:gd name="connsiteY7" fmla="*/ 237772 h 30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9873" h="304447">
                  <a:moveTo>
                    <a:pt x="9165" y="304447"/>
                  </a:moveTo>
                  <a:cubicBezTo>
                    <a:pt x="1227" y="243328"/>
                    <a:pt x="-6710" y="182209"/>
                    <a:pt x="9165" y="132997"/>
                  </a:cubicBezTo>
                  <a:cubicBezTo>
                    <a:pt x="25040" y="83785"/>
                    <a:pt x="28215" y="29809"/>
                    <a:pt x="104415" y="9172"/>
                  </a:cubicBezTo>
                  <a:cubicBezTo>
                    <a:pt x="180615" y="-11466"/>
                    <a:pt x="344128" y="9172"/>
                    <a:pt x="466365" y="9172"/>
                  </a:cubicBezTo>
                  <a:lnTo>
                    <a:pt x="837840" y="9172"/>
                  </a:lnTo>
                  <a:cubicBezTo>
                    <a:pt x="917215" y="9172"/>
                    <a:pt x="914040" y="-3528"/>
                    <a:pt x="942615" y="9172"/>
                  </a:cubicBezTo>
                  <a:cubicBezTo>
                    <a:pt x="971190" y="21872"/>
                    <a:pt x="996590" y="47272"/>
                    <a:pt x="1009290" y="85372"/>
                  </a:cubicBezTo>
                  <a:cubicBezTo>
                    <a:pt x="1021990" y="123472"/>
                    <a:pt x="1020402" y="180622"/>
                    <a:pt x="1018815" y="2377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75AD631F-0F8C-C5D4-27AA-E90F8F852AC4}"/>
                </a:ext>
              </a:extLst>
            </p:cNvPr>
            <p:cNvSpPr/>
            <p:nvPr/>
          </p:nvSpPr>
          <p:spPr>
            <a:xfrm>
              <a:off x="3054853" y="2319334"/>
              <a:ext cx="837503" cy="214443"/>
            </a:xfrm>
            <a:custGeom>
              <a:avLst/>
              <a:gdLst>
                <a:gd name="connsiteX0" fmla="*/ 9165 w 1019873"/>
                <a:gd name="connsiteY0" fmla="*/ 304447 h 304447"/>
                <a:gd name="connsiteX1" fmla="*/ 9165 w 1019873"/>
                <a:gd name="connsiteY1" fmla="*/ 132997 h 304447"/>
                <a:gd name="connsiteX2" fmla="*/ 104415 w 1019873"/>
                <a:gd name="connsiteY2" fmla="*/ 9172 h 304447"/>
                <a:gd name="connsiteX3" fmla="*/ 466365 w 1019873"/>
                <a:gd name="connsiteY3" fmla="*/ 9172 h 304447"/>
                <a:gd name="connsiteX4" fmla="*/ 837840 w 1019873"/>
                <a:gd name="connsiteY4" fmla="*/ 9172 h 304447"/>
                <a:gd name="connsiteX5" fmla="*/ 942615 w 1019873"/>
                <a:gd name="connsiteY5" fmla="*/ 9172 h 304447"/>
                <a:gd name="connsiteX6" fmla="*/ 1009290 w 1019873"/>
                <a:gd name="connsiteY6" fmla="*/ 85372 h 304447"/>
                <a:gd name="connsiteX7" fmla="*/ 1018815 w 1019873"/>
                <a:gd name="connsiteY7" fmla="*/ 237772 h 30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9873" h="304447">
                  <a:moveTo>
                    <a:pt x="9165" y="304447"/>
                  </a:moveTo>
                  <a:cubicBezTo>
                    <a:pt x="1227" y="243328"/>
                    <a:pt x="-6710" y="182209"/>
                    <a:pt x="9165" y="132997"/>
                  </a:cubicBezTo>
                  <a:cubicBezTo>
                    <a:pt x="25040" y="83785"/>
                    <a:pt x="28215" y="29809"/>
                    <a:pt x="104415" y="9172"/>
                  </a:cubicBezTo>
                  <a:cubicBezTo>
                    <a:pt x="180615" y="-11466"/>
                    <a:pt x="344128" y="9172"/>
                    <a:pt x="466365" y="9172"/>
                  </a:cubicBezTo>
                  <a:lnTo>
                    <a:pt x="837840" y="9172"/>
                  </a:lnTo>
                  <a:cubicBezTo>
                    <a:pt x="917215" y="9172"/>
                    <a:pt x="914040" y="-3528"/>
                    <a:pt x="942615" y="9172"/>
                  </a:cubicBezTo>
                  <a:cubicBezTo>
                    <a:pt x="971190" y="21872"/>
                    <a:pt x="996590" y="47272"/>
                    <a:pt x="1009290" y="85372"/>
                  </a:cubicBezTo>
                  <a:cubicBezTo>
                    <a:pt x="1021990" y="123472"/>
                    <a:pt x="1020402" y="180622"/>
                    <a:pt x="1018815" y="2377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0F796E57-1507-2CF4-77BA-4678FEFECAE3}"/>
                </a:ext>
              </a:extLst>
            </p:cNvPr>
            <p:cNvSpPr/>
            <p:nvPr/>
          </p:nvSpPr>
          <p:spPr>
            <a:xfrm>
              <a:off x="3571179" y="3046040"/>
              <a:ext cx="976888" cy="245681"/>
            </a:xfrm>
            <a:custGeom>
              <a:avLst/>
              <a:gdLst>
                <a:gd name="connsiteX0" fmla="*/ 9165 w 1019873"/>
                <a:gd name="connsiteY0" fmla="*/ 304447 h 304447"/>
                <a:gd name="connsiteX1" fmla="*/ 9165 w 1019873"/>
                <a:gd name="connsiteY1" fmla="*/ 132997 h 304447"/>
                <a:gd name="connsiteX2" fmla="*/ 104415 w 1019873"/>
                <a:gd name="connsiteY2" fmla="*/ 9172 h 304447"/>
                <a:gd name="connsiteX3" fmla="*/ 466365 w 1019873"/>
                <a:gd name="connsiteY3" fmla="*/ 9172 h 304447"/>
                <a:gd name="connsiteX4" fmla="*/ 837840 w 1019873"/>
                <a:gd name="connsiteY4" fmla="*/ 9172 h 304447"/>
                <a:gd name="connsiteX5" fmla="*/ 942615 w 1019873"/>
                <a:gd name="connsiteY5" fmla="*/ 9172 h 304447"/>
                <a:gd name="connsiteX6" fmla="*/ 1009290 w 1019873"/>
                <a:gd name="connsiteY6" fmla="*/ 85372 h 304447"/>
                <a:gd name="connsiteX7" fmla="*/ 1018815 w 1019873"/>
                <a:gd name="connsiteY7" fmla="*/ 237772 h 30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9873" h="304447">
                  <a:moveTo>
                    <a:pt x="9165" y="304447"/>
                  </a:moveTo>
                  <a:cubicBezTo>
                    <a:pt x="1227" y="243328"/>
                    <a:pt x="-6710" y="182209"/>
                    <a:pt x="9165" y="132997"/>
                  </a:cubicBezTo>
                  <a:cubicBezTo>
                    <a:pt x="25040" y="83785"/>
                    <a:pt x="28215" y="29809"/>
                    <a:pt x="104415" y="9172"/>
                  </a:cubicBezTo>
                  <a:cubicBezTo>
                    <a:pt x="180615" y="-11466"/>
                    <a:pt x="344128" y="9172"/>
                    <a:pt x="466365" y="9172"/>
                  </a:cubicBezTo>
                  <a:lnTo>
                    <a:pt x="837840" y="9172"/>
                  </a:lnTo>
                  <a:cubicBezTo>
                    <a:pt x="917215" y="9172"/>
                    <a:pt x="914040" y="-3528"/>
                    <a:pt x="942615" y="9172"/>
                  </a:cubicBezTo>
                  <a:cubicBezTo>
                    <a:pt x="971190" y="21872"/>
                    <a:pt x="996590" y="47272"/>
                    <a:pt x="1009290" y="85372"/>
                  </a:cubicBezTo>
                  <a:cubicBezTo>
                    <a:pt x="1021990" y="123472"/>
                    <a:pt x="1020402" y="180622"/>
                    <a:pt x="1018815" y="2377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B354EE4C-B355-1813-519F-4417DD30907C}"/>
                </a:ext>
              </a:extLst>
            </p:cNvPr>
            <p:cNvSpPr/>
            <p:nvPr/>
          </p:nvSpPr>
          <p:spPr>
            <a:xfrm>
              <a:off x="4471049" y="3910161"/>
              <a:ext cx="1058213" cy="245681"/>
            </a:xfrm>
            <a:custGeom>
              <a:avLst/>
              <a:gdLst>
                <a:gd name="connsiteX0" fmla="*/ 9165 w 1019873"/>
                <a:gd name="connsiteY0" fmla="*/ 304447 h 304447"/>
                <a:gd name="connsiteX1" fmla="*/ 9165 w 1019873"/>
                <a:gd name="connsiteY1" fmla="*/ 132997 h 304447"/>
                <a:gd name="connsiteX2" fmla="*/ 104415 w 1019873"/>
                <a:gd name="connsiteY2" fmla="*/ 9172 h 304447"/>
                <a:gd name="connsiteX3" fmla="*/ 466365 w 1019873"/>
                <a:gd name="connsiteY3" fmla="*/ 9172 h 304447"/>
                <a:gd name="connsiteX4" fmla="*/ 837840 w 1019873"/>
                <a:gd name="connsiteY4" fmla="*/ 9172 h 304447"/>
                <a:gd name="connsiteX5" fmla="*/ 942615 w 1019873"/>
                <a:gd name="connsiteY5" fmla="*/ 9172 h 304447"/>
                <a:gd name="connsiteX6" fmla="*/ 1009290 w 1019873"/>
                <a:gd name="connsiteY6" fmla="*/ 85372 h 304447"/>
                <a:gd name="connsiteX7" fmla="*/ 1018815 w 1019873"/>
                <a:gd name="connsiteY7" fmla="*/ 237772 h 30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9873" h="304447">
                  <a:moveTo>
                    <a:pt x="9165" y="304447"/>
                  </a:moveTo>
                  <a:cubicBezTo>
                    <a:pt x="1227" y="243328"/>
                    <a:pt x="-6710" y="182209"/>
                    <a:pt x="9165" y="132997"/>
                  </a:cubicBezTo>
                  <a:cubicBezTo>
                    <a:pt x="25040" y="83785"/>
                    <a:pt x="28215" y="29809"/>
                    <a:pt x="104415" y="9172"/>
                  </a:cubicBezTo>
                  <a:cubicBezTo>
                    <a:pt x="180615" y="-11466"/>
                    <a:pt x="344128" y="9172"/>
                    <a:pt x="466365" y="9172"/>
                  </a:cubicBezTo>
                  <a:lnTo>
                    <a:pt x="837840" y="9172"/>
                  </a:lnTo>
                  <a:cubicBezTo>
                    <a:pt x="917215" y="9172"/>
                    <a:pt x="914040" y="-3528"/>
                    <a:pt x="942615" y="9172"/>
                  </a:cubicBezTo>
                  <a:cubicBezTo>
                    <a:pt x="971190" y="21872"/>
                    <a:pt x="996590" y="47272"/>
                    <a:pt x="1009290" y="85372"/>
                  </a:cubicBezTo>
                  <a:cubicBezTo>
                    <a:pt x="1021990" y="123472"/>
                    <a:pt x="1020402" y="180622"/>
                    <a:pt x="1018815" y="2377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DE453C77-7410-B32C-AA63-8B88AC0D43BA}"/>
                </a:ext>
              </a:extLst>
            </p:cNvPr>
            <p:cNvSpPr/>
            <p:nvPr/>
          </p:nvSpPr>
          <p:spPr>
            <a:xfrm>
              <a:off x="2311400" y="4749800"/>
              <a:ext cx="488950" cy="19050"/>
            </a:xfrm>
            <a:custGeom>
              <a:avLst/>
              <a:gdLst>
                <a:gd name="connsiteX0" fmla="*/ 0 w 488950"/>
                <a:gd name="connsiteY0" fmla="*/ 0 h 19050"/>
                <a:gd name="connsiteX1" fmla="*/ 107950 w 488950"/>
                <a:gd name="connsiteY1" fmla="*/ 12700 h 19050"/>
                <a:gd name="connsiteX2" fmla="*/ 260350 w 488950"/>
                <a:gd name="connsiteY2" fmla="*/ 19050 h 19050"/>
                <a:gd name="connsiteX3" fmla="*/ 438150 w 488950"/>
                <a:gd name="connsiteY3" fmla="*/ 12700 h 19050"/>
                <a:gd name="connsiteX4" fmla="*/ 469900 w 488950"/>
                <a:gd name="connsiteY4" fmla="*/ 12700 h 19050"/>
                <a:gd name="connsiteX5" fmla="*/ 488950 w 488950"/>
                <a:gd name="connsiteY5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8950" h="19050">
                  <a:moveTo>
                    <a:pt x="0" y="0"/>
                  </a:moveTo>
                  <a:cubicBezTo>
                    <a:pt x="32279" y="4762"/>
                    <a:pt x="64558" y="9525"/>
                    <a:pt x="107950" y="12700"/>
                  </a:cubicBezTo>
                  <a:cubicBezTo>
                    <a:pt x="151342" y="15875"/>
                    <a:pt x="205317" y="19050"/>
                    <a:pt x="260350" y="19050"/>
                  </a:cubicBezTo>
                  <a:cubicBezTo>
                    <a:pt x="315383" y="19050"/>
                    <a:pt x="403225" y="13758"/>
                    <a:pt x="438150" y="12700"/>
                  </a:cubicBezTo>
                  <a:cubicBezTo>
                    <a:pt x="473075" y="11642"/>
                    <a:pt x="469900" y="12700"/>
                    <a:pt x="469900" y="12700"/>
                  </a:cubicBezTo>
                  <a:cubicBezTo>
                    <a:pt x="478367" y="13758"/>
                    <a:pt x="483658" y="16404"/>
                    <a:pt x="488950" y="190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Đường nối Thẳng 30">
              <a:extLst>
                <a:ext uri="{FF2B5EF4-FFF2-40B4-BE49-F238E27FC236}">
                  <a16:creationId xmlns:a16="http://schemas.microsoft.com/office/drawing/2014/main" id="{185B71AF-119C-B0C3-24B8-D728625D69B1}"/>
                </a:ext>
              </a:extLst>
            </p:cNvPr>
            <p:cNvCxnSpPr/>
            <p:nvPr/>
          </p:nvCxnSpPr>
          <p:spPr>
            <a:xfrm flipV="1">
              <a:off x="3286356" y="4759325"/>
              <a:ext cx="722657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C47FDED8-DF14-45F2-ED66-09D82D84B179}"/>
                </a:ext>
              </a:extLst>
            </p:cNvPr>
            <p:cNvSpPr/>
            <p:nvPr/>
          </p:nvSpPr>
          <p:spPr>
            <a:xfrm>
              <a:off x="2800350" y="5067973"/>
              <a:ext cx="82550" cy="277197"/>
            </a:xfrm>
            <a:prstGeom prst="rect">
              <a:avLst/>
            </a:prstGeom>
            <a:solidFill>
              <a:srgbClr val="E3B6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E9946972-698E-697A-0968-BF0271B8E0C6}"/>
                </a:ext>
              </a:extLst>
            </p:cNvPr>
            <p:cNvSpPr/>
            <p:nvPr/>
          </p:nvSpPr>
          <p:spPr>
            <a:xfrm>
              <a:off x="4018348" y="5058920"/>
              <a:ext cx="82550" cy="277197"/>
            </a:xfrm>
            <a:prstGeom prst="rect">
              <a:avLst/>
            </a:prstGeom>
            <a:solidFill>
              <a:srgbClr val="E3B6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id="{F785B308-0636-9A56-6B41-A8C13999646F}"/>
                </a:ext>
              </a:extLst>
            </p:cNvPr>
            <p:cNvSpPr/>
            <p:nvPr/>
          </p:nvSpPr>
          <p:spPr>
            <a:xfrm>
              <a:off x="4123582" y="5138232"/>
              <a:ext cx="390062" cy="188832"/>
            </a:xfrm>
            <a:prstGeom prst="rect">
              <a:avLst/>
            </a:prstGeom>
            <a:solidFill>
              <a:srgbClr val="EE7A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9F693147-30FF-909C-7228-0B695F6428A1}"/>
                </a:ext>
              </a:extLst>
            </p:cNvPr>
            <p:cNvSpPr/>
            <p:nvPr/>
          </p:nvSpPr>
          <p:spPr>
            <a:xfrm rot="20467020">
              <a:off x="4205169" y="5071171"/>
              <a:ext cx="390062" cy="188832"/>
            </a:xfrm>
            <a:prstGeom prst="rect">
              <a:avLst/>
            </a:prstGeom>
            <a:solidFill>
              <a:srgbClr val="EE7A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B4D0881F-2C09-C64E-4FB6-A85B5EE0FEB1}"/>
                </a:ext>
              </a:extLst>
            </p:cNvPr>
            <p:cNvSpPr/>
            <p:nvPr/>
          </p:nvSpPr>
          <p:spPr>
            <a:xfrm rot="20467020">
              <a:off x="2922457" y="5033133"/>
              <a:ext cx="508444" cy="188832"/>
            </a:xfrm>
            <a:prstGeom prst="rect">
              <a:avLst/>
            </a:prstGeom>
            <a:solidFill>
              <a:srgbClr val="EE7A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ình chữ nhật 37">
              <a:extLst>
                <a:ext uri="{FF2B5EF4-FFF2-40B4-BE49-F238E27FC236}">
                  <a16:creationId xmlns:a16="http://schemas.microsoft.com/office/drawing/2014/main" id="{B960C8FF-3B71-9987-B8F7-D7AB9AA45420}"/>
                </a:ext>
              </a:extLst>
            </p:cNvPr>
            <p:cNvSpPr/>
            <p:nvPr/>
          </p:nvSpPr>
          <p:spPr>
            <a:xfrm>
              <a:off x="1898328" y="5338220"/>
              <a:ext cx="8428312" cy="271080"/>
            </a:xfrm>
            <a:prstGeom prst="rect">
              <a:avLst/>
            </a:prstGeom>
            <a:solidFill>
              <a:srgbClr val="E3B67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ình chữ nhật 38">
              <a:extLst>
                <a:ext uri="{FF2B5EF4-FFF2-40B4-BE49-F238E27FC236}">
                  <a16:creationId xmlns:a16="http://schemas.microsoft.com/office/drawing/2014/main" id="{8EF586FA-F298-3488-3374-6DD3AA1B2517}"/>
                </a:ext>
              </a:extLst>
            </p:cNvPr>
            <p:cNvSpPr/>
            <p:nvPr/>
          </p:nvSpPr>
          <p:spPr>
            <a:xfrm>
              <a:off x="1898328" y="5786976"/>
              <a:ext cx="8428312" cy="271080"/>
            </a:xfrm>
            <a:prstGeom prst="rect">
              <a:avLst/>
            </a:prstGeom>
            <a:solidFill>
              <a:srgbClr val="E3B67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ình chữ nhật 39">
              <a:extLst>
                <a:ext uri="{FF2B5EF4-FFF2-40B4-BE49-F238E27FC236}">
                  <a16:creationId xmlns:a16="http://schemas.microsoft.com/office/drawing/2014/main" id="{C67E00E6-A18F-0F80-5D10-7F23740FDB95}"/>
                </a:ext>
              </a:extLst>
            </p:cNvPr>
            <p:cNvSpPr/>
            <p:nvPr/>
          </p:nvSpPr>
          <p:spPr>
            <a:xfrm>
              <a:off x="1898328" y="6190894"/>
              <a:ext cx="8428312" cy="271080"/>
            </a:xfrm>
            <a:prstGeom prst="rect">
              <a:avLst/>
            </a:prstGeom>
            <a:solidFill>
              <a:srgbClr val="E3B67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1C4242BD-E206-202A-02B1-BE6375E53E81}"/>
                </a:ext>
              </a:extLst>
            </p:cNvPr>
            <p:cNvSpPr/>
            <p:nvPr/>
          </p:nvSpPr>
          <p:spPr>
            <a:xfrm>
              <a:off x="1898328" y="6060732"/>
              <a:ext cx="8428312" cy="141729"/>
            </a:xfrm>
            <a:prstGeom prst="rect">
              <a:avLst/>
            </a:prstGeom>
            <a:solidFill>
              <a:srgbClr val="E3B67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8613D47C-B992-539A-191B-8FEBDEBF4393}"/>
                </a:ext>
              </a:extLst>
            </p:cNvPr>
            <p:cNvSpPr/>
            <p:nvPr/>
          </p:nvSpPr>
          <p:spPr>
            <a:xfrm>
              <a:off x="1898328" y="5616418"/>
              <a:ext cx="8428312" cy="167882"/>
            </a:xfrm>
            <a:prstGeom prst="rect">
              <a:avLst/>
            </a:prstGeom>
            <a:solidFill>
              <a:srgbClr val="E3B67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ình chữ nhật 42">
              <a:extLst>
                <a:ext uri="{FF2B5EF4-FFF2-40B4-BE49-F238E27FC236}">
                  <a16:creationId xmlns:a16="http://schemas.microsoft.com/office/drawing/2014/main" id="{E7666D27-82BC-7332-D5EC-3694EE186652}"/>
                </a:ext>
              </a:extLst>
            </p:cNvPr>
            <p:cNvSpPr/>
            <p:nvPr/>
          </p:nvSpPr>
          <p:spPr>
            <a:xfrm>
              <a:off x="2721183" y="3162213"/>
              <a:ext cx="596056" cy="315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331</a:t>
              </a: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A527CAE4-15CF-4A72-0038-348C7D360C0E}"/>
                </a:ext>
              </a:extLst>
            </p:cNvPr>
            <p:cNvSpPr/>
            <p:nvPr/>
          </p:nvSpPr>
          <p:spPr>
            <a:xfrm>
              <a:off x="3457818" y="4047318"/>
              <a:ext cx="607143" cy="315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232</a:t>
              </a: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0AEF0EF4-344E-F90C-81BB-4D5919FC0624}"/>
                </a:ext>
              </a:extLst>
            </p:cNvPr>
            <p:cNvSpPr/>
            <p:nvPr/>
          </p:nvSpPr>
          <p:spPr>
            <a:xfrm>
              <a:off x="2422923" y="4052807"/>
              <a:ext cx="604053" cy="315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231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97F0BB2-4139-1188-C065-86DC78D8E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01" b="96040" l="5455" r="89091">
                          <a14:foregroundMark x1="18182" y1="22772" x2="10909" y2="40594"/>
                          <a14:foregroundMark x1="5455" y1="96040" x2="10909" y2="960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92948" y="4147496"/>
              <a:ext cx="523810" cy="961905"/>
            </a:xfrm>
            <a:prstGeom prst="rect">
              <a:avLst/>
            </a:prstGeom>
          </p:spPr>
        </p:pic>
        <p:pic>
          <p:nvPicPr>
            <p:cNvPr id="46" name="Hình ảnh 45">
              <a:extLst>
                <a:ext uri="{FF2B5EF4-FFF2-40B4-BE49-F238E27FC236}">
                  <a16:creationId xmlns:a16="http://schemas.microsoft.com/office/drawing/2014/main" id="{0480C325-FB4A-C1C8-7E7D-02310102C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01" b="96040" l="5455" r="89091">
                          <a14:foregroundMark x1="18182" y1="22772" x2="10909" y2="40594"/>
                          <a14:foregroundMark x1="5455" y1="96040" x2="10909" y2="960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1618" y="4114625"/>
              <a:ext cx="523810" cy="961905"/>
            </a:xfrm>
            <a:prstGeom prst="rect">
              <a:avLst/>
            </a:prstGeom>
          </p:spPr>
        </p:pic>
        <p:sp>
          <p:nvSpPr>
            <p:cNvPr id="47" name="Hình chữ nhật 46">
              <a:extLst>
                <a:ext uri="{FF2B5EF4-FFF2-40B4-BE49-F238E27FC236}">
                  <a16:creationId xmlns:a16="http://schemas.microsoft.com/office/drawing/2014/main" id="{891908E8-2292-FDB4-C948-F8FADFCA8755}"/>
                </a:ext>
              </a:extLst>
            </p:cNvPr>
            <p:cNvSpPr/>
            <p:nvPr/>
          </p:nvSpPr>
          <p:spPr>
            <a:xfrm>
              <a:off x="3156998" y="2368279"/>
              <a:ext cx="617492" cy="273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431</a:t>
              </a:r>
            </a:p>
          </p:txBody>
        </p:sp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C0ED206-90AF-68D2-7B68-AEE20F58D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8793" y="2471186"/>
              <a:ext cx="318238" cy="584400"/>
            </a:xfrm>
            <a:prstGeom prst="rect">
              <a:avLst/>
            </a:prstGeom>
          </p:spPr>
        </p:pic>
      </p:grpSp>
      <p:sp>
        <p:nvSpPr>
          <p:cNvPr id="51" name="Mũi tên: Xuống 50">
            <a:extLst>
              <a:ext uri="{FF2B5EF4-FFF2-40B4-BE49-F238E27FC236}">
                <a16:creationId xmlns:a16="http://schemas.microsoft.com/office/drawing/2014/main" id="{6228E8F4-EED8-3142-39AA-2A7DD6CCC6C3}"/>
              </a:ext>
            </a:extLst>
          </p:cNvPr>
          <p:cNvSpPr/>
          <p:nvPr/>
        </p:nvSpPr>
        <p:spPr>
          <a:xfrm>
            <a:off x="1520459" y="2847797"/>
            <a:ext cx="520489" cy="528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ũi tên: Xuống 51">
            <a:extLst>
              <a:ext uri="{FF2B5EF4-FFF2-40B4-BE49-F238E27FC236}">
                <a16:creationId xmlns:a16="http://schemas.microsoft.com/office/drawing/2014/main" id="{1D63E507-463D-731F-EA73-1D9A79633C56}"/>
              </a:ext>
            </a:extLst>
          </p:cNvPr>
          <p:cNvSpPr/>
          <p:nvPr/>
        </p:nvSpPr>
        <p:spPr>
          <a:xfrm>
            <a:off x="2609025" y="2859224"/>
            <a:ext cx="520489" cy="528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FD6F40B-44EA-4EB0-6571-A9450D8607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1" b="96966" l="9777" r="89665">
                        <a14:foregroundMark x1="37989" y1="6897" x2="38268" y2="14207"/>
                        <a14:foregroundMark x1="38268" y1="3310" x2="38268" y2="3310"/>
                        <a14:foregroundMark x1="52514" y1="26345" x2="48883" y2="30621"/>
                        <a14:foregroundMark x1="59777" y1="90897" x2="59777" y2="92276"/>
                        <a14:foregroundMark x1="43575" y1="91724" x2="47486" y2="91724"/>
                        <a14:foregroundMark x1="30168" y1="94621" x2="30168" y2="94621"/>
                        <a14:foregroundMark x1="32123" y1="95034" x2="35475" y2="94621"/>
                        <a14:foregroundMark x1="25140" y1="95172" x2="29050" y2="95172"/>
                        <a14:foregroundMark x1="21788" y1="94483" x2="25978" y2="94759"/>
                        <a14:foregroundMark x1="56704" y1="97103" x2="61732" y2="96690"/>
                        <a14:foregroundMark x1="45251" y1="93517" x2="47486" y2="93517"/>
                        <a14:foregroundMark x1="39385" y1="93517" x2="42737" y2="93517"/>
                        <a14:foregroundMark x1="48603" y1="93655" x2="51117" y2="93931"/>
                        <a14:foregroundMark x1="65642" y1="96138" x2="67598" y2="96276"/>
                        <a14:foregroundMark x1="38268" y1="2621" x2="38268" y2="2621"/>
                        <a14:backgroundMark x1="21508" y1="19310" x2="21508" y2="19310"/>
                        <a14:backgroundMark x1="26816" y1="17241" x2="26816" y2="17241"/>
                        <a14:backgroundMark x1="82961" y1="51172" x2="82961" y2="51172"/>
                        <a14:backgroundMark x1="55307" y1="79586" x2="55307" y2="79586"/>
                        <a14:backgroundMark x1="55587" y1="80000" x2="55307" y2="81517"/>
                        <a14:backgroundMark x1="65084" y1="82759" x2="65084" y2="827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652" y="1273036"/>
            <a:ext cx="20883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45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64844 0.0210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2" y="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35DD44-DC2C-E238-E9C5-6CB0B033FC2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728 = 700 + 20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D7140D8-819B-A838-F9E4-BF6CF43C1DA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B73297F-196F-F3C9-0AFC-92BA6F2460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22396FB-FE90-A636-8785-E28B714891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399971" y="1781100"/>
            <a:ext cx="6170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CHÚC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" pitchFamily="2" charset="0"/>
              </a:rPr>
              <a:t> CÁC CON HỌC TỐT 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5B22"/>
              </a:solidFill>
              <a:effectLst/>
              <a:uLnTx/>
              <a:uFillTx/>
              <a:latin typeface="SVN-Poky's" panose="020B0606040200020203" pitchFamily="34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344280" y="301738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16036" y="4367705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668732" y="0"/>
            <a:ext cx="10523268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00" y="3237120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38" y="4937162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32" y="2199520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58333" y="3883450"/>
            <a:ext cx="2232428" cy="2966614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72" y="5753668"/>
            <a:ext cx="787894" cy="5227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7664" y="1894473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5226414" y="84096"/>
            <a:ext cx="387638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C52E05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</a:rPr>
              <a:t>Toán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52E05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</a:rPr>
              <a:t> 3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52E05"/>
              </a:solidFill>
              <a:effectLst/>
              <a:uLnTx/>
              <a:uFillTx/>
              <a:latin typeface="SVN-Poky's" panose="020B0606040200020203" pitchFamily="34" charset="0"/>
              <a:ea typeface="字魂70号-灵悦黑体" panose="00000500000000000000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760314" y="2414211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spc="-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SVN-Ziclets" panose="02000603000000000000" pitchFamily="2" charset="0"/>
                <a:ea typeface="字魂70号-灵悦黑体" panose="00000500000000000000" pitchFamily="2" charset="-122"/>
              </a:rPr>
              <a:t>ÔN TẬP CÁC SỐ TRONG PHẠM VI 1000</a:t>
            </a:r>
            <a:endParaRPr kumimoji="0" lang="zh-CN" altLang="en-US" sz="6600" b="1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SVN-Ziclets" panose="02000603000000000000" pitchFamily="2" charset="0"/>
              <a:ea typeface="字魂70号-灵悦黑体" panose="00000500000000000000" pitchFamily="2" charset="-122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7E1E517-5C38-8C41-F61E-B4EAE38ACF1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197" y="68494"/>
            <a:ext cx="1293284" cy="13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84177-E1A4-B49C-243E-F9E15E48D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18" y="1485900"/>
            <a:ext cx="3941453" cy="3941453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E7F5CAF3-8C9B-BB88-ABC6-537E70C68709}"/>
              </a:ext>
            </a:extLst>
          </p:cNvPr>
          <p:cNvSpPr/>
          <p:nvPr/>
        </p:nvSpPr>
        <p:spPr>
          <a:xfrm>
            <a:off x="747939" y="2286000"/>
            <a:ext cx="2343295" cy="2336481"/>
          </a:xfrm>
          <a:prstGeom prst="flowChartConnector">
            <a:avLst/>
          </a:prstGeom>
          <a:solidFill>
            <a:srgbClr val="2C1E73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CẦU CẦN ĐẠT</a:t>
            </a:r>
            <a:endParaRPr lang="vi-V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5C251668-5D06-BA8D-490F-59DDA7F55BA5}"/>
              </a:ext>
            </a:extLst>
          </p:cNvPr>
          <p:cNvSpPr/>
          <p:nvPr/>
        </p:nvSpPr>
        <p:spPr>
          <a:xfrm>
            <a:off x="2900068" y="2286000"/>
            <a:ext cx="247650" cy="247650"/>
          </a:xfrm>
          <a:prstGeom prst="flowChartConnector">
            <a:avLst/>
          </a:prstGeom>
          <a:solidFill>
            <a:srgbClr val="FF37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2637BD3-622C-CEFD-9612-E112AFE7F1EE}"/>
              </a:ext>
            </a:extLst>
          </p:cNvPr>
          <p:cNvSpPr/>
          <p:nvPr/>
        </p:nvSpPr>
        <p:spPr>
          <a:xfrm>
            <a:off x="3099798" y="1466850"/>
            <a:ext cx="2400300" cy="857250"/>
          </a:xfrm>
          <a:custGeom>
            <a:avLst/>
            <a:gdLst>
              <a:gd name="connsiteX0" fmla="*/ 0 w 2743200"/>
              <a:gd name="connsiteY0" fmla="*/ 857250 h 857250"/>
              <a:gd name="connsiteX1" fmla="*/ 895350 w 2743200"/>
              <a:gd name="connsiteY1" fmla="*/ 0 h 857250"/>
              <a:gd name="connsiteX2" fmla="*/ 2209800 w 2743200"/>
              <a:gd name="connsiteY2" fmla="*/ 0 h 857250"/>
              <a:gd name="connsiteX3" fmla="*/ 2743200 w 2743200"/>
              <a:gd name="connsiteY3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857250">
                <a:moveTo>
                  <a:pt x="0" y="857250"/>
                </a:moveTo>
                <a:lnTo>
                  <a:pt x="895350" y="0"/>
                </a:lnTo>
                <a:lnTo>
                  <a:pt x="2209800" y="0"/>
                </a:lnTo>
                <a:lnTo>
                  <a:pt x="274320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C0AF04-9036-2C3E-1CCF-AB77147D1133}"/>
              </a:ext>
            </a:extLst>
          </p:cNvPr>
          <p:cNvGrpSpPr/>
          <p:nvPr/>
        </p:nvGrpSpPr>
        <p:grpSpPr>
          <a:xfrm>
            <a:off x="5500098" y="619125"/>
            <a:ext cx="6539502" cy="1695450"/>
            <a:chOff x="5862048" y="676275"/>
            <a:chExt cx="6539502" cy="169545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27A280D-70AD-2655-4A8C-10EEA2F525D1}"/>
                </a:ext>
              </a:extLst>
            </p:cNvPr>
            <p:cNvSpPr/>
            <p:nvPr/>
          </p:nvSpPr>
          <p:spPr>
            <a:xfrm>
              <a:off x="5862048" y="676275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E36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D550B54D-8B49-7BC5-3D2E-594B8A2D215A}"/>
                </a:ext>
              </a:extLst>
            </p:cNvPr>
            <p:cNvSpPr/>
            <p:nvPr/>
          </p:nvSpPr>
          <p:spPr>
            <a:xfrm>
              <a:off x="6090942" y="952500"/>
              <a:ext cx="1143000" cy="1143000"/>
            </a:xfrm>
            <a:prstGeom prst="flowChartConnector">
              <a:avLst/>
            </a:prstGeom>
            <a:solidFill>
              <a:srgbClr val="FE3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  <a:endParaRPr lang="vi-VN" sz="4000" dirty="0"/>
            </a:p>
          </p:txBody>
        </p:sp>
      </p:grp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6E1B5C1-22EA-D695-90B5-5BC4883B6270}"/>
              </a:ext>
            </a:extLst>
          </p:cNvPr>
          <p:cNvSpPr/>
          <p:nvPr/>
        </p:nvSpPr>
        <p:spPr>
          <a:xfrm>
            <a:off x="3240586" y="3248025"/>
            <a:ext cx="247650" cy="247650"/>
          </a:xfrm>
          <a:prstGeom prst="flowChartConnector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C8CB5B-986B-4501-A29C-565EDACDD314}"/>
              </a:ext>
            </a:extLst>
          </p:cNvPr>
          <p:cNvCxnSpPr>
            <a:cxnSpLocks/>
          </p:cNvCxnSpPr>
          <p:nvPr/>
        </p:nvCxnSpPr>
        <p:spPr>
          <a:xfrm>
            <a:off x="3488236" y="3390900"/>
            <a:ext cx="20118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9A9BC6-3851-A95A-627C-903FED8EA5F1}"/>
              </a:ext>
            </a:extLst>
          </p:cNvPr>
          <p:cNvGrpSpPr/>
          <p:nvPr/>
        </p:nvGrpSpPr>
        <p:grpSpPr>
          <a:xfrm>
            <a:off x="5500097" y="2543175"/>
            <a:ext cx="6539502" cy="1695450"/>
            <a:chOff x="5862048" y="676275"/>
            <a:chExt cx="6539502" cy="16954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327E15E-4ACA-D313-CFF7-D9960BDCDD17}"/>
                </a:ext>
              </a:extLst>
            </p:cNvPr>
            <p:cNvSpPr/>
            <p:nvPr/>
          </p:nvSpPr>
          <p:spPr>
            <a:xfrm>
              <a:off x="5862048" y="676275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F9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EDB320E0-7733-B998-58EF-1C13E5853AC7}"/>
                </a:ext>
              </a:extLst>
            </p:cNvPr>
            <p:cNvSpPr/>
            <p:nvPr/>
          </p:nvSpPr>
          <p:spPr>
            <a:xfrm>
              <a:off x="6090942" y="952500"/>
              <a:ext cx="1143000" cy="1143000"/>
            </a:xfrm>
            <a:prstGeom prst="flowChartConnector">
              <a:avLst/>
            </a:prstGeom>
            <a:solidFill>
              <a:srgbClr val="FF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2</a:t>
              </a:r>
              <a:endParaRPr lang="vi-VN" sz="4000" dirty="0"/>
            </a:p>
          </p:txBody>
        </p:sp>
      </p:grp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CA3B3724-F1B8-B826-4B3A-F6DF24961798}"/>
              </a:ext>
            </a:extLst>
          </p:cNvPr>
          <p:cNvSpPr/>
          <p:nvPr/>
        </p:nvSpPr>
        <p:spPr>
          <a:xfrm>
            <a:off x="2909592" y="4276725"/>
            <a:ext cx="247650" cy="247650"/>
          </a:xfrm>
          <a:prstGeom prst="flowChartConnector">
            <a:avLst/>
          </a:prstGeom>
          <a:solidFill>
            <a:srgbClr val="01B5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9C2C8A-CAB2-0914-0014-85FF24895FAD}"/>
              </a:ext>
            </a:extLst>
          </p:cNvPr>
          <p:cNvSpPr/>
          <p:nvPr/>
        </p:nvSpPr>
        <p:spPr>
          <a:xfrm>
            <a:off x="3124200" y="4495800"/>
            <a:ext cx="2381250" cy="933450"/>
          </a:xfrm>
          <a:custGeom>
            <a:avLst/>
            <a:gdLst>
              <a:gd name="connsiteX0" fmla="*/ 0 w 2381250"/>
              <a:gd name="connsiteY0" fmla="*/ 0 h 933450"/>
              <a:gd name="connsiteX1" fmla="*/ 781050 w 2381250"/>
              <a:gd name="connsiteY1" fmla="*/ 933450 h 933450"/>
              <a:gd name="connsiteX2" fmla="*/ 2381250 w 2381250"/>
              <a:gd name="connsiteY2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1250" h="933450">
                <a:moveTo>
                  <a:pt x="0" y="0"/>
                </a:moveTo>
                <a:lnTo>
                  <a:pt x="781050" y="933450"/>
                </a:lnTo>
                <a:lnTo>
                  <a:pt x="2381250" y="93345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D50A1E-377B-45FE-1035-F7D48EEB9D6A}"/>
              </a:ext>
            </a:extLst>
          </p:cNvPr>
          <p:cNvGrpSpPr/>
          <p:nvPr/>
        </p:nvGrpSpPr>
        <p:grpSpPr>
          <a:xfrm>
            <a:off x="5500096" y="4581525"/>
            <a:ext cx="6539502" cy="1695450"/>
            <a:chOff x="5862048" y="676275"/>
            <a:chExt cx="6539502" cy="169545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3B30B28-5BB4-1723-160B-3EF5D4B98E7B}"/>
                </a:ext>
              </a:extLst>
            </p:cNvPr>
            <p:cNvSpPr/>
            <p:nvPr/>
          </p:nvSpPr>
          <p:spPr>
            <a:xfrm>
              <a:off x="5862048" y="676275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01B5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B9F5C67F-78D1-E019-17DA-2C446995E1DA}"/>
                </a:ext>
              </a:extLst>
            </p:cNvPr>
            <p:cNvSpPr/>
            <p:nvPr/>
          </p:nvSpPr>
          <p:spPr>
            <a:xfrm>
              <a:off x="6090942" y="952500"/>
              <a:ext cx="1143000" cy="1143000"/>
            </a:xfrm>
            <a:prstGeom prst="flowChartConnector">
              <a:avLst/>
            </a:prstGeom>
            <a:solidFill>
              <a:srgbClr val="01B5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</a:t>
              </a:r>
              <a:endParaRPr lang="vi-VN" sz="40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BFC21AF-A733-A1F5-217D-5BEBA41F824C}"/>
              </a:ext>
            </a:extLst>
          </p:cNvPr>
          <p:cNvSpPr txBox="1"/>
          <p:nvPr/>
        </p:nvSpPr>
        <p:spPr>
          <a:xfrm>
            <a:off x="6871989" y="1037951"/>
            <a:ext cx="485186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tập, củng cố cách đọc, viết, xếp thứ tự các số trong phạm vi 1 000.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E86790-3D16-3957-99F1-15775FCEA7B9}"/>
              </a:ext>
            </a:extLst>
          </p:cNvPr>
          <p:cNvSpPr txBox="1"/>
          <p:nvPr/>
        </p:nvSpPr>
        <p:spPr>
          <a:xfrm>
            <a:off x="6871989" y="2956351"/>
            <a:ext cx="48518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về ước lượng số đồ vật theo các nhóm 1 chục.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71F09E-7543-D12A-5FDA-C93C7611C50B}"/>
              </a:ext>
            </a:extLst>
          </p:cNvPr>
          <p:cNvSpPr txBox="1"/>
          <p:nvPr/>
        </p:nvSpPr>
        <p:spPr>
          <a:xfrm>
            <a:off x="6871989" y="4673300"/>
            <a:ext cx="485186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so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trao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4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4" grpId="0" animBg="1"/>
      <p:bldP spid="15" grpId="0" animBg="1"/>
      <p:bldP spid="22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5E766F-11D3-D866-93DD-81D2463594C9}"/>
              </a:ext>
            </a:extLst>
          </p:cNvPr>
          <p:cNvSpPr txBox="1"/>
          <p:nvPr/>
        </p:nvSpPr>
        <p:spPr>
          <a:xfrm>
            <a:off x="3708400" y="2828835"/>
            <a:ext cx="5359400" cy="1200329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AD20564-D67C-1630-78A8-91CB405A59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00D3D8-FBD6-2007-D613-E602045662C5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DA610-645C-91F3-F76C-BDA816A05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3"/>
          <a:stretch/>
        </p:blipFill>
        <p:spPr>
          <a:xfrm>
            <a:off x="780543" y="909913"/>
            <a:ext cx="5645053" cy="2914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7780D-EC09-D08B-B748-C377E198E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47" y="3952216"/>
            <a:ext cx="5796246" cy="2269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BBE02-2107-A47F-DCB5-93FF8EE3F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881" y="952515"/>
            <a:ext cx="5534624" cy="2829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D74FE7-917B-2372-78E4-B9C4531DE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884" y="3952215"/>
            <a:ext cx="5092618" cy="2269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303963-DEF8-D9CA-3ABE-471097B8EDA2}"/>
              </a:ext>
            </a:extLst>
          </p:cNvPr>
          <p:cNvSpPr txBox="1"/>
          <p:nvPr/>
        </p:nvSpPr>
        <p:spPr>
          <a:xfrm>
            <a:off x="780543" y="197332"/>
            <a:ext cx="1949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Số 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AB2977-D307-C947-8C64-2E7B7AAB444F}"/>
              </a:ext>
            </a:extLst>
          </p:cNvPr>
          <p:cNvSpPr/>
          <p:nvPr/>
        </p:nvSpPr>
        <p:spPr>
          <a:xfrm>
            <a:off x="5518150" y="2006600"/>
            <a:ext cx="768350" cy="762000"/>
          </a:xfrm>
          <a:prstGeom prst="roundRect">
            <a:avLst>
              <a:gd name="adj" fmla="val 11667"/>
            </a:avLst>
          </a:prstGeom>
          <a:solidFill>
            <a:schemeClr val="bg1"/>
          </a:solidFill>
          <a:ln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B19B87-DE9F-49C8-0442-1935B1CE652C}"/>
              </a:ext>
            </a:extLst>
          </p:cNvPr>
          <p:cNvSpPr/>
          <p:nvPr/>
        </p:nvSpPr>
        <p:spPr>
          <a:xfrm>
            <a:off x="11066141" y="2105027"/>
            <a:ext cx="773434" cy="633411"/>
          </a:xfrm>
          <a:prstGeom prst="roundRect">
            <a:avLst>
              <a:gd name="adj" fmla="val 11667"/>
            </a:avLst>
          </a:prstGeom>
          <a:solidFill>
            <a:schemeClr val="bg1"/>
          </a:solidFill>
          <a:ln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B1E40B-F0C3-57AD-9CC0-1EDE2D1EA221}"/>
              </a:ext>
            </a:extLst>
          </p:cNvPr>
          <p:cNvSpPr/>
          <p:nvPr/>
        </p:nvSpPr>
        <p:spPr>
          <a:xfrm>
            <a:off x="11066141" y="4810125"/>
            <a:ext cx="836364" cy="593490"/>
          </a:xfrm>
          <a:prstGeom prst="roundRect">
            <a:avLst>
              <a:gd name="adj" fmla="val 11667"/>
            </a:avLst>
          </a:prstGeom>
          <a:solidFill>
            <a:schemeClr val="bg1"/>
          </a:solidFill>
          <a:ln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534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6D55FA-85E8-5262-CD86-8429E0C6269E}"/>
              </a:ext>
            </a:extLst>
          </p:cNvPr>
          <p:cNvSpPr/>
          <p:nvPr/>
        </p:nvSpPr>
        <p:spPr>
          <a:xfrm>
            <a:off x="5651501" y="4745720"/>
            <a:ext cx="800100" cy="716018"/>
          </a:xfrm>
          <a:prstGeom prst="roundRect">
            <a:avLst>
              <a:gd name="adj" fmla="val 11667"/>
            </a:avLst>
          </a:prstGeom>
          <a:solidFill>
            <a:schemeClr val="bg1"/>
          </a:solidFill>
          <a:ln w="28575"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238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DD6B82AE-EA03-F348-631D-2B9F21AB681B}"/>
              </a:ext>
            </a:extLst>
          </p:cNvPr>
          <p:cNvSpPr txBox="1"/>
          <p:nvPr/>
        </p:nvSpPr>
        <p:spPr>
          <a:xfrm>
            <a:off x="268169" y="716711"/>
            <a:ext cx="94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</a:p>
        </p:txBody>
      </p:sp>
    </p:spTree>
    <p:extLst>
      <p:ext uri="{BB962C8B-B14F-4D97-AF65-F5344CB8AC3E}">
        <p14:creationId xmlns:p14="http://schemas.microsoft.com/office/powerpoint/2010/main" val="3663502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00D3D8-FBD6-2007-D613-E602045662C5}"/>
              </a:ext>
            </a:extLst>
          </p:cNvPr>
          <p:cNvSpPr/>
          <p:nvPr/>
        </p:nvSpPr>
        <p:spPr>
          <a:xfrm>
            <a:off x="273050" y="221201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9F5B930-D8FF-4A94-E8FD-1772C3183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63238" r="8063" b="20088"/>
          <a:stretch/>
        </p:blipFill>
        <p:spPr>
          <a:xfrm>
            <a:off x="582574" y="937114"/>
            <a:ext cx="11026852" cy="156075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872F16D-5458-50AD-DF1F-E970B47B5810}"/>
              </a:ext>
            </a:extLst>
          </p:cNvPr>
          <p:cNvSpPr txBox="1"/>
          <p:nvPr/>
        </p:nvSpPr>
        <p:spPr>
          <a:xfrm>
            <a:off x="496229" y="413894"/>
            <a:ext cx="61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058AD61-B005-DDA3-FE7C-DAC28EAC6293}"/>
              </a:ext>
            </a:extLst>
          </p:cNvPr>
          <p:cNvSpPr txBox="1"/>
          <p:nvPr/>
        </p:nvSpPr>
        <p:spPr>
          <a:xfrm>
            <a:off x="802887" y="2912521"/>
            <a:ext cx="10917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Số liền trước của số 470 là 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469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Số liền sau của số 489 là 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490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8877C02-33F4-1B3F-A3A3-A3BFB4A1DFE7}"/>
              </a:ext>
            </a:extLst>
          </p:cNvPr>
          <p:cNvSpPr txBox="1"/>
          <p:nvPr/>
        </p:nvSpPr>
        <p:spPr>
          <a:xfrm>
            <a:off x="802887" y="4251401"/>
            <a:ext cx="10917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d) 715 gồm  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trăm  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chục  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đơn vị, ta viết </a:t>
            </a:r>
          </a:p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715 = 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700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+ 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+  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DE9C61B0-3CE2-2430-0107-A362535F72AD}"/>
              </a:ext>
            </a:extLst>
          </p:cNvPr>
          <p:cNvGrpSpPr/>
          <p:nvPr/>
        </p:nvGrpSpPr>
        <p:grpSpPr>
          <a:xfrm>
            <a:off x="967450" y="1790160"/>
            <a:ext cx="762968" cy="584775"/>
            <a:chOff x="967450" y="1801735"/>
            <a:chExt cx="762968" cy="584775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19326514-EEE9-497F-5441-F56A0E02C827}"/>
                </a:ext>
              </a:extLst>
            </p:cNvPr>
            <p:cNvSpPr/>
            <p:nvPr/>
          </p:nvSpPr>
          <p:spPr>
            <a:xfrm>
              <a:off x="1042640" y="1801735"/>
              <a:ext cx="584775" cy="584775"/>
            </a:xfrm>
            <a:prstGeom prst="roundRect">
              <a:avLst>
                <a:gd name="adj" fmla="val 10152"/>
              </a:avLst>
            </a:prstGeom>
            <a:solidFill>
              <a:schemeClr val="bg1"/>
            </a:solidFill>
            <a:ln>
              <a:solidFill>
                <a:srgbClr val="E61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C4F9A018-909B-AC4D-E1C3-D1CDCD3B8B8B}"/>
                </a:ext>
              </a:extLst>
            </p:cNvPr>
            <p:cNvSpPr txBox="1"/>
            <p:nvPr/>
          </p:nvSpPr>
          <p:spPr>
            <a:xfrm>
              <a:off x="967450" y="1852975"/>
              <a:ext cx="762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461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BF59AB3-25AE-B7B7-E0E8-0E816ACE5923}"/>
              </a:ext>
            </a:extLst>
          </p:cNvPr>
          <p:cNvGrpSpPr/>
          <p:nvPr/>
        </p:nvGrpSpPr>
        <p:grpSpPr>
          <a:xfrm>
            <a:off x="4309935" y="1801734"/>
            <a:ext cx="762968" cy="584775"/>
            <a:chOff x="957135" y="1801735"/>
            <a:chExt cx="762968" cy="584775"/>
          </a:xfrm>
        </p:grpSpPr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CF93B6CC-E61A-3B49-7322-63F2E68876D7}"/>
                </a:ext>
              </a:extLst>
            </p:cNvPr>
            <p:cNvSpPr/>
            <p:nvPr/>
          </p:nvSpPr>
          <p:spPr>
            <a:xfrm>
              <a:off x="1042640" y="1801735"/>
              <a:ext cx="584775" cy="584775"/>
            </a:xfrm>
            <a:prstGeom prst="roundRect">
              <a:avLst>
                <a:gd name="adj" fmla="val 10152"/>
              </a:avLst>
            </a:prstGeom>
            <a:solidFill>
              <a:schemeClr val="bg1"/>
            </a:solidFill>
            <a:ln>
              <a:solidFill>
                <a:srgbClr val="E61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4B94EBA6-1593-F436-7531-2F90E940E3C6}"/>
                </a:ext>
              </a:extLst>
            </p:cNvPr>
            <p:cNvSpPr txBox="1"/>
            <p:nvPr/>
          </p:nvSpPr>
          <p:spPr>
            <a:xfrm>
              <a:off x="957135" y="1863290"/>
              <a:ext cx="762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475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7C12DFAE-90BC-61BA-7670-5AEC3E510BA1}"/>
              </a:ext>
            </a:extLst>
          </p:cNvPr>
          <p:cNvGrpSpPr/>
          <p:nvPr/>
        </p:nvGrpSpPr>
        <p:grpSpPr>
          <a:xfrm>
            <a:off x="5961475" y="1795650"/>
            <a:ext cx="762968" cy="584775"/>
            <a:chOff x="957135" y="1801735"/>
            <a:chExt cx="762968" cy="584775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C0DA52A9-3D34-97CA-FCAB-7889BDB30F2B}"/>
                </a:ext>
              </a:extLst>
            </p:cNvPr>
            <p:cNvSpPr/>
            <p:nvPr/>
          </p:nvSpPr>
          <p:spPr>
            <a:xfrm>
              <a:off x="1042640" y="1801735"/>
              <a:ext cx="584775" cy="584775"/>
            </a:xfrm>
            <a:prstGeom prst="roundRect">
              <a:avLst>
                <a:gd name="adj" fmla="val 10152"/>
              </a:avLst>
            </a:prstGeom>
            <a:solidFill>
              <a:schemeClr val="bg1"/>
            </a:solidFill>
            <a:ln>
              <a:solidFill>
                <a:srgbClr val="E61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EDE423CD-BEF5-2220-9947-E0BC6E53D1FD}"/>
                </a:ext>
              </a:extLst>
            </p:cNvPr>
            <p:cNvSpPr txBox="1"/>
            <p:nvPr/>
          </p:nvSpPr>
          <p:spPr>
            <a:xfrm>
              <a:off x="957135" y="1863290"/>
              <a:ext cx="762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482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FF0E2466-9B07-6A2B-EF92-F5EF5A941803}"/>
              </a:ext>
            </a:extLst>
          </p:cNvPr>
          <p:cNvGrpSpPr/>
          <p:nvPr/>
        </p:nvGrpSpPr>
        <p:grpSpPr>
          <a:xfrm>
            <a:off x="9074934" y="1789192"/>
            <a:ext cx="762968" cy="584775"/>
            <a:chOff x="980285" y="1801735"/>
            <a:chExt cx="762968" cy="584775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7D3F7AD0-2254-DF41-4458-76121A5389AB}"/>
                </a:ext>
              </a:extLst>
            </p:cNvPr>
            <p:cNvSpPr/>
            <p:nvPr/>
          </p:nvSpPr>
          <p:spPr>
            <a:xfrm>
              <a:off x="1042640" y="1801735"/>
              <a:ext cx="584775" cy="584775"/>
            </a:xfrm>
            <a:prstGeom prst="roundRect">
              <a:avLst>
                <a:gd name="adj" fmla="val 10152"/>
              </a:avLst>
            </a:prstGeom>
            <a:solidFill>
              <a:schemeClr val="bg1"/>
            </a:solidFill>
            <a:ln>
              <a:solidFill>
                <a:srgbClr val="E61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19F2783D-D67D-8BB6-D388-DA8CAD8B6443}"/>
                </a:ext>
              </a:extLst>
            </p:cNvPr>
            <p:cNvSpPr txBox="1"/>
            <p:nvPr/>
          </p:nvSpPr>
          <p:spPr>
            <a:xfrm>
              <a:off x="980285" y="1863290"/>
              <a:ext cx="762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495</a:t>
              </a:r>
            </a:p>
          </p:txBody>
        </p:sp>
      </p:grp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7C8A57D4-2FC8-708B-1405-3363B9D91215}"/>
              </a:ext>
            </a:extLst>
          </p:cNvPr>
          <p:cNvSpPr/>
          <p:nvPr/>
        </p:nvSpPr>
        <p:spPr>
          <a:xfrm>
            <a:off x="10748322" y="2789861"/>
            <a:ext cx="658092" cy="584775"/>
          </a:xfrm>
          <a:prstGeom prst="roundRect">
            <a:avLst>
              <a:gd name="adj" fmla="val 10152"/>
            </a:avLst>
          </a:prstGeom>
          <a:solidFill>
            <a:schemeClr val="bg1"/>
          </a:solidFill>
          <a:ln w="28575"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924CF231-3374-7AEB-3BC0-69E6D243D121}"/>
              </a:ext>
            </a:extLst>
          </p:cNvPr>
          <p:cNvSpPr/>
          <p:nvPr/>
        </p:nvSpPr>
        <p:spPr>
          <a:xfrm>
            <a:off x="5775605" y="2782326"/>
            <a:ext cx="658091" cy="584775"/>
          </a:xfrm>
          <a:prstGeom prst="roundRect">
            <a:avLst>
              <a:gd name="adj" fmla="val 10152"/>
            </a:avLst>
          </a:prstGeom>
          <a:solidFill>
            <a:schemeClr val="bg1"/>
          </a:solidFill>
          <a:ln w="28575"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D847ECEA-A9CF-0A3E-4C19-E01062AE0ACA}"/>
              </a:ext>
            </a:extLst>
          </p:cNvPr>
          <p:cNvSpPr/>
          <p:nvPr/>
        </p:nvSpPr>
        <p:spPr>
          <a:xfrm>
            <a:off x="2778754" y="4091716"/>
            <a:ext cx="547740" cy="584775"/>
          </a:xfrm>
          <a:prstGeom prst="roundRect">
            <a:avLst>
              <a:gd name="adj" fmla="val 10152"/>
            </a:avLst>
          </a:prstGeom>
          <a:solidFill>
            <a:schemeClr val="bg1"/>
          </a:solidFill>
          <a:ln w="28575"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2E8690CB-4B6F-72AB-F392-B81B4CAE7018}"/>
              </a:ext>
            </a:extLst>
          </p:cNvPr>
          <p:cNvSpPr/>
          <p:nvPr/>
        </p:nvSpPr>
        <p:spPr>
          <a:xfrm>
            <a:off x="4138997" y="4091716"/>
            <a:ext cx="547740" cy="584775"/>
          </a:xfrm>
          <a:prstGeom prst="roundRect">
            <a:avLst>
              <a:gd name="adj" fmla="val 10152"/>
            </a:avLst>
          </a:prstGeom>
          <a:solidFill>
            <a:schemeClr val="bg1"/>
          </a:solidFill>
          <a:ln w="28575"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C825040D-BF4F-8255-D13D-57FAEE37F593}"/>
              </a:ext>
            </a:extLst>
          </p:cNvPr>
          <p:cNvSpPr/>
          <p:nvPr/>
        </p:nvSpPr>
        <p:spPr>
          <a:xfrm>
            <a:off x="5499240" y="4091716"/>
            <a:ext cx="547740" cy="584775"/>
          </a:xfrm>
          <a:prstGeom prst="roundRect">
            <a:avLst>
              <a:gd name="adj" fmla="val 10152"/>
            </a:avLst>
          </a:prstGeom>
          <a:solidFill>
            <a:schemeClr val="bg1"/>
          </a:solidFill>
          <a:ln w="28575"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21D9ED14-B268-9B37-D300-AF2DCF44D3D5}"/>
              </a:ext>
            </a:extLst>
          </p:cNvPr>
          <p:cNvSpPr/>
          <p:nvPr/>
        </p:nvSpPr>
        <p:spPr>
          <a:xfrm>
            <a:off x="7665442" y="4815893"/>
            <a:ext cx="547740" cy="584775"/>
          </a:xfrm>
          <a:prstGeom prst="roundRect">
            <a:avLst>
              <a:gd name="adj" fmla="val 10152"/>
            </a:avLst>
          </a:prstGeom>
          <a:solidFill>
            <a:schemeClr val="bg1"/>
          </a:solidFill>
          <a:ln w="28575"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DA41E93E-228D-0E0A-5590-9CA8F5EAC9B3}"/>
              </a:ext>
            </a:extLst>
          </p:cNvPr>
          <p:cNvSpPr/>
          <p:nvPr/>
        </p:nvSpPr>
        <p:spPr>
          <a:xfrm>
            <a:off x="6707119" y="4815893"/>
            <a:ext cx="547740" cy="584775"/>
          </a:xfrm>
          <a:prstGeom prst="roundRect">
            <a:avLst>
              <a:gd name="adj" fmla="val 10152"/>
            </a:avLst>
          </a:prstGeom>
          <a:solidFill>
            <a:schemeClr val="bg1"/>
          </a:solidFill>
          <a:ln w="28575"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635BB4CF-347D-0BCA-261B-BA480975B41D}"/>
              </a:ext>
            </a:extLst>
          </p:cNvPr>
          <p:cNvSpPr/>
          <p:nvPr/>
        </p:nvSpPr>
        <p:spPr>
          <a:xfrm>
            <a:off x="5594189" y="4815893"/>
            <a:ext cx="759851" cy="584775"/>
          </a:xfrm>
          <a:prstGeom prst="roundRect">
            <a:avLst>
              <a:gd name="adj" fmla="val 10152"/>
            </a:avLst>
          </a:prstGeom>
          <a:solidFill>
            <a:schemeClr val="bg1"/>
          </a:solidFill>
          <a:ln w="28575">
            <a:solidFill>
              <a:srgbClr val="E61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2531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5DEB3B-0355-529C-A35D-CA829708816F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oogle Shape;6578;p43">
            <a:extLst>
              <a:ext uri="{FF2B5EF4-FFF2-40B4-BE49-F238E27FC236}">
                <a16:creationId xmlns:a16="http://schemas.microsoft.com/office/drawing/2014/main" id="{37C7153D-4BBC-9489-B5A6-28D70FE137D9}"/>
              </a:ext>
            </a:extLst>
          </p:cNvPr>
          <p:cNvGrpSpPr/>
          <p:nvPr/>
        </p:nvGrpSpPr>
        <p:grpSpPr>
          <a:xfrm>
            <a:off x="9748387" y="366877"/>
            <a:ext cx="1504081" cy="1822452"/>
            <a:chOff x="7579250" y="4405875"/>
            <a:chExt cx="916750" cy="1110800"/>
          </a:xfrm>
        </p:grpSpPr>
        <p:sp>
          <p:nvSpPr>
            <p:cNvPr id="4" name="Google Shape;6579;p43">
              <a:extLst>
                <a:ext uri="{FF2B5EF4-FFF2-40B4-BE49-F238E27FC236}">
                  <a16:creationId xmlns:a16="http://schemas.microsoft.com/office/drawing/2014/main" id="{2A05888F-7029-7B8F-6DAD-B297DFD03A34}"/>
                </a:ext>
              </a:extLst>
            </p:cNvPr>
            <p:cNvSpPr/>
            <p:nvPr/>
          </p:nvSpPr>
          <p:spPr>
            <a:xfrm>
              <a:off x="7579250" y="4405875"/>
              <a:ext cx="916750" cy="1110800"/>
            </a:xfrm>
            <a:custGeom>
              <a:avLst/>
              <a:gdLst/>
              <a:ahLst/>
              <a:cxnLst/>
              <a:rect l="l" t="t" r="r" b="b"/>
              <a:pathLst>
                <a:path w="36670" h="44432" extrusionOk="0">
                  <a:moveTo>
                    <a:pt x="19326" y="1"/>
                  </a:moveTo>
                  <a:cubicBezTo>
                    <a:pt x="16944" y="1"/>
                    <a:pt x="15043" y="1928"/>
                    <a:pt x="15043" y="4283"/>
                  </a:cubicBezTo>
                  <a:cubicBezTo>
                    <a:pt x="15043" y="4738"/>
                    <a:pt x="15097" y="5220"/>
                    <a:pt x="15257" y="5675"/>
                  </a:cubicBezTo>
                  <a:cubicBezTo>
                    <a:pt x="15231" y="5755"/>
                    <a:pt x="15231" y="5809"/>
                    <a:pt x="15204" y="5836"/>
                  </a:cubicBezTo>
                  <a:lnTo>
                    <a:pt x="14535" y="5836"/>
                  </a:lnTo>
                  <a:cubicBezTo>
                    <a:pt x="14160" y="5836"/>
                    <a:pt x="13839" y="5836"/>
                    <a:pt x="13464" y="5889"/>
                  </a:cubicBezTo>
                  <a:cubicBezTo>
                    <a:pt x="13464" y="5836"/>
                    <a:pt x="13437" y="5809"/>
                    <a:pt x="13437" y="5782"/>
                  </a:cubicBezTo>
                  <a:cubicBezTo>
                    <a:pt x="13518" y="5407"/>
                    <a:pt x="13598" y="5006"/>
                    <a:pt x="13598" y="4604"/>
                  </a:cubicBezTo>
                  <a:cubicBezTo>
                    <a:pt x="13598" y="2222"/>
                    <a:pt x="11644" y="322"/>
                    <a:pt x="9315" y="322"/>
                  </a:cubicBezTo>
                  <a:cubicBezTo>
                    <a:pt x="6960" y="322"/>
                    <a:pt x="5033" y="2276"/>
                    <a:pt x="5033" y="4604"/>
                  </a:cubicBezTo>
                  <a:cubicBezTo>
                    <a:pt x="5033" y="5969"/>
                    <a:pt x="5702" y="7227"/>
                    <a:pt x="6692" y="8030"/>
                  </a:cubicBezTo>
                  <a:cubicBezTo>
                    <a:pt x="5809" y="8566"/>
                    <a:pt x="4953" y="9235"/>
                    <a:pt x="4230" y="9931"/>
                  </a:cubicBezTo>
                  <a:cubicBezTo>
                    <a:pt x="3668" y="10520"/>
                    <a:pt x="3132" y="11162"/>
                    <a:pt x="2677" y="11831"/>
                  </a:cubicBezTo>
                  <a:cubicBezTo>
                    <a:pt x="2249" y="12527"/>
                    <a:pt x="1848" y="13303"/>
                    <a:pt x="1553" y="14186"/>
                  </a:cubicBezTo>
                  <a:cubicBezTo>
                    <a:pt x="1045" y="15578"/>
                    <a:pt x="777" y="17024"/>
                    <a:pt x="590" y="18282"/>
                  </a:cubicBezTo>
                  <a:lnTo>
                    <a:pt x="509" y="18603"/>
                  </a:lnTo>
                  <a:cubicBezTo>
                    <a:pt x="456" y="18924"/>
                    <a:pt x="402" y="19218"/>
                    <a:pt x="349" y="19566"/>
                  </a:cubicBezTo>
                  <a:cubicBezTo>
                    <a:pt x="269" y="19888"/>
                    <a:pt x="215" y="20235"/>
                    <a:pt x="188" y="20530"/>
                  </a:cubicBezTo>
                  <a:cubicBezTo>
                    <a:pt x="81" y="21279"/>
                    <a:pt x="1" y="21895"/>
                    <a:pt x="1" y="22537"/>
                  </a:cubicBezTo>
                  <a:cubicBezTo>
                    <a:pt x="1" y="23287"/>
                    <a:pt x="81" y="23983"/>
                    <a:pt x="242" y="24625"/>
                  </a:cubicBezTo>
                  <a:cubicBezTo>
                    <a:pt x="402" y="25348"/>
                    <a:pt x="670" y="26044"/>
                    <a:pt x="1018" y="26686"/>
                  </a:cubicBezTo>
                  <a:cubicBezTo>
                    <a:pt x="1393" y="27355"/>
                    <a:pt x="1848" y="27998"/>
                    <a:pt x="2410" y="28560"/>
                  </a:cubicBezTo>
                  <a:cubicBezTo>
                    <a:pt x="2945" y="29095"/>
                    <a:pt x="3587" y="29603"/>
                    <a:pt x="4364" y="30058"/>
                  </a:cubicBezTo>
                  <a:cubicBezTo>
                    <a:pt x="4819" y="30326"/>
                    <a:pt x="5327" y="30594"/>
                    <a:pt x="5863" y="30861"/>
                  </a:cubicBezTo>
                  <a:cubicBezTo>
                    <a:pt x="5809" y="30968"/>
                    <a:pt x="5729" y="31076"/>
                    <a:pt x="5622" y="31156"/>
                  </a:cubicBezTo>
                  <a:cubicBezTo>
                    <a:pt x="5274" y="31718"/>
                    <a:pt x="4926" y="32200"/>
                    <a:pt x="4685" y="32708"/>
                  </a:cubicBezTo>
                  <a:cubicBezTo>
                    <a:pt x="4551" y="33003"/>
                    <a:pt x="4417" y="33324"/>
                    <a:pt x="4364" y="33592"/>
                  </a:cubicBezTo>
                  <a:cubicBezTo>
                    <a:pt x="4257" y="33913"/>
                    <a:pt x="4123" y="34394"/>
                    <a:pt x="4096" y="34876"/>
                  </a:cubicBezTo>
                  <a:cubicBezTo>
                    <a:pt x="4069" y="35412"/>
                    <a:pt x="4123" y="35920"/>
                    <a:pt x="4257" y="36348"/>
                  </a:cubicBezTo>
                  <a:cubicBezTo>
                    <a:pt x="4283" y="36455"/>
                    <a:pt x="4337" y="36563"/>
                    <a:pt x="4364" y="36616"/>
                  </a:cubicBezTo>
                  <a:lnTo>
                    <a:pt x="4364" y="36670"/>
                  </a:lnTo>
                  <a:cubicBezTo>
                    <a:pt x="4390" y="36723"/>
                    <a:pt x="4417" y="36830"/>
                    <a:pt x="4471" y="36884"/>
                  </a:cubicBezTo>
                  <a:cubicBezTo>
                    <a:pt x="4685" y="37365"/>
                    <a:pt x="5006" y="37767"/>
                    <a:pt x="5408" y="38088"/>
                  </a:cubicBezTo>
                  <a:cubicBezTo>
                    <a:pt x="5836" y="38463"/>
                    <a:pt x="6344" y="38704"/>
                    <a:pt x="6906" y="38864"/>
                  </a:cubicBezTo>
                  <a:lnTo>
                    <a:pt x="6960" y="38864"/>
                  </a:lnTo>
                  <a:cubicBezTo>
                    <a:pt x="7308" y="38945"/>
                    <a:pt x="7602" y="38998"/>
                    <a:pt x="7950" y="38998"/>
                  </a:cubicBezTo>
                  <a:cubicBezTo>
                    <a:pt x="8138" y="38998"/>
                    <a:pt x="8352" y="38998"/>
                    <a:pt x="8539" y="38971"/>
                  </a:cubicBezTo>
                  <a:lnTo>
                    <a:pt x="8619" y="38971"/>
                  </a:lnTo>
                  <a:cubicBezTo>
                    <a:pt x="9101" y="38891"/>
                    <a:pt x="9583" y="38731"/>
                    <a:pt x="10038" y="38490"/>
                  </a:cubicBezTo>
                  <a:cubicBezTo>
                    <a:pt x="10225" y="38757"/>
                    <a:pt x="10413" y="39025"/>
                    <a:pt x="10573" y="39266"/>
                  </a:cubicBezTo>
                  <a:cubicBezTo>
                    <a:pt x="11216" y="40096"/>
                    <a:pt x="11912" y="40845"/>
                    <a:pt x="12688" y="41487"/>
                  </a:cubicBezTo>
                  <a:cubicBezTo>
                    <a:pt x="13036" y="41755"/>
                    <a:pt x="13357" y="41969"/>
                    <a:pt x="13705" y="42210"/>
                  </a:cubicBezTo>
                  <a:cubicBezTo>
                    <a:pt x="13732" y="42237"/>
                    <a:pt x="13785" y="42290"/>
                    <a:pt x="13839" y="42317"/>
                  </a:cubicBezTo>
                  <a:cubicBezTo>
                    <a:pt x="13865" y="42344"/>
                    <a:pt x="13892" y="42344"/>
                    <a:pt x="13919" y="42371"/>
                  </a:cubicBezTo>
                  <a:cubicBezTo>
                    <a:pt x="14374" y="42638"/>
                    <a:pt x="14829" y="42879"/>
                    <a:pt x="15338" y="43120"/>
                  </a:cubicBezTo>
                  <a:cubicBezTo>
                    <a:pt x="15605" y="43227"/>
                    <a:pt x="15873" y="43307"/>
                    <a:pt x="16167" y="43415"/>
                  </a:cubicBezTo>
                  <a:cubicBezTo>
                    <a:pt x="16676" y="43977"/>
                    <a:pt x="17372" y="44325"/>
                    <a:pt x="18175" y="44325"/>
                  </a:cubicBezTo>
                  <a:cubicBezTo>
                    <a:pt x="18683" y="44325"/>
                    <a:pt x="19192" y="44191"/>
                    <a:pt x="19593" y="43923"/>
                  </a:cubicBezTo>
                  <a:cubicBezTo>
                    <a:pt x="19915" y="43923"/>
                    <a:pt x="20289" y="43870"/>
                    <a:pt x="20610" y="43843"/>
                  </a:cubicBezTo>
                  <a:cubicBezTo>
                    <a:pt x="21735" y="44244"/>
                    <a:pt x="22832" y="44432"/>
                    <a:pt x="23929" y="44432"/>
                  </a:cubicBezTo>
                  <a:lnTo>
                    <a:pt x="24063" y="44432"/>
                  </a:lnTo>
                  <a:cubicBezTo>
                    <a:pt x="24491" y="44432"/>
                    <a:pt x="24946" y="44378"/>
                    <a:pt x="25348" y="44325"/>
                  </a:cubicBezTo>
                  <a:cubicBezTo>
                    <a:pt x="25776" y="44244"/>
                    <a:pt x="26178" y="44137"/>
                    <a:pt x="26606" y="43977"/>
                  </a:cubicBezTo>
                  <a:cubicBezTo>
                    <a:pt x="27114" y="43816"/>
                    <a:pt x="27516" y="43602"/>
                    <a:pt x="27944" y="43388"/>
                  </a:cubicBezTo>
                  <a:cubicBezTo>
                    <a:pt x="28372" y="43120"/>
                    <a:pt x="28747" y="42772"/>
                    <a:pt x="29015" y="42451"/>
                  </a:cubicBezTo>
                  <a:cubicBezTo>
                    <a:pt x="29095" y="42371"/>
                    <a:pt x="29122" y="42317"/>
                    <a:pt x="29175" y="42237"/>
                  </a:cubicBezTo>
                  <a:cubicBezTo>
                    <a:pt x="29443" y="41835"/>
                    <a:pt x="29657" y="41380"/>
                    <a:pt x="29764" y="40872"/>
                  </a:cubicBezTo>
                  <a:lnTo>
                    <a:pt x="29764" y="40791"/>
                  </a:lnTo>
                  <a:cubicBezTo>
                    <a:pt x="29791" y="40631"/>
                    <a:pt x="29791" y="40497"/>
                    <a:pt x="29791" y="40336"/>
                  </a:cubicBezTo>
                  <a:cubicBezTo>
                    <a:pt x="30246" y="40122"/>
                    <a:pt x="30701" y="39855"/>
                    <a:pt x="31129" y="39560"/>
                  </a:cubicBezTo>
                  <a:cubicBezTo>
                    <a:pt x="31531" y="39266"/>
                    <a:pt x="31906" y="38971"/>
                    <a:pt x="32200" y="38597"/>
                  </a:cubicBezTo>
                  <a:cubicBezTo>
                    <a:pt x="32361" y="38383"/>
                    <a:pt x="32521" y="38168"/>
                    <a:pt x="32655" y="37901"/>
                  </a:cubicBezTo>
                  <a:cubicBezTo>
                    <a:pt x="32789" y="37633"/>
                    <a:pt x="32896" y="37312"/>
                    <a:pt x="32976" y="37018"/>
                  </a:cubicBezTo>
                  <a:cubicBezTo>
                    <a:pt x="33030" y="36750"/>
                    <a:pt x="33056" y="36482"/>
                    <a:pt x="33030" y="36215"/>
                  </a:cubicBezTo>
                  <a:cubicBezTo>
                    <a:pt x="33030" y="36054"/>
                    <a:pt x="33030" y="35920"/>
                    <a:pt x="33003" y="35760"/>
                  </a:cubicBezTo>
                  <a:cubicBezTo>
                    <a:pt x="32896" y="35224"/>
                    <a:pt x="32708" y="34716"/>
                    <a:pt x="32361" y="34234"/>
                  </a:cubicBezTo>
                  <a:lnTo>
                    <a:pt x="32361" y="34207"/>
                  </a:lnTo>
                  <a:cubicBezTo>
                    <a:pt x="32762" y="33351"/>
                    <a:pt x="32923" y="32307"/>
                    <a:pt x="32762" y="31290"/>
                  </a:cubicBezTo>
                  <a:cubicBezTo>
                    <a:pt x="32735" y="31022"/>
                    <a:pt x="32655" y="30754"/>
                    <a:pt x="32601" y="30540"/>
                  </a:cubicBezTo>
                  <a:cubicBezTo>
                    <a:pt x="32521" y="30273"/>
                    <a:pt x="32387" y="30005"/>
                    <a:pt x="32253" y="29737"/>
                  </a:cubicBezTo>
                  <a:cubicBezTo>
                    <a:pt x="32200" y="29603"/>
                    <a:pt x="32120" y="29470"/>
                    <a:pt x="32039" y="29336"/>
                  </a:cubicBezTo>
                  <a:cubicBezTo>
                    <a:pt x="32494" y="28934"/>
                    <a:pt x="32976" y="28533"/>
                    <a:pt x="33404" y="28078"/>
                  </a:cubicBezTo>
                  <a:cubicBezTo>
                    <a:pt x="33859" y="27623"/>
                    <a:pt x="34261" y="27114"/>
                    <a:pt x="34636" y="26659"/>
                  </a:cubicBezTo>
                  <a:cubicBezTo>
                    <a:pt x="35064" y="26070"/>
                    <a:pt x="35412" y="25508"/>
                    <a:pt x="35679" y="24946"/>
                  </a:cubicBezTo>
                  <a:cubicBezTo>
                    <a:pt x="36375" y="23581"/>
                    <a:pt x="36670" y="22136"/>
                    <a:pt x="36590" y="20798"/>
                  </a:cubicBezTo>
                  <a:cubicBezTo>
                    <a:pt x="36509" y="20021"/>
                    <a:pt x="36322" y="19272"/>
                    <a:pt x="36001" y="18522"/>
                  </a:cubicBezTo>
                  <a:cubicBezTo>
                    <a:pt x="35840" y="18121"/>
                    <a:pt x="35653" y="17800"/>
                    <a:pt x="35439" y="17452"/>
                  </a:cubicBezTo>
                  <a:cubicBezTo>
                    <a:pt x="35278" y="17157"/>
                    <a:pt x="35037" y="16890"/>
                    <a:pt x="34796" y="16595"/>
                  </a:cubicBezTo>
                  <a:cubicBezTo>
                    <a:pt x="34769" y="16542"/>
                    <a:pt x="34743" y="16488"/>
                    <a:pt x="34662" y="16462"/>
                  </a:cubicBezTo>
                  <a:cubicBezTo>
                    <a:pt x="34100" y="15819"/>
                    <a:pt x="33431" y="15257"/>
                    <a:pt x="32655" y="14775"/>
                  </a:cubicBezTo>
                  <a:cubicBezTo>
                    <a:pt x="31959" y="14374"/>
                    <a:pt x="31183" y="14053"/>
                    <a:pt x="30353" y="13865"/>
                  </a:cubicBezTo>
                  <a:cubicBezTo>
                    <a:pt x="29791" y="13731"/>
                    <a:pt x="29175" y="13678"/>
                    <a:pt x="28560" y="13678"/>
                  </a:cubicBezTo>
                  <a:cubicBezTo>
                    <a:pt x="28319" y="13678"/>
                    <a:pt x="28051" y="13678"/>
                    <a:pt x="27810" y="13705"/>
                  </a:cubicBezTo>
                  <a:cubicBezTo>
                    <a:pt x="27516" y="12928"/>
                    <a:pt x="27141" y="12259"/>
                    <a:pt x="26767" y="11644"/>
                  </a:cubicBezTo>
                  <a:cubicBezTo>
                    <a:pt x="26338" y="10975"/>
                    <a:pt x="25830" y="10332"/>
                    <a:pt x="25241" y="9717"/>
                  </a:cubicBezTo>
                  <a:cubicBezTo>
                    <a:pt x="24946" y="9449"/>
                    <a:pt x="24625" y="9181"/>
                    <a:pt x="24304" y="8914"/>
                  </a:cubicBezTo>
                  <a:cubicBezTo>
                    <a:pt x="23688" y="8432"/>
                    <a:pt x="23046" y="8057"/>
                    <a:pt x="22538" y="7763"/>
                  </a:cubicBezTo>
                  <a:cubicBezTo>
                    <a:pt x="22484" y="7709"/>
                    <a:pt x="22430" y="7709"/>
                    <a:pt x="22404" y="7682"/>
                  </a:cubicBezTo>
                  <a:cubicBezTo>
                    <a:pt x="22297" y="7629"/>
                    <a:pt x="22216" y="7575"/>
                    <a:pt x="22136" y="7522"/>
                  </a:cubicBezTo>
                  <a:cubicBezTo>
                    <a:pt x="23019" y="6719"/>
                    <a:pt x="23608" y="5568"/>
                    <a:pt x="23608" y="4283"/>
                  </a:cubicBezTo>
                  <a:cubicBezTo>
                    <a:pt x="23608" y="1901"/>
                    <a:pt x="21654" y="1"/>
                    <a:pt x="19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6580;p43">
              <a:extLst>
                <a:ext uri="{FF2B5EF4-FFF2-40B4-BE49-F238E27FC236}">
                  <a16:creationId xmlns:a16="http://schemas.microsoft.com/office/drawing/2014/main" id="{085306CE-E2B2-6BE5-EE6B-6075463B594A}"/>
                </a:ext>
              </a:extLst>
            </p:cNvPr>
            <p:cNvSpPr/>
            <p:nvPr/>
          </p:nvSpPr>
          <p:spPr>
            <a:xfrm>
              <a:off x="8034275" y="4821425"/>
              <a:ext cx="387450" cy="465725"/>
            </a:xfrm>
            <a:custGeom>
              <a:avLst/>
              <a:gdLst/>
              <a:ahLst/>
              <a:cxnLst/>
              <a:rect l="l" t="t" r="r" b="b"/>
              <a:pathLst>
                <a:path w="15498" h="18629" extrusionOk="0">
                  <a:moveTo>
                    <a:pt x="10091" y="0"/>
                  </a:moveTo>
                  <a:cubicBezTo>
                    <a:pt x="9422" y="0"/>
                    <a:pt x="8753" y="107"/>
                    <a:pt x="8084" y="321"/>
                  </a:cubicBezTo>
                  <a:cubicBezTo>
                    <a:pt x="7843" y="402"/>
                    <a:pt x="7575" y="535"/>
                    <a:pt x="7281" y="669"/>
                  </a:cubicBezTo>
                  <a:cubicBezTo>
                    <a:pt x="7013" y="803"/>
                    <a:pt x="6772" y="910"/>
                    <a:pt x="6531" y="1071"/>
                  </a:cubicBezTo>
                  <a:cubicBezTo>
                    <a:pt x="6076" y="1365"/>
                    <a:pt x="5621" y="1713"/>
                    <a:pt x="5193" y="2115"/>
                  </a:cubicBezTo>
                  <a:cubicBezTo>
                    <a:pt x="4899" y="2409"/>
                    <a:pt x="4604" y="2784"/>
                    <a:pt x="4283" y="3212"/>
                  </a:cubicBezTo>
                  <a:cubicBezTo>
                    <a:pt x="3989" y="3613"/>
                    <a:pt x="3721" y="4042"/>
                    <a:pt x="3453" y="4550"/>
                  </a:cubicBezTo>
                  <a:lnTo>
                    <a:pt x="3453" y="4577"/>
                  </a:lnTo>
                  <a:lnTo>
                    <a:pt x="3453" y="4604"/>
                  </a:lnTo>
                  <a:cubicBezTo>
                    <a:pt x="3159" y="5059"/>
                    <a:pt x="2864" y="5487"/>
                    <a:pt x="2597" y="5889"/>
                  </a:cubicBezTo>
                  <a:cubicBezTo>
                    <a:pt x="2088" y="6665"/>
                    <a:pt x="1687" y="7414"/>
                    <a:pt x="1312" y="8190"/>
                  </a:cubicBezTo>
                  <a:cubicBezTo>
                    <a:pt x="911" y="9020"/>
                    <a:pt x="616" y="9823"/>
                    <a:pt x="375" y="10626"/>
                  </a:cubicBezTo>
                  <a:cubicBezTo>
                    <a:pt x="134" y="11483"/>
                    <a:pt x="1" y="12286"/>
                    <a:pt x="1" y="13008"/>
                  </a:cubicBezTo>
                  <a:cubicBezTo>
                    <a:pt x="1" y="13784"/>
                    <a:pt x="134" y="14561"/>
                    <a:pt x="402" y="15176"/>
                  </a:cubicBezTo>
                  <a:cubicBezTo>
                    <a:pt x="589" y="15551"/>
                    <a:pt x="750" y="15899"/>
                    <a:pt x="991" y="16167"/>
                  </a:cubicBezTo>
                  <a:cubicBezTo>
                    <a:pt x="1205" y="16488"/>
                    <a:pt x="1526" y="16755"/>
                    <a:pt x="1821" y="17023"/>
                  </a:cubicBezTo>
                  <a:cubicBezTo>
                    <a:pt x="2490" y="17558"/>
                    <a:pt x="3346" y="17960"/>
                    <a:pt x="4390" y="18308"/>
                  </a:cubicBezTo>
                  <a:cubicBezTo>
                    <a:pt x="4818" y="18442"/>
                    <a:pt x="5273" y="18495"/>
                    <a:pt x="5621" y="18575"/>
                  </a:cubicBezTo>
                  <a:cubicBezTo>
                    <a:pt x="6023" y="18629"/>
                    <a:pt x="6478" y="18629"/>
                    <a:pt x="6906" y="18629"/>
                  </a:cubicBezTo>
                  <a:cubicBezTo>
                    <a:pt x="7361" y="18629"/>
                    <a:pt x="7816" y="18602"/>
                    <a:pt x="8244" y="18522"/>
                  </a:cubicBezTo>
                  <a:cubicBezTo>
                    <a:pt x="8753" y="18468"/>
                    <a:pt x="9181" y="18361"/>
                    <a:pt x="9583" y="18228"/>
                  </a:cubicBezTo>
                  <a:cubicBezTo>
                    <a:pt x="10252" y="17987"/>
                    <a:pt x="11081" y="17558"/>
                    <a:pt x="11483" y="16729"/>
                  </a:cubicBezTo>
                  <a:cubicBezTo>
                    <a:pt x="11697" y="16327"/>
                    <a:pt x="11751" y="15819"/>
                    <a:pt x="11697" y="15364"/>
                  </a:cubicBezTo>
                  <a:cubicBezTo>
                    <a:pt x="11644" y="15230"/>
                    <a:pt x="11644" y="15096"/>
                    <a:pt x="11590" y="14989"/>
                  </a:cubicBezTo>
                  <a:cubicBezTo>
                    <a:pt x="11563" y="14882"/>
                    <a:pt x="11483" y="14748"/>
                    <a:pt x="11429" y="14614"/>
                  </a:cubicBezTo>
                  <a:cubicBezTo>
                    <a:pt x="11322" y="14427"/>
                    <a:pt x="11189" y="14213"/>
                    <a:pt x="10974" y="14025"/>
                  </a:cubicBezTo>
                  <a:cubicBezTo>
                    <a:pt x="10814" y="13838"/>
                    <a:pt x="10626" y="13677"/>
                    <a:pt x="10386" y="13517"/>
                  </a:cubicBezTo>
                  <a:cubicBezTo>
                    <a:pt x="10171" y="13383"/>
                    <a:pt x="9957" y="13276"/>
                    <a:pt x="9690" y="13142"/>
                  </a:cubicBezTo>
                  <a:cubicBezTo>
                    <a:pt x="9422" y="13008"/>
                    <a:pt x="9101" y="12901"/>
                    <a:pt x="8780" y="12848"/>
                  </a:cubicBezTo>
                  <a:cubicBezTo>
                    <a:pt x="9368" y="12580"/>
                    <a:pt x="9984" y="12232"/>
                    <a:pt x="10573" y="11884"/>
                  </a:cubicBezTo>
                  <a:cubicBezTo>
                    <a:pt x="11483" y="11295"/>
                    <a:pt x="12286" y="10626"/>
                    <a:pt x="13035" y="9903"/>
                  </a:cubicBezTo>
                  <a:cubicBezTo>
                    <a:pt x="13383" y="9529"/>
                    <a:pt x="13731" y="9127"/>
                    <a:pt x="14026" y="8726"/>
                  </a:cubicBezTo>
                  <a:cubicBezTo>
                    <a:pt x="14374" y="8297"/>
                    <a:pt x="14641" y="7869"/>
                    <a:pt x="14829" y="7414"/>
                  </a:cubicBezTo>
                  <a:cubicBezTo>
                    <a:pt x="15310" y="6477"/>
                    <a:pt x="15498" y="5541"/>
                    <a:pt x="15444" y="4684"/>
                  </a:cubicBezTo>
                  <a:cubicBezTo>
                    <a:pt x="15391" y="4202"/>
                    <a:pt x="15257" y="3747"/>
                    <a:pt x="15070" y="3319"/>
                  </a:cubicBezTo>
                  <a:cubicBezTo>
                    <a:pt x="14963" y="3051"/>
                    <a:pt x="14829" y="2811"/>
                    <a:pt x="14695" y="2596"/>
                  </a:cubicBezTo>
                  <a:cubicBezTo>
                    <a:pt x="14561" y="2409"/>
                    <a:pt x="14400" y="2168"/>
                    <a:pt x="14160" y="1927"/>
                  </a:cubicBezTo>
                  <a:cubicBezTo>
                    <a:pt x="13758" y="1499"/>
                    <a:pt x="13330" y="1124"/>
                    <a:pt x="12794" y="803"/>
                  </a:cubicBezTo>
                  <a:cubicBezTo>
                    <a:pt x="12313" y="535"/>
                    <a:pt x="11831" y="321"/>
                    <a:pt x="11242" y="187"/>
                  </a:cubicBezTo>
                  <a:cubicBezTo>
                    <a:pt x="10894" y="27"/>
                    <a:pt x="10493" y="0"/>
                    <a:pt x="10091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6581;p43">
              <a:extLst>
                <a:ext uri="{FF2B5EF4-FFF2-40B4-BE49-F238E27FC236}">
                  <a16:creationId xmlns:a16="http://schemas.microsoft.com/office/drawing/2014/main" id="{0BE3CEBE-3FC7-146E-4EF2-A01DB0BE204E}"/>
                </a:ext>
              </a:extLst>
            </p:cNvPr>
            <p:cNvSpPr/>
            <p:nvPr/>
          </p:nvSpPr>
          <p:spPr>
            <a:xfrm>
              <a:off x="8193525" y="4870925"/>
              <a:ext cx="228200" cy="415575"/>
            </a:xfrm>
            <a:custGeom>
              <a:avLst/>
              <a:gdLst/>
              <a:ahLst/>
              <a:cxnLst/>
              <a:rect l="l" t="t" r="r" b="b"/>
              <a:pathLst>
                <a:path w="9128" h="16623" extrusionOk="0">
                  <a:moveTo>
                    <a:pt x="7897" y="1"/>
                  </a:moveTo>
                  <a:cubicBezTo>
                    <a:pt x="7950" y="135"/>
                    <a:pt x="8004" y="295"/>
                    <a:pt x="8057" y="456"/>
                  </a:cubicBezTo>
                  <a:cubicBezTo>
                    <a:pt x="8084" y="670"/>
                    <a:pt x="8137" y="857"/>
                    <a:pt x="8164" y="1018"/>
                  </a:cubicBezTo>
                  <a:cubicBezTo>
                    <a:pt x="8191" y="1232"/>
                    <a:pt x="8191" y="1419"/>
                    <a:pt x="8164" y="1633"/>
                  </a:cubicBezTo>
                  <a:cubicBezTo>
                    <a:pt x="8164" y="1821"/>
                    <a:pt x="8137" y="2062"/>
                    <a:pt x="8084" y="2276"/>
                  </a:cubicBezTo>
                  <a:cubicBezTo>
                    <a:pt x="8030" y="2704"/>
                    <a:pt x="7897" y="3132"/>
                    <a:pt x="7763" y="3534"/>
                  </a:cubicBezTo>
                  <a:cubicBezTo>
                    <a:pt x="7602" y="3962"/>
                    <a:pt x="7388" y="4417"/>
                    <a:pt x="7120" y="4819"/>
                  </a:cubicBezTo>
                  <a:cubicBezTo>
                    <a:pt x="6585" y="5702"/>
                    <a:pt x="5889" y="6478"/>
                    <a:pt x="5113" y="7227"/>
                  </a:cubicBezTo>
                  <a:cubicBezTo>
                    <a:pt x="4337" y="7923"/>
                    <a:pt x="3480" y="8566"/>
                    <a:pt x="2570" y="9155"/>
                  </a:cubicBezTo>
                  <a:cubicBezTo>
                    <a:pt x="1741" y="9717"/>
                    <a:pt x="857" y="10225"/>
                    <a:pt x="1" y="10734"/>
                  </a:cubicBezTo>
                  <a:cubicBezTo>
                    <a:pt x="402" y="10787"/>
                    <a:pt x="750" y="10921"/>
                    <a:pt x="1125" y="11109"/>
                  </a:cubicBezTo>
                  <a:cubicBezTo>
                    <a:pt x="1339" y="11189"/>
                    <a:pt x="1526" y="11296"/>
                    <a:pt x="1714" y="11430"/>
                  </a:cubicBezTo>
                  <a:lnTo>
                    <a:pt x="2196" y="11831"/>
                  </a:lnTo>
                  <a:cubicBezTo>
                    <a:pt x="2490" y="12126"/>
                    <a:pt x="2731" y="12474"/>
                    <a:pt x="2838" y="12875"/>
                  </a:cubicBezTo>
                  <a:cubicBezTo>
                    <a:pt x="2918" y="13062"/>
                    <a:pt x="2945" y="13277"/>
                    <a:pt x="2945" y="13517"/>
                  </a:cubicBezTo>
                  <a:cubicBezTo>
                    <a:pt x="2945" y="13705"/>
                    <a:pt x="2891" y="13946"/>
                    <a:pt x="2865" y="14133"/>
                  </a:cubicBezTo>
                  <a:cubicBezTo>
                    <a:pt x="2811" y="14481"/>
                    <a:pt x="2677" y="14802"/>
                    <a:pt x="2463" y="15070"/>
                  </a:cubicBezTo>
                  <a:cubicBezTo>
                    <a:pt x="2303" y="15337"/>
                    <a:pt x="2062" y="15605"/>
                    <a:pt x="1821" y="15846"/>
                  </a:cubicBezTo>
                  <a:cubicBezTo>
                    <a:pt x="1553" y="16087"/>
                    <a:pt x="1285" y="16274"/>
                    <a:pt x="991" y="16408"/>
                  </a:cubicBezTo>
                  <a:cubicBezTo>
                    <a:pt x="857" y="16488"/>
                    <a:pt x="697" y="16542"/>
                    <a:pt x="563" y="16622"/>
                  </a:cubicBezTo>
                  <a:cubicBezTo>
                    <a:pt x="991" y="16622"/>
                    <a:pt x="1473" y="16595"/>
                    <a:pt x="1874" y="16515"/>
                  </a:cubicBezTo>
                  <a:cubicBezTo>
                    <a:pt x="2356" y="16462"/>
                    <a:pt x="2838" y="16355"/>
                    <a:pt x="3213" y="16221"/>
                  </a:cubicBezTo>
                  <a:cubicBezTo>
                    <a:pt x="3882" y="15980"/>
                    <a:pt x="4711" y="15552"/>
                    <a:pt x="5113" y="14722"/>
                  </a:cubicBezTo>
                  <a:cubicBezTo>
                    <a:pt x="5300" y="14320"/>
                    <a:pt x="5381" y="13812"/>
                    <a:pt x="5300" y="13330"/>
                  </a:cubicBezTo>
                  <a:cubicBezTo>
                    <a:pt x="5274" y="13196"/>
                    <a:pt x="5274" y="13062"/>
                    <a:pt x="5220" y="12982"/>
                  </a:cubicBezTo>
                  <a:cubicBezTo>
                    <a:pt x="5167" y="12875"/>
                    <a:pt x="5113" y="12741"/>
                    <a:pt x="5059" y="12607"/>
                  </a:cubicBezTo>
                  <a:cubicBezTo>
                    <a:pt x="4952" y="12393"/>
                    <a:pt x="4819" y="12206"/>
                    <a:pt x="4604" y="11992"/>
                  </a:cubicBezTo>
                  <a:cubicBezTo>
                    <a:pt x="4444" y="11831"/>
                    <a:pt x="4256" y="11671"/>
                    <a:pt x="4016" y="11483"/>
                  </a:cubicBezTo>
                  <a:cubicBezTo>
                    <a:pt x="3801" y="11376"/>
                    <a:pt x="3587" y="11269"/>
                    <a:pt x="3320" y="11135"/>
                  </a:cubicBezTo>
                  <a:cubicBezTo>
                    <a:pt x="3052" y="11001"/>
                    <a:pt x="2731" y="10894"/>
                    <a:pt x="2410" y="10814"/>
                  </a:cubicBezTo>
                  <a:cubicBezTo>
                    <a:pt x="2972" y="10600"/>
                    <a:pt x="3614" y="10252"/>
                    <a:pt x="4203" y="9851"/>
                  </a:cubicBezTo>
                  <a:cubicBezTo>
                    <a:pt x="5113" y="9288"/>
                    <a:pt x="5916" y="8619"/>
                    <a:pt x="6639" y="7897"/>
                  </a:cubicBezTo>
                  <a:cubicBezTo>
                    <a:pt x="7013" y="7522"/>
                    <a:pt x="7361" y="7120"/>
                    <a:pt x="7656" y="6719"/>
                  </a:cubicBezTo>
                  <a:cubicBezTo>
                    <a:pt x="7977" y="6291"/>
                    <a:pt x="8245" y="5836"/>
                    <a:pt x="8459" y="5407"/>
                  </a:cubicBezTo>
                  <a:cubicBezTo>
                    <a:pt x="8914" y="4471"/>
                    <a:pt x="9128" y="3534"/>
                    <a:pt x="9048" y="2677"/>
                  </a:cubicBezTo>
                  <a:cubicBezTo>
                    <a:pt x="9021" y="2196"/>
                    <a:pt x="8887" y="1741"/>
                    <a:pt x="8700" y="1259"/>
                  </a:cubicBezTo>
                  <a:cubicBezTo>
                    <a:pt x="8593" y="991"/>
                    <a:pt x="8459" y="750"/>
                    <a:pt x="8325" y="563"/>
                  </a:cubicBezTo>
                  <a:cubicBezTo>
                    <a:pt x="8191" y="349"/>
                    <a:pt x="8057" y="188"/>
                    <a:pt x="789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6582;p43">
              <a:extLst>
                <a:ext uri="{FF2B5EF4-FFF2-40B4-BE49-F238E27FC236}">
                  <a16:creationId xmlns:a16="http://schemas.microsoft.com/office/drawing/2014/main" id="{5F7BA79E-AE71-02DA-77CD-15CB7B8178DE}"/>
                </a:ext>
              </a:extLst>
            </p:cNvPr>
            <p:cNvSpPr/>
            <p:nvPr/>
          </p:nvSpPr>
          <p:spPr>
            <a:xfrm>
              <a:off x="8198225" y="4901575"/>
              <a:ext cx="177325" cy="197550"/>
            </a:xfrm>
            <a:custGeom>
              <a:avLst/>
              <a:gdLst/>
              <a:ahLst/>
              <a:cxnLst/>
              <a:rect l="l" t="t" r="r" b="b"/>
              <a:pathLst>
                <a:path w="7093" h="7902" extrusionOk="0">
                  <a:moveTo>
                    <a:pt x="5460" y="3004"/>
                  </a:moveTo>
                  <a:cubicBezTo>
                    <a:pt x="5460" y="3004"/>
                    <a:pt x="5460" y="3004"/>
                    <a:pt x="5460" y="3004"/>
                  </a:cubicBezTo>
                  <a:lnTo>
                    <a:pt x="5460" y="3004"/>
                  </a:lnTo>
                  <a:cubicBezTo>
                    <a:pt x="5460" y="3004"/>
                    <a:pt x="5460" y="3004"/>
                    <a:pt x="5460" y="3004"/>
                  </a:cubicBezTo>
                  <a:close/>
                  <a:moveTo>
                    <a:pt x="6711" y="1"/>
                  </a:moveTo>
                  <a:cubicBezTo>
                    <a:pt x="6578" y="1"/>
                    <a:pt x="6470" y="77"/>
                    <a:pt x="6424" y="193"/>
                  </a:cubicBezTo>
                  <a:cubicBezTo>
                    <a:pt x="6397" y="515"/>
                    <a:pt x="6344" y="809"/>
                    <a:pt x="6263" y="1077"/>
                  </a:cubicBezTo>
                  <a:cubicBezTo>
                    <a:pt x="6081" y="1753"/>
                    <a:pt x="5772" y="2379"/>
                    <a:pt x="5460" y="3004"/>
                  </a:cubicBezTo>
                  <a:lnTo>
                    <a:pt x="5460" y="3004"/>
                  </a:lnTo>
                  <a:cubicBezTo>
                    <a:pt x="5440" y="3004"/>
                    <a:pt x="5435" y="3034"/>
                    <a:pt x="5434" y="3049"/>
                  </a:cubicBezTo>
                  <a:lnTo>
                    <a:pt x="5434" y="3049"/>
                  </a:lnTo>
                  <a:cubicBezTo>
                    <a:pt x="5443" y="3034"/>
                    <a:pt x="5452" y="3019"/>
                    <a:pt x="5460" y="3004"/>
                  </a:cubicBezTo>
                  <a:lnTo>
                    <a:pt x="5460" y="3004"/>
                  </a:lnTo>
                  <a:cubicBezTo>
                    <a:pt x="5451" y="3022"/>
                    <a:pt x="5442" y="3039"/>
                    <a:pt x="5434" y="3057"/>
                  </a:cubicBezTo>
                  <a:cubicBezTo>
                    <a:pt x="5434" y="3057"/>
                    <a:pt x="5434" y="3054"/>
                    <a:pt x="5434" y="3049"/>
                  </a:cubicBezTo>
                  <a:lnTo>
                    <a:pt x="5434" y="3049"/>
                  </a:lnTo>
                  <a:cubicBezTo>
                    <a:pt x="4930" y="3915"/>
                    <a:pt x="4323" y="4702"/>
                    <a:pt x="3587" y="5386"/>
                  </a:cubicBezTo>
                  <a:cubicBezTo>
                    <a:pt x="3212" y="5734"/>
                    <a:pt x="2864" y="6055"/>
                    <a:pt x="2489" y="6349"/>
                  </a:cubicBezTo>
                  <a:cubicBezTo>
                    <a:pt x="2115" y="6644"/>
                    <a:pt x="1713" y="6912"/>
                    <a:pt x="1285" y="7152"/>
                  </a:cubicBezTo>
                  <a:cubicBezTo>
                    <a:pt x="910" y="7367"/>
                    <a:pt x="509" y="7554"/>
                    <a:pt x="80" y="7688"/>
                  </a:cubicBezTo>
                  <a:cubicBezTo>
                    <a:pt x="0" y="7741"/>
                    <a:pt x="0" y="7768"/>
                    <a:pt x="0" y="7822"/>
                  </a:cubicBezTo>
                  <a:cubicBezTo>
                    <a:pt x="54" y="7902"/>
                    <a:pt x="80" y="7902"/>
                    <a:pt x="134" y="7902"/>
                  </a:cubicBezTo>
                  <a:cubicBezTo>
                    <a:pt x="1071" y="7581"/>
                    <a:pt x="1954" y="7126"/>
                    <a:pt x="2757" y="6564"/>
                  </a:cubicBezTo>
                  <a:cubicBezTo>
                    <a:pt x="3185" y="6242"/>
                    <a:pt x="3587" y="5921"/>
                    <a:pt x="3988" y="5546"/>
                  </a:cubicBezTo>
                  <a:cubicBezTo>
                    <a:pt x="4390" y="5172"/>
                    <a:pt x="4764" y="4770"/>
                    <a:pt x="5086" y="4369"/>
                  </a:cubicBezTo>
                  <a:cubicBezTo>
                    <a:pt x="5594" y="3780"/>
                    <a:pt x="6022" y="3111"/>
                    <a:pt x="6370" y="2442"/>
                  </a:cubicBezTo>
                  <a:cubicBezTo>
                    <a:pt x="6531" y="2094"/>
                    <a:pt x="6665" y="1773"/>
                    <a:pt x="6799" y="1425"/>
                  </a:cubicBezTo>
                  <a:cubicBezTo>
                    <a:pt x="6932" y="1077"/>
                    <a:pt x="6986" y="702"/>
                    <a:pt x="7066" y="327"/>
                  </a:cubicBezTo>
                  <a:cubicBezTo>
                    <a:pt x="7093" y="167"/>
                    <a:pt x="6959" y="6"/>
                    <a:pt x="6799" y="6"/>
                  </a:cubicBezTo>
                  <a:lnTo>
                    <a:pt x="6772" y="6"/>
                  </a:lnTo>
                  <a:cubicBezTo>
                    <a:pt x="6751" y="3"/>
                    <a:pt x="6731" y="1"/>
                    <a:pt x="6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6583;p43">
              <a:extLst>
                <a:ext uri="{FF2B5EF4-FFF2-40B4-BE49-F238E27FC236}">
                  <a16:creationId xmlns:a16="http://schemas.microsoft.com/office/drawing/2014/main" id="{4631CAA2-DAB8-BC37-F05F-FB2C58C7EA92}"/>
                </a:ext>
              </a:extLst>
            </p:cNvPr>
            <p:cNvSpPr/>
            <p:nvPr/>
          </p:nvSpPr>
          <p:spPr>
            <a:xfrm>
              <a:off x="8269825" y="4858225"/>
              <a:ext cx="68925" cy="150175"/>
            </a:xfrm>
            <a:custGeom>
              <a:avLst/>
              <a:gdLst/>
              <a:ahLst/>
              <a:cxnLst/>
              <a:rect l="l" t="t" r="r" b="b"/>
              <a:pathLst>
                <a:path w="2757" h="6007" extrusionOk="0">
                  <a:moveTo>
                    <a:pt x="2302" y="0"/>
                  </a:moveTo>
                  <a:cubicBezTo>
                    <a:pt x="2329" y="107"/>
                    <a:pt x="2329" y="107"/>
                    <a:pt x="2302" y="107"/>
                  </a:cubicBezTo>
                  <a:cubicBezTo>
                    <a:pt x="2222" y="107"/>
                    <a:pt x="2141" y="134"/>
                    <a:pt x="2088" y="188"/>
                  </a:cubicBezTo>
                  <a:cubicBezTo>
                    <a:pt x="2061" y="241"/>
                    <a:pt x="2034" y="295"/>
                    <a:pt x="2034" y="321"/>
                  </a:cubicBezTo>
                  <a:cubicBezTo>
                    <a:pt x="2034" y="402"/>
                    <a:pt x="2034" y="428"/>
                    <a:pt x="2061" y="509"/>
                  </a:cubicBezTo>
                  <a:cubicBezTo>
                    <a:pt x="2168" y="857"/>
                    <a:pt x="2195" y="1231"/>
                    <a:pt x="2195" y="1606"/>
                  </a:cubicBezTo>
                  <a:cubicBezTo>
                    <a:pt x="2195" y="2034"/>
                    <a:pt x="2115" y="2463"/>
                    <a:pt x="2034" y="2864"/>
                  </a:cubicBezTo>
                  <a:cubicBezTo>
                    <a:pt x="1954" y="3105"/>
                    <a:pt x="1900" y="3346"/>
                    <a:pt x="1793" y="3587"/>
                  </a:cubicBezTo>
                  <a:cubicBezTo>
                    <a:pt x="1686" y="3801"/>
                    <a:pt x="1552" y="4042"/>
                    <a:pt x="1419" y="4283"/>
                  </a:cubicBezTo>
                  <a:lnTo>
                    <a:pt x="1445" y="4256"/>
                  </a:lnTo>
                  <a:lnTo>
                    <a:pt x="1445" y="4256"/>
                  </a:lnTo>
                  <a:cubicBezTo>
                    <a:pt x="1204" y="4684"/>
                    <a:pt x="857" y="5086"/>
                    <a:pt x="482" y="5460"/>
                  </a:cubicBezTo>
                  <a:cubicBezTo>
                    <a:pt x="348" y="5594"/>
                    <a:pt x="214" y="5728"/>
                    <a:pt x="54" y="5808"/>
                  </a:cubicBezTo>
                  <a:cubicBezTo>
                    <a:pt x="27" y="5862"/>
                    <a:pt x="0" y="5915"/>
                    <a:pt x="27" y="5942"/>
                  </a:cubicBezTo>
                  <a:cubicBezTo>
                    <a:pt x="46" y="5981"/>
                    <a:pt x="80" y="6006"/>
                    <a:pt x="118" y="6006"/>
                  </a:cubicBezTo>
                  <a:cubicBezTo>
                    <a:pt x="132" y="6006"/>
                    <a:pt x="146" y="6003"/>
                    <a:pt x="161" y="5996"/>
                  </a:cubicBezTo>
                  <a:cubicBezTo>
                    <a:pt x="964" y="5380"/>
                    <a:pt x="1633" y="4550"/>
                    <a:pt x="2088" y="3640"/>
                  </a:cubicBezTo>
                  <a:cubicBezTo>
                    <a:pt x="2222" y="3399"/>
                    <a:pt x="2329" y="3185"/>
                    <a:pt x="2382" y="2944"/>
                  </a:cubicBezTo>
                  <a:cubicBezTo>
                    <a:pt x="2489" y="2704"/>
                    <a:pt x="2570" y="2436"/>
                    <a:pt x="2623" y="2168"/>
                  </a:cubicBezTo>
                  <a:cubicBezTo>
                    <a:pt x="2730" y="1660"/>
                    <a:pt x="2757" y="1124"/>
                    <a:pt x="2703" y="643"/>
                  </a:cubicBezTo>
                  <a:cubicBezTo>
                    <a:pt x="2703" y="509"/>
                    <a:pt x="2677" y="402"/>
                    <a:pt x="2623" y="268"/>
                  </a:cubicBezTo>
                  <a:cubicBezTo>
                    <a:pt x="2623" y="241"/>
                    <a:pt x="2623" y="241"/>
                    <a:pt x="2596" y="188"/>
                  </a:cubicBezTo>
                  <a:cubicBezTo>
                    <a:pt x="2570" y="134"/>
                    <a:pt x="2516" y="107"/>
                    <a:pt x="2489" y="54"/>
                  </a:cubicBezTo>
                  <a:cubicBezTo>
                    <a:pt x="2436" y="27"/>
                    <a:pt x="2355" y="0"/>
                    <a:pt x="2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6584;p43">
              <a:extLst>
                <a:ext uri="{FF2B5EF4-FFF2-40B4-BE49-F238E27FC236}">
                  <a16:creationId xmlns:a16="http://schemas.microsoft.com/office/drawing/2014/main" id="{AD22238D-9F47-CB5F-2749-7DF68663CC40}"/>
                </a:ext>
              </a:extLst>
            </p:cNvPr>
            <p:cNvSpPr/>
            <p:nvPr/>
          </p:nvSpPr>
          <p:spPr>
            <a:xfrm>
              <a:off x="8203575" y="5154925"/>
              <a:ext cx="51550" cy="61975"/>
            </a:xfrm>
            <a:custGeom>
              <a:avLst/>
              <a:gdLst/>
              <a:ahLst/>
              <a:cxnLst/>
              <a:rect l="l" t="t" r="r" b="b"/>
              <a:pathLst>
                <a:path w="2062" h="2479" extrusionOk="0">
                  <a:moveTo>
                    <a:pt x="45" y="1"/>
                  </a:moveTo>
                  <a:cubicBezTo>
                    <a:pt x="37" y="1"/>
                    <a:pt x="27" y="27"/>
                    <a:pt x="27" y="43"/>
                  </a:cubicBezTo>
                  <a:cubicBezTo>
                    <a:pt x="0" y="70"/>
                    <a:pt x="27" y="150"/>
                    <a:pt x="54" y="177"/>
                  </a:cubicBezTo>
                  <a:cubicBezTo>
                    <a:pt x="241" y="230"/>
                    <a:pt x="375" y="311"/>
                    <a:pt x="509" y="418"/>
                  </a:cubicBezTo>
                  <a:cubicBezTo>
                    <a:pt x="669" y="525"/>
                    <a:pt x="830" y="685"/>
                    <a:pt x="964" y="792"/>
                  </a:cubicBezTo>
                  <a:cubicBezTo>
                    <a:pt x="1098" y="980"/>
                    <a:pt x="1231" y="1167"/>
                    <a:pt x="1339" y="1381"/>
                  </a:cubicBezTo>
                  <a:cubicBezTo>
                    <a:pt x="1419" y="1595"/>
                    <a:pt x="1526" y="1863"/>
                    <a:pt x="1606" y="2131"/>
                  </a:cubicBezTo>
                  <a:lnTo>
                    <a:pt x="1606" y="2238"/>
                  </a:lnTo>
                  <a:lnTo>
                    <a:pt x="1606" y="2318"/>
                  </a:lnTo>
                  <a:cubicBezTo>
                    <a:pt x="1606" y="2345"/>
                    <a:pt x="1633" y="2372"/>
                    <a:pt x="1660" y="2425"/>
                  </a:cubicBezTo>
                  <a:cubicBezTo>
                    <a:pt x="1713" y="2452"/>
                    <a:pt x="1767" y="2479"/>
                    <a:pt x="1847" y="2479"/>
                  </a:cubicBezTo>
                  <a:cubicBezTo>
                    <a:pt x="1901" y="2479"/>
                    <a:pt x="1981" y="2452"/>
                    <a:pt x="2008" y="2425"/>
                  </a:cubicBezTo>
                  <a:cubicBezTo>
                    <a:pt x="2034" y="2372"/>
                    <a:pt x="2061" y="2291"/>
                    <a:pt x="2061" y="2238"/>
                  </a:cubicBezTo>
                  <a:lnTo>
                    <a:pt x="1981" y="1836"/>
                  </a:lnTo>
                  <a:cubicBezTo>
                    <a:pt x="1927" y="1702"/>
                    <a:pt x="1874" y="1569"/>
                    <a:pt x="1794" y="1462"/>
                  </a:cubicBezTo>
                  <a:cubicBezTo>
                    <a:pt x="1713" y="1247"/>
                    <a:pt x="1526" y="1033"/>
                    <a:pt x="1339" y="873"/>
                  </a:cubicBezTo>
                  <a:lnTo>
                    <a:pt x="1071" y="605"/>
                  </a:lnTo>
                  <a:cubicBezTo>
                    <a:pt x="964" y="525"/>
                    <a:pt x="857" y="444"/>
                    <a:pt x="776" y="364"/>
                  </a:cubicBezTo>
                  <a:cubicBezTo>
                    <a:pt x="562" y="230"/>
                    <a:pt x="321" y="96"/>
                    <a:pt x="107" y="43"/>
                  </a:cubicBezTo>
                  <a:lnTo>
                    <a:pt x="54" y="43"/>
                  </a:lnTo>
                  <a:cubicBezTo>
                    <a:pt x="54" y="1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6585;p43">
              <a:extLst>
                <a:ext uri="{FF2B5EF4-FFF2-40B4-BE49-F238E27FC236}">
                  <a16:creationId xmlns:a16="http://schemas.microsoft.com/office/drawing/2014/main" id="{EE25E1E9-FB9C-4E45-527A-8D1B84A4988D}"/>
                </a:ext>
              </a:extLst>
            </p:cNvPr>
            <p:cNvSpPr/>
            <p:nvPr/>
          </p:nvSpPr>
          <p:spPr>
            <a:xfrm>
              <a:off x="7739850" y="5160400"/>
              <a:ext cx="135200" cy="160875"/>
            </a:xfrm>
            <a:custGeom>
              <a:avLst/>
              <a:gdLst/>
              <a:ahLst/>
              <a:cxnLst/>
              <a:rect l="l" t="t" r="r" b="b"/>
              <a:pathLst>
                <a:path w="5408" h="6435" extrusionOk="0">
                  <a:moveTo>
                    <a:pt x="4363" y="1"/>
                  </a:moveTo>
                  <a:cubicBezTo>
                    <a:pt x="4353" y="1"/>
                    <a:pt x="4344" y="4"/>
                    <a:pt x="4337" y="11"/>
                  </a:cubicBezTo>
                  <a:cubicBezTo>
                    <a:pt x="3721" y="306"/>
                    <a:pt x="3186" y="680"/>
                    <a:pt x="2597" y="1189"/>
                  </a:cubicBezTo>
                  <a:cubicBezTo>
                    <a:pt x="1981" y="1724"/>
                    <a:pt x="1473" y="2286"/>
                    <a:pt x="1044" y="2875"/>
                  </a:cubicBezTo>
                  <a:cubicBezTo>
                    <a:pt x="777" y="3250"/>
                    <a:pt x="536" y="3598"/>
                    <a:pt x="375" y="3973"/>
                  </a:cubicBezTo>
                  <a:cubicBezTo>
                    <a:pt x="268" y="4160"/>
                    <a:pt x="215" y="4347"/>
                    <a:pt x="134" y="4508"/>
                  </a:cubicBezTo>
                  <a:cubicBezTo>
                    <a:pt x="81" y="4695"/>
                    <a:pt x="1" y="4909"/>
                    <a:pt x="1" y="5097"/>
                  </a:cubicBezTo>
                  <a:cubicBezTo>
                    <a:pt x="1" y="5311"/>
                    <a:pt x="54" y="5471"/>
                    <a:pt x="81" y="5632"/>
                  </a:cubicBezTo>
                  <a:cubicBezTo>
                    <a:pt x="81" y="5686"/>
                    <a:pt x="108" y="5686"/>
                    <a:pt x="108" y="5712"/>
                  </a:cubicBezTo>
                  <a:cubicBezTo>
                    <a:pt x="188" y="5873"/>
                    <a:pt x="268" y="6034"/>
                    <a:pt x="402" y="6141"/>
                  </a:cubicBezTo>
                  <a:cubicBezTo>
                    <a:pt x="611" y="6328"/>
                    <a:pt x="884" y="6435"/>
                    <a:pt x="1184" y="6435"/>
                  </a:cubicBezTo>
                  <a:cubicBezTo>
                    <a:pt x="1270" y="6435"/>
                    <a:pt x="1357" y="6426"/>
                    <a:pt x="1446" y="6408"/>
                  </a:cubicBezTo>
                  <a:cubicBezTo>
                    <a:pt x="1660" y="6382"/>
                    <a:pt x="1847" y="6301"/>
                    <a:pt x="2062" y="6221"/>
                  </a:cubicBezTo>
                  <a:lnTo>
                    <a:pt x="2650" y="5819"/>
                  </a:lnTo>
                  <a:cubicBezTo>
                    <a:pt x="3025" y="5552"/>
                    <a:pt x="3346" y="5204"/>
                    <a:pt x="3694" y="4776"/>
                  </a:cubicBezTo>
                  <a:cubicBezTo>
                    <a:pt x="4096" y="4267"/>
                    <a:pt x="4470" y="3705"/>
                    <a:pt x="4792" y="3170"/>
                  </a:cubicBezTo>
                  <a:cubicBezTo>
                    <a:pt x="4952" y="2902"/>
                    <a:pt x="5166" y="2634"/>
                    <a:pt x="5327" y="2367"/>
                  </a:cubicBezTo>
                  <a:cubicBezTo>
                    <a:pt x="5354" y="2367"/>
                    <a:pt x="5407" y="2340"/>
                    <a:pt x="5407" y="2286"/>
                  </a:cubicBezTo>
                  <a:lnTo>
                    <a:pt x="5407" y="2206"/>
                  </a:lnTo>
                  <a:cubicBezTo>
                    <a:pt x="5140" y="1751"/>
                    <a:pt x="4926" y="1296"/>
                    <a:pt x="4738" y="787"/>
                  </a:cubicBezTo>
                  <a:cubicBezTo>
                    <a:pt x="4658" y="600"/>
                    <a:pt x="4631" y="413"/>
                    <a:pt x="4551" y="225"/>
                  </a:cubicBezTo>
                  <a:lnTo>
                    <a:pt x="4551" y="199"/>
                  </a:lnTo>
                  <a:lnTo>
                    <a:pt x="4551" y="145"/>
                  </a:lnTo>
                  <a:cubicBezTo>
                    <a:pt x="4551" y="118"/>
                    <a:pt x="4551" y="118"/>
                    <a:pt x="4524" y="92"/>
                  </a:cubicBezTo>
                  <a:cubicBezTo>
                    <a:pt x="4524" y="65"/>
                    <a:pt x="4497" y="65"/>
                    <a:pt x="4470" y="65"/>
                  </a:cubicBezTo>
                  <a:cubicBezTo>
                    <a:pt x="4431" y="26"/>
                    <a:pt x="4392" y="1"/>
                    <a:pt x="4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6586;p43">
              <a:extLst>
                <a:ext uri="{FF2B5EF4-FFF2-40B4-BE49-F238E27FC236}">
                  <a16:creationId xmlns:a16="http://schemas.microsoft.com/office/drawing/2014/main" id="{42790604-A87F-7F7B-46E8-1BEEBFE0593A}"/>
                </a:ext>
              </a:extLst>
            </p:cNvPr>
            <p:cNvSpPr/>
            <p:nvPr/>
          </p:nvSpPr>
          <p:spPr>
            <a:xfrm>
              <a:off x="7743200" y="5206850"/>
              <a:ext cx="130500" cy="113775"/>
            </a:xfrm>
            <a:custGeom>
              <a:avLst/>
              <a:gdLst/>
              <a:ahLst/>
              <a:cxnLst/>
              <a:rect l="l" t="t" r="r" b="b"/>
              <a:pathLst>
                <a:path w="5220" h="4551" extrusionOk="0">
                  <a:moveTo>
                    <a:pt x="5059" y="0"/>
                  </a:moveTo>
                  <a:cubicBezTo>
                    <a:pt x="4899" y="375"/>
                    <a:pt x="4658" y="776"/>
                    <a:pt x="4417" y="1098"/>
                  </a:cubicBezTo>
                  <a:cubicBezTo>
                    <a:pt x="4122" y="1553"/>
                    <a:pt x="3801" y="1954"/>
                    <a:pt x="3426" y="2302"/>
                  </a:cubicBezTo>
                  <a:cubicBezTo>
                    <a:pt x="3052" y="2677"/>
                    <a:pt x="2650" y="2971"/>
                    <a:pt x="2195" y="3292"/>
                  </a:cubicBezTo>
                  <a:cubicBezTo>
                    <a:pt x="2008" y="3373"/>
                    <a:pt x="1821" y="3480"/>
                    <a:pt x="1606" y="3587"/>
                  </a:cubicBezTo>
                  <a:cubicBezTo>
                    <a:pt x="1419" y="3694"/>
                    <a:pt x="1178" y="3774"/>
                    <a:pt x="937" y="3854"/>
                  </a:cubicBezTo>
                  <a:cubicBezTo>
                    <a:pt x="803" y="3881"/>
                    <a:pt x="696" y="3908"/>
                    <a:pt x="563" y="3961"/>
                  </a:cubicBezTo>
                  <a:cubicBezTo>
                    <a:pt x="482" y="3961"/>
                    <a:pt x="375" y="3988"/>
                    <a:pt x="268" y="3988"/>
                  </a:cubicBezTo>
                  <a:cubicBezTo>
                    <a:pt x="188" y="3988"/>
                    <a:pt x="81" y="3988"/>
                    <a:pt x="0" y="3961"/>
                  </a:cubicBezTo>
                  <a:lnTo>
                    <a:pt x="0" y="3961"/>
                  </a:lnTo>
                  <a:cubicBezTo>
                    <a:pt x="81" y="4068"/>
                    <a:pt x="188" y="4229"/>
                    <a:pt x="268" y="4283"/>
                  </a:cubicBezTo>
                  <a:cubicBezTo>
                    <a:pt x="482" y="4443"/>
                    <a:pt x="777" y="4550"/>
                    <a:pt x="1071" y="4550"/>
                  </a:cubicBezTo>
                  <a:lnTo>
                    <a:pt x="1312" y="4550"/>
                  </a:lnTo>
                  <a:cubicBezTo>
                    <a:pt x="1526" y="4524"/>
                    <a:pt x="1713" y="4443"/>
                    <a:pt x="1901" y="4363"/>
                  </a:cubicBezTo>
                  <a:cubicBezTo>
                    <a:pt x="2115" y="4256"/>
                    <a:pt x="2329" y="4122"/>
                    <a:pt x="2516" y="3961"/>
                  </a:cubicBezTo>
                  <a:cubicBezTo>
                    <a:pt x="2891" y="3694"/>
                    <a:pt x="3212" y="3346"/>
                    <a:pt x="3560" y="2918"/>
                  </a:cubicBezTo>
                  <a:cubicBezTo>
                    <a:pt x="3962" y="2409"/>
                    <a:pt x="4310" y="1847"/>
                    <a:pt x="4658" y="1312"/>
                  </a:cubicBezTo>
                  <a:lnTo>
                    <a:pt x="4684" y="1231"/>
                  </a:lnTo>
                  <a:cubicBezTo>
                    <a:pt x="4845" y="1017"/>
                    <a:pt x="5032" y="723"/>
                    <a:pt x="5166" y="509"/>
                  </a:cubicBezTo>
                  <a:cubicBezTo>
                    <a:pt x="5193" y="509"/>
                    <a:pt x="5220" y="455"/>
                    <a:pt x="5220" y="428"/>
                  </a:cubicBezTo>
                  <a:lnTo>
                    <a:pt x="5220" y="348"/>
                  </a:lnTo>
                  <a:cubicBezTo>
                    <a:pt x="5166" y="241"/>
                    <a:pt x="5086" y="107"/>
                    <a:pt x="505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587;p43">
              <a:extLst>
                <a:ext uri="{FF2B5EF4-FFF2-40B4-BE49-F238E27FC236}">
                  <a16:creationId xmlns:a16="http://schemas.microsoft.com/office/drawing/2014/main" id="{CC07F223-D873-714F-E57A-C42A93FE45D8}"/>
                </a:ext>
              </a:extLst>
            </p:cNvPr>
            <p:cNvSpPr/>
            <p:nvPr/>
          </p:nvSpPr>
          <p:spPr>
            <a:xfrm>
              <a:off x="8083125" y="5275750"/>
              <a:ext cx="250950" cy="180700"/>
            </a:xfrm>
            <a:custGeom>
              <a:avLst/>
              <a:gdLst/>
              <a:ahLst/>
              <a:cxnLst/>
              <a:rect l="l" t="t" r="r" b="b"/>
              <a:pathLst>
                <a:path w="10038" h="7228" extrusionOk="0">
                  <a:moveTo>
                    <a:pt x="5862" y="1"/>
                  </a:moveTo>
                  <a:cubicBezTo>
                    <a:pt x="5621" y="55"/>
                    <a:pt x="5461" y="135"/>
                    <a:pt x="5327" y="215"/>
                  </a:cubicBezTo>
                  <a:cubicBezTo>
                    <a:pt x="5193" y="322"/>
                    <a:pt x="5059" y="429"/>
                    <a:pt x="4899" y="590"/>
                  </a:cubicBezTo>
                  <a:cubicBezTo>
                    <a:pt x="4818" y="724"/>
                    <a:pt x="4711" y="857"/>
                    <a:pt x="4604" y="1072"/>
                  </a:cubicBezTo>
                  <a:lnTo>
                    <a:pt x="4417" y="1553"/>
                  </a:lnTo>
                  <a:cubicBezTo>
                    <a:pt x="4310" y="1928"/>
                    <a:pt x="4283" y="2330"/>
                    <a:pt x="4310" y="2704"/>
                  </a:cubicBezTo>
                  <a:cubicBezTo>
                    <a:pt x="4336" y="3025"/>
                    <a:pt x="4444" y="3320"/>
                    <a:pt x="4604" y="3614"/>
                  </a:cubicBezTo>
                  <a:cubicBezTo>
                    <a:pt x="4524" y="3614"/>
                    <a:pt x="4417" y="3561"/>
                    <a:pt x="4310" y="3561"/>
                  </a:cubicBezTo>
                  <a:cubicBezTo>
                    <a:pt x="4203" y="3561"/>
                    <a:pt x="4149" y="3641"/>
                    <a:pt x="4149" y="3695"/>
                  </a:cubicBezTo>
                  <a:cubicBezTo>
                    <a:pt x="4149" y="3775"/>
                    <a:pt x="4176" y="3828"/>
                    <a:pt x="4229" y="3855"/>
                  </a:cubicBezTo>
                  <a:cubicBezTo>
                    <a:pt x="4149" y="3828"/>
                    <a:pt x="4069" y="3802"/>
                    <a:pt x="3988" y="3775"/>
                  </a:cubicBezTo>
                  <a:lnTo>
                    <a:pt x="3908" y="3775"/>
                  </a:lnTo>
                  <a:cubicBezTo>
                    <a:pt x="3828" y="3775"/>
                    <a:pt x="3774" y="3802"/>
                    <a:pt x="3774" y="3855"/>
                  </a:cubicBezTo>
                  <a:lnTo>
                    <a:pt x="3774" y="3936"/>
                  </a:lnTo>
                  <a:cubicBezTo>
                    <a:pt x="3560" y="3962"/>
                    <a:pt x="3373" y="3989"/>
                    <a:pt x="3132" y="4043"/>
                  </a:cubicBezTo>
                  <a:cubicBezTo>
                    <a:pt x="2731" y="4123"/>
                    <a:pt x="2383" y="4310"/>
                    <a:pt x="2008" y="4471"/>
                  </a:cubicBezTo>
                  <a:cubicBezTo>
                    <a:pt x="1633" y="4658"/>
                    <a:pt x="1312" y="4899"/>
                    <a:pt x="991" y="5167"/>
                  </a:cubicBezTo>
                  <a:cubicBezTo>
                    <a:pt x="696" y="5461"/>
                    <a:pt x="455" y="5782"/>
                    <a:pt x="322" y="6104"/>
                  </a:cubicBezTo>
                  <a:lnTo>
                    <a:pt x="161" y="6104"/>
                  </a:lnTo>
                  <a:cubicBezTo>
                    <a:pt x="81" y="6104"/>
                    <a:pt x="27" y="6157"/>
                    <a:pt x="27" y="6211"/>
                  </a:cubicBezTo>
                  <a:cubicBezTo>
                    <a:pt x="0" y="6291"/>
                    <a:pt x="27" y="6371"/>
                    <a:pt x="134" y="6425"/>
                  </a:cubicBezTo>
                  <a:cubicBezTo>
                    <a:pt x="1258" y="6960"/>
                    <a:pt x="2409" y="7228"/>
                    <a:pt x="3480" y="7228"/>
                  </a:cubicBezTo>
                  <a:lnTo>
                    <a:pt x="3560" y="7228"/>
                  </a:lnTo>
                  <a:cubicBezTo>
                    <a:pt x="3881" y="7228"/>
                    <a:pt x="4176" y="7174"/>
                    <a:pt x="4470" y="7147"/>
                  </a:cubicBezTo>
                  <a:cubicBezTo>
                    <a:pt x="4738" y="7121"/>
                    <a:pt x="5032" y="7014"/>
                    <a:pt x="5354" y="6907"/>
                  </a:cubicBezTo>
                  <a:cubicBezTo>
                    <a:pt x="5648" y="6826"/>
                    <a:pt x="5889" y="6719"/>
                    <a:pt x="6076" y="6585"/>
                  </a:cubicBezTo>
                  <a:cubicBezTo>
                    <a:pt x="6290" y="6451"/>
                    <a:pt x="6424" y="6344"/>
                    <a:pt x="6504" y="6184"/>
                  </a:cubicBezTo>
                  <a:cubicBezTo>
                    <a:pt x="6585" y="6077"/>
                    <a:pt x="6638" y="5943"/>
                    <a:pt x="6638" y="5836"/>
                  </a:cubicBezTo>
                  <a:cubicBezTo>
                    <a:pt x="6692" y="5756"/>
                    <a:pt x="6638" y="5622"/>
                    <a:pt x="6612" y="5488"/>
                  </a:cubicBezTo>
                  <a:cubicBezTo>
                    <a:pt x="6504" y="5220"/>
                    <a:pt x="6290" y="4979"/>
                    <a:pt x="6103" y="4846"/>
                  </a:cubicBezTo>
                  <a:cubicBezTo>
                    <a:pt x="5889" y="4631"/>
                    <a:pt x="5648" y="4498"/>
                    <a:pt x="5273" y="4310"/>
                  </a:cubicBezTo>
                  <a:cubicBezTo>
                    <a:pt x="5113" y="4203"/>
                    <a:pt x="4899" y="4150"/>
                    <a:pt x="4738" y="4069"/>
                  </a:cubicBezTo>
                  <a:cubicBezTo>
                    <a:pt x="4577" y="4016"/>
                    <a:pt x="4417" y="3936"/>
                    <a:pt x="4283" y="3909"/>
                  </a:cubicBezTo>
                  <a:lnTo>
                    <a:pt x="4283" y="3909"/>
                  </a:lnTo>
                  <a:cubicBezTo>
                    <a:pt x="4577" y="3936"/>
                    <a:pt x="4872" y="3936"/>
                    <a:pt x="5166" y="3936"/>
                  </a:cubicBezTo>
                  <a:cubicBezTo>
                    <a:pt x="5434" y="3936"/>
                    <a:pt x="5675" y="3936"/>
                    <a:pt x="5942" y="3909"/>
                  </a:cubicBezTo>
                  <a:cubicBezTo>
                    <a:pt x="6504" y="3882"/>
                    <a:pt x="7093" y="3748"/>
                    <a:pt x="7629" y="3561"/>
                  </a:cubicBezTo>
                  <a:cubicBezTo>
                    <a:pt x="8164" y="3400"/>
                    <a:pt x="8699" y="3133"/>
                    <a:pt x="9154" y="2811"/>
                  </a:cubicBezTo>
                  <a:cubicBezTo>
                    <a:pt x="9395" y="2624"/>
                    <a:pt x="9556" y="2463"/>
                    <a:pt x="9690" y="2303"/>
                  </a:cubicBezTo>
                  <a:cubicBezTo>
                    <a:pt x="9770" y="2223"/>
                    <a:pt x="9797" y="2169"/>
                    <a:pt x="9850" y="2062"/>
                  </a:cubicBezTo>
                  <a:cubicBezTo>
                    <a:pt x="9904" y="2008"/>
                    <a:pt x="9930" y="1928"/>
                    <a:pt x="9957" y="1821"/>
                  </a:cubicBezTo>
                  <a:cubicBezTo>
                    <a:pt x="10038" y="1607"/>
                    <a:pt x="9930" y="1339"/>
                    <a:pt x="9716" y="1125"/>
                  </a:cubicBezTo>
                  <a:cubicBezTo>
                    <a:pt x="9636" y="1018"/>
                    <a:pt x="9529" y="965"/>
                    <a:pt x="9395" y="857"/>
                  </a:cubicBezTo>
                  <a:cubicBezTo>
                    <a:pt x="9261" y="804"/>
                    <a:pt x="9101" y="697"/>
                    <a:pt x="8887" y="617"/>
                  </a:cubicBezTo>
                  <a:cubicBezTo>
                    <a:pt x="8726" y="563"/>
                    <a:pt x="8565" y="536"/>
                    <a:pt x="8325" y="456"/>
                  </a:cubicBezTo>
                  <a:cubicBezTo>
                    <a:pt x="8164" y="429"/>
                    <a:pt x="7950" y="402"/>
                    <a:pt x="7789" y="349"/>
                  </a:cubicBezTo>
                  <a:lnTo>
                    <a:pt x="7575" y="322"/>
                  </a:lnTo>
                  <a:cubicBezTo>
                    <a:pt x="7120" y="215"/>
                    <a:pt x="6612" y="162"/>
                    <a:pt x="6183" y="55"/>
                  </a:cubicBezTo>
                  <a:lnTo>
                    <a:pt x="6023" y="28"/>
                  </a:lnTo>
                  <a:cubicBezTo>
                    <a:pt x="5942" y="28"/>
                    <a:pt x="5916" y="1"/>
                    <a:pt x="5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588;p43">
              <a:extLst>
                <a:ext uri="{FF2B5EF4-FFF2-40B4-BE49-F238E27FC236}">
                  <a16:creationId xmlns:a16="http://schemas.microsoft.com/office/drawing/2014/main" id="{50784189-FDF8-45B2-706C-79853F9B59D7}"/>
                </a:ext>
              </a:extLst>
            </p:cNvPr>
            <p:cNvSpPr/>
            <p:nvPr/>
          </p:nvSpPr>
          <p:spPr>
            <a:xfrm>
              <a:off x="8204225" y="5275750"/>
              <a:ext cx="127850" cy="38850"/>
            </a:xfrm>
            <a:custGeom>
              <a:avLst/>
              <a:gdLst/>
              <a:ahLst/>
              <a:cxnLst/>
              <a:rect l="l" t="t" r="r" b="b"/>
              <a:pathLst>
                <a:path w="5114" h="1554" extrusionOk="0">
                  <a:moveTo>
                    <a:pt x="965" y="1"/>
                  </a:moveTo>
                  <a:cubicBezTo>
                    <a:pt x="777" y="28"/>
                    <a:pt x="617" y="135"/>
                    <a:pt x="483" y="215"/>
                  </a:cubicBezTo>
                  <a:cubicBezTo>
                    <a:pt x="349" y="322"/>
                    <a:pt x="215" y="429"/>
                    <a:pt x="55" y="590"/>
                  </a:cubicBezTo>
                  <a:cubicBezTo>
                    <a:pt x="28" y="617"/>
                    <a:pt x="28" y="670"/>
                    <a:pt x="1" y="670"/>
                  </a:cubicBezTo>
                  <a:cubicBezTo>
                    <a:pt x="108" y="670"/>
                    <a:pt x="162" y="697"/>
                    <a:pt x="269" y="697"/>
                  </a:cubicBezTo>
                  <a:cubicBezTo>
                    <a:pt x="643" y="750"/>
                    <a:pt x="965" y="804"/>
                    <a:pt x="1339" y="831"/>
                  </a:cubicBezTo>
                  <a:cubicBezTo>
                    <a:pt x="1848" y="857"/>
                    <a:pt x="2303" y="884"/>
                    <a:pt x="2811" y="938"/>
                  </a:cubicBezTo>
                  <a:cubicBezTo>
                    <a:pt x="3186" y="965"/>
                    <a:pt x="3534" y="965"/>
                    <a:pt x="3909" y="1072"/>
                  </a:cubicBezTo>
                  <a:cubicBezTo>
                    <a:pt x="4069" y="1098"/>
                    <a:pt x="4283" y="1125"/>
                    <a:pt x="4444" y="1205"/>
                  </a:cubicBezTo>
                  <a:cubicBezTo>
                    <a:pt x="4605" y="1259"/>
                    <a:pt x="4739" y="1312"/>
                    <a:pt x="4872" y="1393"/>
                  </a:cubicBezTo>
                  <a:cubicBezTo>
                    <a:pt x="4953" y="1473"/>
                    <a:pt x="5060" y="1500"/>
                    <a:pt x="5113" y="1553"/>
                  </a:cubicBezTo>
                  <a:cubicBezTo>
                    <a:pt x="5086" y="1393"/>
                    <a:pt x="5006" y="1259"/>
                    <a:pt x="4872" y="1125"/>
                  </a:cubicBezTo>
                  <a:cubicBezTo>
                    <a:pt x="4792" y="1018"/>
                    <a:pt x="4685" y="965"/>
                    <a:pt x="4551" y="857"/>
                  </a:cubicBezTo>
                  <a:cubicBezTo>
                    <a:pt x="4417" y="804"/>
                    <a:pt x="4257" y="697"/>
                    <a:pt x="4043" y="617"/>
                  </a:cubicBezTo>
                  <a:cubicBezTo>
                    <a:pt x="3882" y="563"/>
                    <a:pt x="3721" y="536"/>
                    <a:pt x="3481" y="456"/>
                  </a:cubicBezTo>
                  <a:cubicBezTo>
                    <a:pt x="3320" y="429"/>
                    <a:pt x="3133" y="402"/>
                    <a:pt x="2945" y="349"/>
                  </a:cubicBezTo>
                  <a:lnTo>
                    <a:pt x="2731" y="322"/>
                  </a:lnTo>
                  <a:cubicBezTo>
                    <a:pt x="2276" y="269"/>
                    <a:pt x="1794" y="162"/>
                    <a:pt x="1339" y="55"/>
                  </a:cubicBezTo>
                  <a:lnTo>
                    <a:pt x="1179" y="28"/>
                  </a:lnTo>
                  <a:cubicBezTo>
                    <a:pt x="1098" y="28"/>
                    <a:pt x="1072" y="1"/>
                    <a:pt x="96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589;p43">
              <a:extLst>
                <a:ext uri="{FF2B5EF4-FFF2-40B4-BE49-F238E27FC236}">
                  <a16:creationId xmlns:a16="http://schemas.microsoft.com/office/drawing/2014/main" id="{EA3060D8-07B4-99BE-99B4-8F04BBFC225D}"/>
                </a:ext>
              </a:extLst>
            </p:cNvPr>
            <p:cNvSpPr/>
            <p:nvPr/>
          </p:nvSpPr>
          <p:spPr>
            <a:xfrm>
              <a:off x="7826175" y="5058950"/>
              <a:ext cx="417575" cy="384800"/>
            </a:xfrm>
            <a:custGeom>
              <a:avLst/>
              <a:gdLst/>
              <a:ahLst/>
              <a:cxnLst/>
              <a:rect l="l" t="t" r="r" b="b"/>
              <a:pathLst>
                <a:path w="16703" h="15392" extrusionOk="0">
                  <a:moveTo>
                    <a:pt x="6317" y="1"/>
                  </a:moveTo>
                  <a:cubicBezTo>
                    <a:pt x="5862" y="1"/>
                    <a:pt x="5327" y="28"/>
                    <a:pt x="4818" y="135"/>
                  </a:cubicBezTo>
                  <a:cubicBezTo>
                    <a:pt x="4042" y="269"/>
                    <a:pt x="3319" y="456"/>
                    <a:pt x="2650" y="804"/>
                  </a:cubicBezTo>
                  <a:cubicBezTo>
                    <a:pt x="2035" y="1072"/>
                    <a:pt x="1499" y="1419"/>
                    <a:pt x="1098" y="1794"/>
                  </a:cubicBezTo>
                  <a:cubicBezTo>
                    <a:pt x="830" y="2062"/>
                    <a:pt x="562" y="2356"/>
                    <a:pt x="402" y="2677"/>
                  </a:cubicBezTo>
                  <a:cubicBezTo>
                    <a:pt x="402" y="2624"/>
                    <a:pt x="429" y="2570"/>
                    <a:pt x="429" y="2544"/>
                  </a:cubicBezTo>
                  <a:lnTo>
                    <a:pt x="429" y="2570"/>
                  </a:lnTo>
                  <a:cubicBezTo>
                    <a:pt x="429" y="2517"/>
                    <a:pt x="482" y="2437"/>
                    <a:pt x="482" y="2383"/>
                  </a:cubicBezTo>
                  <a:lnTo>
                    <a:pt x="482" y="2249"/>
                  </a:lnTo>
                  <a:cubicBezTo>
                    <a:pt x="429" y="2196"/>
                    <a:pt x="402" y="2169"/>
                    <a:pt x="375" y="2169"/>
                  </a:cubicBezTo>
                  <a:lnTo>
                    <a:pt x="348" y="2169"/>
                  </a:lnTo>
                  <a:cubicBezTo>
                    <a:pt x="295" y="2169"/>
                    <a:pt x="295" y="2169"/>
                    <a:pt x="268" y="2196"/>
                  </a:cubicBezTo>
                  <a:cubicBezTo>
                    <a:pt x="241" y="2249"/>
                    <a:pt x="215" y="2276"/>
                    <a:pt x="215" y="2303"/>
                  </a:cubicBezTo>
                  <a:cubicBezTo>
                    <a:pt x="27" y="3106"/>
                    <a:pt x="0" y="3935"/>
                    <a:pt x="27" y="4792"/>
                  </a:cubicBezTo>
                  <a:cubicBezTo>
                    <a:pt x="81" y="5622"/>
                    <a:pt x="215" y="6451"/>
                    <a:pt x="402" y="7281"/>
                  </a:cubicBezTo>
                  <a:cubicBezTo>
                    <a:pt x="803" y="8941"/>
                    <a:pt x="1580" y="10493"/>
                    <a:pt x="2570" y="11805"/>
                  </a:cubicBezTo>
                  <a:cubicBezTo>
                    <a:pt x="3078" y="12474"/>
                    <a:pt x="3641" y="13036"/>
                    <a:pt x="4256" y="13544"/>
                  </a:cubicBezTo>
                  <a:cubicBezTo>
                    <a:pt x="4577" y="13812"/>
                    <a:pt x="4899" y="14053"/>
                    <a:pt x="5220" y="14240"/>
                  </a:cubicBezTo>
                  <a:cubicBezTo>
                    <a:pt x="5568" y="14454"/>
                    <a:pt x="5889" y="14615"/>
                    <a:pt x="6290" y="14776"/>
                  </a:cubicBezTo>
                  <a:cubicBezTo>
                    <a:pt x="7040" y="15097"/>
                    <a:pt x="7789" y="15284"/>
                    <a:pt x="8565" y="15364"/>
                  </a:cubicBezTo>
                  <a:cubicBezTo>
                    <a:pt x="8780" y="15391"/>
                    <a:pt x="8967" y="15391"/>
                    <a:pt x="9154" y="15391"/>
                  </a:cubicBezTo>
                  <a:cubicBezTo>
                    <a:pt x="9797" y="15391"/>
                    <a:pt x="10439" y="15311"/>
                    <a:pt x="11081" y="15150"/>
                  </a:cubicBezTo>
                  <a:cubicBezTo>
                    <a:pt x="11510" y="15043"/>
                    <a:pt x="11938" y="14883"/>
                    <a:pt x="12420" y="14722"/>
                  </a:cubicBezTo>
                  <a:cubicBezTo>
                    <a:pt x="12848" y="14561"/>
                    <a:pt x="13276" y="14321"/>
                    <a:pt x="13651" y="14080"/>
                  </a:cubicBezTo>
                  <a:cubicBezTo>
                    <a:pt x="14052" y="13839"/>
                    <a:pt x="14400" y="13571"/>
                    <a:pt x="14722" y="13277"/>
                  </a:cubicBezTo>
                  <a:cubicBezTo>
                    <a:pt x="15069" y="12982"/>
                    <a:pt x="15337" y="12688"/>
                    <a:pt x="15605" y="12313"/>
                  </a:cubicBezTo>
                  <a:cubicBezTo>
                    <a:pt x="16087" y="11617"/>
                    <a:pt x="16461" y="10814"/>
                    <a:pt x="16595" y="9958"/>
                  </a:cubicBezTo>
                  <a:cubicBezTo>
                    <a:pt x="16675" y="9529"/>
                    <a:pt x="16702" y="9074"/>
                    <a:pt x="16702" y="8593"/>
                  </a:cubicBezTo>
                  <a:cubicBezTo>
                    <a:pt x="16702" y="8352"/>
                    <a:pt x="16675" y="8138"/>
                    <a:pt x="16622" y="7870"/>
                  </a:cubicBezTo>
                  <a:cubicBezTo>
                    <a:pt x="16595" y="7602"/>
                    <a:pt x="16568" y="7388"/>
                    <a:pt x="16488" y="7147"/>
                  </a:cubicBezTo>
                  <a:cubicBezTo>
                    <a:pt x="16408" y="6746"/>
                    <a:pt x="16194" y="6344"/>
                    <a:pt x="16006" y="5996"/>
                  </a:cubicBezTo>
                  <a:cubicBezTo>
                    <a:pt x="15792" y="5648"/>
                    <a:pt x="15524" y="5354"/>
                    <a:pt x="15230" y="5086"/>
                  </a:cubicBezTo>
                  <a:cubicBezTo>
                    <a:pt x="14614" y="4524"/>
                    <a:pt x="13919" y="4069"/>
                    <a:pt x="13249" y="3668"/>
                  </a:cubicBezTo>
                  <a:lnTo>
                    <a:pt x="12875" y="3480"/>
                  </a:lnTo>
                  <a:cubicBezTo>
                    <a:pt x="12206" y="3106"/>
                    <a:pt x="11536" y="2704"/>
                    <a:pt x="10921" y="2196"/>
                  </a:cubicBezTo>
                  <a:lnTo>
                    <a:pt x="10867" y="2196"/>
                  </a:lnTo>
                  <a:cubicBezTo>
                    <a:pt x="10814" y="2169"/>
                    <a:pt x="10787" y="2142"/>
                    <a:pt x="10733" y="2062"/>
                  </a:cubicBezTo>
                  <a:lnTo>
                    <a:pt x="10733" y="2035"/>
                  </a:lnTo>
                  <a:lnTo>
                    <a:pt x="10733" y="1901"/>
                  </a:lnTo>
                  <a:lnTo>
                    <a:pt x="10439" y="1500"/>
                  </a:lnTo>
                  <a:cubicBezTo>
                    <a:pt x="10332" y="1393"/>
                    <a:pt x="10198" y="1259"/>
                    <a:pt x="10064" y="1179"/>
                  </a:cubicBezTo>
                  <a:cubicBezTo>
                    <a:pt x="10011" y="1098"/>
                    <a:pt x="9930" y="1072"/>
                    <a:pt x="9877" y="991"/>
                  </a:cubicBezTo>
                  <a:lnTo>
                    <a:pt x="9770" y="831"/>
                  </a:lnTo>
                  <a:cubicBezTo>
                    <a:pt x="9716" y="724"/>
                    <a:pt x="9636" y="670"/>
                    <a:pt x="9609" y="563"/>
                  </a:cubicBezTo>
                  <a:cubicBezTo>
                    <a:pt x="9583" y="536"/>
                    <a:pt x="9583" y="509"/>
                    <a:pt x="9502" y="509"/>
                  </a:cubicBezTo>
                  <a:lnTo>
                    <a:pt x="9475" y="509"/>
                  </a:lnTo>
                  <a:cubicBezTo>
                    <a:pt x="9449" y="509"/>
                    <a:pt x="9395" y="509"/>
                    <a:pt x="9395" y="536"/>
                  </a:cubicBezTo>
                  <a:cubicBezTo>
                    <a:pt x="9368" y="563"/>
                    <a:pt x="9342" y="590"/>
                    <a:pt x="9342" y="643"/>
                  </a:cubicBezTo>
                  <a:lnTo>
                    <a:pt x="9342" y="697"/>
                  </a:lnTo>
                  <a:lnTo>
                    <a:pt x="9315" y="670"/>
                  </a:lnTo>
                  <a:lnTo>
                    <a:pt x="9261" y="643"/>
                  </a:lnTo>
                  <a:cubicBezTo>
                    <a:pt x="8672" y="322"/>
                    <a:pt x="7977" y="162"/>
                    <a:pt x="7200" y="54"/>
                  </a:cubicBezTo>
                  <a:cubicBezTo>
                    <a:pt x="6852" y="1"/>
                    <a:pt x="6585" y="1"/>
                    <a:pt x="6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590;p43">
              <a:extLst>
                <a:ext uri="{FF2B5EF4-FFF2-40B4-BE49-F238E27FC236}">
                  <a16:creationId xmlns:a16="http://schemas.microsoft.com/office/drawing/2014/main" id="{5031CB91-7C15-9346-B815-6A29AF212BFD}"/>
                </a:ext>
              </a:extLst>
            </p:cNvPr>
            <p:cNvSpPr/>
            <p:nvPr/>
          </p:nvSpPr>
          <p:spPr>
            <a:xfrm>
              <a:off x="7832875" y="5129225"/>
              <a:ext cx="368050" cy="281050"/>
            </a:xfrm>
            <a:custGeom>
              <a:avLst/>
              <a:gdLst/>
              <a:ahLst/>
              <a:cxnLst/>
              <a:rect l="l" t="t" r="r" b="b"/>
              <a:pathLst>
                <a:path w="14722" h="11242" extrusionOk="0">
                  <a:moveTo>
                    <a:pt x="11616" y="0"/>
                  </a:moveTo>
                  <a:cubicBezTo>
                    <a:pt x="11375" y="536"/>
                    <a:pt x="11001" y="991"/>
                    <a:pt x="10599" y="1392"/>
                  </a:cubicBezTo>
                  <a:cubicBezTo>
                    <a:pt x="10037" y="2008"/>
                    <a:pt x="9368" y="2516"/>
                    <a:pt x="8672" y="2918"/>
                  </a:cubicBezTo>
                  <a:cubicBezTo>
                    <a:pt x="7923" y="3346"/>
                    <a:pt x="7120" y="3721"/>
                    <a:pt x="6317" y="3935"/>
                  </a:cubicBezTo>
                  <a:cubicBezTo>
                    <a:pt x="5487" y="4203"/>
                    <a:pt x="4657" y="4390"/>
                    <a:pt x="3828" y="4470"/>
                  </a:cubicBezTo>
                  <a:cubicBezTo>
                    <a:pt x="3454" y="4505"/>
                    <a:pt x="3085" y="4525"/>
                    <a:pt x="2719" y="4525"/>
                  </a:cubicBezTo>
                  <a:cubicBezTo>
                    <a:pt x="2247" y="4525"/>
                    <a:pt x="1779" y="4492"/>
                    <a:pt x="1312" y="4417"/>
                  </a:cubicBezTo>
                  <a:cubicBezTo>
                    <a:pt x="910" y="4336"/>
                    <a:pt x="535" y="4283"/>
                    <a:pt x="134" y="4149"/>
                  </a:cubicBezTo>
                  <a:cubicBezTo>
                    <a:pt x="107" y="4149"/>
                    <a:pt x="80" y="4122"/>
                    <a:pt x="0" y="4122"/>
                  </a:cubicBezTo>
                  <a:cubicBezTo>
                    <a:pt x="27" y="4203"/>
                    <a:pt x="27" y="4310"/>
                    <a:pt x="80" y="4417"/>
                  </a:cubicBezTo>
                  <a:cubicBezTo>
                    <a:pt x="482" y="6049"/>
                    <a:pt x="1231" y="7629"/>
                    <a:pt x="2248" y="8940"/>
                  </a:cubicBezTo>
                  <a:cubicBezTo>
                    <a:pt x="2757" y="9609"/>
                    <a:pt x="3319" y="10171"/>
                    <a:pt x="3908" y="10680"/>
                  </a:cubicBezTo>
                  <a:cubicBezTo>
                    <a:pt x="4175" y="10867"/>
                    <a:pt x="4443" y="11081"/>
                    <a:pt x="4684" y="11242"/>
                  </a:cubicBezTo>
                  <a:cubicBezTo>
                    <a:pt x="4818" y="11242"/>
                    <a:pt x="4952" y="11188"/>
                    <a:pt x="5086" y="11188"/>
                  </a:cubicBezTo>
                  <a:cubicBezTo>
                    <a:pt x="5648" y="11135"/>
                    <a:pt x="6236" y="11081"/>
                    <a:pt x="6772" y="10921"/>
                  </a:cubicBezTo>
                  <a:cubicBezTo>
                    <a:pt x="7307" y="10814"/>
                    <a:pt x="7842" y="10626"/>
                    <a:pt x="8324" y="10439"/>
                  </a:cubicBezTo>
                  <a:cubicBezTo>
                    <a:pt x="8806" y="10225"/>
                    <a:pt x="9315" y="10037"/>
                    <a:pt x="9743" y="9797"/>
                  </a:cubicBezTo>
                  <a:cubicBezTo>
                    <a:pt x="10171" y="9556"/>
                    <a:pt x="10599" y="9288"/>
                    <a:pt x="11001" y="8994"/>
                  </a:cubicBezTo>
                  <a:lnTo>
                    <a:pt x="12018" y="8191"/>
                  </a:lnTo>
                  <a:cubicBezTo>
                    <a:pt x="12312" y="7896"/>
                    <a:pt x="12607" y="7602"/>
                    <a:pt x="12874" y="7254"/>
                  </a:cubicBezTo>
                  <a:cubicBezTo>
                    <a:pt x="13115" y="6959"/>
                    <a:pt x="13329" y="6665"/>
                    <a:pt x="13517" y="6344"/>
                  </a:cubicBezTo>
                  <a:cubicBezTo>
                    <a:pt x="13731" y="6049"/>
                    <a:pt x="13891" y="5728"/>
                    <a:pt x="14025" y="5380"/>
                  </a:cubicBezTo>
                  <a:cubicBezTo>
                    <a:pt x="14159" y="5059"/>
                    <a:pt x="14293" y="4711"/>
                    <a:pt x="14400" y="4390"/>
                  </a:cubicBezTo>
                  <a:cubicBezTo>
                    <a:pt x="14480" y="4042"/>
                    <a:pt x="14587" y="3721"/>
                    <a:pt x="14614" y="3346"/>
                  </a:cubicBezTo>
                  <a:cubicBezTo>
                    <a:pt x="14694" y="2998"/>
                    <a:pt x="14721" y="2704"/>
                    <a:pt x="14721" y="2382"/>
                  </a:cubicBezTo>
                  <a:lnTo>
                    <a:pt x="14721" y="2008"/>
                  </a:lnTo>
                  <a:cubicBezTo>
                    <a:pt x="14159" y="1499"/>
                    <a:pt x="13490" y="1098"/>
                    <a:pt x="12874" y="723"/>
                  </a:cubicBezTo>
                  <a:lnTo>
                    <a:pt x="12526" y="536"/>
                  </a:lnTo>
                  <a:cubicBezTo>
                    <a:pt x="12205" y="375"/>
                    <a:pt x="11911" y="188"/>
                    <a:pt x="11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591;p43">
              <a:extLst>
                <a:ext uri="{FF2B5EF4-FFF2-40B4-BE49-F238E27FC236}">
                  <a16:creationId xmlns:a16="http://schemas.microsoft.com/office/drawing/2014/main" id="{12408BAD-27A6-1912-85B9-58B8C8A40D9B}"/>
                </a:ext>
              </a:extLst>
            </p:cNvPr>
            <p:cNvSpPr/>
            <p:nvPr/>
          </p:nvSpPr>
          <p:spPr>
            <a:xfrm>
              <a:off x="8100525" y="5130550"/>
              <a:ext cx="99725" cy="112450"/>
            </a:xfrm>
            <a:custGeom>
              <a:avLst/>
              <a:gdLst/>
              <a:ahLst/>
              <a:cxnLst/>
              <a:rect l="l" t="t" r="r" b="b"/>
              <a:pathLst>
                <a:path w="3989" h="4498" extrusionOk="0">
                  <a:moveTo>
                    <a:pt x="964" y="1"/>
                  </a:moveTo>
                  <a:cubicBezTo>
                    <a:pt x="696" y="483"/>
                    <a:pt x="375" y="884"/>
                    <a:pt x="0" y="1286"/>
                  </a:cubicBezTo>
                  <a:cubicBezTo>
                    <a:pt x="429" y="1580"/>
                    <a:pt x="884" y="1874"/>
                    <a:pt x="1285" y="2196"/>
                  </a:cubicBezTo>
                  <a:cubicBezTo>
                    <a:pt x="1446" y="2329"/>
                    <a:pt x="1633" y="2463"/>
                    <a:pt x="1820" y="2597"/>
                  </a:cubicBezTo>
                  <a:cubicBezTo>
                    <a:pt x="2008" y="2731"/>
                    <a:pt x="2222" y="2892"/>
                    <a:pt x="2382" y="3025"/>
                  </a:cubicBezTo>
                  <a:cubicBezTo>
                    <a:pt x="2784" y="3347"/>
                    <a:pt x="3105" y="3721"/>
                    <a:pt x="3426" y="4150"/>
                  </a:cubicBezTo>
                  <a:cubicBezTo>
                    <a:pt x="3480" y="4257"/>
                    <a:pt x="3560" y="4390"/>
                    <a:pt x="3614" y="4497"/>
                  </a:cubicBezTo>
                  <a:cubicBezTo>
                    <a:pt x="3614" y="4444"/>
                    <a:pt x="3640" y="4417"/>
                    <a:pt x="3640" y="4390"/>
                  </a:cubicBezTo>
                  <a:cubicBezTo>
                    <a:pt x="3748" y="4069"/>
                    <a:pt x="3855" y="3694"/>
                    <a:pt x="3881" y="3347"/>
                  </a:cubicBezTo>
                  <a:cubicBezTo>
                    <a:pt x="3962" y="3052"/>
                    <a:pt x="3988" y="2731"/>
                    <a:pt x="3988" y="2383"/>
                  </a:cubicBezTo>
                  <a:lnTo>
                    <a:pt x="3988" y="2008"/>
                  </a:lnTo>
                  <a:cubicBezTo>
                    <a:pt x="3426" y="1473"/>
                    <a:pt x="2704" y="1071"/>
                    <a:pt x="2115" y="750"/>
                  </a:cubicBezTo>
                  <a:lnTo>
                    <a:pt x="1740" y="536"/>
                  </a:lnTo>
                  <a:cubicBezTo>
                    <a:pt x="1553" y="349"/>
                    <a:pt x="1285" y="188"/>
                    <a:pt x="964" y="1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592;p43">
              <a:extLst>
                <a:ext uri="{FF2B5EF4-FFF2-40B4-BE49-F238E27FC236}">
                  <a16:creationId xmlns:a16="http://schemas.microsoft.com/office/drawing/2014/main" id="{874678F5-8EEF-F74F-4F2A-0D5239AF461C}"/>
                </a:ext>
              </a:extLst>
            </p:cNvPr>
            <p:cNvSpPr/>
            <p:nvPr/>
          </p:nvSpPr>
          <p:spPr>
            <a:xfrm>
              <a:off x="8002150" y="5056950"/>
              <a:ext cx="122475" cy="105075"/>
            </a:xfrm>
            <a:custGeom>
              <a:avLst/>
              <a:gdLst/>
              <a:ahLst/>
              <a:cxnLst/>
              <a:rect l="l" t="t" r="r" b="b"/>
              <a:pathLst>
                <a:path w="4899" h="4203" extrusionOk="0">
                  <a:moveTo>
                    <a:pt x="1" y="1"/>
                  </a:moveTo>
                  <a:cubicBezTo>
                    <a:pt x="1" y="242"/>
                    <a:pt x="54" y="402"/>
                    <a:pt x="161" y="536"/>
                  </a:cubicBezTo>
                  <a:cubicBezTo>
                    <a:pt x="322" y="804"/>
                    <a:pt x="483" y="1044"/>
                    <a:pt x="670" y="1285"/>
                  </a:cubicBezTo>
                  <a:cubicBezTo>
                    <a:pt x="1286" y="2115"/>
                    <a:pt x="2088" y="2784"/>
                    <a:pt x="2891" y="3427"/>
                  </a:cubicBezTo>
                  <a:cubicBezTo>
                    <a:pt x="3239" y="3694"/>
                    <a:pt x="3614" y="3935"/>
                    <a:pt x="3935" y="4203"/>
                  </a:cubicBezTo>
                  <a:cubicBezTo>
                    <a:pt x="4310" y="3801"/>
                    <a:pt x="4631" y="3400"/>
                    <a:pt x="4899" y="2918"/>
                  </a:cubicBezTo>
                  <a:cubicBezTo>
                    <a:pt x="4471" y="2650"/>
                    <a:pt x="4149" y="2410"/>
                    <a:pt x="3882" y="2195"/>
                  </a:cubicBezTo>
                  <a:lnTo>
                    <a:pt x="3828" y="2195"/>
                  </a:lnTo>
                  <a:lnTo>
                    <a:pt x="3801" y="2142"/>
                  </a:lnTo>
                  <a:lnTo>
                    <a:pt x="3694" y="2035"/>
                  </a:lnTo>
                  <a:lnTo>
                    <a:pt x="3694" y="2008"/>
                  </a:lnTo>
                  <a:lnTo>
                    <a:pt x="3694" y="1874"/>
                  </a:lnTo>
                  <a:cubicBezTo>
                    <a:pt x="3614" y="1714"/>
                    <a:pt x="3507" y="1607"/>
                    <a:pt x="3400" y="1473"/>
                  </a:cubicBezTo>
                  <a:cubicBezTo>
                    <a:pt x="3293" y="1366"/>
                    <a:pt x="3159" y="1259"/>
                    <a:pt x="3025" y="1152"/>
                  </a:cubicBezTo>
                  <a:cubicBezTo>
                    <a:pt x="2972" y="1071"/>
                    <a:pt x="2891" y="1044"/>
                    <a:pt x="2838" y="991"/>
                  </a:cubicBezTo>
                  <a:lnTo>
                    <a:pt x="2731" y="804"/>
                  </a:lnTo>
                  <a:lnTo>
                    <a:pt x="2704" y="750"/>
                  </a:lnTo>
                  <a:lnTo>
                    <a:pt x="2677" y="670"/>
                  </a:lnTo>
                  <a:cubicBezTo>
                    <a:pt x="2624" y="616"/>
                    <a:pt x="2597" y="589"/>
                    <a:pt x="2570" y="509"/>
                  </a:cubicBezTo>
                  <a:cubicBezTo>
                    <a:pt x="2544" y="482"/>
                    <a:pt x="2544" y="456"/>
                    <a:pt x="2463" y="456"/>
                  </a:cubicBezTo>
                  <a:lnTo>
                    <a:pt x="2436" y="456"/>
                  </a:lnTo>
                  <a:cubicBezTo>
                    <a:pt x="2410" y="456"/>
                    <a:pt x="2356" y="456"/>
                    <a:pt x="2356" y="482"/>
                  </a:cubicBezTo>
                  <a:cubicBezTo>
                    <a:pt x="2329" y="509"/>
                    <a:pt x="2303" y="536"/>
                    <a:pt x="2303" y="589"/>
                  </a:cubicBezTo>
                  <a:lnTo>
                    <a:pt x="2303" y="643"/>
                  </a:lnTo>
                  <a:lnTo>
                    <a:pt x="2276" y="616"/>
                  </a:lnTo>
                  <a:lnTo>
                    <a:pt x="2222" y="589"/>
                  </a:lnTo>
                  <a:cubicBezTo>
                    <a:pt x="1633" y="268"/>
                    <a:pt x="938" y="108"/>
                    <a:pt x="16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6593;p43">
              <a:extLst>
                <a:ext uri="{FF2B5EF4-FFF2-40B4-BE49-F238E27FC236}">
                  <a16:creationId xmlns:a16="http://schemas.microsoft.com/office/drawing/2014/main" id="{50A0D2C5-ECBC-04CE-3E90-4B58805DFCC0}"/>
                </a:ext>
              </a:extLst>
            </p:cNvPr>
            <p:cNvSpPr/>
            <p:nvPr/>
          </p:nvSpPr>
          <p:spPr>
            <a:xfrm>
              <a:off x="8033600" y="5180750"/>
              <a:ext cx="210150" cy="262325"/>
            </a:xfrm>
            <a:custGeom>
              <a:avLst/>
              <a:gdLst/>
              <a:ahLst/>
              <a:cxnLst/>
              <a:rect l="l" t="t" r="r" b="b"/>
              <a:pathLst>
                <a:path w="8406" h="10493" extrusionOk="0">
                  <a:moveTo>
                    <a:pt x="6772" y="0"/>
                  </a:moveTo>
                  <a:lnTo>
                    <a:pt x="6772" y="375"/>
                  </a:lnTo>
                  <a:cubicBezTo>
                    <a:pt x="6719" y="723"/>
                    <a:pt x="6692" y="1017"/>
                    <a:pt x="6665" y="1339"/>
                  </a:cubicBezTo>
                  <a:cubicBezTo>
                    <a:pt x="6585" y="1686"/>
                    <a:pt x="6532" y="2061"/>
                    <a:pt x="6425" y="2382"/>
                  </a:cubicBezTo>
                  <a:cubicBezTo>
                    <a:pt x="6425" y="2409"/>
                    <a:pt x="6398" y="2463"/>
                    <a:pt x="6398" y="2489"/>
                  </a:cubicBezTo>
                  <a:cubicBezTo>
                    <a:pt x="6558" y="2784"/>
                    <a:pt x="6719" y="3132"/>
                    <a:pt x="6826" y="3453"/>
                  </a:cubicBezTo>
                  <a:cubicBezTo>
                    <a:pt x="6960" y="3935"/>
                    <a:pt x="7067" y="4390"/>
                    <a:pt x="7040" y="4872"/>
                  </a:cubicBezTo>
                  <a:cubicBezTo>
                    <a:pt x="7040" y="5353"/>
                    <a:pt x="6906" y="5862"/>
                    <a:pt x="6719" y="6344"/>
                  </a:cubicBezTo>
                  <a:cubicBezTo>
                    <a:pt x="6639" y="6558"/>
                    <a:pt x="6532" y="6825"/>
                    <a:pt x="6398" y="7040"/>
                  </a:cubicBezTo>
                  <a:cubicBezTo>
                    <a:pt x="6264" y="7227"/>
                    <a:pt x="6157" y="7441"/>
                    <a:pt x="5996" y="7628"/>
                  </a:cubicBezTo>
                  <a:cubicBezTo>
                    <a:pt x="5729" y="8003"/>
                    <a:pt x="5381" y="8351"/>
                    <a:pt x="5059" y="8646"/>
                  </a:cubicBezTo>
                  <a:cubicBezTo>
                    <a:pt x="4712" y="8940"/>
                    <a:pt x="4364" y="9208"/>
                    <a:pt x="3962" y="9422"/>
                  </a:cubicBezTo>
                  <a:cubicBezTo>
                    <a:pt x="3159" y="9850"/>
                    <a:pt x="2276" y="10144"/>
                    <a:pt x="1366" y="10278"/>
                  </a:cubicBezTo>
                  <a:cubicBezTo>
                    <a:pt x="911" y="10359"/>
                    <a:pt x="483" y="10385"/>
                    <a:pt x="1" y="10412"/>
                  </a:cubicBezTo>
                  <a:cubicBezTo>
                    <a:pt x="108" y="10412"/>
                    <a:pt x="161" y="10439"/>
                    <a:pt x="268" y="10439"/>
                  </a:cubicBezTo>
                  <a:cubicBezTo>
                    <a:pt x="483" y="10492"/>
                    <a:pt x="670" y="10492"/>
                    <a:pt x="857" y="10492"/>
                  </a:cubicBezTo>
                  <a:cubicBezTo>
                    <a:pt x="1500" y="10492"/>
                    <a:pt x="2142" y="10412"/>
                    <a:pt x="2784" y="10251"/>
                  </a:cubicBezTo>
                  <a:cubicBezTo>
                    <a:pt x="3213" y="10144"/>
                    <a:pt x="3641" y="9984"/>
                    <a:pt x="4123" y="9823"/>
                  </a:cubicBezTo>
                  <a:cubicBezTo>
                    <a:pt x="4551" y="9636"/>
                    <a:pt x="4979" y="9422"/>
                    <a:pt x="5354" y="9181"/>
                  </a:cubicBezTo>
                  <a:cubicBezTo>
                    <a:pt x="5729" y="8940"/>
                    <a:pt x="6103" y="8672"/>
                    <a:pt x="6425" y="8378"/>
                  </a:cubicBezTo>
                  <a:cubicBezTo>
                    <a:pt x="6719" y="8083"/>
                    <a:pt x="7040" y="7762"/>
                    <a:pt x="7308" y="7414"/>
                  </a:cubicBezTo>
                  <a:cubicBezTo>
                    <a:pt x="7790" y="6692"/>
                    <a:pt x="8164" y="5889"/>
                    <a:pt x="8298" y="5059"/>
                  </a:cubicBezTo>
                  <a:cubicBezTo>
                    <a:pt x="8378" y="4631"/>
                    <a:pt x="8405" y="4149"/>
                    <a:pt x="8405" y="3694"/>
                  </a:cubicBezTo>
                  <a:cubicBezTo>
                    <a:pt x="8405" y="3453"/>
                    <a:pt x="8378" y="3185"/>
                    <a:pt x="8325" y="2944"/>
                  </a:cubicBezTo>
                  <a:cubicBezTo>
                    <a:pt x="8298" y="2677"/>
                    <a:pt x="8245" y="2489"/>
                    <a:pt x="8191" y="2249"/>
                  </a:cubicBezTo>
                  <a:cubicBezTo>
                    <a:pt x="8111" y="1847"/>
                    <a:pt x="7897" y="1446"/>
                    <a:pt x="7709" y="1071"/>
                  </a:cubicBezTo>
                  <a:cubicBezTo>
                    <a:pt x="7495" y="750"/>
                    <a:pt x="7227" y="455"/>
                    <a:pt x="6933" y="188"/>
                  </a:cubicBezTo>
                  <a:cubicBezTo>
                    <a:pt x="6853" y="81"/>
                    <a:pt x="6826" y="54"/>
                    <a:pt x="677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6594;p43">
              <a:extLst>
                <a:ext uri="{FF2B5EF4-FFF2-40B4-BE49-F238E27FC236}">
                  <a16:creationId xmlns:a16="http://schemas.microsoft.com/office/drawing/2014/main" id="{EC7C13AB-1D85-EAF3-7654-73D0E83CEDEB}"/>
                </a:ext>
              </a:extLst>
            </p:cNvPr>
            <p:cNvSpPr/>
            <p:nvPr/>
          </p:nvSpPr>
          <p:spPr>
            <a:xfrm>
              <a:off x="7928550" y="5178725"/>
              <a:ext cx="141875" cy="168000"/>
            </a:xfrm>
            <a:custGeom>
              <a:avLst/>
              <a:gdLst/>
              <a:ahLst/>
              <a:cxnLst/>
              <a:rect l="l" t="t" r="r" b="b"/>
              <a:pathLst>
                <a:path w="5675" h="6720" extrusionOk="0">
                  <a:moveTo>
                    <a:pt x="3105" y="1"/>
                  </a:moveTo>
                  <a:cubicBezTo>
                    <a:pt x="3079" y="1"/>
                    <a:pt x="3025" y="28"/>
                    <a:pt x="2998" y="28"/>
                  </a:cubicBezTo>
                  <a:cubicBezTo>
                    <a:pt x="2972" y="54"/>
                    <a:pt x="2972" y="81"/>
                    <a:pt x="2945" y="135"/>
                  </a:cubicBezTo>
                  <a:cubicBezTo>
                    <a:pt x="2731" y="402"/>
                    <a:pt x="2490" y="670"/>
                    <a:pt x="2276" y="965"/>
                  </a:cubicBezTo>
                  <a:cubicBezTo>
                    <a:pt x="1821" y="1500"/>
                    <a:pt x="1366" y="2062"/>
                    <a:pt x="964" y="2678"/>
                  </a:cubicBezTo>
                  <a:cubicBezTo>
                    <a:pt x="616" y="3159"/>
                    <a:pt x="402" y="3641"/>
                    <a:pt x="215" y="4096"/>
                  </a:cubicBezTo>
                  <a:cubicBezTo>
                    <a:pt x="134" y="4337"/>
                    <a:pt x="54" y="4605"/>
                    <a:pt x="27" y="4872"/>
                  </a:cubicBezTo>
                  <a:cubicBezTo>
                    <a:pt x="1" y="5113"/>
                    <a:pt x="1" y="5354"/>
                    <a:pt x="27" y="5568"/>
                  </a:cubicBezTo>
                  <a:cubicBezTo>
                    <a:pt x="81" y="6023"/>
                    <a:pt x="322" y="6344"/>
                    <a:pt x="670" y="6559"/>
                  </a:cubicBezTo>
                  <a:cubicBezTo>
                    <a:pt x="830" y="6639"/>
                    <a:pt x="1018" y="6719"/>
                    <a:pt x="1232" y="6719"/>
                  </a:cubicBezTo>
                  <a:lnTo>
                    <a:pt x="1285" y="6719"/>
                  </a:lnTo>
                  <a:cubicBezTo>
                    <a:pt x="1473" y="6719"/>
                    <a:pt x="1660" y="6692"/>
                    <a:pt x="1874" y="6585"/>
                  </a:cubicBezTo>
                  <a:cubicBezTo>
                    <a:pt x="2062" y="6505"/>
                    <a:pt x="2276" y="6344"/>
                    <a:pt x="2463" y="6237"/>
                  </a:cubicBezTo>
                  <a:cubicBezTo>
                    <a:pt x="2624" y="6157"/>
                    <a:pt x="2757" y="6023"/>
                    <a:pt x="2972" y="5836"/>
                  </a:cubicBezTo>
                  <a:cubicBezTo>
                    <a:pt x="3266" y="5541"/>
                    <a:pt x="3560" y="5220"/>
                    <a:pt x="3882" y="4765"/>
                  </a:cubicBezTo>
                  <a:cubicBezTo>
                    <a:pt x="4337" y="4150"/>
                    <a:pt x="4738" y="3400"/>
                    <a:pt x="5086" y="2570"/>
                  </a:cubicBezTo>
                  <a:cubicBezTo>
                    <a:pt x="5407" y="1767"/>
                    <a:pt x="5621" y="1072"/>
                    <a:pt x="5675" y="349"/>
                  </a:cubicBezTo>
                  <a:cubicBezTo>
                    <a:pt x="5675" y="295"/>
                    <a:pt x="5648" y="269"/>
                    <a:pt x="5621" y="215"/>
                  </a:cubicBezTo>
                  <a:cubicBezTo>
                    <a:pt x="5621" y="188"/>
                    <a:pt x="5568" y="162"/>
                    <a:pt x="5541" y="162"/>
                  </a:cubicBezTo>
                  <a:cubicBezTo>
                    <a:pt x="5514" y="135"/>
                    <a:pt x="5488" y="135"/>
                    <a:pt x="5434" y="135"/>
                  </a:cubicBezTo>
                  <a:lnTo>
                    <a:pt x="4711" y="135"/>
                  </a:lnTo>
                  <a:cubicBezTo>
                    <a:pt x="4176" y="135"/>
                    <a:pt x="3614" y="81"/>
                    <a:pt x="3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6595;p43">
              <a:extLst>
                <a:ext uri="{FF2B5EF4-FFF2-40B4-BE49-F238E27FC236}">
                  <a16:creationId xmlns:a16="http://schemas.microsoft.com/office/drawing/2014/main" id="{5F0CCF70-95D5-66DC-BBC4-E9C646CAA42F}"/>
                </a:ext>
              </a:extLst>
            </p:cNvPr>
            <p:cNvSpPr/>
            <p:nvPr/>
          </p:nvSpPr>
          <p:spPr>
            <a:xfrm>
              <a:off x="7937925" y="5184750"/>
              <a:ext cx="132500" cy="161975"/>
            </a:xfrm>
            <a:custGeom>
              <a:avLst/>
              <a:gdLst/>
              <a:ahLst/>
              <a:cxnLst/>
              <a:rect l="l" t="t" r="r" b="b"/>
              <a:pathLst>
                <a:path w="5300" h="6479" extrusionOk="0">
                  <a:moveTo>
                    <a:pt x="5273" y="1"/>
                  </a:moveTo>
                  <a:lnTo>
                    <a:pt x="5273" y="161"/>
                  </a:lnTo>
                  <a:cubicBezTo>
                    <a:pt x="5193" y="429"/>
                    <a:pt x="5113" y="697"/>
                    <a:pt x="4979" y="938"/>
                  </a:cubicBezTo>
                  <a:cubicBezTo>
                    <a:pt x="4872" y="1232"/>
                    <a:pt x="4738" y="1446"/>
                    <a:pt x="4604" y="1687"/>
                  </a:cubicBezTo>
                  <a:lnTo>
                    <a:pt x="4202" y="2383"/>
                  </a:lnTo>
                  <a:cubicBezTo>
                    <a:pt x="3908" y="2892"/>
                    <a:pt x="3533" y="3400"/>
                    <a:pt x="3159" y="3855"/>
                  </a:cubicBezTo>
                  <a:cubicBezTo>
                    <a:pt x="2864" y="4230"/>
                    <a:pt x="2516" y="4605"/>
                    <a:pt x="2142" y="4926"/>
                  </a:cubicBezTo>
                  <a:lnTo>
                    <a:pt x="1553" y="5434"/>
                  </a:lnTo>
                  <a:cubicBezTo>
                    <a:pt x="1339" y="5568"/>
                    <a:pt x="1151" y="5702"/>
                    <a:pt x="910" y="5836"/>
                  </a:cubicBezTo>
                  <a:cubicBezTo>
                    <a:pt x="723" y="5943"/>
                    <a:pt x="482" y="6023"/>
                    <a:pt x="241" y="6077"/>
                  </a:cubicBezTo>
                  <a:cubicBezTo>
                    <a:pt x="188" y="6077"/>
                    <a:pt x="107" y="6103"/>
                    <a:pt x="0" y="6103"/>
                  </a:cubicBezTo>
                  <a:cubicBezTo>
                    <a:pt x="81" y="6157"/>
                    <a:pt x="188" y="6264"/>
                    <a:pt x="268" y="6291"/>
                  </a:cubicBezTo>
                  <a:cubicBezTo>
                    <a:pt x="455" y="6398"/>
                    <a:pt x="643" y="6478"/>
                    <a:pt x="857" y="6478"/>
                  </a:cubicBezTo>
                  <a:lnTo>
                    <a:pt x="910" y="6478"/>
                  </a:lnTo>
                  <a:cubicBezTo>
                    <a:pt x="1098" y="6478"/>
                    <a:pt x="1285" y="6425"/>
                    <a:pt x="1499" y="6344"/>
                  </a:cubicBezTo>
                  <a:cubicBezTo>
                    <a:pt x="1687" y="6264"/>
                    <a:pt x="1901" y="6130"/>
                    <a:pt x="2088" y="5996"/>
                  </a:cubicBezTo>
                  <a:cubicBezTo>
                    <a:pt x="2249" y="5916"/>
                    <a:pt x="2382" y="5782"/>
                    <a:pt x="2597" y="5595"/>
                  </a:cubicBezTo>
                  <a:cubicBezTo>
                    <a:pt x="2891" y="5300"/>
                    <a:pt x="3185" y="4979"/>
                    <a:pt x="3507" y="4524"/>
                  </a:cubicBezTo>
                  <a:cubicBezTo>
                    <a:pt x="3962" y="3909"/>
                    <a:pt x="4363" y="3159"/>
                    <a:pt x="4711" y="2329"/>
                  </a:cubicBezTo>
                  <a:cubicBezTo>
                    <a:pt x="5032" y="1526"/>
                    <a:pt x="5246" y="831"/>
                    <a:pt x="5300" y="108"/>
                  </a:cubicBezTo>
                  <a:cubicBezTo>
                    <a:pt x="5300" y="81"/>
                    <a:pt x="5300" y="54"/>
                    <a:pt x="52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6596;p43">
              <a:extLst>
                <a:ext uri="{FF2B5EF4-FFF2-40B4-BE49-F238E27FC236}">
                  <a16:creationId xmlns:a16="http://schemas.microsoft.com/office/drawing/2014/main" id="{72F58EBD-6269-9871-F22C-74019250377B}"/>
                </a:ext>
              </a:extLst>
            </p:cNvPr>
            <p:cNvSpPr/>
            <p:nvPr/>
          </p:nvSpPr>
          <p:spPr>
            <a:xfrm>
              <a:off x="7935250" y="5179400"/>
              <a:ext cx="71625" cy="104425"/>
            </a:xfrm>
            <a:custGeom>
              <a:avLst/>
              <a:gdLst/>
              <a:ahLst/>
              <a:cxnLst/>
              <a:rect l="l" t="t" r="r" b="b"/>
              <a:pathLst>
                <a:path w="2865" h="4177" extrusionOk="0">
                  <a:moveTo>
                    <a:pt x="2757" y="1"/>
                  </a:moveTo>
                  <a:cubicBezTo>
                    <a:pt x="2222" y="643"/>
                    <a:pt x="1660" y="1232"/>
                    <a:pt x="1205" y="1901"/>
                  </a:cubicBezTo>
                  <a:cubicBezTo>
                    <a:pt x="964" y="2249"/>
                    <a:pt x="723" y="2570"/>
                    <a:pt x="536" y="2918"/>
                  </a:cubicBezTo>
                  <a:cubicBezTo>
                    <a:pt x="428" y="3079"/>
                    <a:pt x="348" y="3266"/>
                    <a:pt x="268" y="3453"/>
                  </a:cubicBezTo>
                  <a:cubicBezTo>
                    <a:pt x="161" y="3641"/>
                    <a:pt x="54" y="3882"/>
                    <a:pt x="0" y="4123"/>
                  </a:cubicBezTo>
                  <a:cubicBezTo>
                    <a:pt x="0" y="4149"/>
                    <a:pt x="0" y="4176"/>
                    <a:pt x="27" y="4176"/>
                  </a:cubicBezTo>
                  <a:cubicBezTo>
                    <a:pt x="54" y="4176"/>
                    <a:pt x="80" y="4176"/>
                    <a:pt x="80" y="4149"/>
                  </a:cubicBezTo>
                  <a:cubicBezTo>
                    <a:pt x="161" y="3989"/>
                    <a:pt x="214" y="3855"/>
                    <a:pt x="295" y="3668"/>
                  </a:cubicBezTo>
                  <a:cubicBezTo>
                    <a:pt x="348" y="3507"/>
                    <a:pt x="455" y="3346"/>
                    <a:pt x="536" y="3186"/>
                  </a:cubicBezTo>
                  <a:cubicBezTo>
                    <a:pt x="616" y="2998"/>
                    <a:pt x="696" y="2865"/>
                    <a:pt x="803" y="2704"/>
                  </a:cubicBezTo>
                  <a:cubicBezTo>
                    <a:pt x="991" y="2410"/>
                    <a:pt x="1205" y="2115"/>
                    <a:pt x="1419" y="1794"/>
                  </a:cubicBezTo>
                  <a:cubicBezTo>
                    <a:pt x="1874" y="1205"/>
                    <a:pt x="2329" y="670"/>
                    <a:pt x="2837" y="108"/>
                  </a:cubicBezTo>
                  <a:cubicBezTo>
                    <a:pt x="2864" y="54"/>
                    <a:pt x="2837" y="27"/>
                    <a:pt x="2837" y="27"/>
                  </a:cubicBezTo>
                  <a:cubicBezTo>
                    <a:pt x="2811" y="1"/>
                    <a:pt x="2757" y="1"/>
                    <a:pt x="275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6597;p43">
              <a:extLst>
                <a:ext uri="{FF2B5EF4-FFF2-40B4-BE49-F238E27FC236}">
                  <a16:creationId xmlns:a16="http://schemas.microsoft.com/office/drawing/2014/main" id="{72FBB408-0E0C-321C-2A7C-5EB771539E0C}"/>
                </a:ext>
              </a:extLst>
            </p:cNvPr>
            <p:cNvSpPr/>
            <p:nvPr/>
          </p:nvSpPr>
          <p:spPr>
            <a:xfrm>
              <a:off x="7811450" y="4539875"/>
              <a:ext cx="50875" cy="120300"/>
            </a:xfrm>
            <a:custGeom>
              <a:avLst/>
              <a:gdLst/>
              <a:ahLst/>
              <a:cxnLst/>
              <a:rect l="l" t="t" r="r" b="b"/>
              <a:pathLst>
                <a:path w="2035" h="4812" extrusionOk="0">
                  <a:moveTo>
                    <a:pt x="168" y="0"/>
                  </a:moveTo>
                  <a:cubicBezTo>
                    <a:pt x="161" y="0"/>
                    <a:pt x="148" y="7"/>
                    <a:pt x="134" y="21"/>
                  </a:cubicBezTo>
                  <a:cubicBezTo>
                    <a:pt x="27" y="74"/>
                    <a:pt x="1" y="208"/>
                    <a:pt x="54" y="288"/>
                  </a:cubicBezTo>
                  <a:cubicBezTo>
                    <a:pt x="295" y="609"/>
                    <a:pt x="482" y="984"/>
                    <a:pt x="643" y="1359"/>
                  </a:cubicBezTo>
                  <a:cubicBezTo>
                    <a:pt x="777" y="1734"/>
                    <a:pt x="911" y="2055"/>
                    <a:pt x="991" y="2456"/>
                  </a:cubicBezTo>
                  <a:lnTo>
                    <a:pt x="1098" y="3072"/>
                  </a:lnTo>
                  <a:cubicBezTo>
                    <a:pt x="1125" y="3259"/>
                    <a:pt x="1151" y="3473"/>
                    <a:pt x="1178" y="3687"/>
                  </a:cubicBezTo>
                  <a:cubicBezTo>
                    <a:pt x="1232" y="3928"/>
                    <a:pt x="1259" y="4169"/>
                    <a:pt x="1259" y="4437"/>
                  </a:cubicBezTo>
                  <a:cubicBezTo>
                    <a:pt x="1259" y="4544"/>
                    <a:pt x="1285" y="4624"/>
                    <a:pt x="1366" y="4705"/>
                  </a:cubicBezTo>
                  <a:cubicBezTo>
                    <a:pt x="1419" y="4758"/>
                    <a:pt x="1526" y="4812"/>
                    <a:pt x="1633" y="4812"/>
                  </a:cubicBezTo>
                  <a:cubicBezTo>
                    <a:pt x="1714" y="4812"/>
                    <a:pt x="1821" y="4758"/>
                    <a:pt x="1901" y="4705"/>
                  </a:cubicBezTo>
                  <a:cubicBezTo>
                    <a:pt x="1954" y="4624"/>
                    <a:pt x="2035" y="4544"/>
                    <a:pt x="1981" y="4437"/>
                  </a:cubicBezTo>
                  <a:cubicBezTo>
                    <a:pt x="1928" y="4035"/>
                    <a:pt x="1901" y="3661"/>
                    <a:pt x="1794" y="3286"/>
                  </a:cubicBezTo>
                  <a:cubicBezTo>
                    <a:pt x="1767" y="3099"/>
                    <a:pt x="1687" y="2938"/>
                    <a:pt x="1633" y="2724"/>
                  </a:cubicBezTo>
                  <a:cubicBezTo>
                    <a:pt x="1553" y="2537"/>
                    <a:pt x="1499" y="2349"/>
                    <a:pt x="1419" y="2162"/>
                  </a:cubicBezTo>
                  <a:cubicBezTo>
                    <a:pt x="1125" y="1466"/>
                    <a:pt x="777" y="743"/>
                    <a:pt x="322" y="128"/>
                  </a:cubicBezTo>
                  <a:cubicBezTo>
                    <a:pt x="295" y="47"/>
                    <a:pt x="215" y="21"/>
                    <a:pt x="161" y="21"/>
                  </a:cubicBezTo>
                  <a:cubicBezTo>
                    <a:pt x="175" y="7"/>
                    <a:pt x="175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6598;p43">
              <a:extLst>
                <a:ext uri="{FF2B5EF4-FFF2-40B4-BE49-F238E27FC236}">
                  <a16:creationId xmlns:a16="http://schemas.microsoft.com/office/drawing/2014/main" id="{9E4BA067-80BE-9566-2A22-F6620D0C29AA}"/>
                </a:ext>
              </a:extLst>
            </p:cNvPr>
            <p:cNvSpPr/>
            <p:nvPr/>
          </p:nvSpPr>
          <p:spPr>
            <a:xfrm>
              <a:off x="8005500" y="4532350"/>
              <a:ext cx="42175" cy="123150"/>
            </a:xfrm>
            <a:custGeom>
              <a:avLst/>
              <a:gdLst/>
              <a:ahLst/>
              <a:cxnLst/>
              <a:rect l="l" t="t" r="r" b="b"/>
              <a:pathLst>
                <a:path w="1687" h="4926" extrusionOk="0">
                  <a:moveTo>
                    <a:pt x="1499" y="0"/>
                  </a:moveTo>
                  <a:cubicBezTo>
                    <a:pt x="1419" y="27"/>
                    <a:pt x="1392" y="27"/>
                    <a:pt x="1366" y="81"/>
                  </a:cubicBezTo>
                  <a:cubicBezTo>
                    <a:pt x="1259" y="241"/>
                    <a:pt x="1152" y="429"/>
                    <a:pt x="1071" y="562"/>
                  </a:cubicBezTo>
                  <a:cubicBezTo>
                    <a:pt x="964" y="723"/>
                    <a:pt x="857" y="884"/>
                    <a:pt x="804" y="1044"/>
                  </a:cubicBezTo>
                  <a:cubicBezTo>
                    <a:pt x="589" y="1419"/>
                    <a:pt x="429" y="1794"/>
                    <a:pt x="295" y="2195"/>
                  </a:cubicBezTo>
                  <a:cubicBezTo>
                    <a:pt x="161" y="2597"/>
                    <a:pt x="81" y="2998"/>
                    <a:pt x="27" y="3426"/>
                  </a:cubicBezTo>
                  <a:cubicBezTo>
                    <a:pt x="1" y="3828"/>
                    <a:pt x="1" y="4256"/>
                    <a:pt x="134" y="4658"/>
                  </a:cubicBezTo>
                  <a:cubicBezTo>
                    <a:pt x="161" y="4818"/>
                    <a:pt x="322" y="4925"/>
                    <a:pt x="482" y="4925"/>
                  </a:cubicBezTo>
                  <a:cubicBezTo>
                    <a:pt x="589" y="4925"/>
                    <a:pt x="697" y="4898"/>
                    <a:pt x="750" y="4818"/>
                  </a:cubicBezTo>
                  <a:cubicBezTo>
                    <a:pt x="830" y="4765"/>
                    <a:pt x="857" y="4658"/>
                    <a:pt x="857" y="4551"/>
                  </a:cubicBezTo>
                  <a:cubicBezTo>
                    <a:pt x="884" y="4256"/>
                    <a:pt x="884" y="3962"/>
                    <a:pt x="884" y="3667"/>
                  </a:cubicBezTo>
                  <a:cubicBezTo>
                    <a:pt x="884" y="3346"/>
                    <a:pt x="937" y="3025"/>
                    <a:pt x="991" y="2730"/>
                  </a:cubicBezTo>
                  <a:cubicBezTo>
                    <a:pt x="1098" y="1981"/>
                    <a:pt x="1259" y="1258"/>
                    <a:pt x="1526" y="536"/>
                  </a:cubicBezTo>
                  <a:cubicBezTo>
                    <a:pt x="1553" y="455"/>
                    <a:pt x="1633" y="348"/>
                    <a:pt x="1660" y="268"/>
                  </a:cubicBezTo>
                  <a:cubicBezTo>
                    <a:pt x="1687" y="188"/>
                    <a:pt x="1687" y="81"/>
                    <a:pt x="1607" y="54"/>
                  </a:cubicBezTo>
                  <a:cubicBezTo>
                    <a:pt x="1553" y="54"/>
                    <a:pt x="1526" y="0"/>
                    <a:pt x="14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6599;p43">
              <a:extLst>
                <a:ext uri="{FF2B5EF4-FFF2-40B4-BE49-F238E27FC236}">
                  <a16:creationId xmlns:a16="http://schemas.microsoft.com/office/drawing/2014/main" id="{D05F26DC-DFBC-BBDC-9604-96E611D25274}"/>
                </a:ext>
              </a:extLst>
            </p:cNvPr>
            <p:cNvSpPr/>
            <p:nvPr/>
          </p:nvSpPr>
          <p:spPr>
            <a:xfrm>
              <a:off x="7762600" y="4488175"/>
              <a:ext cx="80325" cy="80325"/>
            </a:xfrm>
            <a:custGeom>
              <a:avLst/>
              <a:gdLst/>
              <a:ahLst/>
              <a:cxnLst/>
              <a:rect l="l" t="t" r="r" b="b"/>
              <a:pathLst>
                <a:path w="3213" h="3213" extrusionOk="0">
                  <a:moveTo>
                    <a:pt x="1607" y="1"/>
                  </a:moveTo>
                  <a:cubicBezTo>
                    <a:pt x="750" y="1"/>
                    <a:pt x="1" y="724"/>
                    <a:pt x="1" y="1607"/>
                  </a:cubicBezTo>
                  <a:cubicBezTo>
                    <a:pt x="1" y="2490"/>
                    <a:pt x="750" y="3213"/>
                    <a:pt x="1607" y="3213"/>
                  </a:cubicBezTo>
                  <a:cubicBezTo>
                    <a:pt x="2463" y="3213"/>
                    <a:pt x="3213" y="2490"/>
                    <a:pt x="3213" y="1607"/>
                  </a:cubicBezTo>
                  <a:cubicBezTo>
                    <a:pt x="3213" y="750"/>
                    <a:pt x="2463" y="1"/>
                    <a:pt x="16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6600;p43">
              <a:extLst>
                <a:ext uri="{FF2B5EF4-FFF2-40B4-BE49-F238E27FC236}">
                  <a16:creationId xmlns:a16="http://schemas.microsoft.com/office/drawing/2014/main" id="{CDDF4947-1519-527E-A3CD-059D1AABDD69}"/>
                </a:ext>
              </a:extLst>
            </p:cNvPr>
            <p:cNvSpPr/>
            <p:nvPr/>
          </p:nvSpPr>
          <p:spPr>
            <a:xfrm>
              <a:off x="8014200" y="4480125"/>
              <a:ext cx="80325" cy="80350"/>
            </a:xfrm>
            <a:custGeom>
              <a:avLst/>
              <a:gdLst/>
              <a:ahLst/>
              <a:cxnLst/>
              <a:rect l="l" t="t" r="r" b="b"/>
              <a:pathLst>
                <a:path w="3213" h="3214" extrusionOk="0">
                  <a:moveTo>
                    <a:pt x="1560" y="1"/>
                  </a:moveTo>
                  <a:cubicBezTo>
                    <a:pt x="723" y="1"/>
                    <a:pt x="1" y="714"/>
                    <a:pt x="1" y="1608"/>
                  </a:cubicBezTo>
                  <a:cubicBezTo>
                    <a:pt x="1" y="2464"/>
                    <a:pt x="750" y="3214"/>
                    <a:pt x="1606" y="3214"/>
                  </a:cubicBezTo>
                  <a:cubicBezTo>
                    <a:pt x="2490" y="3214"/>
                    <a:pt x="3212" y="2464"/>
                    <a:pt x="3212" y="1608"/>
                  </a:cubicBezTo>
                  <a:cubicBezTo>
                    <a:pt x="3212" y="724"/>
                    <a:pt x="2490" y="2"/>
                    <a:pt x="1606" y="2"/>
                  </a:cubicBezTo>
                  <a:cubicBezTo>
                    <a:pt x="1591" y="1"/>
                    <a:pt x="1576" y="1"/>
                    <a:pt x="15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6601;p43">
              <a:extLst>
                <a:ext uri="{FF2B5EF4-FFF2-40B4-BE49-F238E27FC236}">
                  <a16:creationId xmlns:a16="http://schemas.microsoft.com/office/drawing/2014/main" id="{960BD06C-F1F6-075D-E9D4-D1D4C78A9624}"/>
                </a:ext>
              </a:extLst>
            </p:cNvPr>
            <p:cNvSpPr/>
            <p:nvPr/>
          </p:nvSpPr>
          <p:spPr>
            <a:xfrm>
              <a:off x="7636800" y="4625350"/>
              <a:ext cx="591550" cy="530650"/>
            </a:xfrm>
            <a:custGeom>
              <a:avLst/>
              <a:gdLst/>
              <a:ahLst/>
              <a:cxnLst/>
              <a:rect l="l" t="t" r="r" b="b"/>
              <a:pathLst>
                <a:path w="23662" h="21226" extrusionOk="0">
                  <a:moveTo>
                    <a:pt x="12527" y="1"/>
                  </a:moveTo>
                  <a:lnTo>
                    <a:pt x="12474" y="54"/>
                  </a:lnTo>
                  <a:lnTo>
                    <a:pt x="11885" y="54"/>
                  </a:lnTo>
                  <a:cubicBezTo>
                    <a:pt x="11189" y="54"/>
                    <a:pt x="10493" y="108"/>
                    <a:pt x="9743" y="215"/>
                  </a:cubicBezTo>
                  <a:cubicBezTo>
                    <a:pt x="8539" y="402"/>
                    <a:pt x="7415" y="777"/>
                    <a:pt x="6344" y="1312"/>
                  </a:cubicBezTo>
                  <a:cubicBezTo>
                    <a:pt x="5247" y="1848"/>
                    <a:pt x="4256" y="2517"/>
                    <a:pt x="3453" y="3320"/>
                  </a:cubicBezTo>
                  <a:cubicBezTo>
                    <a:pt x="3025" y="3748"/>
                    <a:pt x="2624" y="4257"/>
                    <a:pt x="2276" y="4765"/>
                  </a:cubicBezTo>
                  <a:cubicBezTo>
                    <a:pt x="1955" y="5300"/>
                    <a:pt x="1660" y="5889"/>
                    <a:pt x="1419" y="6612"/>
                  </a:cubicBezTo>
                  <a:cubicBezTo>
                    <a:pt x="991" y="7763"/>
                    <a:pt x="777" y="9048"/>
                    <a:pt x="536" y="10252"/>
                  </a:cubicBezTo>
                  <a:lnTo>
                    <a:pt x="483" y="10546"/>
                  </a:lnTo>
                  <a:lnTo>
                    <a:pt x="268" y="11564"/>
                  </a:lnTo>
                  <a:cubicBezTo>
                    <a:pt x="215" y="11858"/>
                    <a:pt x="188" y="12152"/>
                    <a:pt x="135" y="12420"/>
                  </a:cubicBezTo>
                  <a:cubicBezTo>
                    <a:pt x="54" y="13036"/>
                    <a:pt x="1" y="13571"/>
                    <a:pt x="1" y="14026"/>
                  </a:cubicBezTo>
                  <a:cubicBezTo>
                    <a:pt x="1" y="14561"/>
                    <a:pt x="81" y="15070"/>
                    <a:pt x="188" y="15525"/>
                  </a:cubicBezTo>
                  <a:cubicBezTo>
                    <a:pt x="268" y="16033"/>
                    <a:pt x="456" y="16462"/>
                    <a:pt x="670" y="16917"/>
                  </a:cubicBezTo>
                  <a:cubicBezTo>
                    <a:pt x="911" y="17345"/>
                    <a:pt x="1259" y="17773"/>
                    <a:pt x="1607" y="18148"/>
                  </a:cubicBezTo>
                  <a:cubicBezTo>
                    <a:pt x="2008" y="18549"/>
                    <a:pt x="2490" y="18924"/>
                    <a:pt x="3052" y="19245"/>
                  </a:cubicBezTo>
                  <a:cubicBezTo>
                    <a:pt x="4149" y="19914"/>
                    <a:pt x="5434" y="20423"/>
                    <a:pt x="6799" y="20744"/>
                  </a:cubicBezTo>
                  <a:cubicBezTo>
                    <a:pt x="8084" y="21065"/>
                    <a:pt x="9449" y="21226"/>
                    <a:pt x="10841" y="21226"/>
                  </a:cubicBezTo>
                  <a:cubicBezTo>
                    <a:pt x="11456" y="21226"/>
                    <a:pt x="12099" y="21199"/>
                    <a:pt x="12795" y="21119"/>
                  </a:cubicBezTo>
                  <a:cubicBezTo>
                    <a:pt x="13357" y="21065"/>
                    <a:pt x="13919" y="20985"/>
                    <a:pt x="14508" y="20878"/>
                  </a:cubicBezTo>
                  <a:cubicBezTo>
                    <a:pt x="15712" y="20691"/>
                    <a:pt x="16810" y="20343"/>
                    <a:pt x="17800" y="19941"/>
                  </a:cubicBezTo>
                  <a:cubicBezTo>
                    <a:pt x="18924" y="19486"/>
                    <a:pt x="19888" y="18924"/>
                    <a:pt x="20691" y="18175"/>
                  </a:cubicBezTo>
                  <a:cubicBezTo>
                    <a:pt x="21119" y="17800"/>
                    <a:pt x="21494" y="17372"/>
                    <a:pt x="21868" y="16917"/>
                  </a:cubicBezTo>
                  <a:cubicBezTo>
                    <a:pt x="22189" y="16435"/>
                    <a:pt x="22537" y="15900"/>
                    <a:pt x="22752" y="15364"/>
                  </a:cubicBezTo>
                  <a:cubicBezTo>
                    <a:pt x="23260" y="14294"/>
                    <a:pt x="23528" y="13089"/>
                    <a:pt x="23608" y="11724"/>
                  </a:cubicBezTo>
                  <a:cubicBezTo>
                    <a:pt x="23662" y="10493"/>
                    <a:pt x="23528" y="9181"/>
                    <a:pt x="23233" y="7897"/>
                  </a:cubicBezTo>
                  <a:cubicBezTo>
                    <a:pt x="23099" y="7308"/>
                    <a:pt x="22885" y="6692"/>
                    <a:pt x="22671" y="6103"/>
                  </a:cubicBezTo>
                  <a:cubicBezTo>
                    <a:pt x="22404" y="5461"/>
                    <a:pt x="22136" y="4926"/>
                    <a:pt x="21815" y="4471"/>
                  </a:cubicBezTo>
                  <a:cubicBezTo>
                    <a:pt x="21520" y="3962"/>
                    <a:pt x="21119" y="3480"/>
                    <a:pt x="20691" y="3052"/>
                  </a:cubicBezTo>
                  <a:cubicBezTo>
                    <a:pt x="20450" y="2811"/>
                    <a:pt x="20209" y="2624"/>
                    <a:pt x="19941" y="2410"/>
                  </a:cubicBezTo>
                  <a:cubicBezTo>
                    <a:pt x="19513" y="2062"/>
                    <a:pt x="19004" y="1741"/>
                    <a:pt x="18549" y="1473"/>
                  </a:cubicBezTo>
                  <a:cubicBezTo>
                    <a:pt x="18549" y="1473"/>
                    <a:pt x="18523" y="1473"/>
                    <a:pt x="18523" y="1446"/>
                  </a:cubicBezTo>
                  <a:cubicBezTo>
                    <a:pt x="18282" y="1312"/>
                    <a:pt x="18041" y="1178"/>
                    <a:pt x="17773" y="1071"/>
                  </a:cubicBezTo>
                  <a:cubicBezTo>
                    <a:pt x="17746" y="1045"/>
                    <a:pt x="17720" y="1045"/>
                    <a:pt x="17666" y="1045"/>
                  </a:cubicBezTo>
                  <a:cubicBezTo>
                    <a:pt x="17452" y="911"/>
                    <a:pt x="17184" y="804"/>
                    <a:pt x="16943" y="750"/>
                  </a:cubicBezTo>
                  <a:cubicBezTo>
                    <a:pt x="16729" y="670"/>
                    <a:pt x="16542" y="616"/>
                    <a:pt x="16328" y="590"/>
                  </a:cubicBezTo>
                  <a:cubicBezTo>
                    <a:pt x="16194" y="536"/>
                    <a:pt x="16114" y="509"/>
                    <a:pt x="16007" y="483"/>
                  </a:cubicBezTo>
                  <a:cubicBezTo>
                    <a:pt x="15873" y="456"/>
                    <a:pt x="15712" y="402"/>
                    <a:pt x="15525" y="376"/>
                  </a:cubicBezTo>
                  <a:cubicBezTo>
                    <a:pt x="15043" y="242"/>
                    <a:pt x="14508" y="135"/>
                    <a:pt x="13892" y="108"/>
                  </a:cubicBezTo>
                  <a:cubicBezTo>
                    <a:pt x="13517" y="54"/>
                    <a:pt x="13169" y="1"/>
                    <a:pt x="12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6602;p43">
              <a:extLst>
                <a:ext uri="{FF2B5EF4-FFF2-40B4-BE49-F238E27FC236}">
                  <a16:creationId xmlns:a16="http://schemas.microsoft.com/office/drawing/2014/main" id="{4363B7E6-17F3-7EBD-C333-FC5F68DD0310}"/>
                </a:ext>
              </a:extLst>
            </p:cNvPr>
            <p:cNvSpPr/>
            <p:nvPr/>
          </p:nvSpPr>
          <p:spPr>
            <a:xfrm>
              <a:off x="7761925" y="4643425"/>
              <a:ext cx="469100" cy="513250"/>
            </a:xfrm>
            <a:custGeom>
              <a:avLst/>
              <a:gdLst/>
              <a:ahLst/>
              <a:cxnLst/>
              <a:rect l="l" t="t" r="r" b="b"/>
              <a:pathLst>
                <a:path w="18764" h="20530" extrusionOk="0">
                  <a:moveTo>
                    <a:pt x="11858" y="0"/>
                  </a:moveTo>
                  <a:cubicBezTo>
                    <a:pt x="12099" y="161"/>
                    <a:pt x="12367" y="322"/>
                    <a:pt x="12608" y="455"/>
                  </a:cubicBezTo>
                  <a:cubicBezTo>
                    <a:pt x="13491" y="1018"/>
                    <a:pt x="14294" y="1660"/>
                    <a:pt x="14990" y="2409"/>
                  </a:cubicBezTo>
                  <a:cubicBezTo>
                    <a:pt x="15686" y="3132"/>
                    <a:pt x="16328" y="3962"/>
                    <a:pt x="16836" y="4872"/>
                  </a:cubicBezTo>
                  <a:cubicBezTo>
                    <a:pt x="17318" y="5782"/>
                    <a:pt x="17693" y="6745"/>
                    <a:pt x="17934" y="7762"/>
                  </a:cubicBezTo>
                  <a:cubicBezTo>
                    <a:pt x="18041" y="8244"/>
                    <a:pt x="18121" y="8780"/>
                    <a:pt x="18175" y="9288"/>
                  </a:cubicBezTo>
                  <a:cubicBezTo>
                    <a:pt x="18202" y="9823"/>
                    <a:pt x="18202" y="10386"/>
                    <a:pt x="18175" y="10921"/>
                  </a:cubicBezTo>
                  <a:cubicBezTo>
                    <a:pt x="18121" y="11429"/>
                    <a:pt x="18041" y="11965"/>
                    <a:pt x="17934" y="12473"/>
                  </a:cubicBezTo>
                  <a:cubicBezTo>
                    <a:pt x="17800" y="12982"/>
                    <a:pt x="17666" y="13437"/>
                    <a:pt x="17425" y="13919"/>
                  </a:cubicBezTo>
                  <a:cubicBezTo>
                    <a:pt x="17238" y="14374"/>
                    <a:pt x="16997" y="14802"/>
                    <a:pt x="16703" y="15257"/>
                  </a:cubicBezTo>
                  <a:cubicBezTo>
                    <a:pt x="16435" y="15685"/>
                    <a:pt x="16087" y="16060"/>
                    <a:pt x="15766" y="16408"/>
                  </a:cubicBezTo>
                  <a:cubicBezTo>
                    <a:pt x="15016" y="17184"/>
                    <a:pt x="14187" y="17853"/>
                    <a:pt x="13250" y="18362"/>
                  </a:cubicBezTo>
                  <a:cubicBezTo>
                    <a:pt x="12153" y="18951"/>
                    <a:pt x="10975" y="19406"/>
                    <a:pt x="9770" y="19700"/>
                  </a:cubicBezTo>
                  <a:cubicBezTo>
                    <a:pt x="8566" y="19994"/>
                    <a:pt x="7335" y="20155"/>
                    <a:pt x="6077" y="20155"/>
                  </a:cubicBezTo>
                  <a:cubicBezTo>
                    <a:pt x="5859" y="20164"/>
                    <a:pt x="5640" y="20169"/>
                    <a:pt x="5420" y="20169"/>
                  </a:cubicBezTo>
                  <a:cubicBezTo>
                    <a:pt x="4400" y="20169"/>
                    <a:pt x="3365" y="20073"/>
                    <a:pt x="2330" y="19941"/>
                  </a:cubicBezTo>
                  <a:cubicBezTo>
                    <a:pt x="1527" y="19834"/>
                    <a:pt x="777" y="19673"/>
                    <a:pt x="1" y="19459"/>
                  </a:cubicBezTo>
                  <a:lnTo>
                    <a:pt x="1" y="19459"/>
                  </a:lnTo>
                  <a:cubicBezTo>
                    <a:pt x="590" y="19700"/>
                    <a:pt x="1232" y="19887"/>
                    <a:pt x="1874" y="20075"/>
                  </a:cubicBezTo>
                  <a:cubicBezTo>
                    <a:pt x="3132" y="20369"/>
                    <a:pt x="4524" y="20530"/>
                    <a:pt x="5916" y="20530"/>
                  </a:cubicBezTo>
                  <a:cubicBezTo>
                    <a:pt x="6532" y="20530"/>
                    <a:pt x="7147" y="20503"/>
                    <a:pt x="7870" y="20423"/>
                  </a:cubicBezTo>
                  <a:cubicBezTo>
                    <a:pt x="8432" y="20369"/>
                    <a:pt x="8994" y="20289"/>
                    <a:pt x="9556" y="20209"/>
                  </a:cubicBezTo>
                  <a:cubicBezTo>
                    <a:pt x="10761" y="19994"/>
                    <a:pt x="11912" y="19673"/>
                    <a:pt x="12875" y="19272"/>
                  </a:cubicBezTo>
                  <a:cubicBezTo>
                    <a:pt x="13973" y="18790"/>
                    <a:pt x="14963" y="18228"/>
                    <a:pt x="15766" y="17478"/>
                  </a:cubicBezTo>
                  <a:cubicBezTo>
                    <a:pt x="16194" y="17130"/>
                    <a:pt x="16569" y="16675"/>
                    <a:pt x="16917" y="16220"/>
                  </a:cubicBezTo>
                  <a:cubicBezTo>
                    <a:pt x="17292" y="15739"/>
                    <a:pt x="17586" y="15203"/>
                    <a:pt x="17854" y="14668"/>
                  </a:cubicBezTo>
                  <a:cubicBezTo>
                    <a:pt x="18362" y="13597"/>
                    <a:pt x="18630" y="12366"/>
                    <a:pt x="18710" y="11028"/>
                  </a:cubicBezTo>
                  <a:cubicBezTo>
                    <a:pt x="18764" y="9797"/>
                    <a:pt x="18630" y="8485"/>
                    <a:pt x="18335" y="7227"/>
                  </a:cubicBezTo>
                  <a:cubicBezTo>
                    <a:pt x="18202" y="6612"/>
                    <a:pt x="17987" y="6023"/>
                    <a:pt x="17747" y="5407"/>
                  </a:cubicBezTo>
                  <a:cubicBezTo>
                    <a:pt x="17532" y="4765"/>
                    <a:pt x="17211" y="4229"/>
                    <a:pt x="16917" y="3774"/>
                  </a:cubicBezTo>
                  <a:cubicBezTo>
                    <a:pt x="16596" y="3266"/>
                    <a:pt x="16221" y="2811"/>
                    <a:pt x="15793" y="2356"/>
                  </a:cubicBezTo>
                  <a:cubicBezTo>
                    <a:pt x="15552" y="2142"/>
                    <a:pt x="15311" y="1928"/>
                    <a:pt x="15043" y="1740"/>
                  </a:cubicBezTo>
                  <a:cubicBezTo>
                    <a:pt x="14615" y="1366"/>
                    <a:pt x="14106" y="1071"/>
                    <a:pt x="13651" y="803"/>
                  </a:cubicBezTo>
                  <a:cubicBezTo>
                    <a:pt x="13651" y="803"/>
                    <a:pt x="13598" y="803"/>
                    <a:pt x="13598" y="750"/>
                  </a:cubicBezTo>
                  <a:cubicBezTo>
                    <a:pt x="13384" y="616"/>
                    <a:pt x="13143" y="482"/>
                    <a:pt x="12875" y="402"/>
                  </a:cubicBezTo>
                  <a:lnTo>
                    <a:pt x="12768" y="348"/>
                  </a:lnTo>
                  <a:cubicBezTo>
                    <a:pt x="12527" y="215"/>
                    <a:pt x="12260" y="134"/>
                    <a:pt x="12045" y="54"/>
                  </a:cubicBezTo>
                  <a:cubicBezTo>
                    <a:pt x="11965" y="27"/>
                    <a:pt x="11912" y="27"/>
                    <a:pt x="11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6603;p43">
              <a:extLst>
                <a:ext uri="{FF2B5EF4-FFF2-40B4-BE49-F238E27FC236}">
                  <a16:creationId xmlns:a16="http://schemas.microsoft.com/office/drawing/2014/main" id="{FD4F5D51-45C4-70F1-5355-D8837AE44D24}"/>
                </a:ext>
              </a:extLst>
            </p:cNvPr>
            <p:cNvSpPr/>
            <p:nvPr/>
          </p:nvSpPr>
          <p:spPr>
            <a:xfrm>
              <a:off x="8189525" y="478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6604;p43">
              <a:extLst>
                <a:ext uri="{FF2B5EF4-FFF2-40B4-BE49-F238E27FC236}">
                  <a16:creationId xmlns:a16="http://schemas.microsoft.com/office/drawing/2014/main" id="{C51D7A71-F0F8-028D-DC2C-3C73441B4655}"/>
                </a:ext>
              </a:extLst>
            </p:cNvPr>
            <p:cNvSpPr/>
            <p:nvPr/>
          </p:nvSpPr>
          <p:spPr>
            <a:xfrm>
              <a:off x="7665575" y="4655475"/>
              <a:ext cx="531325" cy="475100"/>
            </a:xfrm>
            <a:custGeom>
              <a:avLst/>
              <a:gdLst/>
              <a:ahLst/>
              <a:cxnLst/>
              <a:rect l="l" t="t" r="r" b="b"/>
              <a:pathLst>
                <a:path w="21253" h="19004" extrusionOk="0">
                  <a:moveTo>
                    <a:pt x="10600" y="0"/>
                  </a:moveTo>
                  <a:cubicBezTo>
                    <a:pt x="9984" y="0"/>
                    <a:pt x="9342" y="81"/>
                    <a:pt x="8699" y="188"/>
                  </a:cubicBezTo>
                  <a:cubicBezTo>
                    <a:pt x="7629" y="348"/>
                    <a:pt x="6585" y="669"/>
                    <a:pt x="5621" y="1151"/>
                  </a:cubicBezTo>
                  <a:cubicBezTo>
                    <a:pt x="4631" y="1606"/>
                    <a:pt x="3748" y="2249"/>
                    <a:pt x="3052" y="2944"/>
                  </a:cubicBezTo>
                  <a:cubicBezTo>
                    <a:pt x="2650" y="3346"/>
                    <a:pt x="2302" y="3774"/>
                    <a:pt x="2008" y="4256"/>
                  </a:cubicBezTo>
                  <a:cubicBezTo>
                    <a:pt x="1714" y="4711"/>
                    <a:pt x="1446" y="5300"/>
                    <a:pt x="1205" y="5889"/>
                  </a:cubicBezTo>
                  <a:cubicBezTo>
                    <a:pt x="830" y="6959"/>
                    <a:pt x="643" y="8057"/>
                    <a:pt x="429" y="9181"/>
                  </a:cubicBezTo>
                  <a:lnTo>
                    <a:pt x="402" y="9449"/>
                  </a:lnTo>
                  <a:cubicBezTo>
                    <a:pt x="322" y="9743"/>
                    <a:pt x="295" y="10037"/>
                    <a:pt x="242" y="10332"/>
                  </a:cubicBezTo>
                  <a:cubicBezTo>
                    <a:pt x="161" y="10599"/>
                    <a:pt x="134" y="10867"/>
                    <a:pt x="108" y="11108"/>
                  </a:cubicBezTo>
                  <a:cubicBezTo>
                    <a:pt x="27" y="11643"/>
                    <a:pt x="1" y="12125"/>
                    <a:pt x="1" y="12553"/>
                  </a:cubicBezTo>
                  <a:cubicBezTo>
                    <a:pt x="1" y="13008"/>
                    <a:pt x="27" y="13490"/>
                    <a:pt x="134" y="13892"/>
                  </a:cubicBezTo>
                  <a:cubicBezTo>
                    <a:pt x="242" y="14320"/>
                    <a:pt x="402" y="14721"/>
                    <a:pt x="616" y="15123"/>
                  </a:cubicBezTo>
                  <a:cubicBezTo>
                    <a:pt x="804" y="15524"/>
                    <a:pt x="1098" y="15899"/>
                    <a:pt x="1446" y="16220"/>
                  </a:cubicBezTo>
                  <a:cubicBezTo>
                    <a:pt x="1821" y="16595"/>
                    <a:pt x="2195" y="16889"/>
                    <a:pt x="2758" y="17237"/>
                  </a:cubicBezTo>
                  <a:cubicBezTo>
                    <a:pt x="3721" y="17826"/>
                    <a:pt x="4845" y="18281"/>
                    <a:pt x="6130" y="18602"/>
                  </a:cubicBezTo>
                  <a:cubicBezTo>
                    <a:pt x="7254" y="18870"/>
                    <a:pt x="8512" y="19004"/>
                    <a:pt x="9743" y="19004"/>
                  </a:cubicBezTo>
                  <a:cubicBezTo>
                    <a:pt x="10279" y="19004"/>
                    <a:pt x="10841" y="18977"/>
                    <a:pt x="11456" y="18897"/>
                  </a:cubicBezTo>
                  <a:cubicBezTo>
                    <a:pt x="11938" y="18870"/>
                    <a:pt x="12473" y="18763"/>
                    <a:pt x="12982" y="18709"/>
                  </a:cubicBezTo>
                  <a:cubicBezTo>
                    <a:pt x="14053" y="18495"/>
                    <a:pt x="15070" y="18228"/>
                    <a:pt x="15953" y="17880"/>
                  </a:cubicBezTo>
                  <a:cubicBezTo>
                    <a:pt x="16917" y="17478"/>
                    <a:pt x="17800" y="16943"/>
                    <a:pt x="18549" y="16301"/>
                  </a:cubicBezTo>
                  <a:cubicBezTo>
                    <a:pt x="18897" y="15953"/>
                    <a:pt x="19272" y="15605"/>
                    <a:pt x="19566" y="15150"/>
                  </a:cubicBezTo>
                  <a:cubicBezTo>
                    <a:pt x="19888" y="14748"/>
                    <a:pt x="20182" y="14293"/>
                    <a:pt x="20423" y="13785"/>
                  </a:cubicBezTo>
                  <a:cubicBezTo>
                    <a:pt x="20851" y="12848"/>
                    <a:pt x="21119" y="11750"/>
                    <a:pt x="21172" y="10546"/>
                  </a:cubicBezTo>
                  <a:cubicBezTo>
                    <a:pt x="21253" y="9449"/>
                    <a:pt x="21119" y="8271"/>
                    <a:pt x="20851" y="7120"/>
                  </a:cubicBezTo>
                  <a:cubicBezTo>
                    <a:pt x="20717" y="6585"/>
                    <a:pt x="20557" y="6049"/>
                    <a:pt x="20316" y="5514"/>
                  </a:cubicBezTo>
                  <a:cubicBezTo>
                    <a:pt x="20075" y="4952"/>
                    <a:pt x="19834" y="4497"/>
                    <a:pt x="19566" y="4042"/>
                  </a:cubicBezTo>
                  <a:cubicBezTo>
                    <a:pt x="19272" y="3587"/>
                    <a:pt x="18924" y="3185"/>
                    <a:pt x="18576" y="2811"/>
                  </a:cubicBezTo>
                  <a:cubicBezTo>
                    <a:pt x="18201" y="2436"/>
                    <a:pt x="17800" y="2141"/>
                    <a:pt x="17318" y="1847"/>
                  </a:cubicBezTo>
                  <a:cubicBezTo>
                    <a:pt x="16515" y="1339"/>
                    <a:pt x="15578" y="910"/>
                    <a:pt x="14427" y="589"/>
                  </a:cubicBezTo>
                  <a:cubicBezTo>
                    <a:pt x="14186" y="509"/>
                    <a:pt x="13946" y="455"/>
                    <a:pt x="13651" y="375"/>
                  </a:cubicBezTo>
                  <a:cubicBezTo>
                    <a:pt x="13276" y="268"/>
                    <a:pt x="13009" y="241"/>
                    <a:pt x="12741" y="214"/>
                  </a:cubicBezTo>
                  <a:cubicBezTo>
                    <a:pt x="12447" y="161"/>
                    <a:pt x="12179" y="134"/>
                    <a:pt x="11831" y="107"/>
                  </a:cubicBezTo>
                  <a:cubicBezTo>
                    <a:pt x="11456" y="0"/>
                    <a:pt x="11055" y="0"/>
                    <a:pt x="10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6605;p43">
              <a:extLst>
                <a:ext uri="{FF2B5EF4-FFF2-40B4-BE49-F238E27FC236}">
                  <a16:creationId xmlns:a16="http://schemas.microsoft.com/office/drawing/2014/main" id="{608085E7-4595-E2E4-7B8E-6D57348C8651}"/>
                </a:ext>
              </a:extLst>
            </p:cNvPr>
            <p:cNvSpPr/>
            <p:nvPr/>
          </p:nvSpPr>
          <p:spPr>
            <a:xfrm>
              <a:off x="7949975" y="4655475"/>
              <a:ext cx="56225" cy="16075"/>
            </a:xfrm>
            <a:custGeom>
              <a:avLst/>
              <a:gdLst/>
              <a:ahLst/>
              <a:cxnLst/>
              <a:rect l="l" t="t" r="r" b="b"/>
              <a:pathLst>
                <a:path w="2249" h="643" extrusionOk="0">
                  <a:moveTo>
                    <a:pt x="134" y="0"/>
                  </a:moveTo>
                  <a:cubicBezTo>
                    <a:pt x="134" y="54"/>
                    <a:pt x="107" y="54"/>
                    <a:pt x="80" y="54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88"/>
                    <a:pt x="0" y="214"/>
                    <a:pt x="27" y="241"/>
                  </a:cubicBezTo>
                  <a:cubicBezTo>
                    <a:pt x="80" y="268"/>
                    <a:pt x="107" y="321"/>
                    <a:pt x="134" y="321"/>
                  </a:cubicBezTo>
                  <a:cubicBezTo>
                    <a:pt x="803" y="348"/>
                    <a:pt x="1445" y="455"/>
                    <a:pt x="2088" y="643"/>
                  </a:cubicBezTo>
                  <a:cubicBezTo>
                    <a:pt x="2115" y="643"/>
                    <a:pt x="2141" y="643"/>
                    <a:pt x="2168" y="616"/>
                  </a:cubicBezTo>
                  <a:cubicBezTo>
                    <a:pt x="2195" y="589"/>
                    <a:pt x="2248" y="536"/>
                    <a:pt x="2248" y="509"/>
                  </a:cubicBezTo>
                  <a:cubicBezTo>
                    <a:pt x="2248" y="482"/>
                    <a:pt x="2248" y="455"/>
                    <a:pt x="2195" y="402"/>
                  </a:cubicBezTo>
                  <a:cubicBezTo>
                    <a:pt x="2168" y="375"/>
                    <a:pt x="2141" y="348"/>
                    <a:pt x="2115" y="348"/>
                  </a:cubicBezTo>
                  <a:cubicBezTo>
                    <a:pt x="1472" y="134"/>
                    <a:pt x="803" y="54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6606;p43">
              <a:extLst>
                <a:ext uri="{FF2B5EF4-FFF2-40B4-BE49-F238E27FC236}">
                  <a16:creationId xmlns:a16="http://schemas.microsoft.com/office/drawing/2014/main" id="{0B03AED2-C7D8-2988-FB8A-73409EBDE709}"/>
                </a:ext>
              </a:extLst>
            </p:cNvPr>
            <p:cNvSpPr/>
            <p:nvPr/>
          </p:nvSpPr>
          <p:spPr>
            <a:xfrm>
              <a:off x="7933900" y="4655475"/>
              <a:ext cx="59575" cy="13825"/>
            </a:xfrm>
            <a:custGeom>
              <a:avLst/>
              <a:gdLst/>
              <a:ahLst/>
              <a:cxnLst/>
              <a:rect l="l" t="t" r="r" b="b"/>
              <a:pathLst>
                <a:path w="2383" h="553" extrusionOk="0">
                  <a:moveTo>
                    <a:pt x="108" y="0"/>
                  </a:moveTo>
                  <a:cubicBezTo>
                    <a:pt x="81" y="0"/>
                    <a:pt x="1" y="107"/>
                    <a:pt x="54" y="188"/>
                  </a:cubicBezTo>
                  <a:cubicBezTo>
                    <a:pt x="54" y="214"/>
                    <a:pt x="81" y="241"/>
                    <a:pt x="81" y="268"/>
                  </a:cubicBezTo>
                  <a:cubicBezTo>
                    <a:pt x="108" y="321"/>
                    <a:pt x="134" y="321"/>
                    <a:pt x="188" y="321"/>
                  </a:cubicBezTo>
                  <a:cubicBezTo>
                    <a:pt x="456" y="321"/>
                    <a:pt x="750" y="321"/>
                    <a:pt x="1018" y="348"/>
                  </a:cubicBezTo>
                  <a:lnTo>
                    <a:pt x="991" y="348"/>
                  </a:lnTo>
                  <a:cubicBezTo>
                    <a:pt x="1392" y="375"/>
                    <a:pt x="1821" y="455"/>
                    <a:pt x="2222" y="536"/>
                  </a:cubicBezTo>
                  <a:cubicBezTo>
                    <a:pt x="2234" y="547"/>
                    <a:pt x="2248" y="553"/>
                    <a:pt x="2263" y="553"/>
                  </a:cubicBezTo>
                  <a:cubicBezTo>
                    <a:pt x="2318" y="553"/>
                    <a:pt x="2383" y="485"/>
                    <a:pt x="2383" y="402"/>
                  </a:cubicBezTo>
                  <a:cubicBezTo>
                    <a:pt x="2383" y="375"/>
                    <a:pt x="2383" y="348"/>
                    <a:pt x="2356" y="321"/>
                  </a:cubicBezTo>
                  <a:cubicBezTo>
                    <a:pt x="2329" y="268"/>
                    <a:pt x="2276" y="241"/>
                    <a:pt x="2249" y="241"/>
                  </a:cubicBezTo>
                  <a:cubicBezTo>
                    <a:pt x="1553" y="54"/>
                    <a:pt x="857" y="0"/>
                    <a:pt x="10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6607;p43">
              <a:extLst>
                <a:ext uri="{FF2B5EF4-FFF2-40B4-BE49-F238E27FC236}">
                  <a16:creationId xmlns:a16="http://schemas.microsoft.com/office/drawing/2014/main" id="{EE083112-6E1E-D614-9317-A9A28252870F}"/>
                </a:ext>
              </a:extLst>
            </p:cNvPr>
            <p:cNvSpPr/>
            <p:nvPr/>
          </p:nvSpPr>
          <p:spPr>
            <a:xfrm>
              <a:off x="7929900" y="4655475"/>
              <a:ext cx="62925" cy="13825"/>
            </a:xfrm>
            <a:custGeom>
              <a:avLst/>
              <a:gdLst/>
              <a:ahLst/>
              <a:cxnLst/>
              <a:rect l="l" t="t" r="r" b="b"/>
              <a:pathLst>
                <a:path w="2517" h="553" extrusionOk="0">
                  <a:moveTo>
                    <a:pt x="134" y="0"/>
                  </a:moveTo>
                  <a:cubicBezTo>
                    <a:pt x="80" y="0"/>
                    <a:pt x="0" y="81"/>
                    <a:pt x="0" y="188"/>
                  </a:cubicBezTo>
                  <a:cubicBezTo>
                    <a:pt x="0" y="268"/>
                    <a:pt x="80" y="321"/>
                    <a:pt x="161" y="321"/>
                  </a:cubicBezTo>
                  <a:cubicBezTo>
                    <a:pt x="509" y="321"/>
                    <a:pt x="830" y="321"/>
                    <a:pt x="1178" y="348"/>
                  </a:cubicBezTo>
                  <a:cubicBezTo>
                    <a:pt x="1579" y="375"/>
                    <a:pt x="1954" y="455"/>
                    <a:pt x="2355" y="536"/>
                  </a:cubicBezTo>
                  <a:cubicBezTo>
                    <a:pt x="2367" y="547"/>
                    <a:pt x="2381" y="553"/>
                    <a:pt x="2397" y="553"/>
                  </a:cubicBezTo>
                  <a:cubicBezTo>
                    <a:pt x="2451" y="553"/>
                    <a:pt x="2516" y="485"/>
                    <a:pt x="2516" y="402"/>
                  </a:cubicBezTo>
                  <a:cubicBezTo>
                    <a:pt x="2516" y="375"/>
                    <a:pt x="2516" y="348"/>
                    <a:pt x="2489" y="321"/>
                  </a:cubicBezTo>
                  <a:cubicBezTo>
                    <a:pt x="2436" y="268"/>
                    <a:pt x="2409" y="241"/>
                    <a:pt x="2382" y="241"/>
                  </a:cubicBezTo>
                  <a:cubicBezTo>
                    <a:pt x="1713" y="54"/>
                    <a:pt x="1044" y="0"/>
                    <a:pt x="34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6608;p43">
              <a:extLst>
                <a:ext uri="{FF2B5EF4-FFF2-40B4-BE49-F238E27FC236}">
                  <a16:creationId xmlns:a16="http://schemas.microsoft.com/office/drawing/2014/main" id="{227B62E6-41F2-639C-EE85-C13C8276C271}"/>
                </a:ext>
              </a:extLst>
            </p:cNvPr>
            <p:cNvSpPr/>
            <p:nvPr/>
          </p:nvSpPr>
          <p:spPr>
            <a:xfrm>
              <a:off x="7929900" y="4655475"/>
              <a:ext cx="57550" cy="12900"/>
            </a:xfrm>
            <a:custGeom>
              <a:avLst/>
              <a:gdLst/>
              <a:ahLst/>
              <a:cxnLst/>
              <a:rect l="l" t="t" r="r" b="b"/>
              <a:pathLst>
                <a:path w="2302" h="516" extrusionOk="0">
                  <a:moveTo>
                    <a:pt x="80" y="0"/>
                  </a:moveTo>
                  <a:cubicBezTo>
                    <a:pt x="80" y="0"/>
                    <a:pt x="0" y="107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0" y="321"/>
                    <a:pt x="107" y="321"/>
                    <a:pt x="134" y="321"/>
                  </a:cubicBezTo>
                  <a:cubicBezTo>
                    <a:pt x="509" y="321"/>
                    <a:pt x="830" y="321"/>
                    <a:pt x="1205" y="348"/>
                  </a:cubicBezTo>
                  <a:lnTo>
                    <a:pt x="1178" y="348"/>
                  </a:lnTo>
                  <a:cubicBezTo>
                    <a:pt x="1499" y="375"/>
                    <a:pt x="1820" y="402"/>
                    <a:pt x="2115" y="509"/>
                  </a:cubicBezTo>
                  <a:cubicBezTo>
                    <a:pt x="2124" y="513"/>
                    <a:pt x="2135" y="516"/>
                    <a:pt x="2146" y="516"/>
                  </a:cubicBezTo>
                  <a:cubicBezTo>
                    <a:pt x="2202" y="516"/>
                    <a:pt x="2275" y="464"/>
                    <a:pt x="2275" y="375"/>
                  </a:cubicBezTo>
                  <a:cubicBezTo>
                    <a:pt x="2302" y="268"/>
                    <a:pt x="2248" y="214"/>
                    <a:pt x="2141" y="214"/>
                  </a:cubicBezTo>
                  <a:cubicBezTo>
                    <a:pt x="1472" y="54"/>
                    <a:pt x="776" y="54"/>
                    <a:pt x="8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6609;p43">
              <a:extLst>
                <a:ext uri="{FF2B5EF4-FFF2-40B4-BE49-F238E27FC236}">
                  <a16:creationId xmlns:a16="http://schemas.microsoft.com/office/drawing/2014/main" id="{4565CBD6-F58A-B149-AA2A-75A01C19E0EE}"/>
                </a:ext>
              </a:extLst>
            </p:cNvPr>
            <p:cNvSpPr/>
            <p:nvPr/>
          </p:nvSpPr>
          <p:spPr>
            <a:xfrm>
              <a:off x="7937250" y="4654800"/>
              <a:ext cx="63600" cy="16375"/>
            </a:xfrm>
            <a:custGeom>
              <a:avLst/>
              <a:gdLst/>
              <a:ahLst/>
              <a:cxnLst/>
              <a:rect l="l" t="t" r="r" b="b"/>
              <a:pathLst>
                <a:path w="2544" h="655" extrusionOk="0">
                  <a:moveTo>
                    <a:pt x="215" y="0"/>
                  </a:moveTo>
                  <a:cubicBezTo>
                    <a:pt x="81" y="0"/>
                    <a:pt x="54" y="27"/>
                    <a:pt x="54" y="81"/>
                  </a:cubicBezTo>
                  <a:cubicBezTo>
                    <a:pt x="0" y="108"/>
                    <a:pt x="0" y="134"/>
                    <a:pt x="0" y="161"/>
                  </a:cubicBezTo>
                  <a:cubicBezTo>
                    <a:pt x="0" y="215"/>
                    <a:pt x="54" y="241"/>
                    <a:pt x="54" y="268"/>
                  </a:cubicBezTo>
                  <a:cubicBezTo>
                    <a:pt x="81" y="295"/>
                    <a:pt x="108" y="295"/>
                    <a:pt x="134" y="295"/>
                  </a:cubicBezTo>
                  <a:cubicBezTo>
                    <a:pt x="375" y="295"/>
                    <a:pt x="589" y="348"/>
                    <a:pt x="803" y="348"/>
                  </a:cubicBezTo>
                  <a:lnTo>
                    <a:pt x="777" y="348"/>
                  </a:lnTo>
                  <a:cubicBezTo>
                    <a:pt x="1258" y="375"/>
                    <a:pt x="1740" y="429"/>
                    <a:pt x="2222" y="616"/>
                  </a:cubicBezTo>
                  <a:cubicBezTo>
                    <a:pt x="2249" y="616"/>
                    <a:pt x="2249" y="616"/>
                    <a:pt x="2276" y="643"/>
                  </a:cubicBezTo>
                  <a:cubicBezTo>
                    <a:pt x="2311" y="643"/>
                    <a:pt x="2335" y="655"/>
                    <a:pt x="2363" y="655"/>
                  </a:cubicBezTo>
                  <a:cubicBezTo>
                    <a:pt x="2377" y="655"/>
                    <a:pt x="2392" y="652"/>
                    <a:pt x="2409" y="643"/>
                  </a:cubicBezTo>
                  <a:cubicBezTo>
                    <a:pt x="2463" y="643"/>
                    <a:pt x="2490" y="616"/>
                    <a:pt x="2516" y="563"/>
                  </a:cubicBezTo>
                  <a:cubicBezTo>
                    <a:pt x="2543" y="536"/>
                    <a:pt x="2543" y="509"/>
                    <a:pt x="2516" y="429"/>
                  </a:cubicBezTo>
                  <a:cubicBezTo>
                    <a:pt x="2516" y="402"/>
                    <a:pt x="2490" y="375"/>
                    <a:pt x="2436" y="348"/>
                  </a:cubicBezTo>
                  <a:cubicBezTo>
                    <a:pt x="2276" y="268"/>
                    <a:pt x="2088" y="215"/>
                    <a:pt x="1901" y="161"/>
                  </a:cubicBezTo>
                  <a:cubicBezTo>
                    <a:pt x="1714" y="134"/>
                    <a:pt x="1499" y="108"/>
                    <a:pt x="1339" y="81"/>
                  </a:cubicBezTo>
                  <a:cubicBezTo>
                    <a:pt x="964" y="27"/>
                    <a:pt x="563" y="0"/>
                    <a:pt x="2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6610;p43">
              <a:extLst>
                <a:ext uri="{FF2B5EF4-FFF2-40B4-BE49-F238E27FC236}">
                  <a16:creationId xmlns:a16="http://schemas.microsoft.com/office/drawing/2014/main" id="{7FDE2574-7B0D-8C52-A829-E2A4EAE1EA00}"/>
                </a:ext>
              </a:extLst>
            </p:cNvPr>
            <p:cNvSpPr/>
            <p:nvPr/>
          </p:nvSpPr>
          <p:spPr>
            <a:xfrm>
              <a:off x="7938600" y="4655475"/>
              <a:ext cx="56225" cy="14000"/>
            </a:xfrm>
            <a:custGeom>
              <a:avLst/>
              <a:gdLst/>
              <a:ahLst/>
              <a:cxnLst/>
              <a:rect l="l" t="t" r="r" b="b"/>
              <a:pathLst>
                <a:path w="2249" h="560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28" y="321"/>
                    <a:pt x="696" y="321"/>
                    <a:pt x="937" y="348"/>
                  </a:cubicBezTo>
                  <a:lnTo>
                    <a:pt x="883" y="348"/>
                  </a:lnTo>
                  <a:cubicBezTo>
                    <a:pt x="1285" y="375"/>
                    <a:pt x="1660" y="455"/>
                    <a:pt x="2034" y="536"/>
                  </a:cubicBezTo>
                  <a:cubicBezTo>
                    <a:pt x="2052" y="536"/>
                    <a:pt x="2070" y="559"/>
                    <a:pt x="2088" y="559"/>
                  </a:cubicBezTo>
                  <a:cubicBezTo>
                    <a:pt x="2097" y="559"/>
                    <a:pt x="2106" y="553"/>
                    <a:pt x="2115" y="536"/>
                  </a:cubicBezTo>
                  <a:cubicBezTo>
                    <a:pt x="2168" y="536"/>
                    <a:pt x="2195" y="509"/>
                    <a:pt x="2222" y="482"/>
                  </a:cubicBezTo>
                  <a:cubicBezTo>
                    <a:pt x="2248" y="455"/>
                    <a:pt x="2248" y="402"/>
                    <a:pt x="2222" y="348"/>
                  </a:cubicBezTo>
                  <a:cubicBezTo>
                    <a:pt x="2222" y="321"/>
                    <a:pt x="2195" y="268"/>
                    <a:pt x="2168" y="241"/>
                  </a:cubicBezTo>
                  <a:cubicBezTo>
                    <a:pt x="1981" y="188"/>
                    <a:pt x="1820" y="134"/>
                    <a:pt x="1660" y="107"/>
                  </a:cubicBezTo>
                  <a:cubicBezTo>
                    <a:pt x="1499" y="81"/>
                    <a:pt x="1312" y="54"/>
                    <a:pt x="1151" y="54"/>
                  </a:cubicBezTo>
                  <a:cubicBezTo>
                    <a:pt x="830" y="0"/>
                    <a:pt x="509" y="0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6611;p43">
              <a:extLst>
                <a:ext uri="{FF2B5EF4-FFF2-40B4-BE49-F238E27FC236}">
                  <a16:creationId xmlns:a16="http://schemas.microsoft.com/office/drawing/2014/main" id="{45C06DD0-25CE-AC0C-89D2-D67913529211}"/>
                </a:ext>
              </a:extLst>
            </p:cNvPr>
            <p:cNvSpPr/>
            <p:nvPr/>
          </p:nvSpPr>
          <p:spPr>
            <a:xfrm>
              <a:off x="7925200" y="4654800"/>
              <a:ext cx="60925" cy="11825"/>
            </a:xfrm>
            <a:custGeom>
              <a:avLst/>
              <a:gdLst/>
              <a:ahLst/>
              <a:cxnLst/>
              <a:rect l="l" t="t" r="r" b="b"/>
              <a:pathLst>
                <a:path w="2437" h="473" extrusionOk="0">
                  <a:moveTo>
                    <a:pt x="938" y="0"/>
                  </a:moveTo>
                  <a:cubicBezTo>
                    <a:pt x="616" y="0"/>
                    <a:pt x="349" y="27"/>
                    <a:pt x="135" y="81"/>
                  </a:cubicBezTo>
                  <a:cubicBezTo>
                    <a:pt x="54" y="81"/>
                    <a:pt x="1" y="134"/>
                    <a:pt x="1" y="241"/>
                  </a:cubicBezTo>
                  <a:cubicBezTo>
                    <a:pt x="1" y="289"/>
                    <a:pt x="43" y="379"/>
                    <a:pt x="128" y="379"/>
                  </a:cubicBezTo>
                  <a:cubicBezTo>
                    <a:pt x="139" y="379"/>
                    <a:pt x="150" y="378"/>
                    <a:pt x="161" y="375"/>
                  </a:cubicBezTo>
                  <a:cubicBezTo>
                    <a:pt x="438" y="357"/>
                    <a:pt x="715" y="326"/>
                    <a:pt x="992" y="326"/>
                  </a:cubicBezTo>
                  <a:cubicBezTo>
                    <a:pt x="1117" y="326"/>
                    <a:pt x="1241" y="332"/>
                    <a:pt x="1366" y="348"/>
                  </a:cubicBezTo>
                  <a:lnTo>
                    <a:pt x="1339" y="348"/>
                  </a:lnTo>
                  <a:cubicBezTo>
                    <a:pt x="1633" y="375"/>
                    <a:pt x="1928" y="402"/>
                    <a:pt x="2222" y="455"/>
                  </a:cubicBezTo>
                  <a:cubicBezTo>
                    <a:pt x="2240" y="468"/>
                    <a:pt x="2260" y="473"/>
                    <a:pt x="2279" y="473"/>
                  </a:cubicBezTo>
                  <a:cubicBezTo>
                    <a:pt x="2345" y="473"/>
                    <a:pt x="2410" y="411"/>
                    <a:pt x="2410" y="348"/>
                  </a:cubicBezTo>
                  <a:cubicBezTo>
                    <a:pt x="2436" y="241"/>
                    <a:pt x="2356" y="161"/>
                    <a:pt x="2276" y="161"/>
                  </a:cubicBezTo>
                  <a:cubicBezTo>
                    <a:pt x="1928" y="54"/>
                    <a:pt x="1553" y="27"/>
                    <a:pt x="123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6612;p43">
              <a:extLst>
                <a:ext uri="{FF2B5EF4-FFF2-40B4-BE49-F238E27FC236}">
                  <a16:creationId xmlns:a16="http://schemas.microsoft.com/office/drawing/2014/main" id="{89545968-C4B2-0639-7ADF-567C28DEBE8A}"/>
                </a:ext>
              </a:extLst>
            </p:cNvPr>
            <p:cNvSpPr/>
            <p:nvPr/>
          </p:nvSpPr>
          <p:spPr>
            <a:xfrm>
              <a:off x="8042975" y="4677550"/>
              <a:ext cx="28125" cy="15300"/>
            </a:xfrm>
            <a:custGeom>
              <a:avLst/>
              <a:gdLst/>
              <a:ahLst/>
              <a:cxnLst/>
              <a:rect l="l" t="t" r="r" b="b"/>
              <a:pathLst>
                <a:path w="1125" h="612" extrusionOk="0">
                  <a:moveTo>
                    <a:pt x="161" y="1"/>
                  </a:moveTo>
                  <a:cubicBezTo>
                    <a:pt x="134" y="1"/>
                    <a:pt x="108" y="27"/>
                    <a:pt x="54" y="27"/>
                  </a:cubicBezTo>
                  <a:cubicBezTo>
                    <a:pt x="27" y="54"/>
                    <a:pt x="0" y="108"/>
                    <a:pt x="0" y="134"/>
                  </a:cubicBezTo>
                  <a:cubicBezTo>
                    <a:pt x="0" y="161"/>
                    <a:pt x="0" y="188"/>
                    <a:pt x="27" y="241"/>
                  </a:cubicBezTo>
                  <a:cubicBezTo>
                    <a:pt x="54" y="268"/>
                    <a:pt x="108" y="295"/>
                    <a:pt x="134" y="295"/>
                  </a:cubicBezTo>
                  <a:cubicBezTo>
                    <a:pt x="161" y="322"/>
                    <a:pt x="215" y="322"/>
                    <a:pt x="268" y="375"/>
                  </a:cubicBezTo>
                  <a:cubicBezTo>
                    <a:pt x="455" y="429"/>
                    <a:pt x="696" y="536"/>
                    <a:pt x="884" y="589"/>
                  </a:cubicBezTo>
                  <a:cubicBezTo>
                    <a:pt x="907" y="605"/>
                    <a:pt x="933" y="612"/>
                    <a:pt x="958" y="612"/>
                  </a:cubicBezTo>
                  <a:cubicBezTo>
                    <a:pt x="1020" y="612"/>
                    <a:pt x="1079" y="574"/>
                    <a:pt x="1098" y="536"/>
                  </a:cubicBezTo>
                  <a:cubicBezTo>
                    <a:pt x="1125" y="456"/>
                    <a:pt x="1098" y="375"/>
                    <a:pt x="1018" y="322"/>
                  </a:cubicBezTo>
                  <a:cubicBezTo>
                    <a:pt x="750" y="188"/>
                    <a:pt x="455" y="108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6613;p43">
              <a:extLst>
                <a:ext uri="{FF2B5EF4-FFF2-40B4-BE49-F238E27FC236}">
                  <a16:creationId xmlns:a16="http://schemas.microsoft.com/office/drawing/2014/main" id="{A445A698-AA1E-BEAE-897C-0C23B4515F0F}"/>
                </a:ext>
              </a:extLst>
            </p:cNvPr>
            <p:cNvSpPr/>
            <p:nvPr/>
          </p:nvSpPr>
          <p:spPr>
            <a:xfrm>
              <a:off x="8033600" y="4674200"/>
              <a:ext cx="44200" cy="21275"/>
            </a:xfrm>
            <a:custGeom>
              <a:avLst/>
              <a:gdLst/>
              <a:ahLst/>
              <a:cxnLst/>
              <a:rect l="l" t="t" r="r" b="b"/>
              <a:pathLst>
                <a:path w="1768" h="851" extrusionOk="0">
                  <a:moveTo>
                    <a:pt x="242" y="1"/>
                  </a:moveTo>
                  <a:cubicBezTo>
                    <a:pt x="135" y="1"/>
                    <a:pt x="81" y="54"/>
                    <a:pt x="28" y="135"/>
                  </a:cubicBezTo>
                  <a:cubicBezTo>
                    <a:pt x="1" y="242"/>
                    <a:pt x="81" y="295"/>
                    <a:pt x="161" y="295"/>
                  </a:cubicBezTo>
                  <a:cubicBezTo>
                    <a:pt x="402" y="375"/>
                    <a:pt x="616" y="402"/>
                    <a:pt x="830" y="509"/>
                  </a:cubicBezTo>
                  <a:cubicBezTo>
                    <a:pt x="1071" y="590"/>
                    <a:pt x="1312" y="697"/>
                    <a:pt x="1500" y="830"/>
                  </a:cubicBezTo>
                  <a:cubicBezTo>
                    <a:pt x="1526" y="844"/>
                    <a:pt x="1546" y="850"/>
                    <a:pt x="1567" y="850"/>
                  </a:cubicBezTo>
                  <a:cubicBezTo>
                    <a:pt x="1587" y="850"/>
                    <a:pt x="1607" y="844"/>
                    <a:pt x="1633" y="830"/>
                  </a:cubicBezTo>
                  <a:cubicBezTo>
                    <a:pt x="1687" y="830"/>
                    <a:pt x="1714" y="804"/>
                    <a:pt x="1741" y="777"/>
                  </a:cubicBezTo>
                  <a:cubicBezTo>
                    <a:pt x="1767" y="723"/>
                    <a:pt x="1767" y="697"/>
                    <a:pt x="1741" y="643"/>
                  </a:cubicBezTo>
                  <a:cubicBezTo>
                    <a:pt x="1741" y="590"/>
                    <a:pt x="1714" y="563"/>
                    <a:pt x="1660" y="536"/>
                  </a:cubicBezTo>
                  <a:cubicBezTo>
                    <a:pt x="1232" y="268"/>
                    <a:pt x="777" y="108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6614;p43">
              <a:extLst>
                <a:ext uri="{FF2B5EF4-FFF2-40B4-BE49-F238E27FC236}">
                  <a16:creationId xmlns:a16="http://schemas.microsoft.com/office/drawing/2014/main" id="{A13F779E-9B3D-20D5-68E5-B085111CA6A9}"/>
                </a:ext>
              </a:extLst>
            </p:cNvPr>
            <p:cNvSpPr/>
            <p:nvPr/>
          </p:nvSpPr>
          <p:spPr>
            <a:xfrm>
              <a:off x="8030925" y="4672200"/>
              <a:ext cx="48875" cy="22600"/>
            </a:xfrm>
            <a:custGeom>
              <a:avLst/>
              <a:gdLst/>
              <a:ahLst/>
              <a:cxnLst/>
              <a:rect l="l" t="t" r="r" b="b"/>
              <a:pathLst>
                <a:path w="1955" h="904" extrusionOk="0">
                  <a:moveTo>
                    <a:pt x="215" y="0"/>
                  </a:moveTo>
                  <a:cubicBezTo>
                    <a:pt x="81" y="54"/>
                    <a:pt x="1" y="81"/>
                    <a:pt x="1" y="134"/>
                  </a:cubicBezTo>
                  <a:cubicBezTo>
                    <a:pt x="1" y="215"/>
                    <a:pt x="54" y="322"/>
                    <a:pt x="135" y="322"/>
                  </a:cubicBezTo>
                  <a:cubicBezTo>
                    <a:pt x="456" y="375"/>
                    <a:pt x="750" y="455"/>
                    <a:pt x="1018" y="536"/>
                  </a:cubicBezTo>
                  <a:cubicBezTo>
                    <a:pt x="1259" y="616"/>
                    <a:pt x="1473" y="750"/>
                    <a:pt x="1687" y="884"/>
                  </a:cubicBezTo>
                  <a:cubicBezTo>
                    <a:pt x="1700" y="897"/>
                    <a:pt x="1714" y="904"/>
                    <a:pt x="1734" y="904"/>
                  </a:cubicBezTo>
                  <a:cubicBezTo>
                    <a:pt x="1754" y="904"/>
                    <a:pt x="1781" y="897"/>
                    <a:pt x="1821" y="884"/>
                  </a:cubicBezTo>
                  <a:cubicBezTo>
                    <a:pt x="1848" y="884"/>
                    <a:pt x="1874" y="857"/>
                    <a:pt x="1928" y="803"/>
                  </a:cubicBezTo>
                  <a:cubicBezTo>
                    <a:pt x="1955" y="777"/>
                    <a:pt x="1955" y="750"/>
                    <a:pt x="1928" y="670"/>
                  </a:cubicBezTo>
                  <a:cubicBezTo>
                    <a:pt x="1928" y="643"/>
                    <a:pt x="1874" y="616"/>
                    <a:pt x="1848" y="589"/>
                  </a:cubicBezTo>
                  <a:cubicBezTo>
                    <a:pt x="1393" y="268"/>
                    <a:pt x="777" y="107"/>
                    <a:pt x="2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6615;p43">
              <a:extLst>
                <a:ext uri="{FF2B5EF4-FFF2-40B4-BE49-F238E27FC236}">
                  <a16:creationId xmlns:a16="http://schemas.microsoft.com/office/drawing/2014/main" id="{4B5F7F0B-4A5B-51EB-FAC9-66AE3B58F23A}"/>
                </a:ext>
              </a:extLst>
            </p:cNvPr>
            <p:cNvSpPr/>
            <p:nvPr/>
          </p:nvSpPr>
          <p:spPr>
            <a:xfrm>
              <a:off x="8012200" y="4667525"/>
              <a:ext cx="64250" cy="25325"/>
            </a:xfrm>
            <a:custGeom>
              <a:avLst/>
              <a:gdLst/>
              <a:ahLst/>
              <a:cxnLst/>
              <a:rect l="l" t="t" r="r" b="b"/>
              <a:pathLst>
                <a:path w="2570" h="1013" extrusionOk="0">
                  <a:moveTo>
                    <a:pt x="188" y="0"/>
                  </a:moveTo>
                  <a:cubicBezTo>
                    <a:pt x="54" y="0"/>
                    <a:pt x="0" y="54"/>
                    <a:pt x="0" y="134"/>
                  </a:cubicBezTo>
                  <a:cubicBezTo>
                    <a:pt x="0" y="187"/>
                    <a:pt x="27" y="294"/>
                    <a:pt x="134" y="294"/>
                  </a:cubicBezTo>
                  <a:cubicBezTo>
                    <a:pt x="589" y="402"/>
                    <a:pt x="1044" y="509"/>
                    <a:pt x="1499" y="642"/>
                  </a:cubicBezTo>
                  <a:lnTo>
                    <a:pt x="1526" y="642"/>
                  </a:lnTo>
                  <a:cubicBezTo>
                    <a:pt x="1794" y="723"/>
                    <a:pt x="2061" y="857"/>
                    <a:pt x="2329" y="990"/>
                  </a:cubicBezTo>
                  <a:cubicBezTo>
                    <a:pt x="2352" y="1006"/>
                    <a:pt x="2376" y="1013"/>
                    <a:pt x="2399" y="1013"/>
                  </a:cubicBezTo>
                  <a:cubicBezTo>
                    <a:pt x="2454" y="1013"/>
                    <a:pt x="2505" y="975"/>
                    <a:pt x="2543" y="937"/>
                  </a:cubicBezTo>
                  <a:cubicBezTo>
                    <a:pt x="2570" y="857"/>
                    <a:pt x="2543" y="776"/>
                    <a:pt x="2463" y="723"/>
                  </a:cubicBezTo>
                  <a:cubicBezTo>
                    <a:pt x="1767" y="321"/>
                    <a:pt x="991" y="134"/>
                    <a:pt x="214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6616;p43">
              <a:extLst>
                <a:ext uri="{FF2B5EF4-FFF2-40B4-BE49-F238E27FC236}">
                  <a16:creationId xmlns:a16="http://schemas.microsoft.com/office/drawing/2014/main" id="{0E4F9034-B265-EB6A-7608-07C17B50ECD5}"/>
                </a:ext>
              </a:extLst>
            </p:cNvPr>
            <p:cNvSpPr/>
            <p:nvPr/>
          </p:nvSpPr>
          <p:spPr>
            <a:xfrm>
              <a:off x="8000150" y="4663500"/>
              <a:ext cx="64250" cy="24375"/>
            </a:xfrm>
            <a:custGeom>
              <a:avLst/>
              <a:gdLst/>
              <a:ahLst/>
              <a:cxnLst/>
              <a:rect l="l" t="t" r="r" b="b"/>
              <a:pathLst>
                <a:path w="2570" h="975" extrusionOk="0">
                  <a:moveTo>
                    <a:pt x="134" y="0"/>
                  </a:moveTo>
                  <a:cubicBezTo>
                    <a:pt x="81" y="0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643" y="348"/>
                    <a:pt x="1151" y="455"/>
                    <a:pt x="1606" y="616"/>
                  </a:cubicBezTo>
                  <a:cubicBezTo>
                    <a:pt x="1874" y="723"/>
                    <a:pt x="2115" y="830"/>
                    <a:pt x="2356" y="964"/>
                  </a:cubicBezTo>
                  <a:cubicBezTo>
                    <a:pt x="2369" y="971"/>
                    <a:pt x="2386" y="974"/>
                    <a:pt x="2404" y="974"/>
                  </a:cubicBezTo>
                  <a:cubicBezTo>
                    <a:pt x="2458" y="974"/>
                    <a:pt x="2523" y="944"/>
                    <a:pt x="2543" y="884"/>
                  </a:cubicBezTo>
                  <a:cubicBezTo>
                    <a:pt x="2570" y="857"/>
                    <a:pt x="2570" y="830"/>
                    <a:pt x="2543" y="803"/>
                  </a:cubicBezTo>
                  <a:cubicBezTo>
                    <a:pt x="2543" y="750"/>
                    <a:pt x="2516" y="723"/>
                    <a:pt x="2490" y="696"/>
                  </a:cubicBezTo>
                  <a:cubicBezTo>
                    <a:pt x="2142" y="482"/>
                    <a:pt x="1767" y="322"/>
                    <a:pt x="1366" y="215"/>
                  </a:cubicBezTo>
                  <a:cubicBezTo>
                    <a:pt x="964" y="134"/>
                    <a:pt x="563" y="27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6617;p43">
              <a:extLst>
                <a:ext uri="{FF2B5EF4-FFF2-40B4-BE49-F238E27FC236}">
                  <a16:creationId xmlns:a16="http://schemas.microsoft.com/office/drawing/2014/main" id="{54085928-E9D2-4420-37AB-C1D5192D2F18}"/>
                </a:ext>
              </a:extLst>
            </p:cNvPr>
            <p:cNvSpPr/>
            <p:nvPr/>
          </p:nvSpPr>
          <p:spPr>
            <a:xfrm>
              <a:off x="7976725" y="4660150"/>
              <a:ext cx="87025" cy="27725"/>
            </a:xfrm>
            <a:custGeom>
              <a:avLst/>
              <a:gdLst/>
              <a:ahLst/>
              <a:cxnLst/>
              <a:rect l="l" t="t" r="r" b="b"/>
              <a:pathLst>
                <a:path w="3481" h="1109" extrusionOk="0">
                  <a:moveTo>
                    <a:pt x="161" y="1"/>
                  </a:moveTo>
                  <a:cubicBezTo>
                    <a:pt x="81" y="1"/>
                    <a:pt x="1" y="27"/>
                    <a:pt x="1" y="81"/>
                  </a:cubicBezTo>
                  <a:cubicBezTo>
                    <a:pt x="1" y="161"/>
                    <a:pt x="27" y="268"/>
                    <a:pt x="135" y="268"/>
                  </a:cubicBezTo>
                  <a:cubicBezTo>
                    <a:pt x="964" y="402"/>
                    <a:pt x="1821" y="563"/>
                    <a:pt x="2624" y="830"/>
                  </a:cubicBezTo>
                  <a:cubicBezTo>
                    <a:pt x="2811" y="884"/>
                    <a:pt x="3052" y="991"/>
                    <a:pt x="3239" y="1098"/>
                  </a:cubicBezTo>
                  <a:cubicBezTo>
                    <a:pt x="3259" y="1105"/>
                    <a:pt x="3281" y="1108"/>
                    <a:pt x="3303" y="1108"/>
                  </a:cubicBezTo>
                  <a:cubicBezTo>
                    <a:pt x="3368" y="1108"/>
                    <a:pt x="3433" y="1078"/>
                    <a:pt x="3453" y="1018"/>
                  </a:cubicBezTo>
                  <a:cubicBezTo>
                    <a:pt x="3480" y="964"/>
                    <a:pt x="3453" y="857"/>
                    <a:pt x="3373" y="830"/>
                  </a:cubicBezTo>
                  <a:cubicBezTo>
                    <a:pt x="2891" y="589"/>
                    <a:pt x="2383" y="429"/>
                    <a:pt x="1848" y="295"/>
                  </a:cubicBezTo>
                  <a:cubicBezTo>
                    <a:pt x="1312" y="161"/>
                    <a:pt x="750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6618;p43">
              <a:extLst>
                <a:ext uri="{FF2B5EF4-FFF2-40B4-BE49-F238E27FC236}">
                  <a16:creationId xmlns:a16="http://schemas.microsoft.com/office/drawing/2014/main" id="{E03666FB-D093-20E1-FFFD-F97A31211B78}"/>
                </a:ext>
              </a:extLst>
            </p:cNvPr>
            <p:cNvSpPr/>
            <p:nvPr/>
          </p:nvSpPr>
          <p:spPr>
            <a:xfrm>
              <a:off x="7968700" y="4658150"/>
              <a:ext cx="71625" cy="22350"/>
            </a:xfrm>
            <a:custGeom>
              <a:avLst/>
              <a:gdLst/>
              <a:ahLst/>
              <a:cxnLst/>
              <a:rect l="l" t="t" r="r" b="b"/>
              <a:pathLst>
                <a:path w="2865" h="894" extrusionOk="0">
                  <a:moveTo>
                    <a:pt x="108" y="0"/>
                  </a:moveTo>
                  <a:cubicBezTo>
                    <a:pt x="81" y="27"/>
                    <a:pt x="81" y="27"/>
                    <a:pt x="54" y="27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61"/>
                    <a:pt x="0" y="214"/>
                    <a:pt x="27" y="241"/>
                  </a:cubicBezTo>
                  <a:cubicBezTo>
                    <a:pt x="54" y="268"/>
                    <a:pt x="81" y="295"/>
                    <a:pt x="108" y="295"/>
                  </a:cubicBezTo>
                  <a:cubicBezTo>
                    <a:pt x="830" y="375"/>
                    <a:pt x="1526" y="482"/>
                    <a:pt x="2195" y="696"/>
                  </a:cubicBezTo>
                  <a:cubicBezTo>
                    <a:pt x="2356" y="777"/>
                    <a:pt x="2490" y="803"/>
                    <a:pt x="2624" y="884"/>
                  </a:cubicBezTo>
                  <a:cubicBezTo>
                    <a:pt x="2644" y="890"/>
                    <a:pt x="2664" y="894"/>
                    <a:pt x="2683" y="894"/>
                  </a:cubicBezTo>
                  <a:cubicBezTo>
                    <a:pt x="2742" y="894"/>
                    <a:pt x="2797" y="863"/>
                    <a:pt x="2838" y="803"/>
                  </a:cubicBezTo>
                  <a:cubicBezTo>
                    <a:pt x="2864" y="750"/>
                    <a:pt x="2838" y="643"/>
                    <a:pt x="2757" y="616"/>
                  </a:cubicBezTo>
                  <a:cubicBezTo>
                    <a:pt x="1954" y="241"/>
                    <a:pt x="1044" y="81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6619;p43">
              <a:extLst>
                <a:ext uri="{FF2B5EF4-FFF2-40B4-BE49-F238E27FC236}">
                  <a16:creationId xmlns:a16="http://schemas.microsoft.com/office/drawing/2014/main" id="{43738A00-0E16-AFA6-B726-DB627B0229A8}"/>
                </a:ext>
              </a:extLst>
            </p:cNvPr>
            <p:cNvSpPr/>
            <p:nvPr/>
          </p:nvSpPr>
          <p:spPr>
            <a:xfrm>
              <a:off x="7959325" y="4656800"/>
              <a:ext cx="75650" cy="21750"/>
            </a:xfrm>
            <a:custGeom>
              <a:avLst/>
              <a:gdLst/>
              <a:ahLst/>
              <a:cxnLst/>
              <a:rect l="l" t="t" r="r" b="b"/>
              <a:pathLst>
                <a:path w="3026" h="870" extrusionOk="0">
                  <a:moveTo>
                    <a:pt x="188" y="1"/>
                  </a:moveTo>
                  <a:cubicBezTo>
                    <a:pt x="108" y="28"/>
                    <a:pt x="54" y="28"/>
                    <a:pt x="54" y="54"/>
                  </a:cubicBezTo>
                  <a:cubicBezTo>
                    <a:pt x="28" y="81"/>
                    <a:pt x="1" y="135"/>
                    <a:pt x="1" y="161"/>
                  </a:cubicBezTo>
                  <a:cubicBezTo>
                    <a:pt x="1" y="188"/>
                    <a:pt x="1" y="215"/>
                    <a:pt x="28" y="268"/>
                  </a:cubicBezTo>
                  <a:cubicBezTo>
                    <a:pt x="54" y="295"/>
                    <a:pt x="108" y="322"/>
                    <a:pt x="135" y="322"/>
                  </a:cubicBezTo>
                  <a:cubicBezTo>
                    <a:pt x="938" y="402"/>
                    <a:pt x="1714" y="536"/>
                    <a:pt x="2463" y="750"/>
                  </a:cubicBezTo>
                  <a:lnTo>
                    <a:pt x="2758" y="857"/>
                  </a:lnTo>
                  <a:cubicBezTo>
                    <a:pt x="2793" y="857"/>
                    <a:pt x="2817" y="869"/>
                    <a:pt x="2845" y="869"/>
                  </a:cubicBezTo>
                  <a:cubicBezTo>
                    <a:pt x="2859" y="869"/>
                    <a:pt x="2874" y="866"/>
                    <a:pt x="2891" y="857"/>
                  </a:cubicBezTo>
                  <a:cubicBezTo>
                    <a:pt x="2945" y="857"/>
                    <a:pt x="2972" y="831"/>
                    <a:pt x="2999" y="804"/>
                  </a:cubicBezTo>
                  <a:cubicBezTo>
                    <a:pt x="3025" y="723"/>
                    <a:pt x="2999" y="616"/>
                    <a:pt x="2945" y="590"/>
                  </a:cubicBezTo>
                  <a:cubicBezTo>
                    <a:pt x="2490" y="429"/>
                    <a:pt x="2062" y="295"/>
                    <a:pt x="1633" y="188"/>
                  </a:cubicBezTo>
                  <a:cubicBezTo>
                    <a:pt x="1152" y="81"/>
                    <a:pt x="697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6620;p43">
              <a:extLst>
                <a:ext uri="{FF2B5EF4-FFF2-40B4-BE49-F238E27FC236}">
                  <a16:creationId xmlns:a16="http://schemas.microsoft.com/office/drawing/2014/main" id="{DBF57E73-DAFC-0C0A-869A-1EFD8AB26F42}"/>
                </a:ext>
              </a:extLst>
            </p:cNvPr>
            <p:cNvSpPr/>
            <p:nvPr/>
          </p:nvSpPr>
          <p:spPr>
            <a:xfrm>
              <a:off x="7959325" y="4657650"/>
              <a:ext cx="76325" cy="21825"/>
            </a:xfrm>
            <a:custGeom>
              <a:avLst/>
              <a:gdLst/>
              <a:ahLst/>
              <a:cxnLst/>
              <a:rect l="l" t="t" r="r" b="b"/>
              <a:pathLst>
                <a:path w="3053" h="873" extrusionOk="0">
                  <a:moveTo>
                    <a:pt x="115" y="0"/>
                  </a:moveTo>
                  <a:cubicBezTo>
                    <a:pt x="101" y="0"/>
                    <a:pt x="81" y="7"/>
                    <a:pt x="54" y="20"/>
                  </a:cubicBezTo>
                  <a:cubicBezTo>
                    <a:pt x="28" y="47"/>
                    <a:pt x="1" y="101"/>
                    <a:pt x="1" y="127"/>
                  </a:cubicBezTo>
                  <a:cubicBezTo>
                    <a:pt x="1" y="154"/>
                    <a:pt x="1" y="181"/>
                    <a:pt x="28" y="234"/>
                  </a:cubicBezTo>
                  <a:cubicBezTo>
                    <a:pt x="54" y="261"/>
                    <a:pt x="108" y="288"/>
                    <a:pt x="135" y="288"/>
                  </a:cubicBezTo>
                  <a:cubicBezTo>
                    <a:pt x="938" y="395"/>
                    <a:pt x="1741" y="449"/>
                    <a:pt x="2463" y="716"/>
                  </a:cubicBezTo>
                  <a:cubicBezTo>
                    <a:pt x="2570" y="770"/>
                    <a:pt x="2704" y="823"/>
                    <a:pt x="2811" y="850"/>
                  </a:cubicBezTo>
                  <a:cubicBezTo>
                    <a:pt x="2827" y="866"/>
                    <a:pt x="2847" y="872"/>
                    <a:pt x="2869" y="872"/>
                  </a:cubicBezTo>
                  <a:cubicBezTo>
                    <a:pt x="2921" y="872"/>
                    <a:pt x="2980" y="834"/>
                    <a:pt x="2999" y="797"/>
                  </a:cubicBezTo>
                  <a:cubicBezTo>
                    <a:pt x="3052" y="716"/>
                    <a:pt x="2999" y="636"/>
                    <a:pt x="2945" y="582"/>
                  </a:cubicBezTo>
                  <a:cubicBezTo>
                    <a:pt x="2490" y="395"/>
                    <a:pt x="2035" y="261"/>
                    <a:pt x="1553" y="181"/>
                  </a:cubicBezTo>
                  <a:cubicBezTo>
                    <a:pt x="1098" y="101"/>
                    <a:pt x="616" y="47"/>
                    <a:pt x="161" y="20"/>
                  </a:cubicBezTo>
                  <a:lnTo>
                    <a:pt x="135" y="20"/>
                  </a:lnTo>
                  <a:cubicBezTo>
                    <a:pt x="135" y="7"/>
                    <a:pt x="128" y="0"/>
                    <a:pt x="1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6621;p43">
              <a:extLst>
                <a:ext uri="{FF2B5EF4-FFF2-40B4-BE49-F238E27FC236}">
                  <a16:creationId xmlns:a16="http://schemas.microsoft.com/office/drawing/2014/main" id="{A59C1C0E-F0B0-2A8A-64B0-598D573DCB3A}"/>
                </a:ext>
              </a:extLst>
            </p:cNvPr>
            <p:cNvSpPr/>
            <p:nvPr/>
          </p:nvSpPr>
          <p:spPr>
            <a:xfrm>
              <a:off x="7959325" y="4656800"/>
              <a:ext cx="81000" cy="22675"/>
            </a:xfrm>
            <a:custGeom>
              <a:avLst/>
              <a:gdLst/>
              <a:ahLst/>
              <a:cxnLst/>
              <a:rect l="l" t="t" r="r" b="b"/>
              <a:pathLst>
                <a:path w="3240" h="907" extrusionOk="0">
                  <a:moveTo>
                    <a:pt x="161" y="1"/>
                  </a:moveTo>
                  <a:cubicBezTo>
                    <a:pt x="54" y="28"/>
                    <a:pt x="1" y="81"/>
                    <a:pt x="1" y="161"/>
                  </a:cubicBezTo>
                  <a:cubicBezTo>
                    <a:pt x="1" y="188"/>
                    <a:pt x="28" y="215"/>
                    <a:pt x="54" y="268"/>
                  </a:cubicBezTo>
                  <a:cubicBezTo>
                    <a:pt x="108" y="295"/>
                    <a:pt x="135" y="295"/>
                    <a:pt x="161" y="295"/>
                  </a:cubicBezTo>
                  <a:cubicBezTo>
                    <a:pt x="295" y="295"/>
                    <a:pt x="456" y="295"/>
                    <a:pt x="643" y="322"/>
                  </a:cubicBezTo>
                  <a:lnTo>
                    <a:pt x="590" y="322"/>
                  </a:lnTo>
                  <a:cubicBezTo>
                    <a:pt x="1232" y="349"/>
                    <a:pt x="1874" y="483"/>
                    <a:pt x="2463" y="697"/>
                  </a:cubicBezTo>
                  <a:lnTo>
                    <a:pt x="2517" y="697"/>
                  </a:lnTo>
                  <a:lnTo>
                    <a:pt x="2999" y="884"/>
                  </a:lnTo>
                  <a:cubicBezTo>
                    <a:pt x="3022" y="900"/>
                    <a:pt x="3048" y="906"/>
                    <a:pt x="3073" y="906"/>
                  </a:cubicBezTo>
                  <a:cubicBezTo>
                    <a:pt x="3135" y="906"/>
                    <a:pt x="3194" y="868"/>
                    <a:pt x="3213" y="831"/>
                  </a:cubicBezTo>
                  <a:cubicBezTo>
                    <a:pt x="3239" y="750"/>
                    <a:pt x="3213" y="670"/>
                    <a:pt x="3132" y="616"/>
                  </a:cubicBezTo>
                  <a:cubicBezTo>
                    <a:pt x="2196" y="188"/>
                    <a:pt x="1205" y="2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6622;p43">
              <a:extLst>
                <a:ext uri="{FF2B5EF4-FFF2-40B4-BE49-F238E27FC236}">
                  <a16:creationId xmlns:a16="http://schemas.microsoft.com/office/drawing/2014/main" id="{658C5787-783F-030C-A80D-839B2C6F136C}"/>
                </a:ext>
              </a:extLst>
            </p:cNvPr>
            <p:cNvSpPr/>
            <p:nvPr/>
          </p:nvSpPr>
          <p:spPr>
            <a:xfrm>
              <a:off x="7976725" y="4658825"/>
              <a:ext cx="63600" cy="20675"/>
            </a:xfrm>
            <a:custGeom>
              <a:avLst/>
              <a:gdLst/>
              <a:ahLst/>
              <a:cxnLst/>
              <a:rect l="l" t="t" r="r" b="b"/>
              <a:pathLst>
                <a:path w="2544" h="827" extrusionOk="0">
                  <a:moveTo>
                    <a:pt x="135" y="0"/>
                  </a:moveTo>
                  <a:cubicBezTo>
                    <a:pt x="108" y="80"/>
                    <a:pt x="81" y="80"/>
                    <a:pt x="27" y="107"/>
                  </a:cubicBezTo>
                  <a:cubicBezTo>
                    <a:pt x="1" y="134"/>
                    <a:pt x="1" y="187"/>
                    <a:pt x="1" y="214"/>
                  </a:cubicBezTo>
                  <a:cubicBezTo>
                    <a:pt x="1" y="241"/>
                    <a:pt x="27" y="268"/>
                    <a:pt x="27" y="321"/>
                  </a:cubicBezTo>
                  <a:cubicBezTo>
                    <a:pt x="81" y="348"/>
                    <a:pt x="108" y="348"/>
                    <a:pt x="135" y="348"/>
                  </a:cubicBezTo>
                  <a:cubicBezTo>
                    <a:pt x="804" y="375"/>
                    <a:pt x="1473" y="509"/>
                    <a:pt x="2115" y="750"/>
                  </a:cubicBezTo>
                  <a:cubicBezTo>
                    <a:pt x="2169" y="776"/>
                    <a:pt x="2195" y="776"/>
                    <a:pt x="2276" y="803"/>
                  </a:cubicBezTo>
                  <a:cubicBezTo>
                    <a:pt x="2294" y="803"/>
                    <a:pt x="2323" y="827"/>
                    <a:pt x="2357" y="827"/>
                  </a:cubicBezTo>
                  <a:cubicBezTo>
                    <a:pt x="2374" y="827"/>
                    <a:pt x="2392" y="821"/>
                    <a:pt x="2410" y="803"/>
                  </a:cubicBezTo>
                  <a:cubicBezTo>
                    <a:pt x="2436" y="803"/>
                    <a:pt x="2463" y="776"/>
                    <a:pt x="2517" y="750"/>
                  </a:cubicBezTo>
                  <a:cubicBezTo>
                    <a:pt x="2543" y="723"/>
                    <a:pt x="2543" y="669"/>
                    <a:pt x="2517" y="616"/>
                  </a:cubicBezTo>
                  <a:cubicBezTo>
                    <a:pt x="2517" y="589"/>
                    <a:pt x="2463" y="535"/>
                    <a:pt x="2436" y="509"/>
                  </a:cubicBezTo>
                  <a:cubicBezTo>
                    <a:pt x="2062" y="375"/>
                    <a:pt x="1714" y="268"/>
                    <a:pt x="1312" y="187"/>
                  </a:cubicBezTo>
                  <a:cubicBezTo>
                    <a:pt x="937" y="107"/>
                    <a:pt x="536" y="54"/>
                    <a:pt x="13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6623;p43">
              <a:extLst>
                <a:ext uri="{FF2B5EF4-FFF2-40B4-BE49-F238E27FC236}">
                  <a16:creationId xmlns:a16="http://schemas.microsoft.com/office/drawing/2014/main" id="{F95B4200-C4B8-2A7D-4758-5B5D89C55D91}"/>
                </a:ext>
              </a:extLst>
            </p:cNvPr>
            <p:cNvSpPr/>
            <p:nvPr/>
          </p:nvSpPr>
          <p:spPr>
            <a:xfrm>
              <a:off x="7996125" y="4662150"/>
              <a:ext cx="54225" cy="20675"/>
            </a:xfrm>
            <a:custGeom>
              <a:avLst/>
              <a:gdLst/>
              <a:ahLst/>
              <a:cxnLst/>
              <a:rect l="l" t="t" r="r" b="b"/>
              <a:pathLst>
                <a:path w="2169" h="827" extrusionOk="0">
                  <a:moveTo>
                    <a:pt x="54" y="1"/>
                  </a:moveTo>
                  <a:cubicBezTo>
                    <a:pt x="28" y="54"/>
                    <a:pt x="1" y="81"/>
                    <a:pt x="1" y="108"/>
                  </a:cubicBezTo>
                  <a:cubicBezTo>
                    <a:pt x="1" y="135"/>
                    <a:pt x="1" y="188"/>
                    <a:pt x="28" y="215"/>
                  </a:cubicBezTo>
                  <a:cubicBezTo>
                    <a:pt x="54" y="242"/>
                    <a:pt x="108" y="269"/>
                    <a:pt x="135" y="269"/>
                  </a:cubicBezTo>
                  <a:cubicBezTo>
                    <a:pt x="536" y="322"/>
                    <a:pt x="938" y="402"/>
                    <a:pt x="1339" y="536"/>
                  </a:cubicBezTo>
                  <a:cubicBezTo>
                    <a:pt x="1527" y="617"/>
                    <a:pt x="1741" y="724"/>
                    <a:pt x="1928" y="804"/>
                  </a:cubicBezTo>
                  <a:cubicBezTo>
                    <a:pt x="1952" y="820"/>
                    <a:pt x="1977" y="826"/>
                    <a:pt x="2003" y="826"/>
                  </a:cubicBezTo>
                  <a:cubicBezTo>
                    <a:pt x="2064" y="826"/>
                    <a:pt x="2123" y="788"/>
                    <a:pt x="2142" y="750"/>
                  </a:cubicBezTo>
                  <a:cubicBezTo>
                    <a:pt x="2169" y="670"/>
                    <a:pt x="2142" y="590"/>
                    <a:pt x="2062" y="536"/>
                  </a:cubicBezTo>
                  <a:cubicBezTo>
                    <a:pt x="1767" y="376"/>
                    <a:pt x="1473" y="269"/>
                    <a:pt x="1152" y="188"/>
                  </a:cubicBezTo>
                  <a:cubicBezTo>
                    <a:pt x="857" y="81"/>
                    <a:pt x="536" y="5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6624;p43">
              <a:extLst>
                <a:ext uri="{FF2B5EF4-FFF2-40B4-BE49-F238E27FC236}">
                  <a16:creationId xmlns:a16="http://schemas.microsoft.com/office/drawing/2014/main" id="{D5155905-C55E-EEA3-8C91-52C63EC5CDC3}"/>
                </a:ext>
              </a:extLst>
            </p:cNvPr>
            <p:cNvSpPr/>
            <p:nvPr/>
          </p:nvSpPr>
          <p:spPr>
            <a:xfrm>
              <a:off x="7995475" y="4660825"/>
              <a:ext cx="54225" cy="19675"/>
            </a:xfrm>
            <a:custGeom>
              <a:avLst/>
              <a:gdLst/>
              <a:ahLst/>
              <a:cxnLst/>
              <a:rect l="l" t="t" r="r" b="b"/>
              <a:pathLst>
                <a:path w="2169" h="787" extrusionOk="0">
                  <a:moveTo>
                    <a:pt x="161" y="0"/>
                  </a:moveTo>
                  <a:cubicBezTo>
                    <a:pt x="54" y="27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589" y="375"/>
                    <a:pt x="1098" y="455"/>
                    <a:pt x="1553" y="643"/>
                  </a:cubicBezTo>
                  <a:cubicBezTo>
                    <a:pt x="1686" y="670"/>
                    <a:pt x="1793" y="723"/>
                    <a:pt x="1927" y="777"/>
                  </a:cubicBezTo>
                  <a:cubicBezTo>
                    <a:pt x="1947" y="783"/>
                    <a:pt x="1967" y="787"/>
                    <a:pt x="1987" y="787"/>
                  </a:cubicBezTo>
                  <a:cubicBezTo>
                    <a:pt x="2046" y="787"/>
                    <a:pt x="2101" y="756"/>
                    <a:pt x="2141" y="696"/>
                  </a:cubicBezTo>
                  <a:cubicBezTo>
                    <a:pt x="2168" y="643"/>
                    <a:pt x="2141" y="536"/>
                    <a:pt x="2061" y="482"/>
                  </a:cubicBezTo>
                  <a:cubicBezTo>
                    <a:pt x="1472" y="214"/>
                    <a:pt x="830" y="107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6625;p43">
              <a:extLst>
                <a:ext uri="{FF2B5EF4-FFF2-40B4-BE49-F238E27FC236}">
                  <a16:creationId xmlns:a16="http://schemas.microsoft.com/office/drawing/2014/main" id="{98EE2079-6011-B614-4FF4-7B4542F41E57}"/>
                </a:ext>
              </a:extLst>
            </p:cNvPr>
            <p:cNvSpPr/>
            <p:nvPr/>
          </p:nvSpPr>
          <p:spPr>
            <a:xfrm>
              <a:off x="7962675" y="4656800"/>
              <a:ext cx="78325" cy="22675"/>
            </a:xfrm>
            <a:custGeom>
              <a:avLst/>
              <a:gdLst/>
              <a:ahLst/>
              <a:cxnLst/>
              <a:rect l="l" t="t" r="r" b="b"/>
              <a:pathLst>
                <a:path w="3133" h="907" extrusionOk="0">
                  <a:moveTo>
                    <a:pt x="134" y="1"/>
                  </a:moveTo>
                  <a:lnTo>
                    <a:pt x="27" y="81"/>
                  </a:lnTo>
                  <a:cubicBezTo>
                    <a:pt x="1" y="135"/>
                    <a:pt x="1" y="161"/>
                    <a:pt x="1" y="188"/>
                  </a:cubicBezTo>
                  <a:cubicBezTo>
                    <a:pt x="1" y="215"/>
                    <a:pt x="27" y="268"/>
                    <a:pt x="27" y="295"/>
                  </a:cubicBezTo>
                  <a:cubicBezTo>
                    <a:pt x="54" y="322"/>
                    <a:pt x="108" y="322"/>
                    <a:pt x="134" y="322"/>
                  </a:cubicBezTo>
                  <a:cubicBezTo>
                    <a:pt x="937" y="402"/>
                    <a:pt x="1714" y="483"/>
                    <a:pt x="2463" y="723"/>
                  </a:cubicBezTo>
                  <a:cubicBezTo>
                    <a:pt x="2597" y="804"/>
                    <a:pt x="2784" y="831"/>
                    <a:pt x="2918" y="884"/>
                  </a:cubicBezTo>
                  <a:cubicBezTo>
                    <a:pt x="2934" y="900"/>
                    <a:pt x="2954" y="906"/>
                    <a:pt x="2975" y="906"/>
                  </a:cubicBezTo>
                  <a:cubicBezTo>
                    <a:pt x="3027" y="906"/>
                    <a:pt x="3086" y="868"/>
                    <a:pt x="3105" y="831"/>
                  </a:cubicBezTo>
                  <a:cubicBezTo>
                    <a:pt x="3132" y="750"/>
                    <a:pt x="3105" y="670"/>
                    <a:pt x="3025" y="616"/>
                  </a:cubicBezTo>
                  <a:cubicBezTo>
                    <a:pt x="2142" y="188"/>
                    <a:pt x="1098" y="81"/>
                    <a:pt x="134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6626;p43">
              <a:extLst>
                <a:ext uri="{FF2B5EF4-FFF2-40B4-BE49-F238E27FC236}">
                  <a16:creationId xmlns:a16="http://schemas.microsoft.com/office/drawing/2014/main" id="{6144112C-9221-4351-54B1-1796030470FE}"/>
                </a:ext>
              </a:extLst>
            </p:cNvPr>
            <p:cNvSpPr/>
            <p:nvPr/>
          </p:nvSpPr>
          <p:spPr>
            <a:xfrm>
              <a:off x="7943275" y="4655475"/>
              <a:ext cx="70275" cy="18325"/>
            </a:xfrm>
            <a:custGeom>
              <a:avLst/>
              <a:gdLst/>
              <a:ahLst/>
              <a:cxnLst/>
              <a:rect l="l" t="t" r="r" b="b"/>
              <a:pathLst>
                <a:path w="2811" h="733" extrusionOk="0">
                  <a:moveTo>
                    <a:pt x="107" y="0"/>
                  </a:moveTo>
                  <a:cubicBezTo>
                    <a:pt x="107" y="0"/>
                    <a:pt x="27" y="54"/>
                    <a:pt x="27" y="81"/>
                  </a:cubicBezTo>
                  <a:cubicBezTo>
                    <a:pt x="0" y="107"/>
                    <a:pt x="0" y="134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1" y="321"/>
                    <a:pt x="107" y="321"/>
                    <a:pt x="134" y="321"/>
                  </a:cubicBezTo>
                  <a:cubicBezTo>
                    <a:pt x="402" y="321"/>
                    <a:pt x="670" y="348"/>
                    <a:pt x="910" y="348"/>
                  </a:cubicBezTo>
                  <a:lnTo>
                    <a:pt x="857" y="348"/>
                  </a:lnTo>
                  <a:cubicBezTo>
                    <a:pt x="1365" y="375"/>
                    <a:pt x="1847" y="455"/>
                    <a:pt x="2329" y="616"/>
                  </a:cubicBezTo>
                  <a:cubicBezTo>
                    <a:pt x="2409" y="643"/>
                    <a:pt x="2516" y="669"/>
                    <a:pt x="2570" y="723"/>
                  </a:cubicBezTo>
                  <a:cubicBezTo>
                    <a:pt x="2590" y="730"/>
                    <a:pt x="2610" y="733"/>
                    <a:pt x="2630" y="733"/>
                  </a:cubicBezTo>
                  <a:cubicBezTo>
                    <a:pt x="2689" y="733"/>
                    <a:pt x="2744" y="703"/>
                    <a:pt x="2784" y="643"/>
                  </a:cubicBezTo>
                  <a:cubicBezTo>
                    <a:pt x="2811" y="589"/>
                    <a:pt x="2784" y="482"/>
                    <a:pt x="2704" y="455"/>
                  </a:cubicBezTo>
                  <a:cubicBezTo>
                    <a:pt x="1901" y="81"/>
                    <a:pt x="964" y="54"/>
                    <a:pt x="10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6627;p43">
              <a:extLst>
                <a:ext uri="{FF2B5EF4-FFF2-40B4-BE49-F238E27FC236}">
                  <a16:creationId xmlns:a16="http://schemas.microsoft.com/office/drawing/2014/main" id="{03A5639F-1FB9-A95E-064F-1282BEA49478}"/>
                </a:ext>
              </a:extLst>
            </p:cNvPr>
            <p:cNvSpPr/>
            <p:nvPr/>
          </p:nvSpPr>
          <p:spPr>
            <a:xfrm>
              <a:off x="7931900" y="4655475"/>
              <a:ext cx="68950" cy="15400"/>
            </a:xfrm>
            <a:custGeom>
              <a:avLst/>
              <a:gdLst/>
              <a:ahLst/>
              <a:cxnLst/>
              <a:rect l="l" t="t" r="r" b="b"/>
              <a:pathLst>
                <a:path w="2758" h="616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82" y="321"/>
                    <a:pt x="830" y="321"/>
                    <a:pt x="1125" y="348"/>
                  </a:cubicBezTo>
                  <a:lnTo>
                    <a:pt x="1098" y="348"/>
                  </a:lnTo>
                  <a:cubicBezTo>
                    <a:pt x="1606" y="375"/>
                    <a:pt x="2142" y="482"/>
                    <a:pt x="2597" y="616"/>
                  </a:cubicBezTo>
                  <a:cubicBezTo>
                    <a:pt x="2623" y="616"/>
                    <a:pt x="2704" y="616"/>
                    <a:pt x="2704" y="589"/>
                  </a:cubicBezTo>
                  <a:cubicBezTo>
                    <a:pt x="2730" y="536"/>
                    <a:pt x="2757" y="509"/>
                    <a:pt x="2757" y="482"/>
                  </a:cubicBezTo>
                  <a:cubicBezTo>
                    <a:pt x="2757" y="428"/>
                    <a:pt x="2757" y="402"/>
                    <a:pt x="2730" y="375"/>
                  </a:cubicBezTo>
                  <a:cubicBezTo>
                    <a:pt x="2704" y="348"/>
                    <a:pt x="2677" y="321"/>
                    <a:pt x="2623" y="321"/>
                  </a:cubicBezTo>
                  <a:cubicBezTo>
                    <a:pt x="1901" y="81"/>
                    <a:pt x="1151" y="0"/>
                    <a:pt x="40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6628;p43">
              <a:extLst>
                <a:ext uri="{FF2B5EF4-FFF2-40B4-BE49-F238E27FC236}">
                  <a16:creationId xmlns:a16="http://schemas.microsoft.com/office/drawing/2014/main" id="{B007F4D0-4EF5-3906-859B-282576C321C0}"/>
                </a:ext>
              </a:extLst>
            </p:cNvPr>
            <p:cNvSpPr/>
            <p:nvPr/>
          </p:nvSpPr>
          <p:spPr>
            <a:xfrm>
              <a:off x="7931900" y="4655175"/>
              <a:ext cx="68275" cy="15700"/>
            </a:xfrm>
            <a:custGeom>
              <a:avLst/>
              <a:gdLst/>
              <a:ahLst/>
              <a:cxnLst/>
              <a:rect l="l" t="t" r="r" b="b"/>
              <a:pathLst>
                <a:path w="2731" h="628" extrusionOk="0">
                  <a:moveTo>
                    <a:pt x="342" y="0"/>
                  </a:moveTo>
                  <a:cubicBezTo>
                    <a:pt x="265" y="0"/>
                    <a:pt x="188" y="12"/>
                    <a:pt x="134" y="12"/>
                  </a:cubicBezTo>
                  <a:cubicBezTo>
                    <a:pt x="54" y="12"/>
                    <a:pt x="0" y="93"/>
                    <a:pt x="0" y="200"/>
                  </a:cubicBezTo>
                  <a:cubicBezTo>
                    <a:pt x="0" y="280"/>
                    <a:pt x="54" y="333"/>
                    <a:pt x="161" y="333"/>
                  </a:cubicBezTo>
                  <a:cubicBezTo>
                    <a:pt x="482" y="333"/>
                    <a:pt x="857" y="333"/>
                    <a:pt x="1205" y="360"/>
                  </a:cubicBezTo>
                  <a:lnTo>
                    <a:pt x="1151" y="360"/>
                  </a:lnTo>
                  <a:cubicBezTo>
                    <a:pt x="1633" y="387"/>
                    <a:pt x="2142" y="467"/>
                    <a:pt x="2570" y="628"/>
                  </a:cubicBezTo>
                  <a:cubicBezTo>
                    <a:pt x="2597" y="628"/>
                    <a:pt x="2677" y="628"/>
                    <a:pt x="2677" y="601"/>
                  </a:cubicBezTo>
                  <a:cubicBezTo>
                    <a:pt x="2704" y="548"/>
                    <a:pt x="2730" y="521"/>
                    <a:pt x="2730" y="494"/>
                  </a:cubicBezTo>
                  <a:cubicBezTo>
                    <a:pt x="2730" y="440"/>
                    <a:pt x="2730" y="414"/>
                    <a:pt x="2704" y="387"/>
                  </a:cubicBezTo>
                  <a:cubicBezTo>
                    <a:pt x="2677" y="360"/>
                    <a:pt x="2623" y="333"/>
                    <a:pt x="2597" y="333"/>
                  </a:cubicBezTo>
                  <a:cubicBezTo>
                    <a:pt x="1928" y="93"/>
                    <a:pt x="1205" y="12"/>
                    <a:pt x="455" y="12"/>
                  </a:cubicBezTo>
                  <a:cubicBezTo>
                    <a:pt x="420" y="3"/>
                    <a:pt x="381" y="0"/>
                    <a:pt x="3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6629;p43">
              <a:extLst>
                <a:ext uri="{FF2B5EF4-FFF2-40B4-BE49-F238E27FC236}">
                  <a16:creationId xmlns:a16="http://schemas.microsoft.com/office/drawing/2014/main" id="{4F6B535F-8D59-325B-F898-1E965E8522BC}"/>
                </a:ext>
              </a:extLst>
            </p:cNvPr>
            <p:cNvSpPr/>
            <p:nvPr/>
          </p:nvSpPr>
          <p:spPr>
            <a:xfrm>
              <a:off x="7933900" y="4655475"/>
              <a:ext cx="63600" cy="13825"/>
            </a:xfrm>
            <a:custGeom>
              <a:avLst/>
              <a:gdLst/>
              <a:ahLst/>
              <a:cxnLst/>
              <a:rect l="l" t="t" r="r" b="b"/>
              <a:pathLst>
                <a:path w="2544" h="553" extrusionOk="0">
                  <a:moveTo>
                    <a:pt x="134" y="0"/>
                  </a:moveTo>
                  <a:cubicBezTo>
                    <a:pt x="81" y="0"/>
                    <a:pt x="1" y="81"/>
                    <a:pt x="1" y="188"/>
                  </a:cubicBezTo>
                  <a:cubicBezTo>
                    <a:pt x="1" y="268"/>
                    <a:pt x="81" y="321"/>
                    <a:pt x="188" y="321"/>
                  </a:cubicBezTo>
                  <a:lnTo>
                    <a:pt x="1045" y="321"/>
                  </a:lnTo>
                  <a:cubicBezTo>
                    <a:pt x="1473" y="348"/>
                    <a:pt x="1955" y="402"/>
                    <a:pt x="2383" y="536"/>
                  </a:cubicBezTo>
                  <a:cubicBezTo>
                    <a:pt x="2400" y="547"/>
                    <a:pt x="2418" y="553"/>
                    <a:pt x="2435" y="553"/>
                  </a:cubicBezTo>
                  <a:cubicBezTo>
                    <a:pt x="2494" y="553"/>
                    <a:pt x="2543" y="485"/>
                    <a:pt x="2543" y="402"/>
                  </a:cubicBezTo>
                  <a:cubicBezTo>
                    <a:pt x="2543" y="375"/>
                    <a:pt x="2543" y="348"/>
                    <a:pt x="2517" y="321"/>
                  </a:cubicBezTo>
                  <a:cubicBezTo>
                    <a:pt x="2490" y="268"/>
                    <a:pt x="2463" y="241"/>
                    <a:pt x="2410" y="241"/>
                  </a:cubicBezTo>
                  <a:cubicBezTo>
                    <a:pt x="1794" y="27"/>
                    <a:pt x="1125" y="0"/>
                    <a:pt x="48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6630;p43">
              <a:extLst>
                <a:ext uri="{FF2B5EF4-FFF2-40B4-BE49-F238E27FC236}">
                  <a16:creationId xmlns:a16="http://schemas.microsoft.com/office/drawing/2014/main" id="{2BF4BC99-657A-B3FE-D8E8-630DFD85AC57}"/>
                </a:ext>
              </a:extLst>
            </p:cNvPr>
            <p:cNvSpPr/>
            <p:nvPr/>
          </p:nvSpPr>
          <p:spPr>
            <a:xfrm>
              <a:off x="7933900" y="4655175"/>
              <a:ext cx="61600" cy="13700"/>
            </a:xfrm>
            <a:custGeom>
              <a:avLst/>
              <a:gdLst/>
              <a:ahLst/>
              <a:cxnLst/>
              <a:rect l="l" t="t" r="r" b="b"/>
              <a:pathLst>
                <a:path w="2464" h="548" extrusionOk="0">
                  <a:moveTo>
                    <a:pt x="368" y="0"/>
                  </a:moveTo>
                  <a:cubicBezTo>
                    <a:pt x="289" y="0"/>
                    <a:pt x="206" y="12"/>
                    <a:pt x="134" y="12"/>
                  </a:cubicBezTo>
                  <a:cubicBezTo>
                    <a:pt x="81" y="12"/>
                    <a:pt x="1" y="93"/>
                    <a:pt x="1" y="200"/>
                  </a:cubicBezTo>
                  <a:cubicBezTo>
                    <a:pt x="1" y="280"/>
                    <a:pt x="81" y="333"/>
                    <a:pt x="188" y="333"/>
                  </a:cubicBezTo>
                  <a:lnTo>
                    <a:pt x="1152" y="333"/>
                  </a:lnTo>
                  <a:cubicBezTo>
                    <a:pt x="1526" y="360"/>
                    <a:pt x="1928" y="414"/>
                    <a:pt x="2276" y="548"/>
                  </a:cubicBezTo>
                  <a:cubicBezTo>
                    <a:pt x="2329" y="548"/>
                    <a:pt x="2383" y="548"/>
                    <a:pt x="2383" y="521"/>
                  </a:cubicBezTo>
                  <a:cubicBezTo>
                    <a:pt x="2410" y="494"/>
                    <a:pt x="2463" y="440"/>
                    <a:pt x="2463" y="414"/>
                  </a:cubicBezTo>
                  <a:cubicBezTo>
                    <a:pt x="2463" y="387"/>
                    <a:pt x="2463" y="360"/>
                    <a:pt x="2410" y="307"/>
                  </a:cubicBezTo>
                  <a:cubicBezTo>
                    <a:pt x="2383" y="280"/>
                    <a:pt x="2356" y="253"/>
                    <a:pt x="2329" y="253"/>
                  </a:cubicBezTo>
                  <a:cubicBezTo>
                    <a:pt x="1714" y="39"/>
                    <a:pt x="1125" y="12"/>
                    <a:pt x="482" y="12"/>
                  </a:cubicBezTo>
                  <a:cubicBezTo>
                    <a:pt x="447" y="3"/>
                    <a:pt x="408" y="0"/>
                    <a:pt x="3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6631;p43">
              <a:extLst>
                <a:ext uri="{FF2B5EF4-FFF2-40B4-BE49-F238E27FC236}">
                  <a16:creationId xmlns:a16="http://schemas.microsoft.com/office/drawing/2014/main" id="{EF4C4504-EF46-C98C-3576-4CFBD6F6C438}"/>
                </a:ext>
              </a:extLst>
            </p:cNvPr>
            <p:cNvSpPr/>
            <p:nvPr/>
          </p:nvSpPr>
          <p:spPr>
            <a:xfrm>
              <a:off x="7918525" y="4655475"/>
              <a:ext cx="75625" cy="12900"/>
            </a:xfrm>
            <a:custGeom>
              <a:avLst/>
              <a:gdLst/>
              <a:ahLst/>
              <a:cxnLst/>
              <a:rect l="l" t="t" r="r" b="b"/>
              <a:pathLst>
                <a:path w="3025" h="516" extrusionOk="0">
                  <a:moveTo>
                    <a:pt x="990" y="0"/>
                  </a:moveTo>
                  <a:cubicBezTo>
                    <a:pt x="696" y="0"/>
                    <a:pt x="402" y="0"/>
                    <a:pt x="134" y="54"/>
                  </a:cubicBezTo>
                  <a:cubicBezTo>
                    <a:pt x="54" y="54"/>
                    <a:pt x="0" y="107"/>
                    <a:pt x="0" y="214"/>
                  </a:cubicBezTo>
                  <a:cubicBezTo>
                    <a:pt x="0" y="321"/>
                    <a:pt x="54" y="348"/>
                    <a:pt x="161" y="348"/>
                  </a:cubicBezTo>
                  <a:cubicBezTo>
                    <a:pt x="415" y="335"/>
                    <a:pt x="676" y="328"/>
                    <a:pt x="934" y="328"/>
                  </a:cubicBezTo>
                  <a:cubicBezTo>
                    <a:pt x="1191" y="328"/>
                    <a:pt x="1445" y="335"/>
                    <a:pt x="1686" y="348"/>
                  </a:cubicBezTo>
                  <a:cubicBezTo>
                    <a:pt x="2088" y="375"/>
                    <a:pt x="2463" y="455"/>
                    <a:pt x="2837" y="509"/>
                  </a:cubicBezTo>
                  <a:cubicBezTo>
                    <a:pt x="2846" y="513"/>
                    <a:pt x="2857" y="516"/>
                    <a:pt x="2869" y="516"/>
                  </a:cubicBezTo>
                  <a:cubicBezTo>
                    <a:pt x="2924" y="516"/>
                    <a:pt x="2998" y="464"/>
                    <a:pt x="2998" y="375"/>
                  </a:cubicBezTo>
                  <a:cubicBezTo>
                    <a:pt x="3025" y="268"/>
                    <a:pt x="2971" y="214"/>
                    <a:pt x="2864" y="214"/>
                  </a:cubicBezTo>
                  <a:cubicBezTo>
                    <a:pt x="2275" y="54"/>
                    <a:pt x="1633" y="0"/>
                    <a:pt x="99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6632;p43">
              <a:extLst>
                <a:ext uri="{FF2B5EF4-FFF2-40B4-BE49-F238E27FC236}">
                  <a16:creationId xmlns:a16="http://schemas.microsoft.com/office/drawing/2014/main" id="{DC04AA54-F20E-E605-E408-D28E115CDF18}"/>
                </a:ext>
              </a:extLst>
            </p:cNvPr>
            <p:cNvSpPr/>
            <p:nvPr/>
          </p:nvSpPr>
          <p:spPr>
            <a:xfrm>
              <a:off x="7895775" y="4654800"/>
              <a:ext cx="77625" cy="11150"/>
            </a:xfrm>
            <a:custGeom>
              <a:avLst/>
              <a:gdLst/>
              <a:ahLst/>
              <a:cxnLst/>
              <a:rect l="l" t="t" r="r" b="b"/>
              <a:pathLst>
                <a:path w="3105" h="446" extrusionOk="0">
                  <a:moveTo>
                    <a:pt x="1713" y="0"/>
                  </a:moveTo>
                  <a:cubicBezTo>
                    <a:pt x="1178" y="27"/>
                    <a:pt x="669" y="81"/>
                    <a:pt x="134" y="134"/>
                  </a:cubicBezTo>
                  <a:cubicBezTo>
                    <a:pt x="54" y="134"/>
                    <a:pt x="0" y="215"/>
                    <a:pt x="0" y="295"/>
                  </a:cubicBezTo>
                  <a:cubicBezTo>
                    <a:pt x="0" y="360"/>
                    <a:pt x="35" y="443"/>
                    <a:pt x="106" y="443"/>
                  </a:cubicBezTo>
                  <a:cubicBezTo>
                    <a:pt x="122" y="443"/>
                    <a:pt x="141" y="439"/>
                    <a:pt x="161" y="429"/>
                  </a:cubicBezTo>
                  <a:cubicBezTo>
                    <a:pt x="634" y="372"/>
                    <a:pt x="1107" y="315"/>
                    <a:pt x="1580" y="315"/>
                  </a:cubicBezTo>
                  <a:cubicBezTo>
                    <a:pt x="1776" y="315"/>
                    <a:pt x="1972" y="325"/>
                    <a:pt x="2168" y="348"/>
                  </a:cubicBezTo>
                  <a:lnTo>
                    <a:pt x="2141" y="348"/>
                  </a:lnTo>
                  <a:lnTo>
                    <a:pt x="2944" y="429"/>
                  </a:lnTo>
                  <a:cubicBezTo>
                    <a:pt x="2956" y="440"/>
                    <a:pt x="2970" y="446"/>
                    <a:pt x="2985" y="446"/>
                  </a:cubicBezTo>
                  <a:cubicBezTo>
                    <a:pt x="3040" y="446"/>
                    <a:pt x="3105" y="378"/>
                    <a:pt x="3105" y="295"/>
                  </a:cubicBezTo>
                  <a:cubicBezTo>
                    <a:pt x="3105" y="241"/>
                    <a:pt x="3078" y="134"/>
                    <a:pt x="2971" y="134"/>
                  </a:cubicBezTo>
                  <a:cubicBezTo>
                    <a:pt x="2543" y="27"/>
                    <a:pt x="2115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6633;p43">
              <a:extLst>
                <a:ext uri="{FF2B5EF4-FFF2-40B4-BE49-F238E27FC236}">
                  <a16:creationId xmlns:a16="http://schemas.microsoft.com/office/drawing/2014/main" id="{CB0AEF64-E39C-19BE-275D-E502D9B87897}"/>
                </a:ext>
              </a:extLst>
            </p:cNvPr>
            <p:cNvSpPr/>
            <p:nvPr/>
          </p:nvSpPr>
          <p:spPr>
            <a:xfrm>
              <a:off x="7895100" y="4654800"/>
              <a:ext cx="68950" cy="12175"/>
            </a:xfrm>
            <a:custGeom>
              <a:avLst/>
              <a:gdLst/>
              <a:ahLst/>
              <a:cxnLst/>
              <a:rect l="l" t="t" r="r" b="b"/>
              <a:pathLst>
                <a:path w="2758" h="487" extrusionOk="0">
                  <a:moveTo>
                    <a:pt x="1713" y="0"/>
                  </a:moveTo>
                  <a:cubicBezTo>
                    <a:pt x="1205" y="27"/>
                    <a:pt x="669" y="108"/>
                    <a:pt x="134" y="215"/>
                  </a:cubicBezTo>
                  <a:cubicBezTo>
                    <a:pt x="81" y="215"/>
                    <a:pt x="54" y="241"/>
                    <a:pt x="27" y="241"/>
                  </a:cubicBezTo>
                  <a:cubicBezTo>
                    <a:pt x="0" y="268"/>
                    <a:pt x="0" y="295"/>
                    <a:pt x="0" y="348"/>
                  </a:cubicBezTo>
                  <a:cubicBezTo>
                    <a:pt x="0" y="396"/>
                    <a:pt x="43" y="486"/>
                    <a:pt x="128" y="486"/>
                  </a:cubicBezTo>
                  <a:cubicBezTo>
                    <a:pt x="138" y="486"/>
                    <a:pt x="149" y="485"/>
                    <a:pt x="161" y="482"/>
                  </a:cubicBezTo>
                  <a:cubicBezTo>
                    <a:pt x="662" y="399"/>
                    <a:pt x="1148" y="331"/>
                    <a:pt x="1655" y="331"/>
                  </a:cubicBezTo>
                  <a:cubicBezTo>
                    <a:pt x="1797" y="331"/>
                    <a:pt x="1941" y="337"/>
                    <a:pt x="2088" y="348"/>
                  </a:cubicBezTo>
                  <a:lnTo>
                    <a:pt x="2061" y="348"/>
                  </a:lnTo>
                  <a:cubicBezTo>
                    <a:pt x="2222" y="348"/>
                    <a:pt x="2382" y="375"/>
                    <a:pt x="2597" y="402"/>
                  </a:cubicBezTo>
                  <a:cubicBezTo>
                    <a:pt x="2677" y="402"/>
                    <a:pt x="2757" y="375"/>
                    <a:pt x="2757" y="268"/>
                  </a:cubicBezTo>
                  <a:cubicBezTo>
                    <a:pt x="2757" y="215"/>
                    <a:pt x="2730" y="108"/>
                    <a:pt x="2623" y="108"/>
                  </a:cubicBezTo>
                  <a:cubicBezTo>
                    <a:pt x="2329" y="27"/>
                    <a:pt x="2034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6634;p43">
              <a:extLst>
                <a:ext uri="{FF2B5EF4-FFF2-40B4-BE49-F238E27FC236}">
                  <a16:creationId xmlns:a16="http://schemas.microsoft.com/office/drawing/2014/main" id="{D193071F-28AD-7341-894B-8C3B4615FE2E}"/>
                </a:ext>
              </a:extLst>
            </p:cNvPr>
            <p:cNvSpPr/>
            <p:nvPr/>
          </p:nvSpPr>
          <p:spPr>
            <a:xfrm>
              <a:off x="8047000" y="4680225"/>
              <a:ext cx="46850" cy="26000"/>
            </a:xfrm>
            <a:custGeom>
              <a:avLst/>
              <a:gdLst/>
              <a:ahLst/>
              <a:cxnLst/>
              <a:rect l="l" t="t" r="r" b="b"/>
              <a:pathLst>
                <a:path w="1874" h="1040" extrusionOk="0">
                  <a:moveTo>
                    <a:pt x="134" y="1"/>
                  </a:moveTo>
                  <a:cubicBezTo>
                    <a:pt x="107" y="1"/>
                    <a:pt x="80" y="27"/>
                    <a:pt x="27" y="54"/>
                  </a:cubicBezTo>
                  <a:cubicBezTo>
                    <a:pt x="0" y="81"/>
                    <a:pt x="0" y="134"/>
                    <a:pt x="27" y="188"/>
                  </a:cubicBezTo>
                  <a:cubicBezTo>
                    <a:pt x="27" y="215"/>
                    <a:pt x="80" y="268"/>
                    <a:pt x="107" y="295"/>
                  </a:cubicBezTo>
                  <a:cubicBezTo>
                    <a:pt x="642" y="482"/>
                    <a:pt x="1151" y="723"/>
                    <a:pt x="1633" y="1018"/>
                  </a:cubicBezTo>
                  <a:cubicBezTo>
                    <a:pt x="1656" y="1033"/>
                    <a:pt x="1682" y="1040"/>
                    <a:pt x="1708" y="1040"/>
                  </a:cubicBezTo>
                  <a:cubicBezTo>
                    <a:pt x="1769" y="1040"/>
                    <a:pt x="1828" y="1002"/>
                    <a:pt x="1847" y="964"/>
                  </a:cubicBezTo>
                  <a:cubicBezTo>
                    <a:pt x="1874" y="884"/>
                    <a:pt x="1847" y="804"/>
                    <a:pt x="1767" y="750"/>
                  </a:cubicBezTo>
                  <a:cubicBezTo>
                    <a:pt x="1285" y="456"/>
                    <a:pt x="776" y="215"/>
                    <a:pt x="241" y="27"/>
                  </a:cubicBezTo>
                  <a:lnTo>
                    <a:pt x="161" y="27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6635;p43">
              <a:extLst>
                <a:ext uri="{FF2B5EF4-FFF2-40B4-BE49-F238E27FC236}">
                  <a16:creationId xmlns:a16="http://schemas.microsoft.com/office/drawing/2014/main" id="{AD599A46-8BE5-4F20-63AA-BAF604632C99}"/>
                </a:ext>
              </a:extLst>
            </p:cNvPr>
            <p:cNvSpPr/>
            <p:nvPr/>
          </p:nvSpPr>
          <p:spPr>
            <a:xfrm>
              <a:off x="8039625" y="4676450"/>
              <a:ext cx="53550" cy="28150"/>
            </a:xfrm>
            <a:custGeom>
              <a:avLst/>
              <a:gdLst/>
              <a:ahLst/>
              <a:cxnLst/>
              <a:rect l="l" t="t" r="r" b="b"/>
              <a:pathLst>
                <a:path w="2142" h="1126" extrusionOk="0">
                  <a:moveTo>
                    <a:pt x="159" y="0"/>
                  </a:moveTo>
                  <a:cubicBezTo>
                    <a:pt x="156" y="0"/>
                    <a:pt x="150" y="18"/>
                    <a:pt x="134" y="18"/>
                  </a:cubicBezTo>
                  <a:cubicBezTo>
                    <a:pt x="108" y="18"/>
                    <a:pt x="54" y="45"/>
                    <a:pt x="27" y="71"/>
                  </a:cubicBezTo>
                  <a:cubicBezTo>
                    <a:pt x="1" y="98"/>
                    <a:pt x="1" y="152"/>
                    <a:pt x="27" y="205"/>
                  </a:cubicBezTo>
                  <a:cubicBezTo>
                    <a:pt x="27" y="232"/>
                    <a:pt x="54" y="259"/>
                    <a:pt x="108" y="312"/>
                  </a:cubicBezTo>
                  <a:cubicBezTo>
                    <a:pt x="723" y="526"/>
                    <a:pt x="1339" y="767"/>
                    <a:pt x="1901" y="1115"/>
                  </a:cubicBezTo>
                  <a:cubicBezTo>
                    <a:pt x="1921" y="1122"/>
                    <a:pt x="1941" y="1125"/>
                    <a:pt x="1961" y="1125"/>
                  </a:cubicBezTo>
                  <a:cubicBezTo>
                    <a:pt x="2020" y="1125"/>
                    <a:pt x="2075" y="1095"/>
                    <a:pt x="2115" y="1035"/>
                  </a:cubicBezTo>
                  <a:cubicBezTo>
                    <a:pt x="2142" y="981"/>
                    <a:pt x="2115" y="874"/>
                    <a:pt x="2035" y="847"/>
                  </a:cubicBezTo>
                  <a:cubicBezTo>
                    <a:pt x="1473" y="500"/>
                    <a:pt x="857" y="232"/>
                    <a:pt x="242" y="45"/>
                  </a:cubicBezTo>
                  <a:lnTo>
                    <a:pt x="161" y="45"/>
                  </a:lnTo>
                  <a:cubicBezTo>
                    <a:pt x="161" y="10"/>
                    <a:pt x="161" y="0"/>
                    <a:pt x="159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6636;p43">
              <a:extLst>
                <a:ext uri="{FF2B5EF4-FFF2-40B4-BE49-F238E27FC236}">
                  <a16:creationId xmlns:a16="http://schemas.microsoft.com/office/drawing/2014/main" id="{70FFA857-F4AD-CD27-077A-4A81BA9EE53A}"/>
                </a:ext>
              </a:extLst>
            </p:cNvPr>
            <p:cNvSpPr/>
            <p:nvPr/>
          </p:nvSpPr>
          <p:spPr>
            <a:xfrm>
              <a:off x="8037625" y="4673525"/>
              <a:ext cx="56900" cy="29800"/>
            </a:xfrm>
            <a:custGeom>
              <a:avLst/>
              <a:gdLst/>
              <a:ahLst/>
              <a:cxnLst/>
              <a:rect l="l" t="t" r="r" b="b"/>
              <a:pathLst>
                <a:path w="2276" h="1192" extrusionOk="0">
                  <a:moveTo>
                    <a:pt x="214" y="1"/>
                  </a:moveTo>
                  <a:cubicBezTo>
                    <a:pt x="107" y="54"/>
                    <a:pt x="81" y="54"/>
                    <a:pt x="81" y="54"/>
                  </a:cubicBezTo>
                  <a:cubicBezTo>
                    <a:pt x="54" y="81"/>
                    <a:pt x="0" y="135"/>
                    <a:pt x="0" y="162"/>
                  </a:cubicBezTo>
                  <a:cubicBezTo>
                    <a:pt x="0" y="188"/>
                    <a:pt x="0" y="215"/>
                    <a:pt x="54" y="269"/>
                  </a:cubicBezTo>
                  <a:cubicBezTo>
                    <a:pt x="81" y="295"/>
                    <a:pt x="107" y="322"/>
                    <a:pt x="134" y="322"/>
                  </a:cubicBezTo>
                  <a:lnTo>
                    <a:pt x="455" y="429"/>
                  </a:lnTo>
                  <a:lnTo>
                    <a:pt x="482" y="429"/>
                  </a:lnTo>
                  <a:cubicBezTo>
                    <a:pt x="1017" y="617"/>
                    <a:pt x="1526" y="857"/>
                    <a:pt x="2008" y="1152"/>
                  </a:cubicBezTo>
                  <a:cubicBezTo>
                    <a:pt x="2035" y="1179"/>
                    <a:pt x="2055" y="1192"/>
                    <a:pt x="2075" y="1192"/>
                  </a:cubicBezTo>
                  <a:cubicBezTo>
                    <a:pt x="2095" y="1192"/>
                    <a:pt x="2115" y="1179"/>
                    <a:pt x="2142" y="1152"/>
                  </a:cubicBezTo>
                  <a:cubicBezTo>
                    <a:pt x="2195" y="1152"/>
                    <a:pt x="2222" y="1125"/>
                    <a:pt x="2249" y="1098"/>
                  </a:cubicBezTo>
                  <a:cubicBezTo>
                    <a:pt x="2275" y="1072"/>
                    <a:pt x="2275" y="1018"/>
                    <a:pt x="2249" y="964"/>
                  </a:cubicBezTo>
                  <a:cubicBezTo>
                    <a:pt x="2249" y="938"/>
                    <a:pt x="2222" y="884"/>
                    <a:pt x="2168" y="857"/>
                  </a:cubicBezTo>
                  <a:cubicBezTo>
                    <a:pt x="1580" y="456"/>
                    <a:pt x="910" y="188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6637;p43">
              <a:extLst>
                <a:ext uri="{FF2B5EF4-FFF2-40B4-BE49-F238E27FC236}">
                  <a16:creationId xmlns:a16="http://schemas.microsoft.com/office/drawing/2014/main" id="{B574AE6A-CE93-FD0A-A3EB-D3EC91AFF9B4}"/>
                </a:ext>
              </a:extLst>
            </p:cNvPr>
            <p:cNvSpPr/>
            <p:nvPr/>
          </p:nvSpPr>
          <p:spPr>
            <a:xfrm>
              <a:off x="8033600" y="4673100"/>
              <a:ext cx="58925" cy="32250"/>
            </a:xfrm>
            <a:custGeom>
              <a:avLst/>
              <a:gdLst/>
              <a:ahLst/>
              <a:cxnLst/>
              <a:rect l="l" t="t" r="r" b="b"/>
              <a:pathLst>
                <a:path w="2357" h="1290" extrusionOk="0">
                  <a:moveTo>
                    <a:pt x="127" y="0"/>
                  </a:moveTo>
                  <a:cubicBezTo>
                    <a:pt x="112" y="0"/>
                    <a:pt x="96" y="18"/>
                    <a:pt x="81" y="18"/>
                  </a:cubicBezTo>
                  <a:cubicBezTo>
                    <a:pt x="28" y="45"/>
                    <a:pt x="1" y="71"/>
                    <a:pt x="1" y="98"/>
                  </a:cubicBezTo>
                  <a:cubicBezTo>
                    <a:pt x="1" y="152"/>
                    <a:pt x="1" y="179"/>
                    <a:pt x="28" y="205"/>
                  </a:cubicBezTo>
                  <a:cubicBezTo>
                    <a:pt x="81" y="232"/>
                    <a:pt x="108" y="286"/>
                    <a:pt x="135" y="286"/>
                  </a:cubicBezTo>
                  <a:cubicBezTo>
                    <a:pt x="349" y="339"/>
                    <a:pt x="509" y="419"/>
                    <a:pt x="697" y="473"/>
                  </a:cubicBezTo>
                  <a:cubicBezTo>
                    <a:pt x="1071" y="607"/>
                    <a:pt x="1473" y="767"/>
                    <a:pt x="1821" y="1008"/>
                  </a:cubicBezTo>
                  <a:cubicBezTo>
                    <a:pt x="1901" y="1089"/>
                    <a:pt x="2008" y="1142"/>
                    <a:pt x="2088" y="1249"/>
                  </a:cubicBezTo>
                  <a:cubicBezTo>
                    <a:pt x="2115" y="1276"/>
                    <a:pt x="2155" y="1289"/>
                    <a:pt x="2192" y="1289"/>
                  </a:cubicBezTo>
                  <a:cubicBezTo>
                    <a:pt x="2229" y="1289"/>
                    <a:pt x="2262" y="1276"/>
                    <a:pt x="2276" y="1249"/>
                  </a:cubicBezTo>
                  <a:cubicBezTo>
                    <a:pt x="2356" y="1169"/>
                    <a:pt x="2356" y="1089"/>
                    <a:pt x="2276" y="1035"/>
                  </a:cubicBezTo>
                  <a:cubicBezTo>
                    <a:pt x="1981" y="767"/>
                    <a:pt x="1633" y="607"/>
                    <a:pt x="1312" y="446"/>
                  </a:cubicBezTo>
                  <a:cubicBezTo>
                    <a:pt x="938" y="286"/>
                    <a:pt x="563" y="179"/>
                    <a:pt x="215" y="45"/>
                  </a:cubicBezTo>
                  <a:lnTo>
                    <a:pt x="161" y="45"/>
                  </a:lnTo>
                  <a:cubicBezTo>
                    <a:pt x="150" y="10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6638;p43">
              <a:extLst>
                <a:ext uri="{FF2B5EF4-FFF2-40B4-BE49-F238E27FC236}">
                  <a16:creationId xmlns:a16="http://schemas.microsoft.com/office/drawing/2014/main" id="{4298F467-D584-5D81-CEA3-4261FB1D5E14}"/>
                </a:ext>
              </a:extLst>
            </p:cNvPr>
            <p:cNvSpPr/>
            <p:nvPr/>
          </p:nvSpPr>
          <p:spPr>
            <a:xfrm>
              <a:off x="8032275" y="4670850"/>
              <a:ext cx="62250" cy="33500"/>
            </a:xfrm>
            <a:custGeom>
              <a:avLst/>
              <a:gdLst/>
              <a:ahLst/>
              <a:cxnLst/>
              <a:rect l="l" t="t" r="r" b="b"/>
              <a:pathLst>
                <a:path w="2490" h="1340" extrusionOk="0">
                  <a:moveTo>
                    <a:pt x="107" y="1"/>
                  </a:moveTo>
                  <a:cubicBezTo>
                    <a:pt x="134" y="28"/>
                    <a:pt x="81" y="28"/>
                    <a:pt x="54" y="28"/>
                  </a:cubicBezTo>
                  <a:cubicBezTo>
                    <a:pt x="27" y="54"/>
                    <a:pt x="0" y="108"/>
                    <a:pt x="0" y="135"/>
                  </a:cubicBezTo>
                  <a:cubicBezTo>
                    <a:pt x="0" y="161"/>
                    <a:pt x="0" y="188"/>
                    <a:pt x="27" y="242"/>
                  </a:cubicBezTo>
                  <a:cubicBezTo>
                    <a:pt x="54" y="269"/>
                    <a:pt x="81" y="295"/>
                    <a:pt x="134" y="295"/>
                  </a:cubicBezTo>
                  <a:cubicBezTo>
                    <a:pt x="214" y="322"/>
                    <a:pt x="348" y="376"/>
                    <a:pt x="455" y="402"/>
                  </a:cubicBezTo>
                  <a:cubicBezTo>
                    <a:pt x="1044" y="590"/>
                    <a:pt x="1633" y="857"/>
                    <a:pt x="2141" y="1205"/>
                  </a:cubicBezTo>
                  <a:cubicBezTo>
                    <a:pt x="2168" y="1232"/>
                    <a:pt x="2222" y="1259"/>
                    <a:pt x="2249" y="1312"/>
                  </a:cubicBezTo>
                  <a:cubicBezTo>
                    <a:pt x="2302" y="1339"/>
                    <a:pt x="2329" y="1339"/>
                    <a:pt x="2356" y="1339"/>
                  </a:cubicBezTo>
                  <a:cubicBezTo>
                    <a:pt x="2382" y="1339"/>
                    <a:pt x="2436" y="1312"/>
                    <a:pt x="2463" y="1312"/>
                  </a:cubicBezTo>
                  <a:cubicBezTo>
                    <a:pt x="2489" y="1259"/>
                    <a:pt x="2489" y="1232"/>
                    <a:pt x="2489" y="1205"/>
                  </a:cubicBezTo>
                  <a:cubicBezTo>
                    <a:pt x="2489" y="1179"/>
                    <a:pt x="2463" y="1125"/>
                    <a:pt x="2436" y="1098"/>
                  </a:cubicBezTo>
                  <a:cubicBezTo>
                    <a:pt x="2088" y="857"/>
                    <a:pt x="1713" y="643"/>
                    <a:pt x="1365" y="456"/>
                  </a:cubicBezTo>
                  <a:cubicBezTo>
                    <a:pt x="964" y="295"/>
                    <a:pt x="562" y="135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6639;p43">
              <a:extLst>
                <a:ext uri="{FF2B5EF4-FFF2-40B4-BE49-F238E27FC236}">
                  <a16:creationId xmlns:a16="http://schemas.microsoft.com/office/drawing/2014/main" id="{CFB92D38-9F49-45C6-D259-394832532ED1}"/>
                </a:ext>
              </a:extLst>
            </p:cNvPr>
            <p:cNvSpPr/>
            <p:nvPr/>
          </p:nvSpPr>
          <p:spPr>
            <a:xfrm>
              <a:off x="8026250" y="4670200"/>
              <a:ext cx="66275" cy="31975"/>
            </a:xfrm>
            <a:custGeom>
              <a:avLst/>
              <a:gdLst/>
              <a:ahLst/>
              <a:cxnLst/>
              <a:rect l="l" t="t" r="r" b="b"/>
              <a:pathLst>
                <a:path w="2651" h="1279" extrusionOk="0">
                  <a:moveTo>
                    <a:pt x="214" y="0"/>
                  </a:moveTo>
                  <a:cubicBezTo>
                    <a:pt x="134" y="27"/>
                    <a:pt x="54" y="80"/>
                    <a:pt x="27" y="161"/>
                  </a:cubicBezTo>
                  <a:cubicBezTo>
                    <a:pt x="0" y="268"/>
                    <a:pt x="54" y="321"/>
                    <a:pt x="161" y="321"/>
                  </a:cubicBezTo>
                  <a:lnTo>
                    <a:pt x="857" y="535"/>
                  </a:lnTo>
                  <a:cubicBezTo>
                    <a:pt x="1392" y="723"/>
                    <a:pt x="1901" y="964"/>
                    <a:pt x="2382" y="1258"/>
                  </a:cubicBezTo>
                  <a:cubicBezTo>
                    <a:pt x="2396" y="1271"/>
                    <a:pt x="2409" y="1278"/>
                    <a:pt x="2429" y="1278"/>
                  </a:cubicBezTo>
                  <a:cubicBezTo>
                    <a:pt x="2449" y="1278"/>
                    <a:pt x="2476" y="1271"/>
                    <a:pt x="2516" y="1258"/>
                  </a:cubicBezTo>
                  <a:cubicBezTo>
                    <a:pt x="2543" y="1258"/>
                    <a:pt x="2570" y="1231"/>
                    <a:pt x="2597" y="1205"/>
                  </a:cubicBezTo>
                  <a:cubicBezTo>
                    <a:pt x="2650" y="1151"/>
                    <a:pt x="2650" y="1124"/>
                    <a:pt x="2597" y="1071"/>
                  </a:cubicBezTo>
                  <a:cubicBezTo>
                    <a:pt x="2597" y="1017"/>
                    <a:pt x="2570" y="990"/>
                    <a:pt x="2543" y="964"/>
                  </a:cubicBezTo>
                  <a:cubicBezTo>
                    <a:pt x="2195" y="723"/>
                    <a:pt x="1820" y="535"/>
                    <a:pt x="1472" y="402"/>
                  </a:cubicBezTo>
                  <a:cubicBezTo>
                    <a:pt x="1071" y="214"/>
                    <a:pt x="669" y="80"/>
                    <a:pt x="2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6640;p43">
              <a:extLst>
                <a:ext uri="{FF2B5EF4-FFF2-40B4-BE49-F238E27FC236}">
                  <a16:creationId xmlns:a16="http://schemas.microsoft.com/office/drawing/2014/main" id="{738F7B59-AC06-04A1-003F-72ED2E5B883F}"/>
                </a:ext>
              </a:extLst>
            </p:cNvPr>
            <p:cNvSpPr/>
            <p:nvPr/>
          </p:nvSpPr>
          <p:spPr>
            <a:xfrm>
              <a:off x="8029600" y="4671525"/>
              <a:ext cx="56225" cy="28975"/>
            </a:xfrm>
            <a:custGeom>
              <a:avLst/>
              <a:gdLst/>
              <a:ahLst/>
              <a:cxnLst/>
              <a:rect l="l" t="t" r="r" b="b"/>
              <a:pathLst>
                <a:path w="2249" h="1159" extrusionOk="0">
                  <a:moveTo>
                    <a:pt x="134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61"/>
                    <a:pt x="27" y="268"/>
                    <a:pt x="134" y="268"/>
                  </a:cubicBezTo>
                  <a:cubicBezTo>
                    <a:pt x="375" y="295"/>
                    <a:pt x="562" y="375"/>
                    <a:pt x="776" y="429"/>
                  </a:cubicBezTo>
                  <a:cubicBezTo>
                    <a:pt x="1098" y="563"/>
                    <a:pt x="1446" y="697"/>
                    <a:pt x="1740" y="937"/>
                  </a:cubicBezTo>
                  <a:cubicBezTo>
                    <a:pt x="1793" y="1018"/>
                    <a:pt x="1901" y="1044"/>
                    <a:pt x="1981" y="1098"/>
                  </a:cubicBezTo>
                  <a:cubicBezTo>
                    <a:pt x="2008" y="1138"/>
                    <a:pt x="2048" y="1158"/>
                    <a:pt x="2085" y="1158"/>
                  </a:cubicBezTo>
                  <a:cubicBezTo>
                    <a:pt x="2121" y="1158"/>
                    <a:pt x="2155" y="1138"/>
                    <a:pt x="2168" y="1098"/>
                  </a:cubicBezTo>
                  <a:cubicBezTo>
                    <a:pt x="2248" y="1044"/>
                    <a:pt x="2248" y="937"/>
                    <a:pt x="2168" y="911"/>
                  </a:cubicBezTo>
                  <a:cubicBezTo>
                    <a:pt x="1874" y="670"/>
                    <a:pt x="1579" y="456"/>
                    <a:pt x="1231" y="349"/>
                  </a:cubicBezTo>
                  <a:cubicBezTo>
                    <a:pt x="910" y="161"/>
                    <a:pt x="535" y="54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6641;p43">
              <a:extLst>
                <a:ext uri="{FF2B5EF4-FFF2-40B4-BE49-F238E27FC236}">
                  <a16:creationId xmlns:a16="http://schemas.microsoft.com/office/drawing/2014/main" id="{0191AD57-D1EF-C925-39DC-016BF6B649E4}"/>
                </a:ext>
              </a:extLst>
            </p:cNvPr>
            <p:cNvSpPr/>
            <p:nvPr/>
          </p:nvSpPr>
          <p:spPr>
            <a:xfrm>
              <a:off x="8044325" y="4677550"/>
              <a:ext cx="58225" cy="32475"/>
            </a:xfrm>
            <a:custGeom>
              <a:avLst/>
              <a:gdLst/>
              <a:ahLst/>
              <a:cxnLst/>
              <a:rect l="l" t="t" r="r" b="b"/>
              <a:pathLst>
                <a:path w="2329" h="1299" extrusionOk="0">
                  <a:moveTo>
                    <a:pt x="134" y="1"/>
                  </a:moveTo>
                  <a:cubicBezTo>
                    <a:pt x="107" y="1"/>
                    <a:pt x="80" y="27"/>
                    <a:pt x="54" y="54"/>
                  </a:cubicBezTo>
                  <a:cubicBezTo>
                    <a:pt x="0" y="108"/>
                    <a:pt x="0" y="134"/>
                    <a:pt x="54" y="188"/>
                  </a:cubicBezTo>
                  <a:cubicBezTo>
                    <a:pt x="54" y="241"/>
                    <a:pt x="80" y="268"/>
                    <a:pt x="107" y="295"/>
                  </a:cubicBezTo>
                  <a:cubicBezTo>
                    <a:pt x="803" y="536"/>
                    <a:pt x="1445" y="857"/>
                    <a:pt x="2061" y="1258"/>
                  </a:cubicBezTo>
                  <a:cubicBezTo>
                    <a:pt x="2074" y="1285"/>
                    <a:pt x="2088" y="1299"/>
                    <a:pt x="2108" y="1299"/>
                  </a:cubicBezTo>
                  <a:cubicBezTo>
                    <a:pt x="2128" y="1299"/>
                    <a:pt x="2155" y="1285"/>
                    <a:pt x="2195" y="1258"/>
                  </a:cubicBezTo>
                  <a:cubicBezTo>
                    <a:pt x="2222" y="1258"/>
                    <a:pt x="2248" y="1232"/>
                    <a:pt x="2275" y="1205"/>
                  </a:cubicBezTo>
                  <a:cubicBezTo>
                    <a:pt x="2329" y="1151"/>
                    <a:pt x="2329" y="1125"/>
                    <a:pt x="2275" y="1071"/>
                  </a:cubicBezTo>
                  <a:cubicBezTo>
                    <a:pt x="2275" y="1044"/>
                    <a:pt x="2248" y="991"/>
                    <a:pt x="2222" y="964"/>
                  </a:cubicBezTo>
                  <a:cubicBezTo>
                    <a:pt x="1606" y="563"/>
                    <a:pt x="937" y="241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6642;p43">
              <a:extLst>
                <a:ext uri="{FF2B5EF4-FFF2-40B4-BE49-F238E27FC236}">
                  <a16:creationId xmlns:a16="http://schemas.microsoft.com/office/drawing/2014/main" id="{76EC392D-B127-7460-1572-32A185D9CA75}"/>
                </a:ext>
              </a:extLst>
            </p:cNvPr>
            <p:cNvSpPr/>
            <p:nvPr/>
          </p:nvSpPr>
          <p:spPr>
            <a:xfrm>
              <a:off x="8054350" y="4680225"/>
              <a:ext cx="48875" cy="27975"/>
            </a:xfrm>
            <a:custGeom>
              <a:avLst/>
              <a:gdLst/>
              <a:ahLst/>
              <a:cxnLst/>
              <a:rect l="l" t="t" r="r" b="b"/>
              <a:pathLst>
                <a:path w="1955" h="1119" extrusionOk="0">
                  <a:moveTo>
                    <a:pt x="215" y="1"/>
                  </a:moveTo>
                  <a:cubicBezTo>
                    <a:pt x="134" y="27"/>
                    <a:pt x="108" y="27"/>
                    <a:pt x="81" y="54"/>
                  </a:cubicBezTo>
                  <a:cubicBezTo>
                    <a:pt x="54" y="81"/>
                    <a:pt x="0" y="134"/>
                    <a:pt x="0" y="161"/>
                  </a:cubicBezTo>
                  <a:cubicBezTo>
                    <a:pt x="0" y="188"/>
                    <a:pt x="0" y="215"/>
                    <a:pt x="54" y="268"/>
                  </a:cubicBezTo>
                  <a:cubicBezTo>
                    <a:pt x="81" y="295"/>
                    <a:pt x="108" y="322"/>
                    <a:pt x="134" y="322"/>
                  </a:cubicBezTo>
                  <a:lnTo>
                    <a:pt x="188" y="322"/>
                  </a:lnTo>
                  <a:cubicBezTo>
                    <a:pt x="723" y="536"/>
                    <a:pt x="1205" y="804"/>
                    <a:pt x="1687" y="1098"/>
                  </a:cubicBezTo>
                  <a:cubicBezTo>
                    <a:pt x="1700" y="1111"/>
                    <a:pt x="1713" y="1118"/>
                    <a:pt x="1734" y="1118"/>
                  </a:cubicBezTo>
                  <a:cubicBezTo>
                    <a:pt x="1754" y="1118"/>
                    <a:pt x="1780" y="1111"/>
                    <a:pt x="1821" y="1098"/>
                  </a:cubicBezTo>
                  <a:cubicBezTo>
                    <a:pt x="1847" y="1098"/>
                    <a:pt x="1874" y="1071"/>
                    <a:pt x="1928" y="1018"/>
                  </a:cubicBezTo>
                  <a:cubicBezTo>
                    <a:pt x="1954" y="991"/>
                    <a:pt x="1954" y="964"/>
                    <a:pt x="1928" y="937"/>
                  </a:cubicBezTo>
                  <a:cubicBezTo>
                    <a:pt x="1928" y="884"/>
                    <a:pt x="1874" y="857"/>
                    <a:pt x="1847" y="830"/>
                  </a:cubicBezTo>
                  <a:cubicBezTo>
                    <a:pt x="1580" y="670"/>
                    <a:pt x="1339" y="482"/>
                    <a:pt x="1071" y="349"/>
                  </a:cubicBezTo>
                  <a:cubicBezTo>
                    <a:pt x="803" y="215"/>
                    <a:pt x="536" y="8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6643;p43">
              <a:extLst>
                <a:ext uri="{FF2B5EF4-FFF2-40B4-BE49-F238E27FC236}">
                  <a16:creationId xmlns:a16="http://schemas.microsoft.com/office/drawing/2014/main" id="{2B76B690-7DED-E2AD-D1B7-BC29FBE7BC13}"/>
                </a:ext>
              </a:extLst>
            </p:cNvPr>
            <p:cNvSpPr/>
            <p:nvPr/>
          </p:nvSpPr>
          <p:spPr>
            <a:xfrm>
              <a:off x="8034275" y="4671525"/>
              <a:ext cx="63600" cy="33475"/>
            </a:xfrm>
            <a:custGeom>
              <a:avLst/>
              <a:gdLst/>
              <a:ahLst/>
              <a:cxnLst/>
              <a:rect l="l" t="t" r="r" b="b"/>
              <a:pathLst>
                <a:path w="2544" h="1339" extrusionOk="0">
                  <a:moveTo>
                    <a:pt x="2169" y="1205"/>
                  </a:moveTo>
                  <a:cubicBezTo>
                    <a:pt x="2169" y="1224"/>
                    <a:pt x="2195" y="1229"/>
                    <a:pt x="2211" y="1231"/>
                  </a:cubicBezTo>
                  <a:lnTo>
                    <a:pt x="2211" y="1231"/>
                  </a:lnTo>
                  <a:cubicBezTo>
                    <a:pt x="2197" y="1221"/>
                    <a:pt x="2183" y="1212"/>
                    <a:pt x="2169" y="1205"/>
                  </a:cubicBezTo>
                  <a:close/>
                  <a:moveTo>
                    <a:pt x="134" y="1"/>
                  </a:moveTo>
                  <a:cubicBezTo>
                    <a:pt x="134" y="81"/>
                    <a:pt x="108" y="81"/>
                    <a:pt x="81" y="81"/>
                  </a:cubicBezTo>
                  <a:cubicBezTo>
                    <a:pt x="54" y="108"/>
                    <a:pt x="1" y="134"/>
                    <a:pt x="1" y="161"/>
                  </a:cubicBezTo>
                  <a:cubicBezTo>
                    <a:pt x="1" y="215"/>
                    <a:pt x="1" y="242"/>
                    <a:pt x="54" y="268"/>
                  </a:cubicBezTo>
                  <a:cubicBezTo>
                    <a:pt x="81" y="295"/>
                    <a:pt x="108" y="349"/>
                    <a:pt x="134" y="349"/>
                  </a:cubicBezTo>
                  <a:cubicBezTo>
                    <a:pt x="268" y="375"/>
                    <a:pt x="429" y="429"/>
                    <a:pt x="563" y="482"/>
                  </a:cubicBezTo>
                  <a:lnTo>
                    <a:pt x="616" y="482"/>
                  </a:lnTo>
                  <a:cubicBezTo>
                    <a:pt x="1178" y="670"/>
                    <a:pt x="1714" y="911"/>
                    <a:pt x="2222" y="1232"/>
                  </a:cubicBezTo>
                  <a:cubicBezTo>
                    <a:pt x="2222" y="1232"/>
                    <a:pt x="2217" y="1232"/>
                    <a:pt x="2211" y="1231"/>
                  </a:cubicBezTo>
                  <a:lnTo>
                    <a:pt x="2211" y="1231"/>
                  </a:lnTo>
                  <a:cubicBezTo>
                    <a:pt x="2249" y="1258"/>
                    <a:pt x="2283" y="1292"/>
                    <a:pt x="2302" y="1312"/>
                  </a:cubicBezTo>
                  <a:cubicBezTo>
                    <a:pt x="2356" y="1339"/>
                    <a:pt x="2383" y="1339"/>
                    <a:pt x="2409" y="1339"/>
                  </a:cubicBezTo>
                  <a:cubicBezTo>
                    <a:pt x="2436" y="1339"/>
                    <a:pt x="2490" y="1312"/>
                    <a:pt x="2516" y="1285"/>
                  </a:cubicBezTo>
                  <a:cubicBezTo>
                    <a:pt x="2543" y="1232"/>
                    <a:pt x="2543" y="1205"/>
                    <a:pt x="2543" y="1178"/>
                  </a:cubicBezTo>
                  <a:cubicBezTo>
                    <a:pt x="2543" y="1152"/>
                    <a:pt x="2516" y="1098"/>
                    <a:pt x="2490" y="1071"/>
                  </a:cubicBezTo>
                  <a:cubicBezTo>
                    <a:pt x="2142" y="830"/>
                    <a:pt x="1767" y="616"/>
                    <a:pt x="1366" y="429"/>
                  </a:cubicBezTo>
                  <a:cubicBezTo>
                    <a:pt x="964" y="268"/>
                    <a:pt x="563" y="10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6644;p43">
              <a:extLst>
                <a:ext uri="{FF2B5EF4-FFF2-40B4-BE49-F238E27FC236}">
                  <a16:creationId xmlns:a16="http://schemas.microsoft.com/office/drawing/2014/main" id="{F0FA43CC-A241-568E-1E4D-590ACAD22541}"/>
                </a:ext>
              </a:extLst>
            </p:cNvPr>
            <p:cNvSpPr/>
            <p:nvPr/>
          </p:nvSpPr>
          <p:spPr>
            <a:xfrm>
              <a:off x="8032275" y="4672725"/>
              <a:ext cx="65600" cy="33300"/>
            </a:xfrm>
            <a:custGeom>
              <a:avLst/>
              <a:gdLst/>
              <a:ahLst/>
              <a:cxnLst/>
              <a:rect l="l" t="t" r="r" b="b"/>
              <a:pathLst>
                <a:path w="2624" h="1332" extrusionOk="0">
                  <a:moveTo>
                    <a:pt x="120" y="1"/>
                  </a:moveTo>
                  <a:cubicBezTo>
                    <a:pt x="40" y="1"/>
                    <a:pt x="0" y="67"/>
                    <a:pt x="0" y="113"/>
                  </a:cubicBezTo>
                  <a:cubicBezTo>
                    <a:pt x="0" y="167"/>
                    <a:pt x="0" y="194"/>
                    <a:pt x="27" y="220"/>
                  </a:cubicBezTo>
                  <a:cubicBezTo>
                    <a:pt x="54" y="247"/>
                    <a:pt x="81" y="301"/>
                    <a:pt x="134" y="301"/>
                  </a:cubicBezTo>
                  <a:cubicBezTo>
                    <a:pt x="348" y="354"/>
                    <a:pt x="616" y="434"/>
                    <a:pt x="857" y="515"/>
                  </a:cubicBezTo>
                  <a:cubicBezTo>
                    <a:pt x="1339" y="702"/>
                    <a:pt x="1767" y="889"/>
                    <a:pt x="2168" y="1157"/>
                  </a:cubicBezTo>
                  <a:lnTo>
                    <a:pt x="2195" y="1157"/>
                  </a:lnTo>
                  <a:cubicBezTo>
                    <a:pt x="2275" y="1184"/>
                    <a:pt x="2329" y="1264"/>
                    <a:pt x="2356" y="1291"/>
                  </a:cubicBezTo>
                  <a:cubicBezTo>
                    <a:pt x="2396" y="1318"/>
                    <a:pt x="2443" y="1331"/>
                    <a:pt x="2483" y="1331"/>
                  </a:cubicBezTo>
                  <a:cubicBezTo>
                    <a:pt x="2523" y="1331"/>
                    <a:pt x="2556" y="1318"/>
                    <a:pt x="2570" y="1291"/>
                  </a:cubicBezTo>
                  <a:cubicBezTo>
                    <a:pt x="2623" y="1237"/>
                    <a:pt x="2623" y="1130"/>
                    <a:pt x="2570" y="1077"/>
                  </a:cubicBezTo>
                  <a:cubicBezTo>
                    <a:pt x="2222" y="809"/>
                    <a:pt x="1874" y="622"/>
                    <a:pt x="1472" y="461"/>
                  </a:cubicBezTo>
                  <a:cubicBezTo>
                    <a:pt x="1071" y="301"/>
                    <a:pt x="616" y="167"/>
                    <a:pt x="188" y="6"/>
                  </a:cubicBezTo>
                  <a:lnTo>
                    <a:pt x="161" y="6"/>
                  </a:lnTo>
                  <a:cubicBezTo>
                    <a:pt x="146" y="2"/>
                    <a:pt x="133" y="1"/>
                    <a:pt x="120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6645;p43">
              <a:extLst>
                <a:ext uri="{FF2B5EF4-FFF2-40B4-BE49-F238E27FC236}">
                  <a16:creationId xmlns:a16="http://schemas.microsoft.com/office/drawing/2014/main" id="{5F8EA7E2-A3CE-BBDE-5A03-CE0FCE4AB820}"/>
                </a:ext>
              </a:extLst>
            </p:cNvPr>
            <p:cNvSpPr/>
            <p:nvPr/>
          </p:nvSpPr>
          <p:spPr>
            <a:xfrm>
              <a:off x="8029600" y="4671525"/>
              <a:ext cx="64925" cy="32325"/>
            </a:xfrm>
            <a:custGeom>
              <a:avLst/>
              <a:gdLst/>
              <a:ahLst/>
              <a:cxnLst/>
              <a:rect l="l" t="t" r="r" b="b"/>
              <a:pathLst>
                <a:path w="2597" h="1293" extrusionOk="0">
                  <a:moveTo>
                    <a:pt x="188" y="1"/>
                  </a:moveTo>
                  <a:cubicBezTo>
                    <a:pt x="107" y="1"/>
                    <a:pt x="27" y="27"/>
                    <a:pt x="27" y="108"/>
                  </a:cubicBezTo>
                  <a:cubicBezTo>
                    <a:pt x="0" y="161"/>
                    <a:pt x="54" y="268"/>
                    <a:pt x="161" y="268"/>
                  </a:cubicBezTo>
                  <a:cubicBezTo>
                    <a:pt x="428" y="349"/>
                    <a:pt x="696" y="402"/>
                    <a:pt x="964" y="509"/>
                  </a:cubicBezTo>
                  <a:cubicBezTo>
                    <a:pt x="1365" y="643"/>
                    <a:pt x="1740" y="804"/>
                    <a:pt x="2061" y="1044"/>
                  </a:cubicBezTo>
                  <a:cubicBezTo>
                    <a:pt x="2168" y="1098"/>
                    <a:pt x="2248" y="1178"/>
                    <a:pt x="2329" y="1232"/>
                  </a:cubicBezTo>
                  <a:cubicBezTo>
                    <a:pt x="2369" y="1272"/>
                    <a:pt x="2409" y="1292"/>
                    <a:pt x="2446" y="1292"/>
                  </a:cubicBezTo>
                  <a:cubicBezTo>
                    <a:pt x="2483" y="1292"/>
                    <a:pt x="2516" y="1272"/>
                    <a:pt x="2543" y="1232"/>
                  </a:cubicBezTo>
                  <a:cubicBezTo>
                    <a:pt x="2596" y="1178"/>
                    <a:pt x="2596" y="1071"/>
                    <a:pt x="2543" y="1044"/>
                  </a:cubicBezTo>
                  <a:cubicBezTo>
                    <a:pt x="1874" y="509"/>
                    <a:pt x="1071" y="16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6646;p43">
              <a:extLst>
                <a:ext uri="{FF2B5EF4-FFF2-40B4-BE49-F238E27FC236}">
                  <a16:creationId xmlns:a16="http://schemas.microsoft.com/office/drawing/2014/main" id="{C3C37FF6-0ADA-19AF-6618-5ACDE93A8330}"/>
                </a:ext>
              </a:extLst>
            </p:cNvPr>
            <p:cNvSpPr/>
            <p:nvPr/>
          </p:nvSpPr>
          <p:spPr>
            <a:xfrm>
              <a:off x="8032275" y="4671525"/>
              <a:ext cx="63575" cy="33150"/>
            </a:xfrm>
            <a:custGeom>
              <a:avLst/>
              <a:gdLst/>
              <a:ahLst/>
              <a:cxnLst/>
              <a:rect l="l" t="t" r="r" b="b"/>
              <a:pathLst>
                <a:path w="2543" h="1326" extrusionOk="0">
                  <a:moveTo>
                    <a:pt x="2034" y="1152"/>
                  </a:moveTo>
                  <a:cubicBezTo>
                    <a:pt x="2034" y="1165"/>
                    <a:pt x="2041" y="1172"/>
                    <a:pt x="2044" y="1172"/>
                  </a:cubicBezTo>
                  <a:cubicBezTo>
                    <a:pt x="2048" y="1172"/>
                    <a:pt x="2048" y="1165"/>
                    <a:pt x="2034" y="1152"/>
                  </a:cubicBezTo>
                  <a:close/>
                  <a:moveTo>
                    <a:pt x="161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34"/>
                    <a:pt x="0" y="161"/>
                    <a:pt x="27" y="215"/>
                  </a:cubicBezTo>
                  <a:cubicBezTo>
                    <a:pt x="54" y="242"/>
                    <a:pt x="81" y="268"/>
                    <a:pt x="134" y="268"/>
                  </a:cubicBezTo>
                  <a:cubicBezTo>
                    <a:pt x="295" y="349"/>
                    <a:pt x="455" y="375"/>
                    <a:pt x="616" y="429"/>
                  </a:cubicBezTo>
                  <a:cubicBezTo>
                    <a:pt x="1124" y="616"/>
                    <a:pt x="1633" y="830"/>
                    <a:pt x="2061" y="1152"/>
                  </a:cubicBezTo>
                  <a:cubicBezTo>
                    <a:pt x="2141" y="1178"/>
                    <a:pt x="2195" y="1232"/>
                    <a:pt x="2249" y="1285"/>
                  </a:cubicBezTo>
                  <a:cubicBezTo>
                    <a:pt x="2289" y="1312"/>
                    <a:pt x="2336" y="1326"/>
                    <a:pt x="2376" y="1326"/>
                  </a:cubicBezTo>
                  <a:cubicBezTo>
                    <a:pt x="2416" y="1326"/>
                    <a:pt x="2449" y="1312"/>
                    <a:pt x="2463" y="1285"/>
                  </a:cubicBezTo>
                  <a:cubicBezTo>
                    <a:pt x="2543" y="1205"/>
                    <a:pt x="2543" y="1098"/>
                    <a:pt x="2463" y="1071"/>
                  </a:cubicBezTo>
                  <a:cubicBezTo>
                    <a:pt x="2141" y="804"/>
                    <a:pt x="1767" y="616"/>
                    <a:pt x="1392" y="429"/>
                  </a:cubicBezTo>
                  <a:cubicBezTo>
                    <a:pt x="1017" y="268"/>
                    <a:pt x="616" y="13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6647;p43">
              <a:extLst>
                <a:ext uri="{FF2B5EF4-FFF2-40B4-BE49-F238E27FC236}">
                  <a16:creationId xmlns:a16="http://schemas.microsoft.com/office/drawing/2014/main" id="{F85EAAAE-0D75-49EA-580A-6133654DA8A6}"/>
                </a:ext>
              </a:extLst>
            </p:cNvPr>
            <p:cNvSpPr/>
            <p:nvPr/>
          </p:nvSpPr>
          <p:spPr>
            <a:xfrm>
              <a:off x="8007500" y="4664825"/>
              <a:ext cx="69625" cy="29825"/>
            </a:xfrm>
            <a:custGeom>
              <a:avLst/>
              <a:gdLst/>
              <a:ahLst/>
              <a:cxnLst/>
              <a:rect l="l" t="t" r="r" b="b"/>
              <a:pathLst>
                <a:path w="2785" h="1193" extrusionOk="0">
                  <a:moveTo>
                    <a:pt x="188" y="1"/>
                  </a:moveTo>
                  <a:cubicBezTo>
                    <a:pt x="108" y="1"/>
                    <a:pt x="54" y="28"/>
                    <a:pt x="1" y="108"/>
                  </a:cubicBezTo>
                  <a:cubicBezTo>
                    <a:pt x="1" y="162"/>
                    <a:pt x="54" y="269"/>
                    <a:pt x="135" y="269"/>
                  </a:cubicBezTo>
                  <a:cubicBezTo>
                    <a:pt x="617" y="349"/>
                    <a:pt x="1045" y="429"/>
                    <a:pt x="1473" y="617"/>
                  </a:cubicBezTo>
                  <a:cubicBezTo>
                    <a:pt x="1794" y="697"/>
                    <a:pt x="2115" y="884"/>
                    <a:pt x="2383" y="1045"/>
                  </a:cubicBezTo>
                  <a:cubicBezTo>
                    <a:pt x="2410" y="1072"/>
                    <a:pt x="2490" y="1098"/>
                    <a:pt x="2517" y="1152"/>
                  </a:cubicBezTo>
                  <a:cubicBezTo>
                    <a:pt x="2557" y="1179"/>
                    <a:pt x="2597" y="1192"/>
                    <a:pt x="2634" y="1192"/>
                  </a:cubicBezTo>
                  <a:cubicBezTo>
                    <a:pt x="2671" y="1192"/>
                    <a:pt x="2704" y="1179"/>
                    <a:pt x="2731" y="1152"/>
                  </a:cubicBezTo>
                  <a:cubicBezTo>
                    <a:pt x="2785" y="1072"/>
                    <a:pt x="2785" y="965"/>
                    <a:pt x="2731" y="938"/>
                  </a:cubicBezTo>
                  <a:cubicBezTo>
                    <a:pt x="2544" y="804"/>
                    <a:pt x="2356" y="697"/>
                    <a:pt x="2196" y="617"/>
                  </a:cubicBezTo>
                  <a:cubicBezTo>
                    <a:pt x="1982" y="510"/>
                    <a:pt x="1741" y="402"/>
                    <a:pt x="1553" y="349"/>
                  </a:cubicBezTo>
                  <a:cubicBezTo>
                    <a:pt x="1125" y="215"/>
                    <a:pt x="670" y="108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6648;p43">
              <a:extLst>
                <a:ext uri="{FF2B5EF4-FFF2-40B4-BE49-F238E27FC236}">
                  <a16:creationId xmlns:a16="http://schemas.microsoft.com/office/drawing/2014/main" id="{D426B503-B569-49B5-786B-663116FD9919}"/>
                </a:ext>
              </a:extLst>
            </p:cNvPr>
            <p:cNvSpPr/>
            <p:nvPr/>
          </p:nvSpPr>
          <p:spPr>
            <a:xfrm>
              <a:off x="8044325" y="4675875"/>
              <a:ext cx="14725" cy="10275"/>
            </a:xfrm>
            <a:custGeom>
              <a:avLst/>
              <a:gdLst/>
              <a:ahLst/>
              <a:cxnLst/>
              <a:rect l="l" t="t" r="r" b="b"/>
              <a:pathLst>
                <a:path w="589" h="411" extrusionOk="0">
                  <a:moveTo>
                    <a:pt x="181" y="1"/>
                  </a:moveTo>
                  <a:cubicBezTo>
                    <a:pt x="174" y="1"/>
                    <a:pt x="161" y="14"/>
                    <a:pt x="134" y="41"/>
                  </a:cubicBezTo>
                  <a:cubicBezTo>
                    <a:pt x="107" y="41"/>
                    <a:pt x="80" y="68"/>
                    <a:pt x="54" y="94"/>
                  </a:cubicBezTo>
                  <a:cubicBezTo>
                    <a:pt x="0" y="175"/>
                    <a:pt x="54" y="255"/>
                    <a:pt x="107" y="308"/>
                  </a:cubicBezTo>
                  <a:cubicBezTo>
                    <a:pt x="187" y="335"/>
                    <a:pt x="268" y="362"/>
                    <a:pt x="348" y="389"/>
                  </a:cubicBezTo>
                  <a:cubicBezTo>
                    <a:pt x="364" y="404"/>
                    <a:pt x="384" y="411"/>
                    <a:pt x="405" y="411"/>
                  </a:cubicBezTo>
                  <a:cubicBezTo>
                    <a:pt x="457" y="411"/>
                    <a:pt x="516" y="373"/>
                    <a:pt x="535" y="335"/>
                  </a:cubicBezTo>
                  <a:cubicBezTo>
                    <a:pt x="589" y="255"/>
                    <a:pt x="535" y="175"/>
                    <a:pt x="482" y="121"/>
                  </a:cubicBezTo>
                  <a:cubicBezTo>
                    <a:pt x="401" y="94"/>
                    <a:pt x="321" y="68"/>
                    <a:pt x="241" y="41"/>
                  </a:cubicBezTo>
                  <a:lnTo>
                    <a:pt x="187" y="41"/>
                  </a:lnTo>
                  <a:cubicBezTo>
                    <a:pt x="187" y="14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6649;p43">
              <a:extLst>
                <a:ext uri="{FF2B5EF4-FFF2-40B4-BE49-F238E27FC236}">
                  <a16:creationId xmlns:a16="http://schemas.microsoft.com/office/drawing/2014/main" id="{EF0A5281-7357-6CA7-1B6D-EEE5F09A6C27}"/>
                </a:ext>
              </a:extLst>
            </p:cNvPr>
            <p:cNvSpPr/>
            <p:nvPr/>
          </p:nvSpPr>
          <p:spPr>
            <a:xfrm>
              <a:off x="7996125" y="4660825"/>
              <a:ext cx="61600" cy="25325"/>
            </a:xfrm>
            <a:custGeom>
              <a:avLst/>
              <a:gdLst/>
              <a:ahLst/>
              <a:cxnLst/>
              <a:rect l="l" t="t" r="r" b="b"/>
              <a:pathLst>
                <a:path w="2464" h="1013" extrusionOk="0">
                  <a:moveTo>
                    <a:pt x="161" y="0"/>
                  </a:moveTo>
                  <a:cubicBezTo>
                    <a:pt x="108" y="0"/>
                    <a:pt x="28" y="54"/>
                    <a:pt x="1" y="134"/>
                  </a:cubicBezTo>
                  <a:cubicBezTo>
                    <a:pt x="1" y="188"/>
                    <a:pt x="28" y="295"/>
                    <a:pt x="135" y="295"/>
                  </a:cubicBezTo>
                  <a:cubicBezTo>
                    <a:pt x="563" y="402"/>
                    <a:pt x="991" y="509"/>
                    <a:pt x="1393" y="643"/>
                  </a:cubicBezTo>
                  <a:lnTo>
                    <a:pt x="1446" y="643"/>
                  </a:lnTo>
                  <a:cubicBezTo>
                    <a:pt x="1687" y="723"/>
                    <a:pt x="1982" y="830"/>
                    <a:pt x="2249" y="991"/>
                  </a:cubicBezTo>
                  <a:cubicBezTo>
                    <a:pt x="2265" y="1006"/>
                    <a:pt x="2285" y="1013"/>
                    <a:pt x="2307" y="1013"/>
                  </a:cubicBezTo>
                  <a:cubicBezTo>
                    <a:pt x="2359" y="1013"/>
                    <a:pt x="2418" y="975"/>
                    <a:pt x="2437" y="937"/>
                  </a:cubicBezTo>
                  <a:cubicBezTo>
                    <a:pt x="2463" y="857"/>
                    <a:pt x="2437" y="777"/>
                    <a:pt x="2356" y="723"/>
                  </a:cubicBezTo>
                  <a:cubicBezTo>
                    <a:pt x="1687" y="375"/>
                    <a:pt x="938" y="161"/>
                    <a:pt x="18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6650;p43">
              <a:extLst>
                <a:ext uri="{FF2B5EF4-FFF2-40B4-BE49-F238E27FC236}">
                  <a16:creationId xmlns:a16="http://schemas.microsoft.com/office/drawing/2014/main" id="{39E53388-B257-45A6-5A38-1F0B288A54F6}"/>
                </a:ext>
              </a:extLst>
            </p:cNvPr>
            <p:cNvSpPr/>
            <p:nvPr/>
          </p:nvSpPr>
          <p:spPr>
            <a:xfrm>
              <a:off x="8087150" y="4698975"/>
              <a:ext cx="36825" cy="29800"/>
            </a:xfrm>
            <a:custGeom>
              <a:avLst/>
              <a:gdLst/>
              <a:ahLst/>
              <a:cxnLst/>
              <a:rect l="l" t="t" r="r" b="b"/>
              <a:pathLst>
                <a:path w="1473" h="1192" extrusionOk="0">
                  <a:moveTo>
                    <a:pt x="161" y="0"/>
                  </a:moveTo>
                  <a:cubicBezTo>
                    <a:pt x="107" y="0"/>
                    <a:pt x="80" y="0"/>
                    <a:pt x="27" y="80"/>
                  </a:cubicBezTo>
                  <a:cubicBezTo>
                    <a:pt x="0" y="134"/>
                    <a:pt x="0" y="241"/>
                    <a:pt x="107" y="268"/>
                  </a:cubicBezTo>
                  <a:cubicBezTo>
                    <a:pt x="375" y="401"/>
                    <a:pt x="616" y="589"/>
                    <a:pt x="830" y="749"/>
                  </a:cubicBezTo>
                  <a:cubicBezTo>
                    <a:pt x="964" y="857"/>
                    <a:pt x="1097" y="990"/>
                    <a:pt x="1231" y="1151"/>
                  </a:cubicBezTo>
                  <a:cubicBezTo>
                    <a:pt x="1271" y="1178"/>
                    <a:pt x="1318" y="1191"/>
                    <a:pt x="1358" y="1191"/>
                  </a:cubicBezTo>
                  <a:cubicBezTo>
                    <a:pt x="1399" y="1191"/>
                    <a:pt x="1432" y="1178"/>
                    <a:pt x="1445" y="1151"/>
                  </a:cubicBezTo>
                  <a:cubicBezTo>
                    <a:pt x="1472" y="1124"/>
                    <a:pt x="1472" y="1071"/>
                    <a:pt x="1472" y="1044"/>
                  </a:cubicBezTo>
                  <a:cubicBezTo>
                    <a:pt x="1472" y="1017"/>
                    <a:pt x="1472" y="990"/>
                    <a:pt x="1445" y="937"/>
                  </a:cubicBezTo>
                  <a:cubicBezTo>
                    <a:pt x="1097" y="535"/>
                    <a:pt x="669" y="268"/>
                    <a:pt x="241" y="54"/>
                  </a:cubicBezTo>
                  <a:cubicBezTo>
                    <a:pt x="214" y="54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6651;p43">
              <a:extLst>
                <a:ext uri="{FF2B5EF4-FFF2-40B4-BE49-F238E27FC236}">
                  <a16:creationId xmlns:a16="http://schemas.microsoft.com/office/drawing/2014/main" id="{7E6E2553-5910-585E-3076-76C127549E31}"/>
                </a:ext>
              </a:extLst>
            </p:cNvPr>
            <p:cNvSpPr/>
            <p:nvPr/>
          </p:nvSpPr>
          <p:spPr>
            <a:xfrm>
              <a:off x="8077100" y="4691350"/>
              <a:ext cx="45525" cy="35250"/>
            </a:xfrm>
            <a:custGeom>
              <a:avLst/>
              <a:gdLst/>
              <a:ahLst/>
              <a:cxnLst/>
              <a:rect l="l" t="t" r="r" b="b"/>
              <a:pathLst>
                <a:path w="1821" h="1410" extrusionOk="0">
                  <a:moveTo>
                    <a:pt x="125" y="1"/>
                  </a:moveTo>
                  <a:cubicBezTo>
                    <a:pt x="93" y="1"/>
                    <a:pt x="67" y="31"/>
                    <a:pt x="27" y="91"/>
                  </a:cubicBezTo>
                  <a:cubicBezTo>
                    <a:pt x="1" y="144"/>
                    <a:pt x="27" y="251"/>
                    <a:pt x="108" y="278"/>
                  </a:cubicBezTo>
                  <a:cubicBezTo>
                    <a:pt x="429" y="519"/>
                    <a:pt x="803" y="706"/>
                    <a:pt x="1098" y="947"/>
                  </a:cubicBezTo>
                  <a:cubicBezTo>
                    <a:pt x="1285" y="1081"/>
                    <a:pt x="1419" y="1188"/>
                    <a:pt x="1553" y="1349"/>
                  </a:cubicBezTo>
                  <a:cubicBezTo>
                    <a:pt x="1580" y="1389"/>
                    <a:pt x="1620" y="1409"/>
                    <a:pt x="1657" y="1409"/>
                  </a:cubicBezTo>
                  <a:cubicBezTo>
                    <a:pt x="1693" y="1409"/>
                    <a:pt x="1727" y="1389"/>
                    <a:pt x="1740" y="1349"/>
                  </a:cubicBezTo>
                  <a:cubicBezTo>
                    <a:pt x="1821" y="1295"/>
                    <a:pt x="1821" y="1188"/>
                    <a:pt x="1740" y="1162"/>
                  </a:cubicBezTo>
                  <a:cubicBezTo>
                    <a:pt x="1312" y="680"/>
                    <a:pt x="777" y="385"/>
                    <a:pt x="241" y="37"/>
                  </a:cubicBezTo>
                  <a:cubicBezTo>
                    <a:pt x="215" y="37"/>
                    <a:pt x="215" y="11"/>
                    <a:pt x="161" y="11"/>
                  </a:cubicBezTo>
                  <a:cubicBezTo>
                    <a:pt x="148" y="4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6652;p43">
              <a:extLst>
                <a:ext uri="{FF2B5EF4-FFF2-40B4-BE49-F238E27FC236}">
                  <a16:creationId xmlns:a16="http://schemas.microsoft.com/office/drawing/2014/main" id="{752076C9-FA79-17CB-3701-51AAE916E9EE}"/>
                </a:ext>
              </a:extLst>
            </p:cNvPr>
            <p:cNvSpPr/>
            <p:nvPr/>
          </p:nvSpPr>
          <p:spPr>
            <a:xfrm>
              <a:off x="8073750" y="4688925"/>
              <a:ext cx="48875" cy="35000"/>
            </a:xfrm>
            <a:custGeom>
              <a:avLst/>
              <a:gdLst/>
              <a:ahLst/>
              <a:cxnLst/>
              <a:rect l="l" t="t" r="r" b="b"/>
              <a:pathLst>
                <a:path w="1955" h="1400" extrusionOk="0">
                  <a:moveTo>
                    <a:pt x="161" y="1"/>
                  </a:moveTo>
                  <a:cubicBezTo>
                    <a:pt x="135" y="54"/>
                    <a:pt x="81" y="54"/>
                    <a:pt x="27" y="108"/>
                  </a:cubicBezTo>
                  <a:cubicBezTo>
                    <a:pt x="1" y="188"/>
                    <a:pt x="1" y="268"/>
                    <a:pt x="108" y="322"/>
                  </a:cubicBezTo>
                  <a:cubicBezTo>
                    <a:pt x="536" y="536"/>
                    <a:pt x="964" y="777"/>
                    <a:pt x="1339" y="1071"/>
                  </a:cubicBezTo>
                  <a:cubicBezTo>
                    <a:pt x="1446" y="1178"/>
                    <a:pt x="1580" y="1259"/>
                    <a:pt x="1687" y="1339"/>
                  </a:cubicBezTo>
                  <a:cubicBezTo>
                    <a:pt x="1714" y="1379"/>
                    <a:pt x="1754" y="1399"/>
                    <a:pt x="1791" y="1399"/>
                  </a:cubicBezTo>
                  <a:cubicBezTo>
                    <a:pt x="1827" y="1399"/>
                    <a:pt x="1861" y="1379"/>
                    <a:pt x="1874" y="1339"/>
                  </a:cubicBezTo>
                  <a:cubicBezTo>
                    <a:pt x="1955" y="1285"/>
                    <a:pt x="1955" y="1178"/>
                    <a:pt x="1874" y="1151"/>
                  </a:cubicBezTo>
                  <a:cubicBezTo>
                    <a:pt x="1419" y="670"/>
                    <a:pt x="804" y="375"/>
                    <a:pt x="242" y="54"/>
                  </a:cubicBezTo>
                  <a:cubicBezTo>
                    <a:pt x="215" y="54"/>
                    <a:pt x="161" y="1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6653;p43">
              <a:extLst>
                <a:ext uri="{FF2B5EF4-FFF2-40B4-BE49-F238E27FC236}">
                  <a16:creationId xmlns:a16="http://schemas.microsoft.com/office/drawing/2014/main" id="{B97853FB-038A-97D8-E7E9-2C361D48F8C1}"/>
                </a:ext>
              </a:extLst>
            </p:cNvPr>
            <p:cNvSpPr/>
            <p:nvPr/>
          </p:nvSpPr>
          <p:spPr>
            <a:xfrm>
              <a:off x="8075750" y="4688925"/>
              <a:ext cx="47550" cy="36500"/>
            </a:xfrm>
            <a:custGeom>
              <a:avLst/>
              <a:gdLst/>
              <a:ahLst/>
              <a:cxnLst/>
              <a:rect l="l" t="t" r="r" b="b"/>
              <a:pathLst>
                <a:path w="1902" h="1460" extrusionOk="0">
                  <a:moveTo>
                    <a:pt x="1099" y="916"/>
                  </a:moveTo>
                  <a:lnTo>
                    <a:pt x="1099" y="916"/>
                  </a:lnTo>
                  <a:cubicBezTo>
                    <a:pt x="1102" y="937"/>
                    <a:pt x="1125" y="937"/>
                    <a:pt x="1125" y="937"/>
                  </a:cubicBezTo>
                  <a:cubicBezTo>
                    <a:pt x="1116" y="930"/>
                    <a:pt x="1108" y="923"/>
                    <a:pt x="1099" y="916"/>
                  </a:cubicBezTo>
                  <a:close/>
                  <a:moveTo>
                    <a:pt x="162" y="1"/>
                  </a:moveTo>
                  <a:cubicBezTo>
                    <a:pt x="81" y="1"/>
                    <a:pt x="55" y="54"/>
                    <a:pt x="28" y="81"/>
                  </a:cubicBezTo>
                  <a:cubicBezTo>
                    <a:pt x="1" y="134"/>
                    <a:pt x="1" y="241"/>
                    <a:pt x="81" y="268"/>
                  </a:cubicBezTo>
                  <a:cubicBezTo>
                    <a:pt x="446" y="476"/>
                    <a:pt x="785" y="659"/>
                    <a:pt x="1099" y="916"/>
                  </a:cubicBezTo>
                  <a:lnTo>
                    <a:pt x="1099" y="916"/>
                  </a:lnTo>
                  <a:cubicBezTo>
                    <a:pt x="1098" y="914"/>
                    <a:pt x="1098" y="912"/>
                    <a:pt x="1098" y="911"/>
                  </a:cubicBezTo>
                  <a:lnTo>
                    <a:pt x="1098" y="911"/>
                  </a:lnTo>
                  <a:cubicBezTo>
                    <a:pt x="1286" y="1044"/>
                    <a:pt x="1473" y="1205"/>
                    <a:pt x="1634" y="1419"/>
                  </a:cubicBezTo>
                  <a:cubicBezTo>
                    <a:pt x="1660" y="1446"/>
                    <a:pt x="1701" y="1459"/>
                    <a:pt x="1737" y="1459"/>
                  </a:cubicBezTo>
                  <a:cubicBezTo>
                    <a:pt x="1774" y="1459"/>
                    <a:pt x="1808" y="1446"/>
                    <a:pt x="1821" y="1419"/>
                  </a:cubicBezTo>
                  <a:cubicBezTo>
                    <a:pt x="1901" y="1339"/>
                    <a:pt x="1901" y="1259"/>
                    <a:pt x="1821" y="1205"/>
                  </a:cubicBezTo>
                  <a:cubicBezTo>
                    <a:pt x="1393" y="696"/>
                    <a:pt x="831" y="348"/>
                    <a:pt x="215" y="27"/>
                  </a:cubicBezTo>
                  <a:cubicBezTo>
                    <a:pt x="188" y="27"/>
                    <a:pt x="162" y="1"/>
                    <a:pt x="162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6654;p43">
              <a:extLst>
                <a:ext uri="{FF2B5EF4-FFF2-40B4-BE49-F238E27FC236}">
                  <a16:creationId xmlns:a16="http://schemas.microsoft.com/office/drawing/2014/main" id="{F9FFC237-03FC-F606-0D6E-71AAA229AA12}"/>
                </a:ext>
              </a:extLst>
            </p:cNvPr>
            <p:cNvSpPr/>
            <p:nvPr/>
          </p:nvSpPr>
          <p:spPr>
            <a:xfrm>
              <a:off x="8062375" y="4683575"/>
              <a:ext cx="60250" cy="41175"/>
            </a:xfrm>
            <a:custGeom>
              <a:avLst/>
              <a:gdLst/>
              <a:ahLst/>
              <a:cxnLst/>
              <a:rect l="l" t="t" r="r" b="b"/>
              <a:pathLst>
                <a:path w="2410" h="1647" extrusionOk="0">
                  <a:moveTo>
                    <a:pt x="161" y="0"/>
                  </a:moveTo>
                  <a:lnTo>
                    <a:pt x="135" y="27"/>
                  </a:lnTo>
                  <a:cubicBezTo>
                    <a:pt x="81" y="27"/>
                    <a:pt x="54" y="54"/>
                    <a:pt x="27" y="81"/>
                  </a:cubicBezTo>
                  <a:cubicBezTo>
                    <a:pt x="1" y="161"/>
                    <a:pt x="1" y="268"/>
                    <a:pt x="81" y="295"/>
                  </a:cubicBezTo>
                  <a:cubicBezTo>
                    <a:pt x="670" y="562"/>
                    <a:pt x="1205" y="857"/>
                    <a:pt x="1687" y="1232"/>
                  </a:cubicBezTo>
                  <a:cubicBezTo>
                    <a:pt x="1874" y="1365"/>
                    <a:pt x="2008" y="1473"/>
                    <a:pt x="2142" y="1606"/>
                  </a:cubicBezTo>
                  <a:cubicBezTo>
                    <a:pt x="2169" y="1633"/>
                    <a:pt x="2209" y="1646"/>
                    <a:pt x="2246" y="1646"/>
                  </a:cubicBezTo>
                  <a:cubicBezTo>
                    <a:pt x="2282" y="1646"/>
                    <a:pt x="2316" y="1633"/>
                    <a:pt x="2329" y="1606"/>
                  </a:cubicBezTo>
                  <a:cubicBezTo>
                    <a:pt x="2410" y="1526"/>
                    <a:pt x="2410" y="1419"/>
                    <a:pt x="2329" y="1392"/>
                  </a:cubicBezTo>
                  <a:cubicBezTo>
                    <a:pt x="1740" y="803"/>
                    <a:pt x="991" y="402"/>
                    <a:pt x="215" y="27"/>
                  </a:cubicBezTo>
                  <a:cubicBezTo>
                    <a:pt x="188" y="27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6655;p43">
              <a:extLst>
                <a:ext uri="{FF2B5EF4-FFF2-40B4-BE49-F238E27FC236}">
                  <a16:creationId xmlns:a16="http://schemas.microsoft.com/office/drawing/2014/main" id="{235D4961-FE3E-98A1-91A8-DB5C274C7992}"/>
                </a:ext>
              </a:extLst>
            </p:cNvPr>
            <p:cNvSpPr/>
            <p:nvPr/>
          </p:nvSpPr>
          <p:spPr>
            <a:xfrm>
              <a:off x="8083125" y="4694275"/>
              <a:ext cx="18100" cy="15300"/>
            </a:xfrm>
            <a:custGeom>
              <a:avLst/>
              <a:gdLst/>
              <a:ahLst/>
              <a:cxnLst/>
              <a:rect l="l" t="t" r="r" b="b"/>
              <a:pathLst>
                <a:path w="724" h="612" extrusionOk="0">
                  <a:moveTo>
                    <a:pt x="188" y="1"/>
                  </a:moveTo>
                  <a:cubicBezTo>
                    <a:pt x="107" y="27"/>
                    <a:pt x="27" y="54"/>
                    <a:pt x="27" y="108"/>
                  </a:cubicBezTo>
                  <a:cubicBezTo>
                    <a:pt x="0" y="161"/>
                    <a:pt x="27" y="268"/>
                    <a:pt x="107" y="295"/>
                  </a:cubicBezTo>
                  <a:lnTo>
                    <a:pt x="509" y="589"/>
                  </a:lnTo>
                  <a:cubicBezTo>
                    <a:pt x="525" y="605"/>
                    <a:pt x="545" y="612"/>
                    <a:pt x="566" y="612"/>
                  </a:cubicBezTo>
                  <a:cubicBezTo>
                    <a:pt x="618" y="612"/>
                    <a:pt x="677" y="574"/>
                    <a:pt x="696" y="536"/>
                  </a:cubicBezTo>
                  <a:cubicBezTo>
                    <a:pt x="723" y="509"/>
                    <a:pt x="723" y="456"/>
                    <a:pt x="723" y="429"/>
                  </a:cubicBezTo>
                  <a:cubicBezTo>
                    <a:pt x="723" y="402"/>
                    <a:pt x="696" y="375"/>
                    <a:pt x="670" y="322"/>
                  </a:cubicBezTo>
                  <a:lnTo>
                    <a:pt x="268" y="27"/>
                  </a:lnTo>
                  <a:cubicBezTo>
                    <a:pt x="241" y="27"/>
                    <a:pt x="241" y="1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6656;p43">
              <a:extLst>
                <a:ext uri="{FF2B5EF4-FFF2-40B4-BE49-F238E27FC236}">
                  <a16:creationId xmlns:a16="http://schemas.microsoft.com/office/drawing/2014/main" id="{82C85B3F-BFB5-D0C0-5CC3-F13728B457E9}"/>
                </a:ext>
              </a:extLst>
            </p:cNvPr>
            <p:cNvSpPr/>
            <p:nvPr/>
          </p:nvSpPr>
          <p:spPr>
            <a:xfrm>
              <a:off x="7759250" y="4654800"/>
              <a:ext cx="437650" cy="477125"/>
            </a:xfrm>
            <a:custGeom>
              <a:avLst/>
              <a:gdLst/>
              <a:ahLst/>
              <a:cxnLst/>
              <a:rect l="l" t="t" r="r" b="b"/>
              <a:pathLst>
                <a:path w="17506" h="19085" extrusionOk="0">
                  <a:moveTo>
                    <a:pt x="6291" y="0"/>
                  </a:moveTo>
                  <a:cubicBezTo>
                    <a:pt x="6585" y="0"/>
                    <a:pt x="6906" y="27"/>
                    <a:pt x="7201" y="81"/>
                  </a:cubicBezTo>
                  <a:cubicBezTo>
                    <a:pt x="8057" y="161"/>
                    <a:pt x="8941" y="295"/>
                    <a:pt x="9770" y="536"/>
                  </a:cubicBezTo>
                  <a:cubicBezTo>
                    <a:pt x="10573" y="777"/>
                    <a:pt x="11376" y="1071"/>
                    <a:pt x="12126" y="1499"/>
                  </a:cubicBezTo>
                  <a:cubicBezTo>
                    <a:pt x="12822" y="1901"/>
                    <a:pt x="13491" y="2409"/>
                    <a:pt x="14026" y="3052"/>
                  </a:cubicBezTo>
                  <a:cubicBezTo>
                    <a:pt x="14294" y="3346"/>
                    <a:pt x="14561" y="3694"/>
                    <a:pt x="14749" y="4042"/>
                  </a:cubicBezTo>
                  <a:cubicBezTo>
                    <a:pt x="14883" y="4256"/>
                    <a:pt x="14990" y="4444"/>
                    <a:pt x="15097" y="4658"/>
                  </a:cubicBezTo>
                  <a:cubicBezTo>
                    <a:pt x="15204" y="4899"/>
                    <a:pt x="15284" y="5086"/>
                    <a:pt x="15391" y="5327"/>
                  </a:cubicBezTo>
                  <a:cubicBezTo>
                    <a:pt x="15766" y="6183"/>
                    <a:pt x="16033" y="7120"/>
                    <a:pt x="16141" y="8110"/>
                  </a:cubicBezTo>
                  <a:cubicBezTo>
                    <a:pt x="16221" y="8994"/>
                    <a:pt x="16221" y="9931"/>
                    <a:pt x="16087" y="10841"/>
                  </a:cubicBezTo>
                  <a:cubicBezTo>
                    <a:pt x="16033" y="11269"/>
                    <a:pt x="15900" y="11724"/>
                    <a:pt x="15766" y="12152"/>
                  </a:cubicBezTo>
                  <a:cubicBezTo>
                    <a:pt x="15632" y="12580"/>
                    <a:pt x="15418" y="12982"/>
                    <a:pt x="15230" y="13383"/>
                  </a:cubicBezTo>
                  <a:cubicBezTo>
                    <a:pt x="14802" y="14213"/>
                    <a:pt x="14187" y="14962"/>
                    <a:pt x="13491" y="15605"/>
                  </a:cubicBezTo>
                  <a:cubicBezTo>
                    <a:pt x="12741" y="16301"/>
                    <a:pt x="11885" y="16863"/>
                    <a:pt x="10948" y="17291"/>
                  </a:cubicBezTo>
                  <a:cubicBezTo>
                    <a:pt x="10466" y="17505"/>
                    <a:pt x="10011" y="17693"/>
                    <a:pt x="9503" y="17826"/>
                  </a:cubicBezTo>
                  <a:cubicBezTo>
                    <a:pt x="8994" y="17960"/>
                    <a:pt x="8512" y="18094"/>
                    <a:pt x="8004" y="18201"/>
                  </a:cubicBezTo>
                  <a:cubicBezTo>
                    <a:pt x="6960" y="18362"/>
                    <a:pt x="5889" y="18442"/>
                    <a:pt x="4845" y="18442"/>
                  </a:cubicBezTo>
                  <a:cubicBezTo>
                    <a:pt x="3775" y="18415"/>
                    <a:pt x="2758" y="18308"/>
                    <a:pt x="1687" y="18148"/>
                  </a:cubicBezTo>
                  <a:cubicBezTo>
                    <a:pt x="1098" y="18041"/>
                    <a:pt x="536" y="17933"/>
                    <a:pt x="1" y="17800"/>
                  </a:cubicBezTo>
                  <a:lnTo>
                    <a:pt x="1" y="17800"/>
                  </a:lnTo>
                  <a:cubicBezTo>
                    <a:pt x="750" y="18148"/>
                    <a:pt x="1500" y="18415"/>
                    <a:pt x="2383" y="18629"/>
                  </a:cubicBezTo>
                  <a:cubicBezTo>
                    <a:pt x="3507" y="18897"/>
                    <a:pt x="4765" y="19084"/>
                    <a:pt x="5996" y="19084"/>
                  </a:cubicBezTo>
                  <a:cubicBezTo>
                    <a:pt x="6532" y="19084"/>
                    <a:pt x="7094" y="19031"/>
                    <a:pt x="7709" y="18977"/>
                  </a:cubicBezTo>
                  <a:cubicBezTo>
                    <a:pt x="8191" y="18897"/>
                    <a:pt x="8726" y="18843"/>
                    <a:pt x="9235" y="18763"/>
                  </a:cubicBezTo>
                  <a:cubicBezTo>
                    <a:pt x="10306" y="18576"/>
                    <a:pt x="11323" y="18308"/>
                    <a:pt x="12206" y="17933"/>
                  </a:cubicBezTo>
                  <a:cubicBezTo>
                    <a:pt x="13196" y="17532"/>
                    <a:pt x="14053" y="16997"/>
                    <a:pt x="14802" y="16354"/>
                  </a:cubicBezTo>
                  <a:cubicBezTo>
                    <a:pt x="15150" y="16033"/>
                    <a:pt x="15525" y="15658"/>
                    <a:pt x="15819" y="15230"/>
                  </a:cubicBezTo>
                  <a:cubicBezTo>
                    <a:pt x="16141" y="14829"/>
                    <a:pt x="16435" y="14347"/>
                    <a:pt x="16676" y="13812"/>
                  </a:cubicBezTo>
                  <a:cubicBezTo>
                    <a:pt x="17104" y="12848"/>
                    <a:pt x="17372" y="11777"/>
                    <a:pt x="17425" y="10573"/>
                  </a:cubicBezTo>
                  <a:cubicBezTo>
                    <a:pt x="17506" y="9476"/>
                    <a:pt x="17372" y="8298"/>
                    <a:pt x="17104" y="7174"/>
                  </a:cubicBezTo>
                  <a:cubicBezTo>
                    <a:pt x="16970" y="6638"/>
                    <a:pt x="16810" y="6103"/>
                    <a:pt x="16569" y="5568"/>
                  </a:cubicBezTo>
                  <a:cubicBezTo>
                    <a:pt x="16328" y="4979"/>
                    <a:pt x="16087" y="4524"/>
                    <a:pt x="15819" y="4096"/>
                  </a:cubicBezTo>
                  <a:cubicBezTo>
                    <a:pt x="15552" y="3641"/>
                    <a:pt x="15204" y="3212"/>
                    <a:pt x="14829" y="2811"/>
                  </a:cubicBezTo>
                  <a:cubicBezTo>
                    <a:pt x="14615" y="2624"/>
                    <a:pt x="14401" y="2409"/>
                    <a:pt x="14160" y="2249"/>
                  </a:cubicBezTo>
                  <a:cubicBezTo>
                    <a:pt x="13785" y="1901"/>
                    <a:pt x="13330" y="1633"/>
                    <a:pt x="12929" y="1419"/>
                  </a:cubicBezTo>
                  <a:lnTo>
                    <a:pt x="12875" y="1419"/>
                  </a:lnTo>
                  <a:cubicBezTo>
                    <a:pt x="12688" y="1285"/>
                    <a:pt x="12447" y="1178"/>
                    <a:pt x="12206" y="1071"/>
                  </a:cubicBezTo>
                  <a:cubicBezTo>
                    <a:pt x="12179" y="1071"/>
                    <a:pt x="12152" y="1044"/>
                    <a:pt x="12126" y="1044"/>
                  </a:cubicBezTo>
                  <a:cubicBezTo>
                    <a:pt x="11885" y="937"/>
                    <a:pt x="11671" y="830"/>
                    <a:pt x="11483" y="777"/>
                  </a:cubicBezTo>
                  <a:cubicBezTo>
                    <a:pt x="11323" y="696"/>
                    <a:pt x="11109" y="670"/>
                    <a:pt x="10948" y="616"/>
                  </a:cubicBezTo>
                  <a:lnTo>
                    <a:pt x="10654" y="509"/>
                  </a:lnTo>
                  <a:lnTo>
                    <a:pt x="10252" y="402"/>
                  </a:lnTo>
                  <a:cubicBezTo>
                    <a:pt x="9797" y="268"/>
                    <a:pt x="9315" y="215"/>
                    <a:pt x="8807" y="134"/>
                  </a:cubicBezTo>
                  <a:cubicBezTo>
                    <a:pt x="8512" y="81"/>
                    <a:pt x="8138" y="27"/>
                    <a:pt x="7709" y="27"/>
                  </a:cubicBezTo>
                  <a:lnTo>
                    <a:pt x="7388" y="27"/>
                  </a:lnTo>
                  <a:cubicBezTo>
                    <a:pt x="7254" y="0"/>
                    <a:pt x="7120" y="0"/>
                    <a:pt x="7040" y="0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6657;p43">
              <a:extLst>
                <a:ext uri="{FF2B5EF4-FFF2-40B4-BE49-F238E27FC236}">
                  <a16:creationId xmlns:a16="http://schemas.microsoft.com/office/drawing/2014/main" id="{DAEF7938-3A0C-606E-D58F-421C166B3652}"/>
                </a:ext>
              </a:extLst>
            </p:cNvPr>
            <p:cNvSpPr/>
            <p:nvPr/>
          </p:nvSpPr>
          <p:spPr>
            <a:xfrm>
              <a:off x="7869675" y="4952575"/>
              <a:ext cx="47525" cy="31325"/>
            </a:xfrm>
            <a:custGeom>
              <a:avLst/>
              <a:gdLst/>
              <a:ahLst/>
              <a:cxnLst/>
              <a:rect l="l" t="t" r="r" b="b"/>
              <a:pathLst>
                <a:path w="1901" h="1253" extrusionOk="0">
                  <a:moveTo>
                    <a:pt x="964" y="0"/>
                  </a:moveTo>
                  <a:cubicBezTo>
                    <a:pt x="830" y="27"/>
                    <a:pt x="750" y="80"/>
                    <a:pt x="616" y="134"/>
                  </a:cubicBezTo>
                  <a:cubicBezTo>
                    <a:pt x="535" y="161"/>
                    <a:pt x="482" y="241"/>
                    <a:pt x="402" y="268"/>
                  </a:cubicBezTo>
                  <a:cubicBezTo>
                    <a:pt x="375" y="295"/>
                    <a:pt x="295" y="348"/>
                    <a:pt x="268" y="375"/>
                  </a:cubicBezTo>
                  <a:cubicBezTo>
                    <a:pt x="241" y="375"/>
                    <a:pt x="241" y="402"/>
                    <a:pt x="134" y="428"/>
                  </a:cubicBezTo>
                  <a:cubicBezTo>
                    <a:pt x="134" y="428"/>
                    <a:pt x="107" y="482"/>
                    <a:pt x="107" y="509"/>
                  </a:cubicBezTo>
                  <a:cubicBezTo>
                    <a:pt x="107" y="535"/>
                    <a:pt x="54" y="535"/>
                    <a:pt x="54" y="562"/>
                  </a:cubicBezTo>
                  <a:cubicBezTo>
                    <a:pt x="54" y="616"/>
                    <a:pt x="27" y="643"/>
                    <a:pt x="27" y="669"/>
                  </a:cubicBezTo>
                  <a:lnTo>
                    <a:pt x="27" y="696"/>
                  </a:lnTo>
                  <a:lnTo>
                    <a:pt x="27" y="776"/>
                  </a:lnTo>
                  <a:cubicBezTo>
                    <a:pt x="0" y="803"/>
                    <a:pt x="0" y="830"/>
                    <a:pt x="0" y="910"/>
                  </a:cubicBezTo>
                  <a:cubicBezTo>
                    <a:pt x="0" y="937"/>
                    <a:pt x="27" y="1017"/>
                    <a:pt x="54" y="1044"/>
                  </a:cubicBezTo>
                  <a:cubicBezTo>
                    <a:pt x="54" y="1071"/>
                    <a:pt x="107" y="1071"/>
                    <a:pt x="134" y="1071"/>
                  </a:cubicBezTo>
                  <a:cubicBezTo>
                    <a:pt x="161" y="1098"/>
                    <a:pt x="188" y="1098"/>
                    <a:pt x="241" y="1151"/>
                  </a:cubicBezTo>
                  <a:cubicBezTo>
                    <a:pt x="357" y="1209"/>
                    <a:pt x="500" y="1253"/>
                    <a:pt x="642" y="1253"/>
                  </a:cubicBezTo>
                  <a:cubicBezTo>
                    <a:pt x="696" y="1253"/>
                    <a:pt x="751" y="1246"/>
                    <a:pt x="803" y="1231"/>
                  </a:cubicBezTo>
                  <a:cubicBezTo>
                    <a:pt x="1231" y="1151"/>
                    <a:pt x="1606" y="803"/>
                    <a:pt x="1874" y="375"/>
                  </a:cubicBezTo>
                  <a:cubicBezTo>
                    <a:pt x="1901" y="295"/>
                    <a:pt x="1901" y="214"/>
                    <a:pt x="1847" y="134"/>
                  </a:cubicBezTo>
                  <a:cubicBezTo>
                    <a:pt x="1814" y="123"/>
                    <a:pt x="1780" y="116"/>
                    <a:pt x="1749" y="116"/>
                  </a:cubicBezTo>
                  <a:cubicBezTo>
                    <a:pt x="1705" y="116"/>
                    <a:pt x="1664" y="129"/>
                    <a:pt x="1633" y="161"/>
                  </a:cubicBezTo>
                  <a:cubicBezTo>
                    <a:pt x="1606" y="80"/>
                    <a:pt x="1472" y="0"/>
                    <a:pt x="1365" y="0"/>
                  </a:cubicBezTo>
                  <a:close/>
                </a:path>
              </a:pathLst>
            </a:custGeom>
            <a:solidFill>
              <a:srgbClr val="FF6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6658;p43">
              <a:extLst>
                <a:ext uri="{FF2B5EF4-FFF2-40B4-BE49-F238E27FC236}">
                  <a16:creationId xmlns:a16="http://schemas.microsoft.com/office/drawing/2014/main" id="{E08163A9-2942-EBAD-E8C8-6D8BB23CAC3A}"/>
                </a:ext>
              </a:extLst>
            </p:cNvPr>
            <p:cNvSpPr/>
            <p:nvPr/>
          </p:nvSpPr>
          <p:spPr>
            <a:xfrm>
              <a:off x="7848250" y="4911750"/>
              <a:ext cx="81675" cy="76575"/>
            </a:xfrm>
            <a:custGeom>
              <a:avLst/>
              <a:gdLst/>
              <a:ahLst/>
              <a:cxnLst/>
              <a:rect l="l" t="t" r="r" b="b"/>
              <a:pathLst>
                <a:path w="3267" h="3063" extrusionOk="0">
                  <a:moveTo>
                    <a:pt x="1981" y="1720"/>
                  </a:moveTo>
                  <a:cubicBezTo>
                    <a:pt x="2042" y="1720"/>
                    <a:pt x="2102" y="1727"/>
                    <a:pt x="2169" y="1740"/>
                  </a:cubicBezTo>
                  <a:cubicBezTo>
                    <a:pt x="2276" y="1767"/>
                    <a:pt x="2329" y="1767"/>
                    <a:pt x="2436" y="1847"/>
                  </a:cubicBezTo>
                  <a:cubicBezTo>
                    <a:pt x="2490" y="1874"/>
                    <a:pt x="2570" y="1901"/>
                    <a:pt x="2597" y="1981"/>
                  </a:cubicBezTo>
                  <a:cubicBezTo>
                    <a:pt x="2570" y="2035"/>
                    <a:pt x="2543" y="2061"/>
                    <a:pt x="2490" y="2142"/>
                  </a:cubicBezTo>
                  <a:cubicBezTo>
                    <a:pt x="2436" y="2249"/>
                    <a:pt x="2356" y="2302"/>
                    <a:pt x="2276" y="2409"/>
                  </a:cubicBezTo>
                  <a:lnTo>
                    <a:pt x="2195" y="2463"/>
                  </a:lnTo>
                  <a:cubicBezTo>
                    <a:pt x="2088" y="2543"/>
                    <a:pt x="2008" y="2597"/>
                    <a:pt x="1901" y="2650"/>
                  </a:cubicBezTo>
                  <a:cubicBezTo>
                    <a:pt x="1794" y="2677"/>
                    <a:pt x="1660" y="2704"/>
                    <a:pt x="1553" y="2704"/>
                  </a:cubicBezTo>
                  <a:cubicBezTo>
                    <a:pt x="1473" y="2704"/>
                    <a:pt x="1366" y="2704"/>
                    <a:pt x="1232" y="2677"/>
                  </a:cubicBezTo>
                  <a:cubicBezTo>
                    <a:pt x="1125" y="2624"/>
                    <a:pt x="1018" y="2597"/>
                    <a:pt x="964" y="2543"/>
                  </a:cubicBezTo>
                  <a:lnTo>
                    <a:pt x="991" y="2543"/>
                  </a:lnTo>
                  <a:lnTo>
                    <a:pt x="964" y="2490"/>
                  </a:lnTo>
                  <a:lnTo>
                    <a:pt x="937" y="2490"/>
                  </a:lnTo>
                  <a:cubicBezTo>
                    <a:pt x="937" y="2490"/>
                    <a:pt x="964" y="2463"/>
                    <a:pt x="964" y="2409"/>
                  </a:cubicBezTo>
                  <a:cubicBezTo>
                    <a:pt x="991" y="2329"/>
                    <a:pt x="991" y="2276"/>
                    <a:pt x="1018" y="2222"/>
                  </a:cubicBezTo>
                  <a:cubicBezTo>
                    <a:pt x="1071" y="2168"/>
                    <a:pt x="1125" y="2115"/>
                    <a:pt x="1152" y="2061"/>
                  </a:cubicBezTo>
                  <a:lnTo>
                    <a:pt x="1205" y="2035"/>
                  </a:lnTo>
                  <a:cubicBezTo>
                    <a:pt x="1259" y="1954"/>
                    <a:pt x="1339" y="1928"/>
                    <a:pt x="1392" y="1874"/>
                  </a:cubicBezTo>
                  <a:cubicBezTo>
                    <a:pt x="1553" y="1794"/>
                    <a:pt x="1660" y="1767"/>
                    <a:pt x="1794" y="1740"/>
                  </a:cubicBezTo>
                  <a:cubicBezTo>
                    <a:pt x="1861" y="1727"/>
                    <a:pt x="1921" y="1720"/>
                    <a:pt x="1981" y="1720"/>
                  </a:cubicBezTo>
                  <a:close/>
                  <a:moveTo>
                    <a:pt x="81" y="0"/>
                  </a:moveTo>
                  <a:lnTo>
                    <a:pt x="81" y="27"/>
                  </a:lnTo>
                  <a:cubicBezTo>
                    <a:pt x="1" y="696"/>
                    <a:pt x="27" y="1312"/>
                    <a:pt x="161" y="1794"/>
                  </a:cubicBezTo>
                  <a:cubicBezTo>
                    <a:pt x="295" y="2249"/>
                    <a:pt x="536" y="2597"/>
                    <a:pt x="804" y="2811"/>
                  </a:cubicBezTo>
                  <a:cubicBezTo>
                    <a:pt x="857" y="2838"/>
                    <a:pt x="937" y="2918"/>
                    <a:pt x="991" y="2945"/>
                  </a:cubicBezTo>
                  <a:cubicBezTo>
                    <a:pt x="1071" y="2971"/>
                    <a:pt x="1125" y="2998"/>
                    <a:pt x="1205" y="2998"/>
                  </a:cubicBezTo>
                  <a:cubicBezTo>
                    <a:pt x="1303" y="3037"/>
                    <a:pt x="1401" y="3062"/>
                    <a:pt x="1499" y="3062"/>
                  </a:cubicBezTo>
                  <a:cubicBezTo>
                    <a:pt x="1535" y="3062"/>
                    <a:pt x="1571" y="3059"/>
                    <a:pt x="1607" y="3052"/>
                  </a:cubicBezTo>
                  <a:cubicBezTo>
                    <a:pt x="1874" y="2998"/>
                    <a:pt x="2169" y="2918"/>
                    <a:pt x="2410" y="2677"/>
                  </a:cubicBezTo>
                  <a:lnTo>
                    <a:pt x="2436" y="2650"/>
                  </a:lnTo>
                  <a:cubicBezTo>
                    <a:pt x="2677" y="2409"/>
                    <a:pt x="2865" y="2115"/>
                    <a:pt x="2998" y="1740"/>
                  </a:cubicBezTo>
                  <a:cubicBezTo>
                    <a:pt x="3079" y="1526"/>
                    <a:pt x="3132" y="1312"/>
                    <a:pt x="3159" y="1071"/>
                  </a:cubicBezTo>
                  <a:cubicBezTo>
                    <a:pt x="3239" y="857"/>
                    <a:pt x="3266" y="643"/>
                    <a:pt x="3239" y="322"/>
                  </a:cubicBezTo>
                  <a:cubicBezTo>
                    <a:pt x="2195" y="188"/>
                    <a:pt x="1125" y="134"/>
                    <a:pt x="81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6659;p43">
              <a:extLst>
                <a:ext uri="{FF2B5EF4-FFF2-40B4-BE49-F238E27FC236}">
                  <a16:creationId xmlns:a16="http://schemas.microsoft.com/office/drawing/2014/main" id="{895D8CBC-90BF-A41C-BC37-5F866D0EC199}"/>
                </a:ext>
              </a:extLst>
            </p:cNvPr>
            <p:cNvSpPr/>
            <p:nvPr/>
          </p:nvSpPr>
          <p:spPr>
            <a:xfrm>
              <a:off x="8025575" y="4878950"/>
              <a:ext cx="38175" cy="60925"/>
            </a:xfrm>
            <a:custGeom>
              <a:avLst/>
              <a:gdLst/>
              <a:ahLst/>
              <a:cxnLst/>
              <a:rect l="l" t="t" r="r" b="b"/>
              <a:pathLst>
                <a:path w="1527" h="2437" extrusionOk="0">
                  <a:moveTo>
                    <a:pt x="723" y="1"/>
                  </a:moveTo>
                  <a:cubicBezTo>
                    <a:pt x="322" y="1"/>
                    <a:pt x="1" y="563"/>
                    <a:pt x="27" y="1232"/>
                  </a:cubicBezTo>
                  <a:cubicBezTo>
                    <a:pt x="54" y="1901"/>
                    <a:pt x="402" y="2437"/>
                    <a:pt x="804" y="2437"/>
                  </a:cubicBezTo>
                  <a:cubicBezTo>
                    <a:pt x="1205" y="2437"/>
                    <a:pt x="1526" y="1875"/>
                    <a:pt x="1499" y="1205"/>
                  </a:cubicBezTo>
                  <a:cubicBezTo>
                    <a:pt x="1473" y="536"/>
                    <a:pt x="1125" y="1"/>
                    <a:pt x="723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6660;p43">
              <a:extLst>
                <a:ext uri="{FF2B5EF4-FFF2-40B4-BE49-F238E27FC236}">
                  <a16:creationId xmlns:a16="http://schemas.microsoft.com/office/drawing/2014/main" id="{82047221-DA65-E4E1-BA17-5CD6205CAE4C}"/>
                </a:ext>
              </a:extLst>
            </p:cNvPr>
            <p:cNvSpPr/>
            <p:nvPr/>
          </p:nvSpPr>
          <p:spPr>
            <a:xfrm>
              <a:off x="7748550" y="4872950"/>
              <a:ext cx="37500" cy="61575"/>
            </a:xfrm>
            <a:custGeom>
              <a:avLst/>
              <a:gdLst/>
              <a:ahLst/>
              <a:cxnLst/>
              <a:rect l="l" t="t" r="r" b="b"/>
              <a:pathLst>
                <a:path w="1500" h="2463" extrusionOk="0">
                  <a:moveTo>
                    <a:pt x="696" y="0"/>
                  </a:moveTo>
                  <a:cubicBezTo>
                    <a:pt x="295" y="0"/>
                    <a:pt x="1" y="589"/>
                    <a:pt x="1" y="1258"/>
                  </a:cubicBezTo>
                  <a:cubicBezTo>
                    <a:pt x="27" y="1927"/>
                    <a:pt x="375" y="2463"/>
                    <a:pt x="777" y="2463"/>
                  </a:cubicBezTo>
                  <a:cubicBezTo>
                    <a:pt x="1178" y="2463"/>
                    <a:pt x="1499" y="1874"/>
                    <a:pt x="1473" y="1205"/>
                  </a:cubicBezTo>
                  <a:cubicBezTo>
                    <a:pt x="1446" y="535"/>
                    <a:pt x="1098" y="0"/>
                    <a:pt x="696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6661;p43">
              <a:extLst>
                <a:ext uri="{FF2B5EF4-FFF2-40B4-BE49-F238E27FC236}">
                  <a16:creationId xmlns:a16="http://schemas.microsoft.com/office/drawing/2014/main" id="{A4F6D212-E353-974B-FB5A-D03805B15D97}"/>
                </a:ext>
              </a:extLst>
            </p:cNvPr>
            <p:cNvSpPr/>
            <p:nvPr/>
          </p:nvSpPr>
          <p:spPr>
            <a:xfrm>
              <a:off x="8019550" y="4802175"/>
              <a:ext cx="74300" cy="43050"/>
            </a:xfrm>
            <a:custGeom>
              <a:avLst/>
              <a:gdLst/>
              <a:ahLst/>
              <a:cxnLst/>
              <a:rect l="l" t="t" r="r" b="b"/>
              <a:pathLst>
                <a:path w="2972" h="1722" extrusionOk="0">
                  <a:moveTo>
                    <a:pt x="856" y="1"/>
                  </a:moveTo>
                  <a:cubicBezTo>
                    <a:pt x="490" y="1"/>
                    <a:pt x="212" y="113"/>
                    <a:pt x="135" y="315"/>
                  </a:cubicBezTo>
                  <a:cubicBezTo>
                    <a:pt x="1" y="690"/>
                    <a:pt x="509" y="1225"/>
                    <a:pt x="1232" y="1520"/>
                  </a:cubicBezTo>
                  <a:cubicBezTo>
                    <a:pt x="1555" y="1658"/>
                    <a:pt x="1873" y="1722"/>
                    <a:pt x="2141" y="1722"/>
                  </a:cubicBezTo>
                  <a:cubicBezTo>
                    <a:pt x="2495" y="1722"/>
                    <a:pt x="2762" y="1610"/>
                    <a:pt x="2838" y="1412"/>
                  </a:cubicBezTo>
                  <a:cubicBezTo>
                    <a:pt x="2972" y="1038"/>
                    <a:pt x="2463" y="502"/>
                    <a:pt x="1740" y="181"/>
                  </a:cubicBezTo>
                  <a:cubicBezTo>
                    <a:pt x="1427" y="58"/>
                    <a:pt x="1119" y="1"/>
                    <a:pt x="856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6662;p43">
              <a:extLst>
                <a:ext uri="{FF2B5EF4-FFF2-40B4-BE49-F238E27FC236}">
                  <a16:creationId xmlns:a16="http://schemas.microsoft.com/office/drawing/2014/main" id="{490F0653-7C7B-9487-E699-5E5D7104DC8E}"/>
                </a:ext>
              </a:extLst>
            </p:cNvPr>
            <p:cNvSpPr/>
            <p:nvPr/>
          </p:nvSpPr>
          <p:spPr>
            <a:xfrm>
              <a:off x="7732500" y="4800150"/>
              <a:ext cx="75625" cy="40150"/>
            </a:xfrm>
            <a:custGeom>
              <a:avLst/>
              <a:gdLst/>
              <a:ahLst/>
              <a:cxnLst/>
              <a:rect l="l" t="t" r="r" b="b"/>
              <a:pathLst>
                <a:path w="3025" h="1606" extrusionOk="0">
                  <a:moveTo>
                    <a:pt x="2033" y="0"/>
                  </a:moveTo>
                  <a:cubicBezTo>
                    <a:pt x="1814" y="0"/>
                    <a:pt x="1568" y="33"/>
                    <a:pt x="1312" y="102"/>
                  </a:cubicBezTo>
                  <a:cubicBezTo>
                    <a:pt x="536" y="343"/>
                    <a:pt x="0" y="851"/>
                    <a:pt x="107" y="1226"/>
                  </a:cubicBezTo>
                  <a:cubicBezTo>
                    <a:pt x="181" y="1467"/>
                    <a:pt x="551" y="1605"/>
                    <a:pt x="1029" y="1605"/>
                  </a:cubicBezTo>
                  <a:cubicBezTo>
                    <a:pt x="1241" y="1605"/>
                    <a:pt x="1475" y="1578"/>
                    <a:pt x="1713" y="1520"/>
                  </a:cubicBezTo>
                  <a:cubicBezTo>
                    <a:pt x="2489" y="1279"/>
                    <a:pt x="3025" y="771"/>
                    <a:pt x="2918" y="423"/>
                  </a:cubicBezTo>
                  <a:cubicBezTo>
                    <a:pt x="2845" y="150"/>
                    <a:pt x="2499" y="0"/>
                    <a:pt x="2033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6663;p43">
              <a:extLst>
                <a:ext uri="{FF2B5EF4-FFF2-40B4-BE49-F238E27FC236}">
                  <a16:creationId xmlns:a16="http://schemas.microsoft.com/office/drawing/2014/main" id="{A6970B7A-A13E-6E82-96D6-7770AAA38627}"/>
                </a:ext>
              </a:extLst>
            </p:cNvPr>
            <p:cNvSpPr/>
            <p:nvPr/>
          </p:nvSpPr>
          <p:spPr>
            <a:xfrm>
              <a:off x="8049675" y="4940650"/>
              <a:ext cx="56225" cy="55000"/>
            </a:xfrm>
            <a:custGeom>
              <a:avLst/>
              <a:gdLst/>
              <a:ahLst/>
              <a:cxnLst/>
              <a:rect l="l" t="t" r="r" b="b"/>
              <a:pathLst>
                <a:path w="2249" h="2200" extrusionOk="0">
                  <a:moveTo>
                    <a:pt x="1031" y="1"/>
                  </a:moveTo>
                  <a:cubicBezTo>
                    <a:pt x="888" y="1"/>
                    <a:pt x="758" y="45"/>
                    <a:pt x="643" y="102"/>
                  </a:cubicBezTo>
                  <a:cubicBezTo>
                    <a:pt x="535" y="183"/>
                    <a:pt x="455" y="210"/>
                    <a:pt x="402" y="290"/>
                  </a:cubicBezTo>
                  <a:cubicBezTo>
                    <a:pt x="161" y="424"/>
                    <a:pt x="27" y="745"/>
                    <a:pt x="27" y="1012"/>
                  </a:cubicBezTo>
                  <a:cubicBezTo>
                    <a:pt x="0" y="1307"/>
                    <a:pt x="80" y="1575"/>
                    <a:pt x="295" y="1815"/>
                  </a:cubicBezTo>
                  <a:cubicBezTo>
                    <a:pt x="455" y="2056"/>
                    <a:pt x="723" y="2163"/>
                    <a:pt x="1017" y="2190"/>
                  </a:cubicBezTo>
                  <a:cubicBezTo>
                    <a:pt x="1068" y="2196"/>
                    <a:pt x="1118" y="2200"/>
                    <a:pt x="1168" y="2200"/>
                  </a:cubicBezTo>
                  <a:cubicBezTo>
                    <a:pt x="1329" y="2200"/>
                    <a:pt x="1483" y="2165"/>
                    <a:pt x="1606" y="2083"/>
                  </a:cubicBezTo>
                  <a:cubicBezTo>
                    <a:pt x="1660" y="2030"/>
                    <a:pt x="1767" y="1976"/>
                    <a:pt x="1847" y="1923"/>
                  </a:cubicBezTo>
                  <a:cubicBezTo>
                    <a:pt x="2061" y="1789"/>
                    <a:pt x="2195" y="1441"/>
                    <a:pt x="2195" y="1173"/>
                  </a:cubicBezTo>
                  <a:cubicBezTo>
                    <a:pt x="2248" y="879"/>
                    <a:pt x="2141" y="611"/>
                    <a:pt x="1927" y="370"/>
                  </a:cubicBezTo>
                  <a:cubicBezTo>
                    <a:pt x="1767" y="156"/>
                    <a:pt x="1499" y="49"/>
                    <a:pt x="1205" y="22"/>
                  </a:cubicBezTo>
                  <a:cubicBezTo>
                    <a:pt x="1145" y="7"/>
                    <a:pt x="1087" y="1"/>
                    <a:pt x="1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6664;p43">
              <a:extLst>
                <a:ext uri="{FF2B5EF4-FFF2-40B4-BE49-F238E27FC236}">
                  <a16:creationId xmlns:a16="http://schemas.microsoft.com/office/drawing/2014/main" id="{F0290D37-C15C-36FD-3E3B-3B80E9034836}"/>
                </a:ext>
              </a:extLst>
            </p:cNvPr>
            <p:cNvSpPr/>
            <p:nvPr/>
          </p:nvSpPr>
          <p:spPr>
            <a:xfrm>
              <a:off x="7701700" y="4923925"/>
              <a:ext cx="56250" cy="55000"/>
            </a:xfrm>
            <a:custGeom>
              <a:avLst/>
              <a:gdLst/>
              <a:ahLst/>
              <a:cxnLst/>
              <a:rect l="l" t="t" r="r" b="b"/>
              <a:pathLst>
                <a:path w="2250" h="2200" extrusionOk="0">
                  <a:moveTo>
                    <a:pt x="1032" y="0"/>
                  </a:moveTo>
                  <a:cubicBezTo>
                    <a:pt x="889" y="0"/>
                    <a:pt x="759" y="44"/>
                    <a:pt x="643" y="102"/>
                  </a:cubicBezTo>
                  <a:cubicBezTo>
                    <a:pt x="536" y="183"/>
                    <a:pt x="456" y="209"/>
                    <a:pt x="402" y="290"/>
                  </a:cubicBezTo>
                  <a:cubicBezTo>
                    <a:pt x="162" y="424"/>
                    <a:pt x="28" y="745"/>
                    <a:pt x="28" y="1012"/>
                  </a:cubicBezTo>
                  <a:cubicBezTo>
                    <a:pt x="1" y="1307"/>
                    <a:pt x="81" y="1574"/>
                    <a:pt x="295" y="1815"/>
                  </a:cubicBezTo>
                  <a:cubicBezTo>
                    <a:pt x="456" y="2056"/>
                    <a:pt x="724" y="2163"/>
                    <a:pt x="1045" y="2190"/>
                  </a:cubicBezTo>
                  <a:cubicBezTo>
                    <a:pt x="1089" y="2196"/>
                    <a:pt x="1135" y="2200"/>
                    <a:pt x="1181" y="2200"/>
                  </a:cubicBezTo>
                  <a:cubicBezTo>
                    <a:pt x="1330" y="2200"/>
                    <a:pt x="1484" y="2165"/>
                    <a:pt x="1607" y="2083"/>
                  </a:cubicBezTo>
                  <a:cubicBezTo>
                    <a:pt x="1660" y="2029"/>
                    <a:pt x="1768" y="1976"/>
                    <a:pt x="1848" y="1922"/>
                  </a:cubicBezTo>
                  <a:cubicBezTo>
                    <a:pt x="2062" y="1789"/>
                    <a:pt x="2196" y="1441"/>
                    <a:pt x="2196" y="1173"/>
                  </a:cubicBezTo>
                  <a:cubicBezTo>
                    <a:pt x="2249" y="879"/>
                    <a:pt x="2142" y="611"/>
                    <a:pt x="1928" y="370"/>
                  </a:cubicBezTo>
                  <a:cubicBezTo>
                    <a:pt x="1768" y="156"/>
                    <a:pt x="1500" y="49"/>
                    <a:pt x="1205" y="22"/>
                  </a:cubicBezTo>
                  <a:cubicBezTo>
                    <a:pt x="1146" y="7"/>
                    <a:pt x="1088" y="0"/>
                    <a:pt x="10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737DB655-DA66-1A85-007F-FB1CFD9927B7}"/>
              </a:ext>
            </a:extLst>
          </p:cNvPr>
          <p:cNvSpPr/>
          <p:nvPr/>
        </p:nvSpPr>
        <p:spPr>
          <a:xfrm>
            <a:off x="830028" y="4125788"/>
            <a:ext cx="9796980" cy="1875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dirty="0"/>
              <a:t>a</a:t>
            </a:r>
            <a:r>
              <a:rPr lang="en-US" sz="2667" dirty="0"/>
              <a:t>)</a:t>
            </a:r>
            <a:r>
              <a:rPr lang="vi-VN" sz="2667" dirty="0"/>
              <a:t> Nêu tên bạn thu gom được nhiều vỏ chai nhựa nhất?</a:t>
            </a:r>
          </a:p>
          <a:p>
            <a:pPr algn="just">
              <a:lnSpc>
                <a:spcPct val="150000"/>
              </a:lnSpc>
            </a:pPr>
            <a:r>
              <a:rPr lang="vi-VN" sz="2667" dirty="0"/>
              <a:t>b</a:t>
            </a:r>
            <a:r>
              <a:rPr lang="en-US" sz="2667" dirty="0"/>
              <a:t>)</a:t>
            </a:r>
            <a:r>
              <a:rPr lang="vi-VN" sz="2667" dirty="0"/>
              <a:t> Nêu tên các bạn thu gom số lượng vỏ chai nhựa theo thứ tự từ nhiều đến ít. </a:t>
            </a:r>
          </a:p>
        </p:txBody>
      </p:sp>
      <p:pic>
        <p:nvPicPr>
          <p:cNvPr id="159" name="Google Shape;7213;p50">
            <a:extLst>
              <a:ext uri="{FF2B5EF4-FFF2-40B4-BE49-F238E27FC236}">
                <a16:creationId xmlns:a16="http://schemas.microsoft.com/office/drawing/2014/main" id="{8356463D-5EE6-234B-12A1-70BB534E9BE7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40" y="1529111"/>
            <a:ext cx="6999907" cy="2442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0" name="6-Point Star 278">
            <a:extLst>
              <a:ext uri="{FF2B5EF4-FFF2-40B4-BE49-F238E27FC236}">
                <a16:creationId xmlns:a16="http://schemas.microsoft.com/office/drawing/2014/main" id="{3D406785-57EC-B85B-80B0-FC99F037BC68}"/>
              </a:ext>
            </a:extLst>
          </p:cNvPr>
          <p:cNvSpPr/>
          <p:nvPr/>
        </p:nvSpPr>
        <p:spPr>
          <a:xfrm>
            <a:off x="7860302" y="3188918"/>
            <a:ext cx="945361" cy="1020968"/>
          </a:xfrm>
          <a:prstGeom prst="star6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1EE36135-91A9-1949-D631-DDDC2FCD0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1232">
            <a:off x="8944381" y="3506877"/>
            <a:ext cx="924965" cy="1052317"/>
          </a:xfrm>
          <a:prstGeom prst="rect">
            <a:avLst/>
          </a:prstGeom>
        </p:spPr>
      </p:pic>
      <p:sp>
        <p:nvSpPr>
          <p:cNvPr id="162" name="Rounded Rectangle 3">
            <a:extLst>
              <a:ext uri="{FF2B5EF4-FFF2-40B4-BE49-F238E27FC236}">
                <a16:creationId xmlns:a16="http://schemas.microsoft.com/office/drawing/2014/main" id="{3AC46619-008D-E6BC-C163-4A70D3416722}"/>
              </a:ext>
            </a:extLst>
          </p:cNvPr>
          <p:cNvSpPr/>
          <p:nvPr/>
        </p:nvSpPr>
        <p:spPr>
          <a:xfrm>
            <a:off x="9944123" y="3695826"/>
            <a:ext cx="1429247" cy="93686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/>
              <a:t>Bạn</a:t>
            </a:r>
            <a:r>
              <a:rPr lang="en-US" sz="2667" dirty="0"/>
              <a:t> </a:t>
            </a:r>
            <a:r>
              <a:rPr lang="en-US" sz="2667" dirty="0" err="1"/>
              <a:t>Hương</a:t>
            </a:r>
            <a:endParaRPr lang="en-US" sz="2667" dirty="0"/>
          </a:p>
        </p:txBody>
      </p:sp>
      <p:sp>
        <p:nvSpPr>
          <p:cNvPr id="163" name="TextBox 10">
            <a:extLst>
              <a:ext uri="{FF2B5EF4-FFF2-40B4-BE49-F238E27FC236}">
                <a16:creationId xmlns:a16="http://schemas.microsoft.com/office/drawing/2014/main" id="{1340065E-5656-9F75-6202-98D41C3B6458}"/>
              </a:ext>
            </a:extLst>
          </p:cNvPr>
          <p:cNvSpPr txBox="1"/>
          <p:nvPr/>
        </p:nvSpPr>
        <p:spPr>
          <a:xfrm>
            <a:off x="780543" y="342900"/>
            <a:ext cx="10549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99481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60" grpId="0" animBg="1"/>
      <p:bldP spid="162" grpId="0" animBg="1"/>
      <p:bldP spid="1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5DEB3B-0355-529C-A35D-CA829708816F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oogle Shape;7214;p50">
            <a:extLst>
              <a:ext uri="{FF2B5EF4-FFF2-40B4-BE49-F238E27FC236}">
                <a16:creationId xmlns:a16="http://schemas.microsoft.com/office/drawing/2014/main" id="{DDAE0290-04A7-8EB8-5130-E87936E155D9}"/>
              </a:ext>
            </a:extLst>
          </p:cNvPr>
          <p:cNvGrpSpPr/>
          <p:nvPr/>
        </p:nvGrpSpPr>
        <p:grpSpPr>
          <a:xfrm>
            <a:off x="11292451" y="1704338"/>
            <a:ext cx="247819" cy="237429"/>
            <a:chOff x="4399325" y="2898075"/>
            <a:chExt cx="636250" cy="609575"/>
          </a:xfrm>
        </p:grpSpPr>
        <p:sp>
          <p:nvSpPr>
            <p:cNvPr id="182" name="Google Shape;7215;p50">
              <a:extLst>
                <a:ext uri="{FF2B5EF4-FFF2-40B4-BE49-F238E27FC236}">
                  <a16:creationId xmlns:a16="http://schemas.microsoft.com/office/drawing/2014/main" id="{DFED63C7-6F3F-B4D2-6C2B-8416EC04CF24}"/>
                </a:ext>
              </a:extLst>
            </p:cNvPr>
            <p:cNvSpPr/>
            <p:nvPr/>
          </p:nvSpPr>
          <p:spPr>
            <a:xfrm>
              <a:off x="4519275" y="3058825"/>
              <a:ext cx="111500" cy="45925"/>
            </a:xfrm>
            <a:custGeom>
              <a:avLst/>
              <a:gdLst/>
              <a:ahLst/>
              <a:cxnLst/>
              <a:rect l="l" t="t" r="r" b="b"/>
              <a:pathLst>
                <a:path w="4460" h="1837" extrusionOk="0">
                  <a:moveTo>
                    <a:pt x="782" y="0"/>
                  </a:moveTo>
                  <a:cubicBezTo>
                    <a:pt x="589" y="0"/>
                    <a:pt x="497" y="55"/>
                    <a:pt x="422" y="97"/>
                  </a:cubicBezTo>
                  <a:cubicBezTo>
                    <a:pt x="235" y="201"/>
                    <a:pt x="0" y="546"/>
                    <a:pt x="303" y="546"/>
                  </a:cubicBezTo>
                  <a:cubicBezTo>
                    <a:pt x="391" y="546"/>
                    <a:pt x="524" y="517"/>
                    <a:pt x="716" y="445"/>
                  </a:cubicBezTo>
                  <a:cubicBezTo>
                    <a:pt x="789" y="417"/>
                    <a:pt x="877" y="404"/>
                    <a:pt x="977" y="404"/>
                  </a:cubicBezTo>
                  <a:cubicBezTo>
                    <a:pt x="1833" y="404"/>
                    <a:pt x="3570" y="1343"/>
                    <a:pt x="4169" y="1703"/>
                  </a:cubicBezTo>
                  <a:cubicBezTo>
                    <a:pt x="4330" y="1783"/>
                    <a:pt x="4410" y="1837"/>
                    <a:pt x="4410" y="1837"/>
                  </a:cubicBezTo>
                  <a:cubicBezTo>
                    <a:pt x="4410" y="1837"/>
                    <a:pt x="4460" y="1514"/>
                    <a:pt x="4440" y="1514"/>
                  </a:cubicBezTo>
                  <a:cubicBezTo>
                    <a:pt x="4439" y="1514"/>
                    <a:pt x="4438" y="1515"/>
                    <a:pt x="4437" y="1516"/>
                  </a:cubicBezTo>
                  <a:cubicBezTo>
                    <a:pt x="2120" y="265"/>
                    <a:pt x="1205" y="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7216;p50">
              <a:extLst>
                <a:ext uri="{FF2B5EF4-FFF2-40B4-BE49-F238E27FC236}">
                  <a16:creationId xmlns:a16="http://schemas.microsoft.com/office/drawing/2014/main" id="{E9CDAEE7-579B-C180-81EF-AA90519190DE}"/>
                </a:ext>
              </a:extLst>
            </p:cNvPr>
            <p:cNvSpPr/>
            <p:nvPr/>
          </p:nvSpPr>
          <p:spPr>
            <a:xfrm>
              <a:off x="4598075" y="2983600"/>
              <a:ext cx="44850" cy="109775"/>
            </a:xfrm>
            <a:custGeom>
              <a:avLst/>
              <a:gdLst/>
              <a:ahLst/>
              <a:cxnLst/>
              <a:rect l="l" t="t" r="r" b="b"/>
              <a:pathLst>
                <a:path w="1794" h="4391" extrusionOk="0">
                  <a:moveTo>
                    <a:pt x="842" y="1"/>
                  </a:moveTo>
                  <a:cubicBezTo>
                    <a:pt x="734" y="1"/>
                    <a:pt x="560" y="125"/>
                    <a:pt x="482" y="242"/>
                  </a:cubicBezTo>
                  <a:cubicBezTo>
                    <a:pt x="321" y="456"/>
                    <a:pt x="0" y="831"/>
                    <a:pt x="1445" y="4391"/>
                  </a:cubicBezTo>
                  <a:lnTo>
                    <a:pt x="1793" y="4391"/>
                  </a:lnTo>
                  <a:cubicBezTo>
                    <a:pt x="1793" y="4391"/>
                    <a:pt x="1740" y="4284"/>
                    <a:pt x="1686" y="4150"/>
                  </a:cubicBezTo>
                  <a:cubicBezTo>
                    <a:pt x="1338" y="3454"/>
                    <a:pt x="402" y="1259"/>
                    <a:pt x="776" y="563"/>
                  </a:cubicBezTo>
                  <a:cubicBezTo>
                    <a:pt x="996" y="138"/>
                    <a:pt x="955" y="1"/>
                    <a:pt x="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7217;p50">
              <a:extLst>
                <a:ext uri="{FF2B5EF4-FFF2-40B4-BE49-F238E27FC236}">
                  <a16:creationId xmlns:a16="http://schemas.microsoft.com/office/drawing/2014/main" id="{021A86C5-AA1B-7B54-839A-2358828F785F}"/>
                </a:ext>
              </a:extLst>
            </p:cNvPr>
            <p:cNvSpPr/>
            <p:nvPr/>
          </p:nvSpPr>
          <p:spPr>
            <a:xfrm>
              <a:off x="4399325" y="3116900"/>
              <a:ext cx="464200" cy="390750"/>
            </a:xfrm>
            <a:custGeom>
              <a:avLst/>
              <a:gdLst/>
              <a:ahLst/>
              <a:cxnLst/>
              <a:rect l="l" t="t" r="r" b="b"/>
              <a:pathLst>
                <a:path w="18568" h="15630" extrusionOk="0">
                  <a:moveTo>
                    <a:pt x="8340" y="1"/>
                  </a:moveTo>
                  <a:cubicBezTo>
                    <a:pt x="7620" y="1"/>
                    <a:pt x="6901" y="97"/>
                    <a:pt x="6210" y="290"/>
                  </a:cubicBezTo>
                  <a:cubicBezTo>
                    <a:pt x="3748" y="986"/>
                    <a:pt x="1" y="2565"/>
                    <a:pt x="1205" y="5777"/>
                  </a:cubicBezTo>
                  <a:cubicBezTo>
                    <a:pt x="2532" y="9275"/>
                    <a:pt x="5339" y="10553"/>
                    <a:pt x="7561" y="10553"/>
                  </a:cubicBezTo>
                  <a:cubicBezTo>
                    <a:pt x="8297" y="10553"/>
                    <a:pt x="8970" y="10413"/>
                    <a:pt x="9503" y="10166"/>
                  </a:cubicBezTo>
                  <a:cubicBezTo>
                    <a:pt x="11632" y="9155"/>
                    <a:pt x="11988" y="6739"/>
                    <a:pt x="11992" y="6714"/>
                  </a:cubicBezTo>
                  <a:lnTo>
                    <a:pt x="11992" y="6714"/>
                  </a:lnTo>
                  <a:cubicBezTo>
                    <a:pt x="11985" y="6762"/>
                    <a:pt x="10745" y="15413"/>
                    <a:pt x="14642" y="15627"/>
                  </a:cubicBezTo>
                  <a:cubicBezTo>
                    <a:pt x="14693" y="15629"/>
                    <a:pt x="14743" y="15630"/>
                    <a:pt x="14793" y="15630"/>
                  </a:cubicBezTo>
                  <a:cubicBezTo>
                    <a:pt x="18567" y="15630"/>
                    <a:pt x="18228" y="9685"/>
                    <a:pt x="18228" y="9685"/>
                  </a:cubicBezTo>
                  <a:lnTo>
                    <a:pt x="9770" y="129"/>
                  </a:lnTo>
                  <a:cubicBezTo>
                    <a:pt x="9299" y="44"/>
                    <a:pt x="8819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7218;p50">
              <a:extLst>
                <a:ext uri="{FF2B5EF4-FFF2-40B4-BE49-F238E27FC236}">
                  <a16:creationId xmlns:a16="http://schemas.microsoft.com/office/drawing/2014/main" id="{AA18B8DA-EACA-CCD0-2C50-F4F8D77CC9A7}"/>
                </a:ext>
              </a:extLst>
            </p:cNvPr>
            <p:cNvSpPr/>
            <p:nvPr/>
          </p:nvSpPr>
          <p:spPr>
            <a:xfrm>
              <a:off x="4717175" y="3376350"/>
              <a:ext cx="102400" cy="94600"/>
            </a:xfrm>
            <a:custGeom>
              <a:avLst/>
              <a:gdLst/>
              <a:ahLst/>
              <a:cxnLst/>
              <a:rect l="l" t="t" r="r" b="b"/>
              <a:pathLst>
                <a:path w="4096" h="3784" extrusionOk="0">
                  <a:moveTo>
                    <a:pt x="2216" y="0"/>
                  </a:moveTo>
                  <a:cubicBezTo>
                    <a:pt x="1799" y="0"/>
                    <a:pt x="1335" y="186"/>
                    <a:pt x="857" y="699"/>
                  </a:cubicBezTo>
                  <a:cubicBezTo>
                    <a:pt x="1" y="1604"/>
                    <a:pt x="911" y="3784"/>
                    <a:pt x="1994" y="3784"/>
                  </a:cubicBezTo>
                  <a:cubicBezTo>
                    <a:pt x="2095" y="3784"/>
                    <a:pt x="2199" y="3764"/>
                    <a:pt x="2302" y="3723"/>
                  </a:cubicBezTo>
                  <a:cubicBezTo>
                    <a:pt x="3507" y="3268"/>
                    <a:pt x="4096" y="1555"/>
                    <a:pt x="3908" y="1127"/>
                  </a:cubicBezTo>
                  <a:cubicBezTo>
                    <a:pt x="3746" y="801"/>
                    <a:pt x="3083" y="0"/>
                    <a:pt x="2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7219;p50">
              <a:extLst>
                <a:ext uri="{FF2B5EF4-FFF2-40B4-BE49-F238E27FC236}">
                  <a16:creationId xmlns:a16="http://schemas.microsoft.com/office/drawing/2014/main" id="{C143A4C8-0612-AA9F-7944-E2599189DAF5}"/>
                </a:ext>
              </a:extLst>
            </p:cNvPr>
            <p:cNvSpPr/>
            <p:nvPr/>
          </p:nvSpPr>
          <p:spPr>
            <a:xfrm>
              <a:off x="4475525" y="3176125"/>
              <a:ext cx="192150" cy="134625"/>
            </a:xfrm>
            <a:custGeom>
              <a:avLst/>
              <a:gdLst/>
              <a:ahLst/>
              <a:cxnLst/>
              <a:rect l="l" t="t" r="r" b="b"/>
              <a:pathLst>
                <a:path w="7686" h="5385" extrusionOk="0">
                  <a:moveTo>
                    <a:pt x="3620" y="0"/>
                  </a:moveTo>
                  <a:cubicBezTo>
                    <a:pt x="1928" y="0"/>
                    <a:pt x="0" y="990"/>
                    <a:pt x="272" y="2311"/>
                  </a:cubicBezTo>
                  <a:cubicBezTo>
                    <a:pt x="645" y="4102"/>
                    <a:pt x="2891" y="5384"/>
                    <a:pt x="3851" y="5384"/>
                  </a:cubicBezTo>
                  <a:cubicBezTo>
                    <a:pt x="3924" y="5384"/>
                    <a:pt x="3989" y="5377"/>
                    <a:pt x="4046" y="5362"/>
                  </a:cubicBezTo>
                  <a:cubicBezTo>
                    <a:pt x="4822" y="5121"/>
                    <a:pt x="7686" y="3381"/>
                    <a:pt x="5625" y="758"/>
                  </a:cubicBezTo>
                  <a:cubicBezTo>
                    <a:pt x="5191" y="228"/>
                    <a:pt x="4433" y="0"/>
                    <a:pt x="36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7220;p50">
              <a:extLst>
                <a:ext uri="{FF2B5EF4-FFF2-40B4-BE49-F238E27FC236}">
                  <a16:creationId xmlns:a16="http://schemas.microsoft.com/office/drawing/2014/main" id="{E2D3C30B-219B-18BA-9051-A3AA29A8B8C8}"/>
                </a:ext>
              </a:extLst>
            </p:cNvPr>
            <p:cNvSpPr/>
            <p:nvPr/>
          </p:nvSpPr>
          <p:spPr>
            <a:xfrm>
              <a:off x="4656950" y="2898075"/>
              <a:ext cx="378625" cy="446175"/>
            </a:xfrm>
            <a:custGeom>
              <a:avLst/>
              <a:gdLst/>
              <a:ahLst/>
              <a:cxnLst/>
              <a:rect l="l" t="t" r="r" b="b"/>
              <a:pathLst>
                <a:path w="15145" h="17847" extrusionOk="0">
                  <a:moveTo>
                    <a:pt x="5139" y="1"/>
                  </a:moveTo>
                  <a:cubicBezTo>
                    <a:pt x="2906" y="1"/>
                    <a:pt x="1422" y="2783"/>
                    <a:pt x="643" y="4787"/>
                  </a:cubicBezTo>
                  <a:cubicBezTo>
                    <a:pt x="188" y="5885"/>
                    <a:pt x="1" y="7116"/>
                    <a:pt x="108" y="8320"/>
                  </a:cubicBezTo>
                  <a:lnTo>
                    <a:pt x="8699" y="17742"/>
                  </a:lnTo>
                  <a:cubicBezTo>
                    <a:pt x="8699" y="17742"/>
                    <a:pt x="9356" y="17847"/>
                    <a:pt x="10245" y="17847"/>
                  </a:cubicBezTo>
                  <a:cubicBezTo>
                    <a:pt x="12047" y="17847"/>
                    <a:pt x="14801" y="17415"/>
                    <a:pt x="14963" y="14798"/>
                  </a:cubicBezTo>
                  <a:cubicBezTo>
                    <a:pt x="15144" y="11480"/>
                    <a:pt x="8827" y="11230"/>
                    <a:pt x="6913" y="11230"/>
                  </a:cubicBezTo>
                  <a:cubicBezTo>
                    <a:pt x="6595" y="11230"/>
                    <a:pt x="6399" y="11237"/>
                    <a:pt x="6374" y="11238"/>
                  </a:cubicBezTo>
                  <a:lnTo>
                    <a:pt x="6374" y="11238"/>
                  </a:lnTo>
                  <a:cubicBezTo>
                    <a:pt x="6467" y="11234"/>
                    <a:pt x="8857" y="11117"/>
                    <a:pt x="10064" y="9123"/>
                  </a:cubicBezTo>
                  <a:cubicBezTo>
                    <a:pt x="11296" y="7062"/>
                    <a:pt x="11028" y="2619"/>
                    <a:pt x="6585" y="371"/>
                  </a:cubicBezTo>
                  <a:cubicBezTo>
                    <a:pt x="6072" y="115"/>
                    <a:pt x="5590" y="1"/>
                    <a:pt x="5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7221;p50">
              <a:extLst>
                <a:ext uri="{FF2B5EF4-FFF2-40B4-BE49-F238E27FC236}">
                  <a16:creationId xmlns:a16="http://schemas.microsoft.com/office/drawing/2014/main" id="{7BF7F82E-6A1C-0BE2-FC6C-79B5AD3D5883}"/>
                </a:ext>
              </a:extLst>
            </p:cNvPr>
            <p:cNvSpPr/>
            <p:nvPr/>
          </p:nvSpPr>
          <p:spPr>
            <a:xfrm>
              <a:off x="4878425" y="3222375"/>
              <a:ext cx="126950" cy="84375"/>
            </a:xfrm>
            <a:custGeom>
              <a:avLst/>
              <a:gdLst/>
              <a:ahLst/>
              <a:cxnLst/>
              <a:rect l="l" t="t" r="r" b="b"/>
              <a:pathLst>
                <a:path w="5078" h="3375" extrusionOk="0">
                  <a:moveTo>
                    <a:pt x="2511" y="1"/>
                  </a:moveTo>
                  <a:cubicBezTo>
                    <a:pt x="2214" y="1"/>
                    <a:pt x="1935" y="75"/>
                    <a:pt x="1714" y="246"/>
                  </a:cubicBezTo>
                  <a:cubicBezTo>
                    <a:pt x="1" y="1558"/>
                    <a:pt x="1420" y="3057"/>
                    <a:pt x="1848" y="3298"/>
                  </a:cubicBezTo>
                  <a:cubicBezTo>
                    <a:pt x="1930" y="3349"/>
                    <a:pt x="2061" y="3375"/>
                    <a:pt x="2224" y="3375"/>
                  </a:cubicBezTo>
                  <a:cubicBezTo>
                    <a:pt x="2910" y="3375"/>
                    <a:pt x="4155" y="2917"/>
                    <a:pt x="4631" y="1986"/>
                  </a:cubicBezTo>
                  <a:cubicBezTo>
                    <a:pt x="5077" y="1094"/>
                    <a:pt x="3654" y="1"/>
                    <a:pt x="25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7222;p50">
              <a:extLst>
                <a:ext uri="{FF2B5EF4-FFF2-40B4-BE49-F238E27FC236}">
                  <a16:creationId xmlns:a16="http://schemas.microsoft.com/office/drawing/2014/main" id="{6EB3C9C5-788F-269B-7972-C9ED7C4A020F}"/>
                </a:ext>
              </a:extLst>
            </p:cNvPr>
            <p:cNvSpPr/>
            <p:nvPr/>
          </p:nvSpPr>
          <p:spPr>
            <a:xfrm>
              <a:off x="4702250" y="2954675"/>
              <a:ext cx="161500" cy="154925"/>
            </a:xfrm>
            <a:custGeom>
              <a:avLst/>
              <a:gdLst/>
              <a:ahLst/>
              <a:cxnLst/>
              <a:rect l="l" t="t" r="r" b="b"/>
              <a:pathLst>
                <a:path w="6460" h="6197" extrusionOk="0">
                  <a:moveTo>
                    <a:pt x="3136" y="1"/>
                  </a:moveTo>
                  <a:cubicBezTo>
                    <a:pt x="1378" y="1"/>
                    <a:pt x="1" y="3829"/>
                    <a:pt x="1400" y="5253"/>
                  </a:cubicBezTo>
                  <a:cubicBezTo>
                    <a:pt x="2095" y="5940"/>
                    <a:pt x="2759" y="6197"/>
                    <a:pt x="3361" y="6197"/>
                  </a:cubicBezTo>
                  <a:cubicBezTo>
                    <a:pt x="4823" y="6197"/>
                    <a:pt x="5910" y="4679"/>
                    <a:pt x="6138" y="4129"/>
                  </a:cubicBezTo>
                  <a:cubicBezTo>
                    <a:pt x="6459" y="3380"/>
                    <a:pt x="5415" y="650"/>
                    <a:pt x="3515" y="61"/>
                  </a:cubicBezTo>
                  <a:cubicBezTo>
                    <a:pt x="3387" y="20"/>
                    <a:pt x="3261" y="1"/>
                    <a:pt x="3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223;p50">
              <a:extLst>
                <a:ext uri="{FF2B5EF4-FFF2-40B4-BE49-F238E27FC236}">
                  <a16:creationId xmlns:a16="http://schemas.microsoft.com/office/drawing/2014/main" id="{B50C5BFC-7A4B-FA60-690E-DA28CFF44DC1}"/>
                </a:ext>
              </a:extLst>
            </p:cNvPr>
            <p:cNvSpPr/>
            <p:nvPr/>
          </p:nvSpPr>
          <p:spPr>
            <a:xfrm>
              <a:off x="4614125" y="3077425"/>
              <a:ext cx="270350" cy="288500"/>
            </a:xfrm>
            <a:custGeom>
              <a:avLst/>
              <a:gdLst/>
              <a:ahLst/>
              <a:cxnLst/>
              <a:rect l="l" t="t" r="r" b="b"/>
              <a:pathLst>
                <a:path w="10814" h="11540" extrusionOk="0">
                  <a:moveTo>
                    <a:pt x="1004" y="1"/>
                  </a:moveTo>
                  <a:cubicBezTo>
                    <a:pt x="788" y="1"/>
                    <a:pt x="575" y="76"/>
                    <a:pt x="402" y="236"/>
                  </a:cubicBezTo>
                  <a:cubicBezTo>
                    <a:pt x="27" y="611"/>
                    <a:pt x="1" y="1173"/>
                    <a:pt x="348" y="1548"/>
                  </a:cubicBezTo>
                  <a:lnTo>
                    <a:pt x="9101" y="11237"/>
                  </a:lnTo>
                  <a:cubicBezTo>
                    <a:pt x="9303" y="11439"/>
                    <a:pt x="9559" y="11540"/>
                    <a:pt x="9811" y="11540"/>
                  </a:cubicBezTo>
                  <a:cubicBezTo>
                    <a:pt x="10027" y="11540"/>
                    <a:pt x="10239" y="11465"/>
                    <a:pt x="10412" y="11317"/>
                  </a:cubicBezTo>
                  <a:cubicBezTo>
                    <a:pt x="10787" y="10969"/>
                    <a:pt x="10814" y="10380"/>
                    <a:pt x="10466" y="10006"/>
                  </a:cubicBezTo>
                  <a:lnTo>
                    <a:pt x="1714" y="290"/>
                  </a:lnTo>
                  <a:cubicBezTo>
                    <a:pt x="1512" y="103"/>
                    <a:pt x="1256" y="1"/>
                    <a:pt x="1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7224;p50">
            <a:extLst>
              <a:ext uri="{FF2B5EF4-FFF2-40B4-BE49-F238E27FC236}">
                <a16:creationId xmlns:a16="http://schemas.microsoft.com/office/drawing/2014/main" id="{E1FB2C2B-BEA6-C2A5-CE7C-B3FCBAD4D729}"/>
              </a:ext>
            </a:extLst>
          </p:cNvPr>
          <p:cNvGrpSpPr/>
          <p:nvPr/>
        </p:nvGrpSpPr>
        <p:grpSpPr>
          <a:xfrm rot="9408940">
            <a:off x="9131994" y="1547505"/>
            <a:ext cx="218629" cy="209134"/>
            <a:chOff x="3667825" y="3955800"/>
            <a:chExt cx="460525" cy="440525"/>
          </a:xfrm>
        </p:grpSpPr>
        <p:sp>
          <p:nvSpPr>
            <p:cNvPr id="192" name="Google Shape;7225;p50">
              <a:extLst>
                <a:ext uri="{FF2B5EF4-FFF2-40B4-BE49-F238E27FC236}">
                  <a16:creationId xmlns:a16="http://schemas.microsoft.com/office/drawing/2014/main" id="{7C6C026D-2961-3176-C9BC-DB97E88FF466}"/>
                </a:ext>
              </a:extLst>
            </p:cNvPr>
            <p:cNvSpPr/>
            <p:nvPr/>
          </p:nvSpPr>
          <p:spPr>
            <a:xfrm>
              <a:off x="3950325" y="4255650"/>
              <a:ext cx="31475" cy="79900"/>
            </a:xfrm>
            <a:custGeom>
              <a:avLst/>
              <a:gdLst/>
              <a:ahLst/>
              <a:cxnLst/>
              <a:rect l="l" t="t" r="r" b="b"/>
              <a:pathLst>
                <a:path w="1259" h="3196" extrusionOk="0">
                  <a:moveTo>
                    <a:pt x="215" y="1"/>
                  </a:moveTo>
                  <a:cubicBezTo>
                    <a:pt x="215" y="54"/>
                    <a:pt x="1" y="54"/>
                    <a:pt x="1" y="54"/>
                  </a:cubicBezTo>
                  <a:cubicBezTo>
                    <a:pt x="1" y="54"/>
                    <a:pt x="28" y="108"/>
                    <a:pt x="55" y="215"/>
                  </a:cubicBezTo>
                  <a:cubicBezTo>
                    <a:pt x="295" y="750"/>
                    <a:pt x="965" y="2276"/>
                    <a:pt x="724" y="2784"/>
                  </a:cubicBezTo>
                  <a:cubicBezTo>
                    <a:pt x="574" y="3097"/>
                    <a:pt x="604" y="3196"/>
                    <a:pt x="684" y="3196"/>
                  </a:cubicBezTo>
                  <a:cubicBezTo>
                    <a:pt x="762" y="3196"/>
                    <a:pt x="885" y="3104"/>
                    <a:pt x="938" y="3025"/>
                  </a:cubicBezTo>
                  <a:cubicBezTo>
                    <a:pt x="1018" y="2865"/>
                    <a:pt x="1259" y="2597"/>
                    <a:pt x="2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226;p50">
              <a:extLst>
                <a:ext uri="{FF2B5EF4-FFF2-40B4-BE49-F238E27FC236}">
                  <a16:creationId xmlns:a16="http://schemas.microsoft.com/office/drawing/2014/main" id="{38686AD3-C2DB-BA8B-C48D-032EC9913628}"/>
                </a:ext>
              </a:extLst>
            </p:cNvPr>
            <p:cNvSpPr/>
            <p:nvPr/>
          </p:nvSpPr>
          <p:spPr>
            <a:xfrm>
              <a:off x="3958375" y="4248300"/>
              <a:ext cx="80875" cy="32850"/>
            </a:xfrm>
            <a:custGeom>
              <a:avLst/>
              <a:gdLst/>
              <a:ahLst/>
              <a:cxnLst/>
              <a:rect l="l" t="t" r="r" b="b"/>
              <a:pathLst>
                <a:path w="3235" h="1314" extrusionOk="0">
                  <a:moveTo>
                    <a:pt x="27" y="0"/>
                  </a:moveTo>
                  <a:lnTo>
                    <a:pt x="0" y="241"/>
                  </a:lnTo>
                  <a:cubicBezTo>
                    <a:pt x="1632" y="1120"/>
                    <a:pt x="2315" y="1314"/>
                    <a:pt x="2636" y="1314"/>
                  </a:cubicBezTo>
                  <a:cubicBezTo>
                    <a:pt x="2794" y="1314"/>
                    <a:pt x="2865" y="1267"/>
                    <a:pt x="2918" y="1231"/>
                  </a:cubicBezTo>
                  <a:cubicBezTo>
                    <a:pt x="3061" y="1170"/>
                    <a:pt x="3235" y="938"/>
                    <a:pt x="3024" y="938"/>
                  </a:cubicBezTo>
                  <a:cubicBezTo>
                    <a:pt x="2959" y="938"/>
                    <a:pt x="2856" y="960"/>
                    <a:pt x="2704" y="1017"/>
                  </a:cubicBezTo>
                  <a:cubicBezTo>
                    <a:pt x="2649" y="1037"/>
                    <a:pt x="2584" y="1045"/>
                    <a:pt x="2511" y="1045"/>
                  </a:cubicBezTo>
                  <a:cubicBezTo>
                    <a:pt x="1877" y="1045"/>
                    <a:pt x="647" y="371"/>
                    <a:pt x="214" y="107"/>
                  </a:cubicBezTo>
                  <a:cubicBezTo>
                    <a:pt x="107" y="27"/>
                    <a:pt x="27" y="0"/>
                    <a:pt x="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7227;p50">
              <a:extLst>
                <a:ext uri="{FF2B5EF4-FFF2-40B4-BE49-F238E27FC236}">
                  <a16:creationId xmlns:a16="http://schemas.microsoft.com/office/drawing/2014/main" id="{A153F6A3-E084-6BCB-FE10-7C2D7F8F6F5D}"/>
                </a:ext>
              </a:extLst>
            </p:cNvPr>
            <p:cNvSpPr/>
            <p:nvPr/>
          </p:nvSpPr>
          <p:spPr>
            <a:xfrm>
              <a:off x="3667825" y="4072425"/>
              <a:ext cx="273850" cy="323900"/>
            </a:xfrm>
            <a:custGeom>
              <a:avLst/>
              <a:gdLst/>
              <a:ahLst/>
              <a:cxnLst/>
              <a:rect l="l" t="t" r="r" b="b"/>
              <a:pathLst>
                <a:path w="10954" h="12956" extrusionOk="0">
                  <a:moveTo>
                    <a:pt x="3524" y="1"/>
                  </a:moveTo>
                  <a:cubicBezTo>
                    <a:pt x="2220" y="1"/>
                    <a:pt x="221" y="314"/>
                    <a:pt x="113" y="2217"/>
                  </a:cubicBezTo>
                  <a:cubicBezTo>
                    <a:pt x="0" y="4604"/>
                    <a:pt x="4472" y="4794"/>
                    <a:pt x="5894" y="4794"/>
                  </a:cubicBezTo>
                  <a:cubicBezTo>
                    <a:pt x="6163" y="4794"/>
                    <a:pt x="6322" y="4787"/>
                    <a:pt x="6323" y="4787"/>
                  </a:cubicBezTo>
                  <a:lnTo>
                    <a:pt x="6323" y="4787"/>
                  </a:lnTo>
                  <a:cubicBezTo>
                    <a:pt x="6322" y="4787"/>
                    <a:pt x="4529" y="4894"/>
                    <a:pt x="3646" y="6366"/>
                  </a:cubicBezTo>
                  <a:cubicBezTo>
                    <a:pt x="2790" y="7865"/>
                    <a:pt x="2977" y="11050"/>
                    <a:pt x="6189" y="12683"/>
                  </a:cubicBezTo>
                  <a:cubicBezTo>
                    <a:pt x="6563" y="12872"/>
                    <a:pt x="6916" y="12956"/>
                    <a:pt x="7246" y="12956"/>
                  </a:cubicBezTo>
                  <a:cubicBezTo>
                    <a:pt x="8875" y="12956"/>
                    <a:pt x="9968" y="10917"/>
                    <a:pt x="10525" y="9471"/>
                  </a:cubicBezTo>
                  <a:cubicBezTo>
                    <a:pt x="10819" y="8668"/>
                    <a:pt x="10953" y="7811"/>
                    <a:pt x="10873" y="6928"/>
                  </a:cubicBezTo>
                  <a:lnTo>
                    <a:pt x="4636" y="76"/>
                  </a:lnTo>
                  <a:cubicBezTo>
                    <a:pt x="4636" y="76"/>
                    <a:pt x="4164" y="1"/>
                    <a:pt x="3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7228;p50">
              <a:extLst>
                <a:ext uri="{FF2B5EF4-FFF2-40B4-BE49-F238E27FC236}">
                  <a16:creationId xmlns:a16="http://schemas.microsoft.com/office/drawing/2014/main" id="{FE42AA60-CB36-18B1-F472-9B30B11007C7}"/>
                </a:ext>
              </a:extLst>
            </p:cNvPr>
            <p:cNvSpPr/>
            <p:nvPr/>
          </p:nvSpPr>
          <p:spPr>
            <a:xfrm>
              <a:off x="3689450" y="4100025"/>
              <a:ext cx="90950" cy="61650"/>
            </a:xfrm>
            <a:custGeom>
              <a:avLst/>
              <a:gdLst/>
              <a:ahLst/>
              <a:cxnLst/>
              <a:rect l="l" t="t" r="r" b="b"/>
              <a:pathLst>
                <a:path w="3638" h="2466" extrusionOk="0">
                  <a:moveTo>
                    <a:pt x="2092" y="1"/>
                  </a:moveTo>
                  <a:cubicBezTo>
                    <a:pt x="1611" y="1"/>
                    <a:pt x="672" y="321"/>
                    <a:pt x="319" y="1006"/>
                  </a:cubicBezTo>
                  <a:cubicBezTo>
                    <a:pt x="0" y="1686"/>
                    <a:pt x="1029" y="2466"/>
                    <a:pt x="1855" y="2466"/>
                  </a:cubicBezTo>
                  <a:cubicBezTo>
                    <a:pt x="2071" y="2466"/>
                    <a:pt x="2272" y="2413"/>
                    <a:pt x="2433" y="2291"/>
                  </a:cubicBezTo>
                  <a:cubicBezTo>
                    <a:pt x="3638" y="1354"/>
                    <a:pt x="2620" y="257"/>
                    <a:pt x="2326" y="43"/>
                  </a:cubicBezTo>
                  <a:cubicBezTo>
                    <a:pt x="2275" y="15"/>
                    <a:pt x="2194" y="1"/>
                    <a:pt x="2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7229;p50">
              <a:extLst>
                <a:ext uri="{FF2B5EF4-FFF2-40B4-BE49-F238E27FC236}">
                  <a16:creationId xmlns:a16="http://schemas.microsoft.com/office/drawing/2014/main" id="{F7F38BE9-1672-8723-7EDA-B61BC5839509}"/>
                </a:ext>
              </a:extLst>
            </p:cNvPr>
            <p:cNvSpPr/>
            <p:nvPr/>
          </p:nvSpPr>
          <p:spPr>
            <a:xfrm>
              <a:off x="3791750" y="4243000"/>
              <a:ext cx="117375" cy="112050"/>
            </a:xfrm>
            <a:custGeom>
              <a:avLst/>
              <a:gdLst/>
              <a:ahLst/>
              <a:cxnLst/>
              <a:rect l="l" t="t" r="r" b="b"/>
              <a:pathLst>
                <a:path w="4695" h="4482" extrusionOk="0">
                  <a:moveTo>
                    <a:pt x="2241" y="1"/>
                  </a:moveTo>
                  <a:cubicBezTo>
                    <a:pt x="1194" y="1"/>
                    <a:pt x="411" y="1082"/>
                    <a:pt x="241" y="1497"/>
                  </a:cubicBezTo>
                  <a:cubicBezTo>
                    <a:pt x="1" y="2059"/>
                    <a:pt x="777" y="3986"/>
                    <a:pt x="2142" y="4441"/>
                  </a:cubicBezTo>
                  <a:cubicBezTo>
                    <a:pt x="2231" y="4469"/>
                    <a:pt x="2319" y="4481"/>
                    <a:pt x="2406" y="4481"/>
                  </a:cubicBezTo>
                  <a:cubicBezTo>
                    <a:pt x="3681" y="4481"/>
                    <a:pt x="4695" y="1696"/>
                    <a:pt x="3667" y="694"/>
                  </a:cubicBezTo>
                  <a:cubicBezTo>
                    <a:pt x="3163" y="189"/>
                    <a:pt x="2679" y="1"/>
                    <a:pt x="2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7230;p50">
              <a:extLst>
                <a:ext uri="{FF2B5EF4-FFF2-40B4-BE49-F238E27FC236}">
                  <a16:creationId xmlns:a16="http://schemas.microsoft.com/office/drawing/2014/main" id="{E0309446-01F0-2281-E6B1-DE7B61F844E8}"/>
                </a:ext>
              </a:extLst>
            </p:cNvPr>
            <p:cNvSpPr/>
            <p:nvPr/>
          </p:nvSpPr>
          <p:spPr>
            <a:xfrm>
              <a:off x="3790600" y="3955800"/>
              <a:ext cx="337750" cy="281425"/>
            </a:xfrm>
            <a:custGeom>
              <a:avLst/>
              <a:gdLst/>
              <a:ahLst/>
              <a:cxnLst/>
              <a:rect l="l" t="t" r="r" b="b"/>
              <a:pathLst>
                <a:path w="13510" h="11257" extrusionOk="0">
                  <a:moveTo>
                    <a:pt x="2705" y="1"/>
                  </a:moveTo>
                  <a:cubicBezTo>
                    <a:pt x="1" y="1"/>
                    <a:pt x="261" y="4286"/>
                    <a:pt x="261" y="4286"/>
                  </a:cubicBezTo>
                  <a:lnTo>
                    <a:pt x="6417" y="11165"/>
                  </a:lnTo>
                  <a:cubicBezTo>
                    <a:pt x="6746" y="11227"/>
                    <a:pt x="7079" y="11257"/>
                    <a:pt x="7411" y="11257"/>
                  </a:cubicBezTo>
                  <a:cubicBezTo>
                    <a:pt x="7944" y="11257"/>
                    <a:pt x="8475" y="11179"/>
                    <a:pt x="8986" y="11031"/>
                  </a:cubicBezTo>
                  <a:cubicBezTo>
                    <a:pt x="10806" y="10523"/>
                    <a:pt x="13510" y="9372"/>
                    <a:pt x="12600" y="7043"/>
                  </a:cubicBezTo>
                  <a:cubicBezTo>
                    <a:pt x="11621" y="4545"/>
                    <a:pt x="9612" y="3614"/>
                    <a:pt x="8011" y="3614"/>
                  </a:cubicBezTo>
                  <a:cubicBezTo>
                    <a:pt x="7468" y="3614"/>
                    <a:pt x="6971" y="3721"/>
                    <a:pt x="6577" y="3911"/>
                  </a:cubicBezTo>
                  <a:cubicBezTo>
                    <a:pt x="5088" y="4593"/>
                    <a:pt x="4813" y="6226"/>
                    <a:pt x="4786" y="6410"/>
                  </a:cubicBezTo>
                  <a:lnTo>
                    <a:pt x="4786" y="6410"/>
                  </a:lnTo>
                  <a:cubicBezTo>
                    <a:pt x="4834" y="6052"/>
                    <a:pt x="5581" y="133"/>
                    <a:pt x="2830" y="4"/>
                  </a:cubicBezTo>
                  <a:cubicBezTo>
                    <a:pt x="2788" y="2"/>
                    <a:pt x="2746" y="1"/>
                    <a:pt x="27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7231;p50">
              <a:extLst>
                <a:ext uri="{FF2B5EF4-FFF2-40B4-BE49-F238E27FC236}">
                  <a16:creationId xmlns:a16="http://schemas.microsoft.com/office/drawing/2014/main" id="{3702A133-638B-8AA5-5A3A-B6D0414DFC73}"/>
                </a:ext>
              </a:extLst>
            </p:cNvPr>
            <p:cNvSpPr/>
            <p:nvPr/>
          </p:nvSpPr>
          <p:spPr>
            <a:xfrm>
              <a:off x="3822525" y="3981575"/>
              <a:ext cx="74225" cy="68500"/>
            </a:xfrm>
            <a:custGeom>
              <a:avLst/>
              <a:gdLst/>
              <a:ahLst/>
              <a:cxnLst/>
              <a:rect l="l" t="t" r="r" b="b"/>
              <a:pathLst>
                <a:path w="2969" h="2740" extrusionOk="0">
                  <a:moveTo>
                    <a:pt x="1535" y="0"/>
                  </a:moveTo>
                  <a:cubicBezTo>
                    <a:pt x="1462" y="0"/>
                    <a:pt x="1387" y="14"/>
                    <a:pt x="1312" y="43"/>
                  </a:cubicBezTo>
                  <a:cubicBezTo>
                    <a:pt x="456" y="364"/>
                    <a:pt x="1" y="1596"/>
                    <a:pt x="188" y="1944"/>
                  </a:cubicBezTo>
                  <a:cubicBezTo>
                    <a:pt x="279" y="2144"/>
                    <a:pt x="766" y="2739"/>
                    <a:pt x="1396" y="2739"/>
                  </a:cubicBezTo>
                  <a:cubicBezTo>
                    <a:pt x="1693" y="2739"/>
                    <a:pt x="2022" y="2607"/>
                    <a:pt x="2356" y="2238"/>
                  </a:cubicBezTo>
                  <a:cubicBezTo>
                    <a:pt x="2969" y="1601"/>
                    <a:pt x="2325" y="0"/>
                    <a:pt x="1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7232;p50">
              <a:extLst>
                <a:ext uri="{FF2B5EF4-FFF2-40B4-BE49-F238E27FC236}">
                  <a16:creationId xmlns:a16="http://schemas.microsoft.com/office/drawing/2014/main" id="{CC2D31E9-F72B-EAB6-5ECF-85C6DA313B9B}"/>
                </a:ext>
              </a:extLst>
            </p:cNvPr>
            <p:cNvSpPr/>
            <p:nvPr/>
          </p:nvSpPr>
          <p:spPr>
            <a:xfrm>
              <a:off x="3933600" y="4096625"/>
              <a:ext cx="139525" cy="97925"/>
            </a:xfrm>
            <a:custGeom>
              <a:avLst/>
              <a:gdLst/>
              <a:ahLst/>
              <a:cxnLst/>
              <a:rect l="l" t="t" r="r" b="b"/>
              <a:pathLst>
                <a:path w="5581" h="3917" extrusionOk="0">
                  <a:moveTo>
                    <a:pt x="2772" y="1"/>
                  </a:moveTo>
                  <a:cubicBezTo>
                    <a:pt x="2717" y="1"/>
                    <a:pt x="2667" y="6"/>
                    <a:pt x="2624" y="18"/>
                  </a:cubicBezTo>
                  <a:cubicBezTo>
                    <a:pt x="2062" y="206"/>
                    <a:pt x="1" y="1490"/>
                    <a:pt x="1500" y="3364"/>
                  </a:cubicBezTo>
                  <a:cubicBezTo>
                    <a:pt x="1809" y="3751"/>
                    <a:pt x="2351" y="3917"/>
                    <a:pt x="2934" y="3917"/>
                  </a:cubicBezTo>
                  <a:cubicBezTo>
                    <a:pt x="4165" y="3917"/>
                    <a:pt x="5581" y="3176"/>
                    <a:pt x="5381" y="2213"/>
                  </a:cubicBezTo>
                  <a:cubicBezTo>
                    <a:pt x="5108" y="923"/>
                    <a:pt x="3478" y="1"/>
                    <a:pt x="2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7233;p50">
              <a:extLst>
                <a:ext uri="{FF2B5EF4-FFF2-40B4-BE49-F238E27FC236}">
                  <a16:creationId xmlns:a16="http://schemas.microsoft.com/office/drawing/2014/main" id="{F284CA40-A55C-C220-D60C-082F546685B6}"/>
                </a:ext>
              </a:extLst>
            </p:cNvPr>
            <p:cNvSpPr/>
            <p:nvPr/>
          </p:nvSpPr>
          <p:spPr>
            <a:xfrm>
              <a:off x="3776350" y="4057750"/>
              <a:ext cx="196100" cy="208650"/>
            </a:xfrm>
            <a:custGeom>
              <a:avLst/>
              <a:gdLst/>
              <a:ahLst/>
              <a:cxnLst/>
              <a:rect l="l" t="t" r="r" b="b"/>
              <a:pathLst>
                <a:path w="7844" h="8346" extrusionOk="0">
                  <a:moveTo>
                    <a:pt x="745" y="0"/>
                  </a:moveTo>
                  <a:cubicBezTo>
                    <a:pt x="584" y="0"/>
                    <a:pt x="422" y="53"/>
                    <a:pt x="295" y="155"/>
                  </a:cubicBezTo>
                  <a:cubicBezTo>
                    <a:pt x="28" y="395"/>
                    <a:pt x="1" y="824"/>
                    <a:pt x="269" y="1091"/>
                  </a:cubicBezTo>
                  <a:lnTo>
                    <a:pt x="6612" y="8131"/>
                  </a:lnTo>
                  <a:cubicBezTo>
                    <a:pt x="6738" y="8271"/>
                    <a:pt x="6917" y="8345"/>
                    <a:pt x="7096" y="8345"/>
                  </a:cubicBezTo>
                  <a:cubicBezTo>
                    <a:pt x="7258" y="8345"/>
                    <a:pt x="7422" y="8285"/>
                    <a:pt x="7549" y="8158"/>
                  </a:cubicBezTo>
                  <a:cubicBezTo>
                    <a:pt x="7816" y="7917"/>
                    <a:pt x="7843" y="7488"/>
                    <a:pt x="7576" y="7221"/>
                  </a:cubicBezTo>
                  <a:lnTo>
                    <a:pt x="1232" y="208"/>
                  </a:lnTo>
                  <a:cubicBezTo>
                    <a:pt x="1105" y="67"/>
                    <a:pt x="926" y="0"/>
                    <a:pt x="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7234;p50">
            <a:extLst>
              <a:ext uri="{FF2B5EF4-FFF2-40B4-BE49-F238E27FC236}">
                <a16:creationId xmlns:a16="http://schemas.microsoft.com/office/drawing/2014/main" id="{CC5A06D4-81AD-F070-667C-7D3AD885E287}"/>
              </a:ext>
            </a:extLst>
          </p:cNvPr>
          <p:cNvGrpSpPr/>
          <p:nvPr/>
        </p:nvGrpSpPr>
        <p:grpSpPr>
          <a:xfrm>
            <a:off x="9834716" y="506157"/>
            <a:ext cx="1574320" cy="1549781"/>
            <a:chOff x="1573800" y="3287600"/>
            <a:chExt cx="1966425" cy="1935775"/>
          </a:xfrm>
        </p:grpSpPr>
        <p:sp>
          <p:nvSpPr>
            <p:cNvPr id="202" name="Google Shape;7235;p50">
              <a:extLst>
                <a:ext uri="{FF2B5EF4-FFF2-40B4-BE49-F238E27FC236}">
                  <a16:creationId xmlns:a16="http://schemas.microsoft.com/office/drawing/2014/main" id="{F37ADD2F-1035-8683-79A2-78A7C3A23EBF}"/>
                </a:ext>
              </a:extLst>
            </p:cNvPr>
            <p:cNvSpPr/>
            <p:nvPr/>
          </p:nvSpPr>
          <p:spPr>
            <a:xfrm>
              <a:off x="1573800" y="3287600"/>
              <a:ext cx="1966425" cy="1935775"/>
            </a:xfrm>
            <a:custGeom>
              <a:avLst/>
              <a:gdLst/>
              <a:ahLst/>
              <a:cxnLst/>
              <a:rect l="l" t="t" r="r" b="b"/>
              <a:pathLst>
                <a:path w="78657" h="77431" extrusionOk="0">
                  <a:moveTo>
                    <a:pt x="50119" y="1"/>
                  </a:moveTo>
                  <a:cubicBezTo>
                    <a:pt x="49264" y="1"/>
                    <a:pt x="48455" y="363"/>
                    <a:pt x="47901" y="1009"/>
                  </a:cubicBezTo>
                  <a:cubicBezTo>
                    <a:pt x="47334" y="1676"/>
                    <a:pt x="46867" y="2443"/>
                    <a:pt x="46500" y="3311"/>
                  </a:cubicBezTo>
                  <a:cubicBezTo>
                    <a:pt x="46000" y="2842"/>
                    <a:pt x="45294" y="2607"/>
                    <a:pt x="44548" y="2607"/>
                  </a:cubicBezTo>
                  <a:cubicBezTo>
                    <a:pt x="44499" y="2607"/>
                    <a:pt x="44449" y="2608"/>
                    <a:pt x="44399" y="2610"/>
                  </a:cubicBezTo>
                  <a:cubicBezTo>
                    <a:pt x="43331" y="2677"/>
                    <a:pt x="42364" y="3344"/>
                    <a:pt x="41997" y="4411"/>
                  </a:cubicBezTo>
                  <a:cubicBezTo>
                    <a:pt x="41430" y="5812"/>
                    <a:pt x="41163" y="7314"/>
                    <a:pt x="41163" y="8981"/>
                  </a:cubicBezTo>
                  <a:cubicBezTo>
                    <a:pt x="40162" y="9115"/>
                    <a:pt x="39328" y="9782"/>
                    <a:pt x="38928" y="10749"/>
                  </a:cubicBezTo>
                  <a:cubicBezTo>
                    <a:pt x="38528" y="11817"/>
                    <a:pt x="38294" y="12984"/>
                    <a:pt x="38161" y="14185"/>
                  </a:cubicBezTo>
                  <a:cubicBezTo>
                    <a:pt x="37427" y="14519"/>
                    <a:pt x="36727" y="14952"/>
                    <a:pt x="36093" y="15486"/>
                  </a:cubicBezTo>
                  <a:cubicBezTo>
                    <a:pt x="35025" y="14585"/>
                    <a:pt x="33724" y="13918"/>
                    <a:pt x="32357" y="13651"/>
                  </a:cubicBezTo>
                  <a:cubicBezTo>
                    <a:pt x="31890" y="13585"/>
                    <a:pt x="31423" y="13518"/>
                    <a:pt x="30989" y="13518"/>
                  </a:cubicBezTo>
                  <a:cubicBezTo>
                    <a:pt x="28054" y="13518"/>
                    <a:pt x="25385" y="15186"/>
                    <a:pt x="24318" y="17754"/>
                  </a:cubicBezTo>
                  <a:cubicBezTo>
                    <a:pt x="24318" y="17754"/>
                    <a:pt x="24318" y="17788"/>
                    <a:pt x="24251" y="17788"/>
                  </a:cubicBezTo>
                  <a:lnTo>
                    <a:pt x="24184" y="17788"/>
                  </a:lnTo>
                  <a:cubicBezTo>
                    <a:pt x="23884" y="17754"/>
                    <a:pt x="23550" y="17688"/>
                    <a:pt x="23250" y="17688"/>
                  </a:cubicBezTo>
                  <a:cubicBezTo>
                    <a:pt x="20348" y="17688"/>
                    <a:pt x="17580" y="19656"/>
                    <a:pt x="16512" y="22491"/>
                  </a:cubicBezTo>
                  <a:cubicBezTo>
                    <a:pt x="16379" y="22825"/>
                    <a:pt x="16245" y="23192"/>
                    <a:pt x="16179" y="23592"/>
                  </a:cubicBezTo>
                  <a:cubicBezTo>
                    <a:pt x="14844" y="22991"/>
                    <a:pt x="13343" y="22658"/>
                    <a:pt x="11709" y="22491"/>
                  </a:cubicBezTo>
                  <a:lnTo>
                    <a:pt x="11542" y="22491"/>
                  </a:lnTo>
                  <a:lnTo>
                    <a:pt x="11208" y="22458"/>
                  </a:lnTo>
                  <a:lnTo>
                    <a:pt x="11008" y="22458"/>
                  </a:lnTo>
                  <a:cubicBezTo>
                    <a:pt x="10772" y="22450"/>
                    <a:pt x="10534" y="22446"/>
                    <a:pt x="10295" y="22446"/>
                  </a:cubicBezTo>
                  <a:cubicBezTo>
                    <a:pt x="9523" y="22446"/>
                    <a:pt x="8745" y="22489"/>
                    <a:pt x="8006" y="22591"/>
                  </a:cubicBezTo>
                  <a:cubicBezTo>
                    <a:pt x="5804" y="22858"/>
                    <a:pt x="3970" y="23458"/>
                    <a:pt x="2502" y="24459"/>
                  </a:cubicBezTo>
                  <a:lnTo>
                    <a:pt x="2402" y="24526"/>
                  </a:lnTo>
                  <a:cubicBezTo>
                    <a:pt x="1735" y="24960"/>
                    <a:pt x="401" y="25827"/>
                    <a:pt x="200" y="27795"/>
                  </a:cubicBezTo>
                  <a:cubicBezTo>
                    <a:pt x="0" y="29663"/>
                    <a:pt x="334" y="31531"/>
                    <a:pt x="667" y="32798"/>
                  </a:cubicBezTo>
                  <a:cubicBezTo>
                    <a:pt x="801" y="33499"/>
                    <a:pt x="1101" y="34300"/>
                    <a:pt x="1468" y="35100"/>
                  </a:cubicBezTo>
                  <a:lnTo>
                    <a:pt x="1501" y="35234"/>
                  </a:lnTo>
                  <a:cubicBezTo>
                    <a:pt x="2269" y="36801"/>
                    <a:pt x="3269" y="38336"/>
                    <a:pt x="4437" y="39603"/>
                  </a:cubicBezTo>
                  <a:cubicBezTo>
                    <a:pt x="4704" y="39904"/>
                    <a:pt x="5004" y="40170"/>
                    <a:pt x="5371" y="40471"/>
                  </a:cubicBezTo>
                  <a:cubicBezTo>
                    <a:pt x="5438" y="40504"/>
                    <a:pt x="5471" y="40571"/>
                    <a:pt x="5538" y="40604"/>
                  </a:cubicBezTo>
                  <a:cubicBezTo>
                    <a:pt x="5671" y="40671"/>
                    <a:pt x="5804" y="40804"/>
                    <a:pt x="5905" y="40904"/>
                  </a:cubicBezTo>
                  <a:cubicBezTo>
                    <a:pt x="5971" y="40938"/>
                    <a:pt x="6038" y="40971"/>
                    <a:pt x="6071" y="41004"/>
                  </a:cubicBezTo>
                  <a:cubicBezTo>
                    <a:pt x="6138" y="41071"/>
                    <a:pt x="6171" y="41104"/>
                    <a:pt x="6205" y="41104"/>
                  </a:cubicBezTo>
                  <a:cubicBezTo>
                    <a:pt x="4870" y="42072"/>
                    <a:pt x="3670" y="43306"/>
                    <a:pt x="2736" y="44807"/>
                  </a:cubicBezTo>
                  <a:cubicBezTo>
                    <a:pt x="2702" y="44840"/>
                    <a:pt x="2702" y="44907"/>
                    <a:pt x="2669" y="44974"/>
                  </a:cubicBezTo>
                  <a:cubicBezTo>
                    <a:pt x="2636" y="45007"/>
                    <a:pt x="2569" y="45107"/>
                    <a:pt x="2569" y="45141"/>
                  </a:cubicBezTo>
                  <a:lnTo>
                    <a:pt x="2535" y="45174"/>
                  </a:lnTo>
                  <a:cubicBezTo>
                    <a:pt x="1535" y="46909"/>
                    <a:pt x="901" y="48643"/>
                    <a:pt x="701" y="50344"/>
                  </a:cubicBezTo>
                  <a:lnTo>
                    <a:pt x="701" y="50478"/>
                  </a:lnTo>
                  <a:cubicBezTo>
                    <a:pt x="567" y="51312"/>
                    <a:pt x="334" y="53046"/>
                    <a:pt x="1568" y="54481"/>
                  </a:cubicBezTo>
                  <a:cubicBezTo>
                    <a:pt x="2502" y="55515"/>
                    <a:pt x="3803" y="56015"/>
                    <a:pt x="4637" y="56349"/>
                  </a:cubicBezTo>
                  <a:lnTo>
                    <a:pt x="4737" y="56415"/>
                  </a:lnTo>
                  <a:cubicBezTo>
                    <a:pt x="6572" y="57116"/>
                    <a:pt x="8540" y="57483"/>
                    <a:pt x="10541" y="57483"/>
                  </a:cubicBezTo>
                  <a:cubicBezTo>
                    <a:pt x="12142" y="57483"/>
                    <a:pt x="13677" y="57283"/>
                    <a:pt x="15178" y="56816"/>
                  </a:cubicBezTo>
                  <a:cubicBezTo>
                    <a:pt x="15345" y="56782"/>
                    <a:pt x="15511" y="56749"/>
                    <a:pt x="15678" y="56649"/>
                  </a:cubicBezTo>
                  <a:cubicBezTo>
                    <a:pt x="15812" y="56616"/>
                    <a:pt x="15978" y="56582"/>
                    <a:pt x="16078" y="56482"/>
                  </a:cubicBezTo>
                  <a:lnTo>
                    <a:pt x="16145" y="56482"/>
                  </a:lnTo>
                  <a:lnTo>
                    <a:pt x="16746" y="56249"/>
                  </a:lnTo>
                  <a:cubicBezTo>
                    <a:pt x="18080" y="58183"/>
                    <a:pt x="20348" y="59451"/>
                    <a:pt x="22650" y="59451"/>
                  </a:cubicBezTo>
                  <a:cubicBezTo>
                    <a:pt x="22850" y="59451"/>
                    <a:pt x="23050" y="59451"/>
                    <a:pt x="23250" y="59418"/>
                  </a:cubicBezTo>
                  <a:cubicBezTo>
                    <a:pt x="23417" y="59418"/>
                    <a:pt x="23584" y="59351"/>
                    <a:pt x="23817" y="59317"/>
                  </a:cubicBezTo>
                  <a:cubicBezTo>
                    <a:pt x="23851" y="59484"/>
                    <a:pt x="23917" y="59651"/>
                    <a:pt x="23984" y="59818"/>
                  </a:cubicBezTo>
                  <a:cubicBezTo>
                    <a:pt x="24384" y="60785"/>
                    <a:pt x="25018" y="61652"/>
                    <a:pt x="25852" y="62353"/>
                  </a:cubicBezTo>
                  <a:cubicBezTo>
                    <a:pt x="25652" y="62953"/>
                    <a:pt x="25485" y="63520"/>
                    <a:pt x="25352" y="64121"/>
                  </a:cubicBezTo>
                  <a:cubicBezTo>
                    <a:pt x="24518" y="68157"/>
                    <a:pt x="25152" y="72427"/>
                    <a:pt x="27053" y="75696"/>
                  </a:cubicBezTo>
                  <a:cubicBezTo>
                    <a:pt x="27186" y="75929"/>
                    <a:pt x="27587" y="76630"/>
                    <a:pt x="28387" y="77030"/>
                  </a:cubicBezTo>
                  <a:cubicBezTo>
                    <a:pt x="28854" y="77297"/>
                    <a:pt x="29388" y="77430"/>
                    <a:pt x="29922" y="77430"/>
                  </a:cubicBezTo>
                  <a:cubicBezTo>
                    <a:pt x="30255" y="77430"/>
                    <a:pt x="30522" y="77364"/>
                    <a:pt x="30722" y="77330"/>
                  </a:cubicBezTo>
                  <a:cubicBezTo>
                    <a:pt x="32557" y="76963"/>
                    <a:pt x="33991" y="75929"/>
                    <a:pt x="35092" y="74962"/>
                  </a:cubicBezTo>
                  <a:cubicBezTo>
                    <a:pt x="36026" y="74195"/>
                    <a:pt x="37027" y="73261"/>
                    <a:pt x="37861" y="71993"/>
                  </a:cubicBezTo>
                  <a:cubicBezTo>
                    <a:pt x="37894" y="71926"/>
                    <a:pt x="37927" y="71826"/>
                    <a:pt x="38027" y="71760"/>
                  </a:cubicBezTo>
                  <a:lnTo>
                    <a:pt x="38261" y="71359"/>
                  </a:lnTo>
                  <a:cubicBezTo>
                    <a:pt x="38595" y="70792"/>
                    <a:pt x="38895" y="70192"/>
                    <a:pt x="39162" y="69625"/>
                  </a:cubicBezTo>
                  <a:cubicBezTo>
                    <a:pt x="39729" y="70192"/>
                    <a:pt x="40329" y="70792"/>
                    <a:pt x="40930" y="71259"/>
                  </a:cubicBezTo>
                  <a:lnTo>
                    <a:pt x="40996" y="71293"/>
                  </a:lnTo>
                  <a:cubicBezTo>
                    <a:pt x="41030" y="71326"/>
                    <a:pt x="41096" y="71359"/>
                    <a:pt x="41163" y="71426"/>
                  </a:cubicBezTo>
                  <a:cubicBezTo>
                    <a:pt x="42564" y="72494"/>
                    <a:pt x="44032" y="73261"/>
                    <a:pt x="45533" y="73661"/>
                  </a:cubicBezTo>
                  <a:cubicBezTo>
                    <a:pt x="46200" y="73861"/>
                    <a:pt x="47034" y="74028"/>
                    <a:pt x="47868" y="74028"/>
                  </a:cubicBezTo>
                  <a:cubicBezTo>
                    <a:pt x="48201" y="74028"/>
                    <a:pt x="48535" y="73995"/>
                    <a:pt x="48835" y="73961"/>
                  </a:cubicBezTo>
                  <a:cubicBezTo>
                    <a:pt x="50436" y="73628"/>
                    <a:pt x="51404" y="72460"/>
                    <a:pt x="51937" y="71760"/>
                  </a:cubicBezTo>
                  <a:lnTo>
                    <a:pt x="52037" y="71626"/>
                  </a:lnTo>
                  <a:cubicBezTo>
                    <a:pt x="53105" y="70225"/>
                    <a:pt x="53939" y="68624"/>
                    <a:pt x="54439" y="66956"/>
                  </a:cubicBezTo>
                  <a:cubicBezTo>
                    <a:pt x="54506" y="66789"/>
                    <a:pt x="54539" y="66623"/>
                    <a:pt x="54573" y="66489"/>
                  </a:cubicBezTo>
                  <a:cubicBezTo>
                    <a:pt x="54573" y="66389"/>
                    <a:pt x="54639" y="66356"/>
                    <a:pt x="54639" y="66289"/>
                  </a:cubicBezTo>
                  <a:cubicBezTo>
                    <a:pt x="55006" y="64688"/>
                    <a:pt x="55006" y="63154"/>
                    <a:pt x="55006" y="61986"/>
                  </a:cubicBezTo>
                  <a:cubicBezTo>
                    <a:pt x="55006" y="60718"/>
                    <a:pt x="54906" y="59051"/>
                    <a:pt x="54439" y="57349"/>
                  </a:cubicBezTo>
                  <a:lnTo>
                    <a:pt x="54439" y="57316"/>
                  </a:lnTo>
                  <a:cubicBezTo>
                    <a:pt x="55073" y="56616"/>
                    <a:pt x="55540" y="55815"/>
                    <a:pt x="55840" y="54948"/>
                  </a:cubicBezTo>
                  <a:cubicBezTo>
                    <a:pt x="56307" y="53647"/>
                    <a:pt x="56407" y="52179"/>
                    <a:pt x="56174" y="50778"/>
                  </a:cubicBezTo>
                  <a:cubicBezTo>
                    <a:pt x="57541" y="50311"/>
                    <a:pt x="58742" y="49510"/>
                    <a:pt x="59676" y="48476"/>
                  </a:cubicBezTo>
                  <a:cubicBezTo>
                    <a:pt x="61878" y="45941"/>
                    <a:pt x="62145" y="42105"/>
                    <a:pt x="60243" y="39470"/>
                  </a:cubicBezTo>
                  <a:cubicBezTo>
                    <a:pt x="60177" y="39336"/>
                    <a:pt x="60043" y="39170"/>
                    <a:pt x="59910" y="39036"/>
                  </a:cubicBezTo>
                  <a:cubicBezTo>
                    <a:pt x="60043" y="38936"/>
                    <a:pt x="60177" y="38803"/>
                    <a:pt x="60243" y="38636"/>
                  </a:cubicBezTo>
                  <a:cubicBezTo>
                    <a:pt x="60577" y="38169"/>
                    <a:pt x="60877" y="37669"/>
                    <a:pt x="61077" y="37135"/>
                  </a:cubicBezTo>
                  <a:cubicBezTo>
                    <a:pt x="61678" y="37035"/>
                    <a:pt x="62178" y="36868"/>
                    <a:pt x="62678" y="36668"/>
                  </a:cubicBezTo>
                  <a:cubicBezTo>
                    <a:pt x="62712" y="36668"/>
                    <a:pt x="62745" y="36635"/>
                    <a:pt x="62812" y="36635"/>
                  </a:cubicBezTo>
                  <a:cubicBezTo>
                    <a:pt x="63546" y="38269"/>
                    <a:pt x="65180" y="39303"/>
                    <a:pt x="67015" y="39303"/>
                  </a:cubicBezTo>
                  <a:cubicBezTo>
                    <a:pt x="67382" y="39303"/>
                    <a:pt x="67715" y="39270"/>
                    <a:pt x="68082" y="39170"/>
                  </a:cubicBezTo>
                  <a:cubicBezTo>
                    <a:pt x="70584" y="38603"/>
                    <a:pt x="72185" y="36034"/>
                    <a:pt x="71585" y="33532"/>
                  </a:cubicBezTo>
                  <a:cubicBezTo>
                    <a:pt x="71551" y="33332"/>
                    <a:pt x="71485" y="33099"/>
                    <a:pt x="71385" y="32865"/>
                  </a:cubicBezTo>
                  <a:lnTo>
                    <a:pt x="71385" y="32865"/>
                  </a:lnTo>
                  <a:cubicBezTo>
                    <a:pt x="72085" y="33299"/>
                    <a:pt x="72886" y="33499"/>
                    <a:pt x="73753" y="33499"/>
                  </a:cubicBezTo>
                  <a:cubicBezTo>
                    <a:pt x="74153" y="33499"/>
                    <a:pt x="74487" y="33466"/>
                    <a:pt x="74854" y="33366"/>
                  </a:cubicBezTo>
                  <a:cubicBezTo>
                    <a:pt x="76055" y="33099"/>
                    <a:pt x="77089" y="32331"/>
                    <a:pt x="77756" y="31297"/>
                  </a:cubicBezTo>
                  <a:cubicBezTo>
                    <a:pt x="78423" y="30263"/>
                    <a:pt x="78656" y="28962"/>
                    <a:pt x="78356" y="27762"/>
                  </a:cubicBezTo>
                  <a:cubicBezTo>
                    <a:pt x="77856" y="25660"/>
                    <a:pt x="76021" y="24159"/>
                    <a:pt x="73886" y="24126"/>
                  </a:cubicBezTo>
                  <a:cubicBezTo>
                    <a:pt x="74253" y="23192"/>
                    <a:pt x="74353" y="22191"/>
                    <a:pt x="74153" y="21257"/>
                  </a:cubicBezTo>
                  <a:cubicBezTo>
                    <a:pt x="73653" y="19122"/>
                    <a:pt x="71752" y="17621"/>
                    <a:pt x="69583" y="17621"/>
                  </a:cubicBezTo>
                  <a:cubicBezTo>
                    <a:pt x="69216" y="17621"/>
                    <a:pt x="68883" y="17654"/>
                    <a:pt x="68516" y="17754"/>
                  </a:cubicBezTo>
                  <a:cubicBezTo>
                    <a:pt x="67182" y="18088"/>
                    <a:pt x="66081" y="18922"/>
                    <a:pt x="65480" y="20089"/>
                  </a:cubicBezTo>
                  <a:cubicBezTo>
                    <a:pt x="64346" y="20423"/>
                    <a:pt x="63312" y="20857"/>
                    <a:pt x="62311" y="21357"/>
                  </a:cubicBezTo>
                  <a:cubicBezTo>
                    <a:pt x="61744" y="21657"/>
                    <a:pt x="61211" y="21991"/>
                    <a:pt x="60710" y="22358"/>
                  </a:cubicBezTo>
                  <a:cubicBezTo>
                    <a:pt x="60710" y="21457"/>
                    <a:pt x="60544" y="20490"/>
                    <a:pt x="59910" y="19756"/>
                  </a:cubicBezTo>
                  <a:cubicBezTo>
                    <a:pt x="59676" y="19456"/>
                    <a:pt x="59343" y="19189"/>
                    <a:pt x="59009" y="18989"/>
                  </a:cubicBezTo>
                  <a:cubicBezTo>
                    <a:pt x="58909" y="18755"/>
                    <a:pt x="58809" y="18488"/>
                    <a:pt x="58676" y="18288"/>
                  </a:cubicBezTo>
                  <a:cubicBezTo>
                    <a:pt x="58475" y="17955"/>
                    <a:pt x="58175" y="17654"/>
                    <a:pt x="57842" y="17454"/>
                  </a:cubicBezTo>
                  <a:cubicBezTo>
                    <a:pt x="59476" y="16087"/>
                    <a:pt x="60644" y="14585"/>
                    <a:pt x="61411" y="12918"/>
                  </a:cubicBezTo>
                  <a:cubicBezTo>
                    <a:pt x="61878" y="11917"/>
                    <a:pt x="61711" y="10749"/>
                    <a:pt x="61011" y="9949"/>
                  </a:cubicBezTo>
                  <a:cubicBezTo>
                    <a:pt x="60456" y="9289"/>
                    <a:pt x="59651" y="8942"/>
                    <a:pt x="58810" y="8942"/>
                  </a:cubicBezTo>
                  <a:cubicBezTo>
                    <a:pt x="58588" y="8942"/>
                    <a:pt x="58364" y="8966"/>
                    <a:pt x="58142" y="9015"/>
                  </a:cubicBezTo>
                  <a:cubicBezTo>
                    <a:pt x="56874" y="9348"/>
                    <a:pt x="55240" y="9849"/>
                    <a:pt x="53505" y="10649"/>
                  </a:cubicBezTo>
                  <a:cubicBezTo>
                    <a:pt x="53539" y="10482"/>
                    <a:pt x="53572" y="10282"/>
                    <a:pt x="53639" y="10116"/>
                  </a:cubicBezTo>
                  <a:cubicBezTo>
                    <a:pt x="54039" y="7847"/>
                    <a:pt x="54206" y="4512"/>
                    <a:pt x="52504" y="1443"/>
                  </a:cubicBezTo>
                  <a:cubicBezTo>
                    <a:pt x="52037" y="642"/>
                    <a:pt x="51237" y="108"/>
                    <a:pt x="50336" y="8"/>
                  </a:cubicBezTo>
                  <a:cubicBezTo>
                    <a:pt x="50264" y="3"/>
                    <a:pt x="50191" y="1"/>
                    <a:pt x="501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7236;p50">
              <a:extLst>
                <a:ext uri="{FF2B5EF4-FFF2-40B4-BE49-F238E27FC236}">
                  <a16:creationId xmlns:a16="http://schemas.microsoft.com/office/drawing/2014/main" id="{1AFA3C1D-42D3-6782-743E-B397A02D4B19}"/>
                </a:ext>
              </a:extLst>
            </p:cNvPr>
            <p:cNvSpPr/>
            <p:nvPr/>
          </p:nvSpPr>
          <p:spPr>
            <a:xfrm>
              <a:off x="2258450" y="4668775"/>
              <a:ext cx="270225" cy="485500"/>
            </a:xfrm>
            <a:custGeom>
              <a:avLst/>
              <a:gdLst/>
              <a:ahLst/>
              <a:cxnLst/>
              <a:rect l="l" t="t" r="r" b="b"/>
              <a:pathLst>
                <a:path w="10809" h="19420" extrusionOk="0">
                  <a:moveTo>
                    <a:pt x="7339" y="1"/>
                  </a:moveTo>
                  <a:cubicBezTo>
                    <a:pt x="4103" y="2036"/>
                    <a:pt x="1468" y="5672"/>
                    <a:pt x="668" y="9441"/>
                  </a:cubicBezTo>
                  <a:cubicBezTo>
                    <a:pt x="1" y="12710"/>
                    <a:pt x="401" y="16212"/>
                    <a:pt x="2069" y="19081"/>
                  </a:cubicBezTo>
                  <a:cubicBezTo>
                    <a:pt x="2102" y="19215"/>
                    <a:pt x="2169" y="19281"/>
                    <a:pt x="2302" y="19381"/>
                  </a:cubicBezTo>
                  <a:cubicBezTo>
                    <a:pt x="2359" y="19410"/>
                    <a:pt x="2421" y="19420"/>
                    <a:pt x="2482" y="19420"/>
                  </a:cubicBezTo>
                  <a:cubicBezTo>
                    <a:pt x="2565" y="19420"/>
                    <a:pt x="2645" y="19401"/>
                    <a:pt x="2702" y="19381"/>
                  </a:cubicBezTo>
                  <a:cubicBezTo>
                    <a:pt x="3937" y="19115"/>
                    <a:pt x="4937" y="18381"/>
                    <a:pt x="5838" y="17580"/>
                  </a:cubicBezTo>
                  <a:cubicBezTo>
                    <a:pt x="6672" y="16880"/>
                    <a:pt x="7473" y="16112"/>
                    <a:pt x="8040" y="15245"/>
                  </a:cubicBezTo>
                  <a:cubicBezTo>
                    <a:pt x="10775" y="11075"/>
                    <a:pt x="10808" y="5805"/>
                    <a:pt x="9307" y="1202"/>
                  </a:cubicBezTo>
                  <a:lnTo>
                    <a:pt x="73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237;p50">
              <a:extLst>
                <a:ext uri="{FF2B5EF4-FFF2-40B4-BE49-F238E27FC236}">
                  <a16:creationId xmlns:a16="http://schemas.microsoft.com/office/drawing/2014/main" id="{953CA041-A5A4-1ACA-5973-7C2360592C4E}"/>
                </a:ext>
              </a:extLst>
            </p:cNvPr>
            <p:cNvSpPr/>
            <p:nvPr/>
          </p:nvSpPr>
          <p:spPr>
            <a:xfrm>
              <a:off x="1655525" y="4330025"/>
              <a:ext cx="461175" cy="323200"/>
            </a:xfrm>
            <a:custGeom>
              <a:avLst/>
              <a:gdLst/>
              <a:ahLst/>
              <a:cxnLst/>
              <a:rect l="l" t="t" r="r" b="b"/>
              <a:pathLst>
                <a:path w="18447" h="12928" extrusionOk="0">
                  <a:moveTo>
                    <a:pt x="11237" y="1"/>
                  </a:moveTo>
                  <a:cubicBezTo>
                    <a:pt x="9993" y="1"/>
                    <a:pt x="8733" y="163"/>
                    <a:pt x="7439" y="441"/>
                  </a:cubicBezTo>
                  <a:cubicBezTo>
                    <a:pt x="5037" y="975"/>
                    <a:pt x="3069" y="2610"/>
                    <a:pt x="1835" y="4711"/>
                  </a:cubicBezTo>
                  <a:cubicBezTo>
                    <a:pt x="1034" y="5979"/>
                    <a:pt x="434" y="7480"/>
                    <a:pt x="234" y="8981"/>
                  </a:cubicBezTo>
                  <a:cubicBezTo>
                    <a:pt x="167" y="9615"/>
                    <a:pt x="0" y="10449"/>
                    <a:pt x="401" y="10916"/>
                  </a:cubicBezTo>
                  <a:cubicBezTo>
                    <a:pt x="868" y="11449"/>
                    <a:pt x="1835" y="11783"/>
                    <a:pt x="2435" y="12050"/>
                  </a:cubicBezTo>
                  <a:cubicBezTo>
                    <a:pt x="3992" y="12631"/>
                    <a:pt x="5634" y="12928"/>
                    <a:pt x="7276" y="12928"/>
                  </a:cubicBezTo>
                  <a:cubicBezTo>
                    <a:pt x="8555" y="12928"/>
                    <a:pt x="9834" y="12748"/>
                    <a:pt x="11075" y="12383"/>
                  </a:cubicBezTo>
                  <a:cubicBezTo>
                    <a:pt x="13510" y="11650"/>
                    <a:pt x="15545" y="9782"/>
                    <a:pt x="16746" y="7580"/>
                  </a:cubicBezTo>
                  <a:cubicBezTo>
                    <a:pt x="17546" y="6079"/>
                    <a:pt x="18047" y="4444"/>
                    <a:pt x="18447" y="2776"/>
                  </a:cubicBezTo>
                  <a:lnTo>
                    <a:pt x="16412" y="1075"/>
                  </a:lnTo>
                  <a:cubicBezTo>
                    <a:pt x="14682" y="317"/>
                    <a:pt x="12975" y="1"/>
                    <a:pt x="1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7238;p50">
              <a:extLst>
                <a:ext uri="{FF2B5EF4-FFF2-40B4-BE49-F238E27FC236}">
                  <a16:creationId xmlns:a16="http://schemas.microsoft.com/office/drawing/2014/main" id="{5DD4A433-6360-2AA3-D031-764C8A10BF69}"/>
                </a:ext>
              </a:extLst>
            </p:cNvPr>
            <p:cNvSpPr/>
            <p:nvPr/>
          </p:nvSpPr>
          <p:spPr>
            <a:xfrm>
              <a:off x="1644675" y="3918125"/>
              <a:ext cx="484550" cy="403600"/>
            </a:xfrm>
            <a:custGeom>
              <a:avLst/>
              <a:gdLst/>
              <a:ahLst/>
              <a:cxnLst/>
              <a:rect l="l" t="t" r="r" b="b"/>
              <a:pathLst>
                <a:path w="19382" h="16144" extrusionOk="0">
                  <a:moveTo>
                    <a:pt x="7360" y="0"/>
                  </a:moveTo>
                  <a:cubicBezTo>
                    <a:pt x="6735" y="0"/>
                    <a:pt x="6114" y="38"/>
                    <a:pt x="5505" y="105"/>
                  </a:cubicBezTo>
                  <a:cubicBezTo>
                    <a:pt x="4004" y="272"/>
                    <a:pt x="2469" y="706"/>
                    <a:pt x="1168" y="1540"/>
                  </a:cubicBezTo>
                  <a:cubicBezTo>
                    <a:pt x="634" y="1907"/>
                    <a:pt x="201" y="2174"/>
                    <a:pt x="134" y="2841"/>
                  </a:cubicBezTo>
                  <a:cubicBezTo>
                    <a:pt x="1" y="4108"/>
                    <a:pt x="167" y="5576"/>
                    <a:pt x="501" y="6844"/>
                  </a:cubicBezTo>
                  <a:cubicBezTo>
                    <a:pt x="1001" y="8878"/>
                    <a:pt x="2202" y="10880"/>
                    <a:pt x="3637" y="12414"/>
                  </a:cubicBezTo>
                  <a:cubicBezTo>
                    <a:pt x="5204" y="14082"/>
                    <a:pt x="7639" y="15016"/>
                    <a:pt x="9774" y="15617"/>
                  </a:cubicBezTo>
                  <a:cubicBezTo>
                    <a:pt x="11014" y="15982"/>
                    <a:pt x="12359" y="16143"/>
                    <a:pt x="13709" y="16143"/>
                  </a:cubicBezTo>
                  <a:cubicBezTo>
                    <a:pt x="15194" y="16143"/>
                    <a:pt x="16684" y="15948"/>
                    <a:pt x="18047" y="15617"/>
                  </a:cubicBezTo>
                  <a:lnTo>
                    <a:pt x="19381" y="8345"/>
                  </a:lnTo>
                  <a:cubicBezTo>
                    <a:pt x="18280" y="5209"/>
                    <a:pt x="15712" y="2674"/>
                    <a:pt x="12710" y="1173"/>
                  </a:cubicBezTo>
                  <a:cubicBezTo>
                    <a:pt x="11066" y="326"/>
                    <a:pt x="9200" y="0"/>
                    <a:pt x="7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7239;p50">
              <a:extLst>
                <a:ext uri="{FF2B5EF4-FFF2-40B4-BE49-F238E27FC236}">
                  <a16:creationId xmlns:a16="http://schemas.microsoft.com/office/drawing/2014/main" id="{15031A70-3D1B-8F61-E2AC-CB6CB0AB83EF}"/>
                </a:ext>
              </a:extLst>
            </p:cNvPr>
            <p:cNvSpPr/>
            <p:nvPr/>
          </p:nvSpPr>
          <p:spPr>
            <a:xfrm>
              <a:off x="2662900" y="3823000"/>
              <a:ext cx="742350" cy="322750"/>
            </a:xfrm>
            <a:custGeom>
              <a:avLst/>
              <a:gdLst/>
              <a:ahLst/>
              <a:cxnLst/>
              <a:rect l="l" t="t" r="r" b="b"/>
              <a:pathLst>
                <a:path w="29694" h="12910" extrusionOk="0">
                  <a:moveTo>
                    <a:pt x="29655" y="7346"/>
                  </a:moveTo>
                  <a:cubicBezTo>
                    <a:pt x="29655" y="7359"/>
                    <a:pt x="29628" y="7365"/>
                    <a:pt x="29576" y="7365"/>
                  </a:cubicBezTo>
                  <a:cubicBezTo>
                    <a:pt x="29520" y="7365"/>
                    <a:pt x="29436" y="7358"/>
                    <a:pt x="29325" y="7347"/>
                  </a:cubicBezTo>
                  <a:lnTo>
                    <a:pt x="29325" y="7347"/>
                  </a:lnTo>
                  <a:cubicBezTo>
                    <a:pt x="29475" y="7380"/>
                    <a:pt x="29581" y="7401"/>
                    <a:pt x="29636" y="7401"/>
                  </a:cubicBezTo>
                  <a:cubicBezTo>
                    <a:pt x="29685" y="7401"/>
                    <a:pt x="29693" y="7384"/>
                    <a:pt x="29655" y="7346"/>
                  </a:cubicBezTo>
                  <a:close/>
                  <a:moveTo>
                    <a:pt x="13915" y="1"/>
                  </a:moveTo>
                  <a:cubicBezTo>
                    <a:pt x="13892" y="1"/>
                    <a:pt x="13869" y="3"/>
                    <a:pt x="13844" y="8"/>
                  </a:cubicBezTo>
                  <a:cubicBezTo>
                    <a:pt x="12476" y="275"/>
                    <a:pt x="11242" y="1609"/>
                    <a:pt x="10442" y="2743"/>
                  </a:cubicBezTo>
                  <a:cubicBezTo>
                    <a:pt x="9474" y="4177"/>
                    <a:pt x="8840" y="5745"/>
                    <a:pt x="8340" y="7413"/>
                  </a:cubicBezTo>
                  <a:cubicBezTo>
                    <a:pt x="8240" y="7880"/>
                    <a:pt x="8073" y="8347"/>
                    <a:pt x="7840" y="8747"/>
                  </a:cubicBezTo>
                  <a:cubicBezTo>
                    <a:pt x="7173" y="9014"/>
                    <a:pt x="6572" y="9248"/>
                    <a:pt x="5972" y="9514"/>
                  </a:cubicBezTo>
                  <a:cubicBezTo>
                    <a:pt x="5605" y="9681"/>
                    <a:pt x="5238" y="9848"/>
                    <a:pt x="4904" y="10015"/>
                  </a:cubicBezTo>
                  <a:lnTo>
                    <a:pt x="3904" y="10515"/>
                  </a:lnTo>
                  <a:cubicBezTo>
                    <a:pt x="3270" y="10782"/>
                    <a:pt x="2736" y="11116"/>
                    <a:pt x="2236" y="11416"/>
                  </a:cubicBezTo>
                  <a:cubicBezTo>
                    <a:pt x="1969" y="11549"/>
                    <a:pt x="1769" y="11683"/>
                    <a:pt x="1569" y="11783"/>
                  </a:cubicBezTo>
                  <a:cubicBezTo>
                    <a:pt x="1402" y="11916"/>
                    <a:pt x="1168" y="12050"/>
                    <a:pt x="1001" y="12183"/>
                  </a:cubicBezTo>
                  <a:cubicBezTo>
                    <a:pt x="334" y="12583"/>
                    <a:pt x="1" y="12884"/>
                    <a:pt x="1" y="12884"/>
                  </a:cubicBezTo>
                  <a:cubicBezTo>
                    <a:pt x="3" y="12886"/>
                    <a:pt x="7" y="12887"/>
                    <a:pt x="13" y="12887"/>
                  </a:cubicBezTo>
                  <a:cubicBezTo>
                    <a:pt x="174" y="12887"/>
                    <a:pt x="1657" y="12009"/>
                    <a:pt x="4104" y="10882"/>
                  </a:cubicBezTo>
                  <a:cubicBezTo>
                    <a:pt x="4437" y="10715"/>
                    <a:pt x="4771" y="10582"/>
                    <a:pt x="5104" y="10415"/>
                  </a:cubicBezTo>
                  <a:cubicBezTo>
                    <a:pt x="5438" y="10248"/>
                    <a:pt x="5805" y="10115"/>
                    <a:pt x="6172" y="9948"/>
                  </a:cubicBezTo>
                  <a:cubicBezTo>
                    <a:pt x="6806" y="9715"/>
                    <a:pt x="7439" y="9448"/>
                    <a:pt x="8140" y="9248"/>
                  </a:cubicBezTo>
                  <a:cubicBezTo>
                    <a:pt x="8473" y="9414"/>
                    <a:pt x="8807" y="9681"/>
                    <a:pt x="9141" y="9915"/>
                  </a:cubicBezTo>
                  <a:cubicBezTo>
                    <a:pt x="10508" y="10915"/>
                    <a:pt x="11976" y="11883"/>
                    <a:pt x="13577" y="12417"/>
                  </a:cubicBezTo>
                  <a:cubicBezTo>
                    <a:pt x="14352" y="12682"/>
                    <a:pt x="15325" y="12909"/>
                    <a:pt x="16263" y="12909"/>
                  </a:cubicBezTo>
                  <a:cubicBezTo>
                    <a:pt x="16859" y="12909"/>
                    <a:pt x="17441" y="12817"/>
                    <a:pt x="17947" y="12583"/>
                  </a:cubicBezTo>
                  <a:cubicBezTo>
                    <a:pt x="18614" y="12283"/>
                    <a:pt x="17180" y="10949"/>
                    <a:pt x="16946" y="10749"/>
                  </a:cubicBezTo>
                  <a:cubicBezTo>
                    <a:pt x="15979" y="9881"/>
                    <a:pt x="15178" y="9381"/>
                    <a:pt x="13911" y="9047"/>
                  </a:cubicBezTo>
                  <a:cubicBezTo>
                    <a:pt x="12777" y="8747"/>
                    <a:pt x="11576" y="8514"/>
                    <a:pt x="10408" y="8514"/>
                  </a:cubicBezTo>
                  <a:cubicBezTo>
                    <a:pt x="11642" y="8180"/>
                    <a:pt x="12977" y="7847"/>
                    <a:pt x="14344" y="7546"/>
                  </a:cubicBezTo>
                  <a:cubicBezTo>
                    <a:pt x="14945" y="7446"/>
                    <a:pt x="15478" y="7380"/>
                    <a:pt x="16012" y="7280"/>
                  </a:cubicBezTo>
                  <a:cubicBezTo>
                    <a:pt x="16112" y="7546"/>
                    <a:pt x="16279" y="7880"/>
                    <a:pt x="16479" y="8280"/>
                  </a:cubicBezTo>
                  <a:cubicBezTo>
                    <a:pt x="16679" y="8681"/>
                    <a:pt x="17013" y="9114"/>
                    <a:pt x="17380" y="9581"/>
                  </a:cubicBezTo>
                  <a:cubicBezTo>
                    <a:pt x="17780" y="10048"/>
                    <a:pt x="18214" y="10515"/>
                    <a:pt x="18781" y="10915"/>
                  </a:cubicBezTo>
                  <a:cubicBezTo>
                    <a:pt x="19315" y="11349"/>
                    <a:pt x="19848" y="11716"/>
                    <a:pt x="20415" y="11950"/>
                  </a:cubicBezTo>
                  <a:cubicBezTo>
                    <a:pt x="20949" y="12216"/>
                    <a:pt x="21449" y="12417"/>
                    <a:pt x="21850" y="12550"/>
                  </a:cubicBezTo>
                  <a:cubicBezTo>
                    <a:pt x="22480" y="12713"/>
                    <a:pt x="22931" y="12795"/>
                    <a:pt x="23144" y="12795"/>
                  </a:cubicBezTo>
                  <a:cubicBezTo>
                    <a:pt x="23236" y="12795"/>
                    <a:pt x="23284" y="12780"/>
                    <a:pt x="23284" y="12750"/>
                  </a:cubicBezTo>
                  <a:cubicBezTo>
                    <a:pt x="23284" y="12683"/>
                    <a:pt x="22784" y="12517"/>
                    <a:pt x="21983" y="12116"/>
                  </a:cubicBezTo>
                  <a:cubicBezTo>
                    <a:pt x="21616" y="11950"/>
                    <a:pt x="21149" y="11716"/>
                    <a:pt x="20649" y="11449"/>
                  </a:cubicBezTo>
                  <a:cubicBezTo>
                    <a:pt x="20148" y="11182"/>
                    <a:pt x="19648" y="10849"/>
                    <a:pt x="19148" y="10415"/>
                  </a:cubicBezTo>
                  <a:cubicBezTo>
                    <a:pt x="18647" y="10015"/>
                    <a:pt x="18180" y="9581"/>
                    <a:pt x="17813" y="9181"/>
                  </a:cubicBezTo>
                  <a:cubicBezTo>
                    <a:pt x="17447" y="8747"/>
                    <a:pt x="17113" y="8380"/>
                    <a:pt x="16846" y="8013"/>
                  </a:cubicBezTo>
                  <a:cubicBezTo>
                    <a:pt x="16613" y="7680"/>
                    <a:pt x="16446" y="7413"/>
                    <a:pt x="16279" y="7213"/>
                  </a:cubicBezTo>
                  <a:cubicBezTo>
                    <a:pt x="17680" y="7046"/>
                    <a:pt x="19014" y="6913"/>
                    <a:pt x="20282" y="6846"/>
                  </a:cubicBezTo>
                  <a:cubicBezTo>
                    <a:pt x="21183" y="6779"/>
                    <a:pt x="22083" y="6779"/>
                    <a:pt x="22917" y="6779"/>
                  </a:cubicBezTo>
                  <a:cubicBezTo>
                    <a:pt x="23317" y="6779"/>
                    <a:pt x="23684" y="6779"/>
                    <a:pt x="24085" y="6846"/>
                  </a:cubicBezTo>
                  <a:cubicBezTo>
                    <a:pt x="24452" y="6879"/>
                    <a:pt x="24818" y="6879"/>
                    <a:pt x="25152" y="6913"/>
                  </a:cubicBezTo>
                  <a:cubicBezTo>
                    <a:pt x="27230" y="7061"/>
                    <a:pt x="28703" y="7283"/>
                    <a:pt x="29325" y="7347"/>
                  </a:cubicBezTo>
                  <a:lnTo>
                    <a:pt x="29325" y="7347"/>
                  </a:lnTo>
                  <a:cubicBezTo>
                    <a:pt x="29140" y="7306"/>
                    <a:pt x="28890" y="7245"/>
                    <a:pt x="28588" y="7179"/>
                  </a:cubicBezTo>
                  <a:lnTo>
                    <a:pt x="27954" y="7046"/>
                  </a:lnTo>
                  <a:lnTo>
                    <a:pt x="27187" y="6913"/>
                  </a:lnTo>
                  <a:cubicBezTo>
                    <a:pt x="26653" y="6846"/>
                    <a:pt x="26019" y="6712"/>
                    <a:pt x="25319" y="6679"/>
                  </a:cubicBezTo>
                  <a:cubicBezTo>
                    <a:pt x="24952" y="6612"/>
                    <a:pt x="24618" y="6579"/>
                    <a:pt x="24251" y="6546"/>
                  </a:cubicBezTo>
                  <a:cubicBezTo>
                    <a:pt x="23851" y="6512"/>
                    <a:pt x="23451" y="6512"/>
                    <a:pt x="23017" y="6479"/>
                  </a:cubicBezTo>
                  <a:cubicBezTo>
                    <a:pt x="22183" y="6412"/>
                    <a:pt x="21316" y="6412"/>
                    <a:pt x="20349" y="6412"/>
                  </a:cubicBezTo>
                  <a:cubicBezTo>
                    <a:pt x="19081" y="6479"/>
                    <a:pt x="17647" y="6579"/>
                    <a:pt x="16246" y="6746"/>
                  </a:cubicBezTo>
                  <a:cubicBezTo>
                    <a:pt x="16412" y="6512"/>
                    <a:pt x="16679" y="6079"/>
                    <a:pt x="17113" y="5578"/>
                  </a:cubicBezTo>
                  <a:cubicBezTo>
                    <a:pt x="17780" y="4744"/>
                    <a:pt x="18914" y="3744"/>
                    <a:pt x="20349" y="2943"/>
                  </a:cubicBezTo>
                  <a:cubicBezTo>
                    <a:pt x="21816" y="2176"/>
                    <a:pt x="23251" y="1709"/>
                    <a:pt x="24285" y="1375"/>
                  </a:cubicBezTo>
                  <a:cubicBezTo>
                    <a:pt x="25319" y="1042"/>
                    <a:pt x="25986" y="875"/>
                    <a:pt x="25953" y="775"/>
                  </a:cubicBezTo>
                  <a:cubicBezTo>
                    <a:pt x="25953" y="755"/>
                    <a:pt x="25888" y="744"/>
                    <a:pt x="25768" y="744"/>
                  </a:cubicBezTo>
                  <a:cubicBezTo>
                    <a:pt x="25492" y="744"/>
                    <a:pt x="24919" y="802"/>
                    <a:pt x="24151" y="942"/>
                  </a:cubicBezTo>
                  <a:cubicBezTo>
                    <a:pt x="23084" y="1175"/>
                    <a:pt x="21583" y="1575"/>
                    <a:pt x="20015" y="2409"/>
                  </a:cubicBezTo>
                  <a:cubicBezTo>
                    <a:pt x="18514" y="3243"/>
                    <a:pt x="17346" y="4377"/>
                    <a:pt x="16713" y="5278"/>
                  </a:cubicBezTo>
                  <a:cubicBezTo>
                    <a:pt x="16312" y="5912"/>
                    <a:pt x="16112" y="6446"/>
                    <a:pt x="16012" y="6746"/>
                  </a:cubicBezTo>
                  <a:cubicBezTo>
                    <a:pt x="15478" y="6846"/>
                    <a:pt x="14911" y="6913"/>
                    <a:pt x="14311" y="7013"/>
                  </a:cubicBezTo>
                  <a:cubicBezTo>
                    <a:pt x="12676" y="7280"/>
                    <a:pt x="11142" y="7713"/>
                    <a:pt x="9741" y="8113"/>
                  </a:cubicBezTo>
                  <a:cubicBezTo>
                    <a:pt x="10842" y="7380"/>
                    <a:pt x="11843" y="6346"/>
                    <a:pt x="12743" y="5245"/>
                  </a:cubicBezTo>
                  <a:cubicBezTo>
                    <a:pt x="13577" y="4211"/>
                    <a:pt x="13944" y="3377"/>
                    <a:pt x="14144" y="2076"/>
                  </a:cubicBezTo>
                  <a:cubicBezTo>
                    <a:pt x="14176" y="1786"/>
                    <a:pt x="14551" y="1"/>
                    <a:pt x="13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7240;p50">
              <a:extLst>
                <a:ext uri="{FF2B5EF4-FFF2-40B4-BE49-F238E27FC236}">
                  <a16:creationId xmlns:a16="http://schemas.microsoft.com/office/drawing/2014/main" id="{3FD17F34-6119-9604-0A46-4D63D6A51823}"/>
                </a:ext>
              </a:extLst>
            </p:cNvPr>
            <p:cNvSpPr/>
            <p:nvPr/>
          </p:nvSpPr>
          <p:spPr>
            <a:xfrm>
              <a:off x="3259175" y="3799975"/>
              <a:ext cx="103425" cy="93150"/>
            </a:xfrm>
            <a:custGeom>
              <a:avLst/>
              <a:gdLst/>
              <a:ahLst/>
              <a:cxnLst/>
              <a:rect l="l" t="t" r="r" b="b"/>
              <a:pathLst>
                <a:path w="4137" h="3726" extrusionOk="0">
                  <a:moveTo>
                    <a:pt x="2111" y="0"/>
                  </a:moveTo>
                  <a:cubicBezTo>
                    <a:pt x="1955" y="0"/>
                    <a:pt x="1795" y="20"/>
                    <a:pt x="1635" y="61"/>
                  </a:cubicBezTo>
                  <a:cubicBezTo>
                    <a:pt x="634" y="295"/>
                    <a:pt x="0" y="1296"/>
                    <a:pt x="267" y="2296"/>
                  </a:cubicBezTo>
                  <a:cubicBezTo>
                    <a:pt x="464" y="3142"/>
                    <a:pt x="1209" y="3725"/>
                    <a:pt x="2039" y="3725"/>
                  </a:cubicBezTo>
                  <a:cubicBezTo>
                    <a:pt x="2191" y="3725"/>
                    <a:pt x="2346" y="3705"/>
                    <a:pt x="2502" y="3664"/>
                  </a:cubicBezTo>
                  <a:cubicBezTo>
                    <a:pt x="3503" y="3430"/>
                    <a:pt x="4136" y="2430"/>
                    <a:pt x="3903" y="1429"/>
                  </a:cubicBezTo>
                  <a:cubicBezTo>
                    <a:pt x="3706" y="584"/>
                    <a:pt x="2961" y="0"/>
                    <a:pt x="2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7241;p50">
              <a:extLst>
                <a:ext uri="{FF2B5EF4-FFF2-40B4-BE49-F238E27FC236}">
                  <a16:creationId xmlns:a16="http://schemas.microsoft.com/office/drawing/2014/main" id="{03DF9019-8E8D-15B9-71F8-03A754F83825}"/>
                </a:ext>
              </a:extLst>
            </p:cNvPr>
            <p:cNvSpPr/>
            <p:nvPr/>
          </p:nvSpPr>
          <p:spPr>
            <a:xfrm>
              <a:off x="3198300" y="4105175"/>
              <a:ext cx="102575" cy="93150"/>
            </a:xfrm>
            <a:custGeom>
              <a:avLst/>
              <a:gdLst/>
              <a:ahLst/>
              <a:cxnLst/>
              <a:rect l="l" t="t" r="r" b="b"/>
              <a:pathLst>
                <a:path w="4103" h="3726" extrusionOk="0">
                  <a:moveTo>
                    <a:pt x="2065" y="1"/>
                  </a:moveTo>
                  <a:cubicBezTo>
                    <a:pt x="1912" y="1"/>
                    <a:pt x="1757" y="21"/>
                    <a:pt x="1601" y="62"/>
                  </a:cubicBezTo>
                  <a:cubicBezTo>
                    <a:pt x="600" y="296"/>
                    <a:pt x="0" y="1296"/>
                    <a:pt x="234" y="2297"/>
                  </a:cubicBezTo>
                  <a:cubicBezTo>
                    <a:pt x="459" y="3142"/>
                    <a:pt x="1208" y="3726"/>
                    <a:pt x="2038" y="3726"/>
                  </a:cubicBezTo>
                  <a:cubicBezTo>
                    <a:pt x="2191" y="3726"/>
                    <a:pt x="2346" y="3706"/>
                    <a:pt x="2502" y="3665"/>
                  </a:cubicBezTo>
                  <a:cubicBezTo>
                    <a:pt x="3503" y="3431"/>
                    <a:pt x="4103" y="2430"/>
                    <a:pt x="3869" y="1430"/>
                  </a:cubicBezTo>
                  <a:cubicBezTo>
                    <a:pt x="3644" y="584"/>
                    <a:pt x="2895" y="1"/>
                    <a:pt x="2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7242;p50">
              <a:extLst>
                <a:ext uri="{FF2B5EF4-FFF2-40B4-BE49-F238E27FC236}">
                  <a16:creationId xmlns:a16="http://schemas.microsoft.com/office/drawing/2014/main" id="{0CD3D901-49DA-3F48-1534-6D8B3DE372CB}"/>
                </a:ext>
              </a:extLst>
            </p:cNvPr>
            <p:cNvSpPr/>
            <p:nvPr/>
          </p:nvSpPr>
          <p:spPr>
            <a:xfrm>
              <a:off x="2270125" y="4681300"/>
              <a:ext cx="241025" cy="386125"/>
            </a:xfrm>
            <a:custGeom>
              <a:avLst/>
              <a:gdLst/>
              <a:ahLst/>
              <a:cxnLst/>
              <a:rect l="l" t="t" r="r" b="b"/>
              <a:pathLst>
                <a:path w="9641" h="15445" extrusionOk="0">
                  <a:moveTo>
                    <a:pt x="7673" y="0"/>
                  </a:moveTo>
                  <a:cubicBezTo>
                    <a:pt x="7539" y="334"/>
                    <a:pt x="7372" y="701"/>
                    <a:pt x="7172" y="1168"/>
                  </a:cubicBezTo>
                  <a:cubicBezTo>
                    <a:pt x="6672" y="2335"/>
                    <a:pt x="6105" y="3870"/>
                    <a:pt x="5504" y="5604"/>
                  </a:cubicBezTo>
                  <a:cubicBezTo>
                    <a:pt x="5339" y="5577"/>
                    <a:pt x="4967" y="5560"/>
                    <a:pt x="4453" y="5560"/>
                  </a:cubicBezTo>
                  <a:cubicBezTo>
                    <a:pt x="3726" y="5560"/>
                    <a:pt x="2715" y="5593"/>
                    <a:pt x="1602" y="5671"/>
                  </a:cubicBezTo>
                  <a:cubicBezTo>
                    <a:pt x="1502" y="5671"/>
                    <a:pt x="1402" y="5671"/>
                    <a:pt x="1301" y="5704"/>
                  </a:cubicBezTo>
                  <a:cubicBezTo>
                    <a:pt x="1201" y="5838"/>
                    <a:pt x="1168" y="6005"/>
                    <a:pt x="1068" y="6105"/>
                  </a:cubicBezTo>
                  <a:cubicBezTo>
                    <a:pt x="1268" y="6105"/>
                    <a:pt x="1402" y="6071"/>
                    <a:pt x="1602" y="6071"/>
                  </a:cubicBezTo>
                  <a:cubicBezTo>
                    <a:pt x="3436" y="5904"/>
                    <a:pt x="4971" y="5838"/>
                    <a:pt x="5438" y="5704"/>
                  </a:cubicBezTo>
                  <a:lnTo>
                    <a:pt x="5438" y="5704"/>
                  </a:lnTo>
                  <a:cubicBezTo>
                    <a:pt x="5304" y="6105"/>
                    <a:pt x="5138" y="6538"/>
                    <a:pt x="5004" y="6939"/>
                  </a:cubicBezTo>
                  <a:cubicBezTo>
                    <a:pt x="4804" y="7606"/>
                    <a:pt x="4604" y="8273"/>
                    <a:pt x="4404" y="8907"/>
                  </a:cubicBezTo>
                  <a:cubicBezTo>
                    <a:pt x="4349" y="8902"/>
                    <a:pt x="4276" y="8899"/>
                    <a:pt x="4185" y="8899"/>
                  </a:cubicBezTo>
                  <a:cubicBezTo>
                    <a:pt x="3665" y="8899"/>
                    <a:pt x="2580" y="8989"/>
                    <a:pt x="1301" y="9274"/>
                  </a:cubicBezTo>
                  <a:cubicBezTo>
                    <a:pt x="834" y="9374"/>
                    <a:pt x="434" y="9507"/>
                    <a:pt x="34" y="9574"/>
                  </a:cubicBezTo>
                  <a:cubicBezTo>
                    <a:pt x="1" y="9707"/>
                    <a:pt x="1" y="9841"/>
                    <a:pt x="1" y="9941"/>
                  </a:cubicBezTo>
                  <a:cubicBezTo>
                    <a:pt x="434" y="9874"/>
                    <a:pt x="935" y="9741"/>
                    <a:pt x="1435" y="9674"/>
                  </a:cubicBezTo>
                  <a:cubicBezTo>
                    <a:pt x="2836" y="9374"/>
                    <a:pt x="4037" y="9107"/>
                    <a:pt x="4470" y="8973"/>
                  </a:cubicBezTo>
                  <a:lnTo>
                    <a:pt x="4470" y="8973"/>
                  </a:lnTo>
                  <a:cubicBezTo>
                    <a:pt x="4037" y="10508"/>
                    <a:pt x="3670" y="11875"/>
                    <a:pt x="3470" y="12909"/>
                  </a:cubicBezTo>
                  <a:cubicBezTo>
                    <a:pt x="3136" y="14444"/>
                    <a:pt x="2969" y="15445"/>
                    <a:pt x="3003" y="15445"/>
                  </a:cubicBezTo>
                  <a:cubicBezTo>
                    <a:pt x="3036" y="15445"/>
                    <a:pt x="3336" y="14544"/>
                    <a:pt x="3770" y="13010"/>
                  </a:cubicBezTo>
                  <a:cubicBezTo>
                    <a:pt x="4037" y="12009"/>
                    <a:pt x="4370" y="10775"/>
                    <a:pt x="4804" y="9407"/>
                  </a:cubicBezTo>
                  <a:cubicBezTo>
                    <a:pt x="5104" y="9974"/>
                    <a:pt x="5705" y="11108"/>
                    <a:pt x="6505" y="12409"/>
                  </a:cubicBezTo>
                  <a:cubicBezTo>
                    <a:pt x="6972" y="13210"/>
                    <a:pt x="7439" y="13910"/>
                    <a:pt x="7739" y="14477"/>
                  </a:cubicBezTo>
                  <a:cubicBezTo>
                    <a:pt x="7839" y="14377"/>
                    <a:pt x="7873" y="14277"/>
                    <a:pt x="7973" y="14144"/>
                  </a:cubicBezTo>
                  <a:cubicBezTo>
                    <a:pt x="7673" y="13577"/>
                    <a:pt x="7306" y="12909"/>
                    <a:pt x="6872" y="12209"/>
                  </a:cubicBezTo>
                  <a:cubicBezTo>
                    <a:pt x="6038" y="10775"/>
                    <a:pt x="5238" y="9640"/>
                    <a:pt x="4871" y="9207"/>
                  </a:cubicBezTo>
                  <a:cubicBezTo>
                    <a:pt x="5104" y="8540"/>
                    <a:pt x="5304" y="7806"/>
                    <a:pt x="5538" y="7072"/>
                  </a:cubicBezTo>
                  <a:cubicBezTo>
                    <a:pt x="5671" y="6638"/>
                    <a:pt x="5805" y="6238"/>
                    <a:pt x="5971" y="5804"/>
                  </a:cubicBezTo>
                  <a:cubicBezTo>
                    <a:pt x="6272" y="6271"/>
                    <a:pt x="7239" y="7472"/>
                    <a:pt x="8440" y="8973"/>
                  </a:cubicBezTo>
                  <a:cubicBezTo>
                    <a:pt x="8807" y="9474"/>
                    <a:pt x="9174" y="9974"/>
                    <a:pt x="9507" y="10408"/>
                  </a:cubicBezTo>
                  <a:lnTo>
                    <a:pt x="9641" y="9907"/>
                  </a:lnTo>
                  <a:cubicBezTo>
                    <a:pt x="9274" y="9574"/>
                    <a:pt x="8974" y="9207"/>
                    <a:pt x="8640" y="8773"/>
                  </a:cubicBezTo>
                  <a:cubicBezTo>
                    <a:pt x="7439" y="7239"/>
                    <a:pt x="6305" y="6038"/>
                    <a:pt x="5938" y="5738"/>
                  </a:cubicBezTo>
                  <a:cubicBezTo>
                    <a:pt x="6505" y="4003"/>
                    <a:pt x="7039" y="2402"/>
                    <a:pt x="7473" y="1234"/>
                  </a:cubicBezTo>
                  <a:cubicBezTo>
                    <a:pt x="7639" y="834"/>
                    <a:pt x="7773" y="434"/>
                    <a:pt x="7873" y="100"/>
                  </a:cubicBezTo>
                  <a:lnTo>
                    <a:pt x="7673" y="0"/>
                  </a:lnTo>
                  <a:close/>
                </a:path>
              </a:pathLst>
            </a:custGeom>
            <a:solidFill>
              <a:srgbClr val="20B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7243;p50">
              <a:extLst>
                <a:ext uri="{FF2B5EF4-FFF2-40B4-BE49-F238E27FC236}">
                  <a16:creationId xmlns:a16="http://schemas.microsoft.com/office/drawing/2014/main" id="{83CE1F06-6975-A1FA-CD84-AE4A9DF76240}"/>
                </a:ext>
              </a:extLst>
            </p:cNvPr>
            <p:cNvSpPr/>
            <p:nvPr/>
          </p:nvSpPr>
          <p:spPr>
            <a:xfrm>
              <a:off x="2468600" y="4579550"/>
              <a:ext cx="409475" cy="488125"/>
            </a:xfrm>
            <a:custGeom>
              <a:avLst/>
              <a:gdLst/>
              <a:ahLst/>
              <a:cxnLst/>
              <a:rect l="l" t="t" r="r" b="b"/>
              <a:pathLst>
                <a:path w="16379" h="19525" extrusionOk="0">
                  <a:moveTo>
                    <a:pt x="10875" y="1"/>
                  </a:moveTo>
                  <a:lnTo>
                    <a:pt x="2069" y="268"/>
                  </a:lnTo>
                  <a:cubicBezTo>
                    <a:pt x="1" y="4837"/>
                    <a:pt x="868" y="9941"/>
                    <a:pt x="3703" y="13944"/>
                  </a:cubicBezTo>
                  <a:cubicBezTo>
                    <a:pt x="5338" y="16246"/>
                    <a:pt x="7706" y="18447"/>
                    <a:pt x="10441" y="19248"/>
                  </a:cubicBezTo>
                  <a:cubicBezTo>
                    <a:pt x="10904" y="19376"/>
                    <a:pt x="11486" y="19525"/>
                    <a:pt x="12004" y="19525"/>
                  </a:cubicBezTo>
                  <a:cubicBezTo>
                    <a:pt x="12158" y="19525"/>
                    <a:pt x="12305" y="19512"/>
                    <a:pt x="12443" y="19481"/>
                  </a:cubicBezTo>
                  <a:cubicBezTo>
                    <a:pt x="13110" y="19348"/>
                    <a:pt x="13610" y="18647"/>
                    <a:pt x="14044" y="18147"/>
                  </a:cubicBezTo>
                  <a:cubicBezTo>
                    <a:pt x="15011" y="16946"/>
                    <a:pt x="15712" y="15478"/>
                    <a:pt x="16045" y="13944"/>
                  </a:cubicBezTo>
                  <a:cubicBezTo>
                    <a:pt x="16279" y="12743"/>
                    <a:pt x="16379" y="11509"/>
                    <a:pt x="16346" y="10308"/>
                  </a:cubicBezTo>
                  <a:cubicBezTo>
                    <a:pt x="16346" y="8974"/>
                    <a:pt x="16212" y="7639"/>
                    <a:pt x="15879" y="6405"/>
                  </a:cubicBezTo>
                  <a:cubicBezTo>
                    <a:pt x="15178" y="3737"/>
                    <a:pt x="13343" y="1335"/>
                    <a:pt x="10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7244;p50">
              <a:extLst>
                <a:ext uri="{FF2B5EF4-FFF2-40B4-BE49-F238E27FC236}">
                  <a16:creationId xmlns:a16="http://schemas.microsoft.com/office/drawing/2014/main" id="{30D04C84-085A-89DB-8FCA-AD03E2C226D7}"/>
                </a:ext>
              </a:extLst>
            </p:cNvPr>
            <p:cNvSpPr/>
            <p:nvPr/>
          </p:nvSpPr>
          <p:spPr>
            <a:xfrm>
              <a:off x="2537825" y="4597875"/>
              <a:ext cx="340250" cy="418675"/>
            </a:xfrm>
            <a:custGeom>
              <a:avLst/>
              <a:gdLst/>
              <a:ahLst/>
              <a:cxnLst/>
              <a:rect l="l" t="t" r="r" b="b"/>
              <a:pathLst>
                <a:path w="13610" h="16747" extrusionOk="0">
                  <a:moveTo>
                    <a:pt x="4106" y="0"/>
                  </a:moveTo>
                  <a:cubicBezTo>
                    <a:pt x="4105" y="0"/>
                    <a:pt x="4104" y="1"/>
                    <a:pt x="4103" y="2"/>
                  </a:cubicBezTo>
                  <a:cubicBezTo>
                    <a:pt x="4003" y="35"/>
                    <a:pt x="4670" y="2403"/>
                    <a:pt x="5671" y="5606"/>
                  </a:cubicBezTo>
                  <a:cubicBezTo>
                    <a:pt x="5171" y="6073"/>
                    <a:pt x="4003" y="7373"/>
                    <a:pt x="2602" y="8908"/>
                  </a:cubicBezTo>
                  <a:cubicBezTo>
                    <a:pt x="1501" y="10109"/>
                    <a:pt x="567" y="11210"/>
                    <a:pt x="0" y="11843"/>
                  </a:cubicBezTo>
                  <a:cubicBezTo>
                    <a:pt x="67" y="11910"/>
                    <a:pt x="100" y="11943"/>
                    <a:pt x="134" y="12043"/>
                  </a:cubicBezTo>
                  <a:cubicBezTo>
                    <a:pt x="767" y="11443"/>
                    <a:pt x="1801" y="10409"/>
                    <a:pt x="2936" y="9175"/>
                  </a:cubicBezTo>
                  <a:cubicBezTo>
                    <a:pt x="4270" y="7707"/>
                    <a:pt x="5337" y="6373"/>
                    <a:pt x="5771" y="5772"/>
                  </a:cubicBezTo>
                  <a:cubicBezTo>
                    <a:pt x="5971" y="6406"/>
                    <a:pt x="6171" y="7040"/>
                    <a:pt x="6405" y="7740"/>
                  </a:cubicBezTo>
                  <a:cubicBezTo>
                    <a:pt x="6638" y="8541"/>
                    <a:pt x="6905" y="9275"/>
                    <a:pt x="7105" y="9975"/>
                  </a:cubicBezTo>
                  <a:cubicBezTo>
                    <a:pt x="6738" y="10609"/>
                    <a:pt x="5938" y="12244"/>
                    <a:pt x="5004" y="14212"/>
                  </a:cubicBezTo>
                  <a:cubicBezTo>
                    <a:pt x="4637" y="15046"/>
                    <a:pt x="4270" y="15813"/>
                    <a:pt x="3970" y="16547"/>
                  </a:cubicBezTo>
                  <a:cubicBezTo>
                    <a:pt x="4070" y="16613"/>
                    <a:pt x="4136" y="16713"/>
                    <a:pt x="4270" y="16747"/>
                  </a:cubicBezTo>
                  <a:cubicBezTo>
                    <a:pt x="4603" y="16046"/>
                    <a:pt x="4970" y="15246"/>
                    <a:pt x="5371" y="14378"/>
                  </a:cubicBezTo>
                  <a:cubicBezTo>
                    <a:pt x="6205" y="12544"/>
                    <a:pt x="6872" y="10943"/>
                    <a:pt x="7172" y="10209"/>
                  </a:cubicBezTo>
                  <a:cubicBezTo>
                    <a:pt x="8173" y="13211"/>
                    <a:pt x="8940" y="15379"/>
                    <a:pt x="9007" y="15379"/>
                  </a:cubicBezTo>
                  <a:cubicBezTo>
                    <a:pt x="9107" y="15312"/>
                    <a:pt x="8506" y="13344"/>
                    <a:pt x="7672" y="10509"/>
                  </a:cubicBezTo>
                  <a:lnTo>
                    <a:pt x="7672" y="10509"/>
                  </a:lnTo>
                  <a:cubicBezTo>
                    <a:pt x="8173" y="10843"/>
                    <a:pt x="9674" y="11710"/>
                    <a:pt x="11442" y="12744"/>
                  </a:cubicBezTo>
                  <a:cubicBezTo>
                    <a:pt x="12075" y="13111"/>
                    <a:pt x="12676" y="13511"/>
                    <a:pt x="13243" y="13778"/>
                  </a:cubicBezTo>
                  <a:cubicBezTo>
                    <a:pt x="13276" y="13645"/>
                    <a:pt x="13310" y="13545"/>
                    <a:pt x="13310" y="13411"/>
                  </a:cubicBezTo>
                  <a:cubicBezTo>
                    <a:pt x="12809" y="13078"/>
                    <a:pt x="12276" y="12744"/>
                    <a:pt x="11642" y="12377"/>
                  </a:cubicBezTo>
                  <a:cubicBezTo>
                    <a:pt x="9774" y="11243"/>
                    <a:pt x="8106" y="10442"/>
                    <a:pt x="7639" y="10342"/>
                  </a:cubicBezTo>
                  <a:cubicBezTo>
                    <a:pt x="7405" y="9508"/>
                    <a:pt x="7105" y="8574"/>
                    <a:pt x="6805" y="7607"/>
                  </a:cubicBezTo>
                  <a:cubicBezTo>
                    <a:pt x="6605" y="7040"/>
                    <a:pt x="6438" y="6439"/>
                    <a:pt x="6271" y="5872"/>
                  </a:cubicBezTo>
                  <a:lnTo>
                    <a:pt x="6271" y="5872"/>
                  </a:lnTo>
                  <a:cubicBezTo>
                    <a:pt x="7072" y="6206"/>
                    <a:pt x="8740" y="6740"/>
                    <a:pt x="10674" y="7273"/>
                  </a:cubicBezTo>
                  <a:cubicBezTo>
                    <a:pt x="11775" y="7574"/>
                    <a:pt x="12776" y="7840"/>
                    <a:pt x="13610" y="8041"/>
                  </a:cubicBezTo>
                  <a:cubicBezTo>
                    <a:pt x="13610" y="7907"/>
                    <a:pt x="13610" y="7774"/>
                    <a:pt x="13577" y="7707"/>
                  </a:cubicBezTo>
                  <a:cubicBezTo>
                    <a:pt x="12676" y="7407"/>
                    <a:pt x="11742" y="7173"/>
                    <a:pt x="10674" y="6873"/>
                  </a:cubicBezTo>
                  <a:cubicBezTo>
                    <a:pt x="8640" y="6273"/>
                    <a:pt x="6905" y="5839"/>
                    <a:pt x="6105" y="5672"/>
                  </a:cubicBezTo>
                  <a:cubicBezTo>
                    <a:pt x="5018" y="2414"/>
                    <a:pt x="4192" y="0"/>
                    <a:pt x="4106" y="0"/>
                  </a:cubicBezTo>
                  <a:close/>
                </a:path>
              </a:pathLst>
            </a:custGeom>
            <a:solidFill>
              <a:srgbClr val="FF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7245;p50">
              <a:extLst>
                <a:ext uri="{FF2B5EF4-FFF2-40B4-BE49-F238E27FC236}">
                  <a16:creationId xmlns:a16="http://schemas.microsoft.com/office/drawing/2014/main" id="{D294ECEE-B621-FA2E-582E-2EBE4A680863}"/>
                </a:ext>
              </a:extLst>
            </p:cNvPr>
            <p:cNvSpPr/>
            <p:nvPr/>
          </p:nvSpPr>
          <p:spPr>
            <a:xfrm>
              <a:off x="1700550" y="4360225"/>
              <a:ext cx="396975" cy="293575"/>
            </a:xfrm>
            <a:custGeom>
              <a:avLst/>
              <a:gdLst/>
              <a:ahLst/>
              <a:cxnLst/>
              <a:rect l="l" t="t" r="r" b="b"/>
              <a:pathLst>
                <a:path w="15879" h="11743" extrusionOk="0">
                  <a:moveTo>
                    <a:pt x="3737" y="1"/>
                  </a:moveTo>
                  <a:cubicBezTo>
                    <a:pt x="3603" y="67"/>
                    <a:pt x="3470" y="101"/>
                    <a:pt x="3370" y="201"/>
                  </a:cubicBezTo>
                  <a:cubicBezTo>
                    <a:pt x="4037" y="501"/>
                    <a:pt x="4804" y="768"/>
                    <a:pt x="5605" y="1101"/>
                  </a:cubicBezTo>
                  <a:cubicBezTo>
                    <a:pt x="7606" y="1935"/>
                    <a:pt x="9274" y="2736"/>
                    <a:pt x="9941" y="3003"/>
                  </a:cubicBezTo>
                  <a:cubicBezTo>
                    <a:pt x="9607" y="3103"/>
                    <a:pt x="9274" y="3270"/>
                    <a:pt x="8974" y="3403"/>
                  </a:cubicBezTo>
                  <a:cubicBezTo>
                    <a:pt x="7906" y="3903"/>
                    <a:pt x="6906" y="4370"/>
                    <a:pt x="5972" y="4871"/>
                  </a:cubicBezTo>
                  <a:cubicBezTo>
                    <a:pt x="5738" y="4771"/>
                    <a:pt x="5371" y="4671"/>
                    <a:pt x="4904" y="4537"/>
                  </a:cubicBezTo>
                  <a:cubicBezTo>
                    <a:pt x="4003" y="4270"/>
                    <a:pt x="2869" y="4004"/>
                    <a:pt x="1502" y="3703"/>
                  </a:cubicBezTo>
                  <a:cubicBezTo>
                    <a:pt x="1068" y="3570"/>
                    <a:pt x="601" y="3503"/>
                    <a:pt x="167" y="3403"/>
                  </a:cubicBezTo>
                  <a:cubicBezTo>
                    <a:pt x="134" y="3436"/>
                    <a:pt x="134" y="3503"/>
                    <a:pt x="101" y="3537"/>
                  </a:cubicBezTo>
                  <a:cubicBezTo>
                    <a:pt x="67" y="3570"/>
                    <a:pt x="1" y="3670"/>
                    <a:pt x="1" y="3703"/>
                  </a:cubicBezTo>
                  <a:cubicBezTo>
                    <a:pt x="468" y="3837"/>
                    <a:pt x="968" y="3903"/>
                    <a:pt x="1468" y="4037"/>
                  </a:cubicBezTo>
                  <a:cubicBezTo>
                    <a:pt x="3403" y="4437"/>
                    <a:pt x="5071" y="4837"/>
                    <a:pt x="5838" y="4938"/>
                  </a:cubicBezTo>
                  <a:cubicBezTo>
                    <a:pt x="4737" y="5538"/>
                    <a:pt x="3737" y="6072"/>
                    <a:pt x="2903" y="6572"/>
                  </a:cubicBezTo>
                  <a:cubicBezTo>
                    <a:pt x="2135" y="7039"/>
                    <a:pt x="1502" y="7373"/>
                    <a:pt x="1101" y="7673"/>
                  </a:cubicBezTo>
                  <a:cubicBezTo>
                    <a:pt x="668" y="7906"/>
                    <a:pt x="468" y="8073"/>
                    <a:pt x="468" y="8107"/>
                  </a:cubicBezTo>
                  <a:cubicBezTo>
                    <a:pt x="468" y="8118"/>
                    <a:pt x="475" y="8124"/>
                    <a:pt x="491" y="8124"/>
                  </a:cubicBezTo>
                  <a:cubicBezTo>
                    <a:pt x="564" y="8124"/>
                    <a:pt x="809" y="7994"/>
                    <a:pt x="1168" y="7773"/>
                  </a:cubicBezTo>
                  <a:cubicBezTo>
                    <a:pt x="1769" y="7439"/>
                    <a:pt x="2402" y="7173"/>
                    <a:pt x="3003" y="6839"/>
                  </a:cubicBezTo>
                  <a:cubicBezTo>
                    <a:pt x="3937" y="6339"/>
                    <a:pt x="5071" y="5771"/>
                    <a:pt x="6305" y="5171"/>
                  </a:cubicBezTo>
                  <a:lnTo>
                    <a:pt x="6305" y="5171"/>
                  </a:lnTo>
                  <a:cubicBezTo>
                    <a:pt x="6138" y="5771"/>
                    <a:pt x="5771" y="7539"/>
                    <a:pt x="5304" y="9574"/>
                  </a:cubicBezTo>
                  <a:cubicBezTo>
                    <a:pt x="5138" y="10375"/>
                    <a:pt x="4971" y="11109"/>
                    <a:pt x="4804" y="11742"/>
                  </a:cubicBezTo>
                  <a:lnTo>
                    <a:pt x="5138" y="11742"/>
                  </a:lnTo>
                  <a:cubicBezTo>
                    <a:pt x="5304" y="11109"/>
                    <a:pt x="5471" y="10408"/>
                    <a:pt x="5671" y="9608"/>
                  </a:cubicBezTo>
                  <a:cubicBezTo>
                    <a:pt x="5972" y="8340"/>
                    <a:pt x="6172" y="7106"/>
                    <a:pt x="6305" y="6272"/>
                  </a:cubicBezTo>
                  <a:cubicBezTo>
                    <a:pt x="6405" y="5705"/>
                    <a:pt x="6439" y="5271"/>
                    <a:pt x="6439" y="5071"/>
                  </a:cubicBezTo>
                  <a:cubicBezTo>
                    <a:pt x="7306" y="4671"/>
                    <a:pt x="8240" y="4204"/>
                    <a:pt x="9174" y="3770"/>
                  </a:cubicBezTo>
                  <a:cubicBezTo>
                    <a:pt x="9507" y="3603"/>
                    <a:pt x="9841" y="3503"/>
                    <a:pt x="10175" y="3336"/>
                  </a:cubicBezTo>
                  <a:lnTo>
                    <a:pt x="10175" y="3336"/>
                  </a:lnTo>
                  <a:cubicBezTo>
                    <a:pt x="10108" y="3937"/>
                    <a:pt x="9941" y="5972"/>
                    <a:pt x="9841" y="8440"/>
                  </a:cubicBezTo>
                  <a:cubicBezTo>
                    <a:pt x="9808" y="9407"/>
                    <a:pt x="9774" y="10341"/>
                    <a:pt x="9774" y="11109"/>
                  </a:cubicBezTo>
                  <a:cubicBezTo>
                    <a:pt x="9908" y="11075"/>
                    <a:pt x="9974" y="11042"/>
                    <a:pt x="10108" y="10975"/>
                  </a:cubicBezTo>
                  <a:cubicBezTo>
                    <a:pt x="10141" y="10241"/>
                    <a:pt x="10175" y="9374"/>
                    <a:pt x="10241" y="8473"/>
                  </a:cubicBezTo>
                  <a:cubicBezTo>
                    <a:pt x="10341" y="5972"/>
                    <a:pt x="10341" y="3903"/>
                    <a:pt x="10308" y="3336"/>
                  </a:cubicBezTo>
                  <a:cubicBezTo>
                    <a:pt x="12343" y="2436"/>
                    <a:pt x="14177" y="1702"/>
                    <a:pt x="15578" y="1168"/>
                  </a:cubicBezTo>
                  <a:cubicBezTo>
                    <a:pt x="15578" y="1035"/>
                    <a:pt x="15712" y="1001"/>
                    <a:pt x="15879" y="901"/>
                  </a:cubicBezTo>
                  <a:lnTo>
                    <a:pt x="15645" y="735"/>
                  </a:lnTo>
                  <a:cubicBezTo>
                    <a:pt x="15578" y="768"/>
                    <a:pt x="15445" y="835"/>
                    <a:pt x="15378" y="835"/>
                  </a:cubicBezTo>
                  <a:cubicBezTo>
                    <a:pt x="13944" y="1335"/>
                    <a:pt x="12109" y="2035"/>
                    <a:pt x="10074" y="2903"/>
                  </a:cubicBezTo>
                  <a:cubicBezTo>
                    <a:pt x="9841" y="2769"/>
                    <a:pt x="9474" y="2569"/>
                    <a:pt x="8974" y="2269"/>
                  </a:cubicBezTo>
                  <a:cubicBezTo>
                    <a:pt x="8173" y="1869"/>
                    <a:pt x="7039" y="1335"/>
                    <a:pt x="5771" y="768"/>
                  </a:cubicBezTo>
                  <a:cubicBezTo>
                    <a:pt x="5071" y="501"/>
                    <a:pt x="4370" y="201"/>
                    <a:pt x="3737" y="1"/>
                  </a:cubicBezTo>
                  <a:close/>
                </a:path>
              </a:pathLst>
            </a:custGeom>
            <a:solidFill>
              <a:srgbClr val="20B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7246;p50">
              <a:extLst>
                <a:ext uri="{FF2B5EF4-FFF2-40B4-BE49-F238E27FC236}">
                  <a16:creationId xmlns:a16="http://schemas.microsoft.com/office/drawing/2014/main" id="{ACDA3946-AE9E-FCEC-B94F-9E5297D41957}"/>
                </a:ext>
              </a:extLst>
            </p:cNvPr>
            <p:cNvSpPr/>
            <p:nvPr/>
          </p:nvSpPr>
          <p:spPr>
            <a:xfrm>
              <a:off x="1672200" y="3919075"/>
              <a:ext cx="415325" cy="333600"/>
            </a:xfrm>
            <a:custGeom>
              <a:avLst/>
              <a:gdLst/>
              <a:ahLst/>
              <a:cxnLst/>
              <a:rect l="l" t="t" r="r" b="b"/>
              <a:pathLst>
                <a:path w="16613" h="1334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7206" y="568"/>
                    <a:pt x="7339" y="1235"/>
                    <a:pt x="7439" y="1969"/>
                  </a:cubicBezTo>
                  <a:cubicBezTo>
                    <a:pt x="7773" y="3970"/>
                    <a:pt x="8006" y="5705"/>
                    <a:pt x="8073" y="6339"/>
                  </a:cubicBezTo>
                  <a:cubicBezTo>
                    <a:pt x="6538" y="5571"/>
                    <a:pt x="5071" y="4971"/>
                    <a:pt x="3937" y="4537"/>
                  </a:cubicBezTo>
                  <a:cubicBezTo>
                    <a:pt x="3236" y="4237"/>
                    <a:pt x="2602" y="4070"/>
                    <a:pt x="2235" y="3970"/>
                  </a:cubicBezTo>
                  <a:cubicBezTo>
                    <a:pt x="1835" y="3837"/>
                    <a:pt x="1602" y="3803"/>
                    <a:pt x="1568" y="3803"/>
                  </a:cubicBezTo>
                  <a:cubicBezTo>
                    <a:pt x="1568" y="3837"/>
                    <a:pt x="2436" y="4204"/>
                    <a:pt x="3870" y="4804"/>
                  </a:cubicBezTo>
                  <a:cubicBezTo>
                    <a:pt x="4937" y="5238"/>
                    <a:pt x="6372" y="5872"/>
                    <a:pt x="7906" y="6639"/>
                  </a:cubicBezTo>
                  <a:cubicBezTo>
                    <a:pt x="7673" y="6672"/>
                    <a:pt x="7272" y="6739"/>
                    <a:pt x="6839" y="6872"/>
                  </a:cubicBezTo>
                  <a:cubicBezTo>
                    <a:pt x="5438" y="7206"/>
                    <a:pt x="4337" y="7473"/>
                    <a:pt x="3169" y="7740"/>
                  </a:cubicBezTo>
                  <a:cubicBezTo>
                    <a:pt x="2169" y="8006"/>
                    <a:pt x="1168" y="8240"/>
                    <a:pt x="0" y="8507"/>
                  </a:cubicBezTo>
                  <a:lnTo>
                    <a:pt x="101" y="8740"/>
                  </a:lnTo>
                  <a:cubicBezTo>
                    <a:pt x="968" y="8574"/>
                    <a:pt x="2069" y="8340"/>
                    <a:pt x="3236" y="8073"/>
                  </a:cubicBezTo>
                  <a:cubicBezTo>
                    <a:pt x="4637" y="7740"/>
                    <a:pt x="5938" y="7373"/>
                    <a:pt x="6872" y="7072"/>
                  </a:cubicBezTo>
                  <a:cubicBezTo>
                    <a:pt x="7406" y="6906"/>
                    <a:pt x="7773" y="6806"/>
                    <a:pt x="8040" y="6706"/>
                  </a:cubicBezTo>
                  <a:cubicBezTo>
                    <a:pt x="8440" y="6906"/>
                    <a:pt x="8807" y="7139"/>
                    <a:pt x="9240" y="7339"/>
                  </a:cubicBezTo>
                  <a:cubicBezTo>
                    <a:pt x="10541" y="8006"/>
                    <a:pt x="11709" y="8707"/>
                    <a:pt x="12743" y="9307"/>
                  </a:cubicBezTo>
                  <a:cubicBezTo>
                    <a:pt x="12409" y="9407"/>
                    <a:pt x="11809" y="9574"/>
                    <a:pt x="11108" y="9874"/>
                  </a:cubicBezTo>
                  <a:cubicBezTo>
                    <a:pt x="9874" y="10341"/>
                    <a:pt x="8206" y="11009"/>
                    <a:pt x="6372" y="11809"/>
                  </a:cubicBezTo>
                  <a:cubicBezTo>
                    <a:pt x="5271" y="12243"/>
                    <a:pt x="4237" y="12710"/>
                    <a:pt x="3370" y="13143"/>
                  </a:cubicBezTo>
                  <a:cubicBezTo>
                    <a:pt x="3436" y="13210"/>
                    <a:pt x="3570" y="13310"/>
                    <a:pt x="3636" y="13344"/>
                  </a:cubicBezTo>
                  <a:cubicBezTo>
                    <a:pt x="4604" y="12910"/>
                    <a:pt x="5538" y="12510"/>
                    <a:pt x="6538" y="12076"/>
                  </a:cubicBezTo>
                  <a:cubicBezTo>
                    <a:pt x="8173" y="11409"/>
                    <a:pt x="9641" y="10742"/>
                    <a:pt x="11242" y="10075"/>
                  </a:cubicBezTo>
                  <a:cubicBezTo>
                    <a:pt x="11976" y="9741"/>
                    <a:pt x="12576" y="9508"/>
                    <a:pt x="12910" y="9374"/>
                  </a:cubicBezTo>
                  <a:cubicBezTo>
                    <a:pt x="13477" y="9708"/>
                    <a:pt x="14044" y="10041"/>
                    <a:pt x="14477" y="10375"/>
                  </a:cubicBezTo>
                  <a:cubicBezTo>
                    <a:pt x="15740" y="11184"/>
                    <a:pt x="16531" y="11711"/>
                    <a:pt x="16607" y="11711"/>
                  </a:cubicBezTo>
                  <a:cubicBezTo>
                    <a:pt x="16610" y="11711"/>
                    <a:pt x="16611" y="11710"/>
                    <a:pt x="16612" y="11709"/>
                  </a:cubicBezTo>
                  <a:cubicBezTo>
                    <a:pt x="16579" y="11676"/>
                    <a:pt x="16412" y="11509"/>
                    <a:pt x="16079" y="11242"/>
                  </a:cubicBezTo>
                  <a:cubicBezTo>
                    <a:pt x="15745" y="10975"/>
                    <a:pt x="15245" y="10642"/>
                    <a:pt x="14611" y="10175"/>
                  </a:cubicBezTo>
                  <a:cubicBezTo>
                    <a:pt x="14177" y="9841"/>
                    <a:pt x="13610" y="9508"/>
                    <a:pt x="13043" y="9141"/>
                  </a:cubicBezTo>
                  <a:cubicBezTo>
                    <a:pt x="13043" y="8874"/>
                    <a:pt x="13043" y="8373"/>
                    <a:pt x="13010" y="7706"/>
                  </a:cubicBezTo>
                  <a:cubicBezTo>
                    <a:pt x="12943" y="6706"/>
                    <a:pt x="12843" y="5338"/>
                    <a:pt x="12676" y="3803"/>
                  </a:cubicBezTo>
                  <a:cubicBezTo>
                    <a:pt x="12576" y="3003"/>
                    <a:pt x="12443" y="2236"/>
                    <a:pt x="12376" y="1535"/>
                  </a:cubicBezTo>
                  <a:cubicBezTo>
                    <a:pt x="12243" y="1468"/>
                    <a:pt x="12109" y="1402"/>
                    <a:pt x="12009" y="1335"/>
                  </a:cubicBezTo>
                  <a:lnTo>
                    <a:pt x="12009" y="1335"/>
                  </a:lnTo>
                  <a:cubicBezTo>
                    <a:pt x="12076" y="2202"/>
                    <a:pt x="12209" y="3003"/>
                    <a:pt x="12276" y="3837"/>
                  </a:cubicBezTo>
                  <a:cubicBezTo>
                    <a:pt x="12409" y="5071"/>
                    <a:pt x="12543" y="6239"/>
                    <a:pt x="12710" y="7706"/>
                  </a:cubicBezTo>
                  <a:cubicBezTo>
                    <a:pt x="12776" y="8307"/>
                    <a:pt x="12843" y="8740"/>
                    <a:pt x="12876" y="9041"/>
                  </a:cubicBezTo>
                  <a:cubicBezTo>
                    <a:pt x="11876" y="8407"/>
                    <a:pt x="10675" y="7706"/>
                    <a:pt x="9407" y="7039"/>
                  </a:cubicBezTo>
                  <a:cubicBezTo>
                    <a:pt x="9007" y="6839"/>
                    <a:pt x="8573" y="6572"/>
                    <a:pt x="8173" y="6405"/>
                  </a:cubicBezTo>
                  <a:lnTo>
                    <a:pt x="8173" y="5204"/>
                  </a:lnTo>
                  <a:cubicBezTo>
                    <a:pt x="8106" y="4371"/>
                    <a:pt x="8006" y="3203"/>
                    <a:pt x="7773" y="1902"/>
                  </a:cubicBezTo>
                  <a:cubicBezTo>
                    <a:pt x="7673" y="1235"/>
                    <a:pt x="7539" y="635"/>
                    <a:pt x="7406" y="34"/>
                  </a:cubicBezTo>
                  <a:cubicBezTo>
                    <a:pt x="7272" y="34"/>
                    <a:pt x="7206" y="34"/>
                    <a:pt x="7072" y="1"/>
                  </a:cubicBezTo>
                  <a:close/>
                </a:path>
              </a:pathLst>
            </a:custGeom>
            <a:solidFill>
              <a:srgbClr val="FFA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7247;p50">
              <a:extLst>
                <a:ext uri="{FF2B5EF4-FFF2-40B4-BE49-F238E27FC236}">
                  <a16:creationId xmlns:a16="http://schemas.microsoft.com/office/drawing/2014/main" id="{BEDC2147-9D00-3920-DA00-47F5D2C1C200}"/>
                </a:ext>
              </a:extLst>
            </p:cNvPr>
            <p:cNvSpPr/>
            <p:nvPr/>
          </p:nvSpPr>
          <p:spPr>
            <a:xfrm>
              <a:off x="2585350" y="3357850"/>
              <a:ext cx="456175" cy="673925"/>
            </a:xfrm>
            <a:custGeom>
              <a:avLst/>
              <a:gdLst/>
              <a:ahLst/>
              <a:cxnLst/>
              <a:rect l="l" t="t" r="r" b="b"/>
              <a:pathLst>
                <a:path w="18247" h="26957" extrusionOk="0">
                  <a:moveTo>
                    <a:pt x="3793" y="22688"/>
                  </a:moveTo>
                  <a:cubicBezTo>
                    <a:pt x="3785" y="22698"/>
                    <a:pt x="3778" y="22707"/>
                    <a:pt x="3770" y="22717"/>
                  </a:cubicBezTo>
                  <a:cubicBezTo>
                    <a:pt x="3770" y="22703"/>
                    <a:pt x="3780" y="22695"/>
                    <a:pt x="3793" y="22688"/>
                  </a:cubicBezTo>
                  <a:close/>
                  <a:moveTo>
                    <a:pt x="9441" y="0"/>
                  </a:moveTo>
                  <a:cubicBezTo>
                    <a:pt x="8173" y="1501"/>
                    <a:pt x="7739" y="3636"/>
                    <a:pt x="7706" y="5604"/>
                  </a:cubicBezTo>
                  <a:cubicBezTo>
                    <a:pt x="7673" y="7606"/>
                    <a:pt x="7940" y="9607"/>
                    <a:pt x="7873" y="11575"/>
                  </a:cubicBezTo>
                  <a:cubicBezTo>
                    <a:pt x="7873" y="11675"/>
                    <a:pt x="7873" y="11809"/>
                    <a:pt x="7839" y="11942"/>
                  </a:cubicBezTo>
                  <a:cubicBezTo>
                    <a:pt x="7439" y="13176"/>
                    <a:pt x="7039" y="14577"/>
                    <a:pt x="6505" y="15945"/>
                  </a:cubicBezTo>
                  <a:cubicBezTo>
                    <a:pt x="7739" y="11475"/>
                    <a:pt x="6205" y="6438"/>
                    <a:pt x="4003" y="2535"/>
                  </a:cubicBezTo>
                  <a:cubicBezTo>
                    <a:pt x="3036" y="4937"/>
                    <a:pt x="3270" y="7639"/>
                    <a:pt x="3903" y="10141"/>
                  </a:cubicBezTo>
                  <a:cubicBezTo>
                    <a:pt x="4504" y="12509"/>
                    <a:pt x="5404" y="14844"/>
                    <a:pt x="6005" y="17246"/>
                  </a:cubicBezTo>
                  <a:cubicBezTo>
                    <a:pt x="5504" y="18447"/>
                    <a:pt x="4937" y="19581"/>
                    <a:pt x="4404" y="20615"/>
                  </a:cubicBezTo>
                  <a:cubicBezTo>
                    <a:pt x="4070" y="21249"/>
                    <a:pt x="3737" y="21849"/>
                    <a:pt x="3403" y="22416"/>
                  </a:cubicBezTo>
                  <a:cubicBezTo>
                    <a:pt x="4737" y="17913"/>
                    <a:pt x="3169" y="12810"/>
                    <a:pt x="935" y="8907"/>
                  </a:cubicBezTo>
                  <a:cubicBezTo>
                    <a:pt x="1" y="11275"/>
                    <a:pt x="234" y="13977"/>
                    <a:pt x="868" y="16479"/>
                  </a:cubicBezTo>
                  <a:cubicBezTo>
                    <a:pt x="1435" y="18780"/>
                    <a:pt x="2336" y="21015"/>
                    <a:pt x="2869" y="23317"/>
                  </a:cubicBezTo>
                  <a:lnTo>
                    <a:pt x="2502" y="23951"/>
                  </a:lnTo>
                  <a:cubicBezTo>
                    <a:pt x="1335" y="25819"/>
                    <a:pt x="501" y="26920"/>
                    <a:pt x="568" y="26953"/>
                  </a:cubicBezTo>
                  <a:cubicBezTo>
                    <a:pt x="570" y="26955"/>
                    <a:pt x="573" y="26956"/>
                    <a:pt x="577" y="26956"/>
                  </a:cubicBezTo>
                  <a:cubicBezTo>
                    <a:pt x="635" y="26956"/>
                    <a:pt x="891" y="26722"/>
                    <a:pt x="1235" y="26252"/>
                  </a:cubicBezTo>
                  <a:cubicBezTo>
                    <a:pt x="1435" y="25986"/>
                    <a:pt x="1702" y="25685"/>
                    <a:pt x="1935" y="25352"/>
                  </a:cubicBezTo>
                  <a:cubicBezTo>
                    <a:pt x="2202" y="25018"/>
                    <a:pt x="2502" y="24685"/>
                    <a:pt x="2736" y="24284"/>
                  </a:cubicBezTo>
                  <a:cubicBezTo>
                    <a:pt x="5004" y="23284"/>
                    <a:pt x="7406" y="22617"/>
                    <a:pt x="9674" y="21649"/>
                  </a:cubicBezTo>
                  <a:cubicBezTo>
                    <a:pt x="12042" y="20648"/>
                    <a:pt x="14344" y="19181"/>
                    <a:pt x="15678" y="17013"/>
                  </a:cubicBezTo>
                  <a:lnTo>
                    <a:pt x="15678" y="17013"/>
                  </a:lnTo>
                  <a:cubicBezTo>
                    <a:pt x="11470" y="17600"/>
                    <a:pt x="6815" y="19208"/>
                    <a:pt x="3960" y="22493"/>
                  </a:cubicBezTo>
                  <a:lnTo>
                    <a:pt x="3960" y="22493"/>
                  </a:lnTo>
                  <a:cubicBezTo>
                    <a:pt x="4312" y="22031"/>
                    <a:pt x="4638" y="21514"/>
                    <a:pt x="4937" y="20915"/>
                  </a:cubicBezTo>
                  <a:cubicBezTo>
                    <a:pt x="5504" y="19915"/>
                    <a:pt x="6038" y="18780"/>
                    <a:pt x="6539" y="17613"/>
                  </a:cubicBezTo>
                  <a:cubicBezTo>
                    <a:pt x="8573" y="16412"/>
                    <a:pt x="10775" y="15478"/>
                    <a:pt x="12876" y="14277"/>
                  </a:cubicBezTo>
                  <a:cubicBezTo>
                    <a:pt x="15078" y="12976"/>
                    <a:pt x="17213" y="11275"/>
                    <a:pt x="18247" y="8940"/>
                  </a:cubicBezTo>
                  <a:lnTo>
                    <a:pt x="18247" y="8940"/>
                  </a:lnTo>
                  <a:cubicBezTo>
                    <a:pt x="14077" y="10007"/>
                    <a:pt x="9541" y="12276"/>
                    <a:pt x="7172" y="16012"/>
                  </a:cubicBezTo>
                  <a:cubicBezTo>
                    <a:pt x="7606" y="14811"/>
                    <a:pt x="7940" y="13643"/>
                    <a:pt x="8273" y="12576"/>
                  </a:cubicBezTo>
                  <a:cubicBezTo>
                    <a:pt x="9107" y="10675"/>
                    <a:pt x="9908" y="8773"/>
                    <a:pt x="10275" y="6772"/>
                  </a:cubicBezTo>
                  <a:cubicBezTo>
                    <a:pt x="10708" y="4470"/>
                    <a:pt x="10575" y="2002"/>
                    <a:pt x="9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7248;p50">
              <a:extLst>
                <a:ext uri="{FF2B5EF4-FFF2-40B4-BE49-F238E27FC236}">
                  <a16:creationId xmlns:a16="http://schemas.microsoft.com/office/drawing/2014/main" id="{EF997EFA-9610-3250-7CE5-74CAE0AE24A1}"/>
                </a:ext>
              </a:extLst>
            </p:cNvPr>
            <p:cNvSpPr/>
            <p:nvPr/>
          </p:nvSpPr>
          <p:spPr>
            <a:xfrm>
              <a:off x="1894025" y="3694500"/>
              <a:ext cx="1159175" cy="1127550"/>
            </a:xfrm>
            <a:custGeom>
              <a:avLst/>
              <a:gdLst/>
              <a:ahLst/>
              <a:cxnLst/>
              <a:rect l="l" t="t" r="r" b="b"/>
              <a:pathLst>
                <a:path w="46367" h="45102" extrusionOk="0">
                  <a:moveTo>
                    <a:pt x="27553" y="15222"/>
                  </a:moveTo>
                  <a:cubicBezTo>
                    <a:pt x="27520" y="15355"/>
                    <a:pt x="27487" y="15522"/>
                    <a:pt x="27487" y="15655"/>
                  </a:cubicBezTo>
                  <a:cubicBezTo>
                    <a:pt x="27220" y="16989"/>
                    <a:pt x="27854" y="18290"/>
                    <a:pt x="28588" y="19558"/>
                  </a:cubicBezTo>
                  <a:cubicBezTo>
                    <a:pt x="29321" y="20859"/>
                    <a:pt x="30155" y="22060"/>
                    <a:pt x="31390" y="22527"/>
                  </a:cubicBezTo>
                  <a:cubicBezTo>
                    <a:pt x="31523" y="22560"/>
                    <a:pt x="31690" y="22627"/>
                    <a:pt x="31823" y="22660"/>
                  </a:cubicBezTo>
                  <a:cubicBezTo>
                    <a:pt x="31690" y="22694"/>
                    <a:pt x="31523" y="22727"/>
                    <a:pt x="31390" y="22794"/>
                  </a:cubicBezTo>
                  <a:cubicBezTo>
                    <a:pt x="30089" y="23227"/>
                    <a:pt x="29255" y="24395"/>
                    <a:pt x="28554" y="25696"/>
                  </a:cubicBezTo>
                  <a:cubicBezTo>
                    <a:pt x="27754" y="26963"/>
                    <a:pt x="27153" y="28231"/>
                    <a:pt x="27387" y="29565"/>
                  </a:cubicBezTo>
                  <a:cubicBezTo>
                    <a:pt x="27420" y="29732"/>
                    <a:pt x="27420" y="29865"/>
                    <a:pt x="27453" y="29999"/>
                  </a:cubicBezTo>
                  <a:cubicBezTo>
                    <a:pt x="27253" y="29899"/>
                    <a:pt x="27187" y="29799"/>
                    <a:pt x="27053" y="29699"/>
                  </a:cubicBezTo>
                  <a:cubicBezTo>
                    <a:pt x="26129" y="28897"/>
                    <a:pt x="24805" y="28694"/>
                    <a:pt x="23478" y="28694"/>
                  </a:cubicBezTo>
                  <a:cubicBezTo>
                    <a:pt x="23369" y="28694"/>
                    <a:pt x="23259" y="28695"/>
                    <a:pt x="23150" y="28698"/>
                  </a:cubicBezTo>
                  <a:cubicBezTo>
                    <a:pt x="22979" y="28694"/>
                    <a:pt x="22808" y="28691"/>
                    <a:pt x="22637" y="28691"/>
                  </a:cubicBezTo>
                  <a:cubicBezTo>
                    <a:pt x="21346" y="28691"/>
                    <a:pt x="20094" y="28836"/>
                    <a:pt x="19181" y="29632"/>
                  </a:cubicBezTo>
                  <a:cubicBezTo>
                    <a:pt x="19047" y="29699"/>
                    <a:pt x="18981" y="29832"/>
                    <a:pt x="18847" y="29899"/>
                  </a:cubicBezTo>
                  <a:cubicBezTo>
                    <a:pt x="18881" y="29799"/>
                    <a:pt x="18914" y="29632"/>
                    <a:pt x="18914" y="29498"/>
                  </a:cubicBezTo>
                  <a:cubicBezTo>
                    <a:pt x="19181" y="28164"/>
                    <a:pt x="18580" y="26863"/>
                    <a:pt x="17880" y="25562"/>
                  </a:cubicBezTo>
                  <a:cubicBezTo>
                    <a:pt x="17213" y="24295"/>
                    <a:pt x="16379" y="23060"/>
                    <a:pt x="15145" y="22560"/>
                  </a:cubicBezTo>
                  <a:cubicBezTo>
                    <a:pt x="15011" y="22527"/>
                    <a:pt x="14844" y="22493"/>
                    <a:pt x="14711" y="22393"/>
                  </a:cubicBezTo>
                  <a:cubicBezTo>
                    <a:pt x="14844" y="22360"/>
                    <a:pt x="15011" y="22327"/>
                    <a:pt x="15145" y="22293"/>
                  </a:cubicBezTo>
                  <a:cubicBezTo>
                    <a:pt x="16412" y="21860"/>
                    <a:pt x="17246" y="20692"/>
                    <a:pt x="18013" y="19391"/>
                  </a:cubicBezTo>
                  <a:cubicBezTo>
                    <a:pt x="18814" y="18157"/>
                    <a:pt x="19414" y="16856"/>
                    <a:pt x="19248" y="15522"/>
                  </a:cubicBezTo>
                  <a:lnTo>
                    <a:pt x="19248" y="15488"/>
                  </a:lnTo>
                  <a:lnTo>
                    <a:pt x="19314" y="15522"/>
                  </a:lnTo>
                  <a:cubicBezTo>
                    <a:pt x="20258" y="16313"/>
                    <a:pt x="21508" y="16494"/>
                    <a:pt x="22861" y="16494"/>
                  </a:cubicBezTo>
                  <a:cubicBezTo>
                    <a:pt x="22990" y="16494"/>
                    <a:pt x="23120" y="16492"/>
                    <a:pt x="23250" y="16489"/>
                  </a:cubicBezTo>
                  <a:cubicBezTo>
                    <a:pt x="23378" y="16492"/>
                    <a:pt x="23506" y="16494"/>
                    <a:pt x="23634" y="16494"/>
                  </a:cubicBezTo>
                  <a:cubicBezTo>
                    <a:pt x="24970" y="16494"/>
                    <a:pt x="26276" y="16313"/>
                    <a:pt x="27220" y="15522"/>
                  </a:cubicBezTo>
                  <a:cubicBezTo>
                    <a:pt x="27353" y="15455"/>
                    <a:pt x="27420" y="15322"/>
                    <a:pt x="27553" y="15222"/>
                  </a:cubicBezTo>
                  <a:close/>
                  <a:moveTo>
                    <a:pt x="18095" y="0"/>
                  </a:moveTo>
                  <a:cubicBezTo>
                    <a:pt x="16412" y="0"/>
                    <a:pt x="14670" y="936"/>
                    <a:pt x="14010" y="2512"/>
                  </a:cubicBezTo>
                  <a:cubicBezTo>
                    <a:pt x="13610" y="3413"/>
                    <a:pt x="13577" y="4514"/>
                    <a:pt x="13710" y="5581"/>
                  </a:cubicBezTo>
                  <a:cubicBezTo>
                    <a:pt x="12843" y="4881"/>
                    <a:pt x="11876" y="4380"/>
                    <a:pt x="10908" y="4214"/>
                  </a:cubicBezTo>
                  <a:cubicBezTo>
                    <a:pt x="10728" y="4186"/>
                    <a:pt x="10549" y="4173"/>
                    <a:pt x="10371" y="4173"/>
                  </a:cubicBezTo>
                  <a:cubicBezTo>
                    <a:pt x="8597" y="4173"/>
                    <a:pt x="6938" y="5482"/>
                    <a:pt x="6272" y="7149"/>
                  </a:cubicBezTo>
                  <a:cubicBezTo>
                    <a:pt x="5604" y="8984"/>
                    <a:pt x="6038" y="11085"/>
                    <a:pt x="7206" y="12686"/>
                  </a:cubicBezTo>
                  <a:lnTo>
                    <a:pt x="7206" y="12720"/>
                  </a:lnTo>
                  <a:lnTo>
                    <a:pt x="7139" y="12720"/>
                  </a:lnTo>
                  <a:cubicBezTo>
                    <a:pt x="6831" y="12677"/>
                    <a:pt x="6519" y="12656"/>
                    <a:pt x="6205" y="12656"/>
                  </a:cubicBezTo>
                  <a:cubicBezTo>
                    <a:pt x="4547" y="12656"/>
                    <a:pt x="2868" y="13253"/>
                    <a:pt x="1802" y="14488"/>
                  </a:cubicBezTo>
                  <a:cubicBezTo>
                    <a:pt x="434" y="15922"/>
                    <a:pt x="167" y="18324"/>
                    <a:pt x="1268" y="19958"/>
                  </a:cubicBezTo>
                  <a:cubicBezTo>
                    <a:pt x="2002" y="20926"/>
                    <a:pt x="3203" y="21626"/>
                    <a:pt x="4537" y="22126"/>
                  </a:cubicBezTo>
                  <a:cubicBezTo>
                    <a:pt x="3203" y="22527"/>
                    <a:pt x="1935" y="23161"/>
                    <a:pt x="1201" y="24128"/>
                  </a:cubicBezTo>
                  <a:cubicBezTo>
                    <a:pt x="0" y="25662"/>
                    <a:pt x="201" y="28064"/>
                    <a:pt x="1435" y="29565"/>
                  </a:cubicBezTo>
                  <a:cubicBezTo>
                    <a:pt x="2556" y="30893"/>
                    <a:pt x="4303" y="31568"/>
                    <a:pt x="6030" y="31568"/>
                  </a:cubicBezTo>
                  <a:cubicBezTo>
                    <a:pt x="6256" y="31568"/>
                    <a:pt x="6481" y="31556"/>
                    <a:pt x="6705" y="31533"/>
                  </a:cubicBezTo>
                  <a:lnTo>
                    <a:pt x="6772" y="31533"/>
                  </a:lnTo>
                  <a:lnTo>
                    <a:pt x="6772" y="31567"/>
                  </a:lnTo>
                  <a:cubicBezTo>
                    <a:pt x="5571" y="33134"/>
                    <a:pt x="5037" y="35236"/>
                    <a:pt x="5604" y="37071"/>
                  </a:cubicBezTo>
                  <a:cubicBezTo>
                    <a:pt x="6199" y="38853"/>
                    <a:pt x="7936" y="40225"/>
                    <a:pt x="9744" y="40225"/>
                  </a:cubicBezTo>
                  <a:cubicBezTo>
                    <a:pt x="9865" y="40225"/>
                    <a:pt x="9986" y="40219"/>
                    <a:pt x="10108" y="40206"/>
                  </a:cubicBezTo>
                  <a:cubicBezTo>
                    <a:pt x="11342" y="40073"/>
                    <a:pt x="12543" y="39372"/>
                    <a:pt x="13610" y="38472"/>
                  </a:cubicBezTo>
                  <a:lnTo>
                    <a:pt x="13610" y="38472"/>
                  </a:lnTo>
                  <a:cubicBezTo>
                    <a:pt x="13343" y="39839"/>
                    <a:pt x="13243" y="41240"/>
                    <a:pt x="13710" y="42341"/>
                  </a:cubicBezTo>
                  <a:cubicBezTo>
                    <a:pt x="14350" y="43941"/>
                    <a:pt x="16080" y="44906"/>
                    <a:pt x="17818" y="44906"/>
                  </a:cubicBezTo>
                  <a:cubicBezTo>
                    <a:pt x="18073" y="44906"/>
                    <a:pt x="18328" y="44885"/>
                    <a:pt x="18580" y="44843"/>
                  </a:cubicBezTo>
                  <a:cubicBezTo>
                    <a:pt x="20515" y="44509"/>
                    <a:pt x="22116" y="43008"/>
                    <a:pt x="22917" y="41240"/>
                  </a:cubicBezTo>
                  <a:cubicBezTo>
                    <a:pt x="23684" y="43041"/>
                    <a:pt x="25218" y="44576"/>
                    <a:pt x="27153" y="45010"/>
                  </a:cubicBezTo>
                  <a:cubicBezTo>
                    <a:pt x="27446" y="45071"/>
                    <a:pt x="27747" y="45101"/>
                    <a:pt x="28048" y="45101"/>
                  </a:cubicBezTo>
                  <a:cubicBezTo>
                    <a:pt x="29701" y="45101"/>
                    <a:pt x="31385" y="44198"/>
                    <a:pt x="32090" y="42675"/>
                  </a:cubicBezTo>
                  <a:cubicBezTo>
                    <a:pt x="32590" y="41540"/>
                    <a:pt x="32557" y="40173"/>
                    <a:pt x="32324" y="38805"/>
                  </a:cubicBezTo>
                  <a:lnTo>
                    <a:pt x="32324" y="38805"/>
                  </a:lnTo>
                  <a:cubicBezTo>
                    <a:pt x="33358" y="39706"/>
                    <a:pt x="34525" y="40473"/>
                    <a:pt x="35726" y="40606"/>
                  </a:cubicBezTo>
                  <a:cubicBezTo>
                    <a:pt x="35885" y="40628"/>
                    <a:pt x="36045" y="40638"/>
                    <a:pt x="36203" y="40638"/>
                  </a:cubicBezTo>
                  <a:cubicBezTo>
                    <a:pt x="38004" y="40638"/>
                    <a:pt x="39716" y="39290"/>
                    <a:pt x="40329" y="37604"/>
                  </a:cubicBezTo>
                  <a:cubicBezTo>
                    <a:pt x="40996" y="35803"/>
                    <a:pt x="40496" y="33668"/>
                    <a:pt x="39295" y="32067"/>
                  </a:cubicBezTo>
                  <a:lnTo>
                    <a:pt x="39295" y="32034"/>
                  </a:lnTo>
                  <a:lnTo>
                    <a:pt x="39395" y="32034"/>
                  </a:lnTo>
                  <a:cubicBezTo>
                    <a:pt x="39670" y="32067"/>
                    <a:pt x="39950" y="32084"/>
                    <a:pt x="40231" y="32084"/>
                  </a:cubicBezTo>
                  <a:cubicBezTo>
                    <a:pt x="41896" y="32084"/>
                    <a:pt x="43619" y="31488"/>
                    <a:pt x="44732" y="30232"/>
                  </a:cubicBezTo>
                  <a:cubicBezTo>
                    <a:pt x="46033" y="28731"/>
                    <a:pt x="46334" y="26363"/>
                    <a:pt x="45166" y="24762"/>
                  </a:cubicBezTo>
                  <a:cubicBezTo>
                    <a:pt x="44432" y="23861"/>
                    <a:pt x="43198" y="23194"/>
                    <a:pt x="41864" y="22694"/>
                  </a:cubicBezTo>
                  <a:cubicBezTo>
                    <a:pt x="43198" y="22227"/>
                    <a:pt x="44432" y="21626"/>
                    <a:pt x="45166" y="20625"/>
                  </a:cubicBezTo>
                  <a:cubicBezTo>
                    <a:pt x="46367" y="19024"/>
                    <a:pt x="46100" y="16656"/>
                    <a:pt x="44832" y="15155"/>
                  </a:cubicBezTo>
                  <a:cubicBezTo>
                    <a:pt x="43753" y="13877"/>
                    <a:pt x="42045" y="13227"/>
                    <a:pt x="40388" y="13227"/>
                  </a:cubicBezTo>
                  <a:cubicBezTo>
                    <a:pt x="40099" y="13227"/>
                    <a:pt x="39811" y="13247"/>
                    <a:pt x="39529" y="13287"/>
                  </a:cubicBezTo>
                  <a:lnTo>
                    <a:pt x="39429" y="13287"/>
                  </a:lnTo>
                  <a:lnTo>
                    <a:pt x="39429" y="13220"/>
                  </a:lnTo>
                  <a:cubicBezTo>
                    <a:pt x="40596" y="11686"/>
                    <a:pt x="41163" y="9551"/>
                    <a:pt x="40529" y="7683"/>
                  </a:cubicBezTo>
                  <a:cubicBezTo>
                    <a:pt x="39941" y="5949"/>
                    <a:pt x="38204" y="4589"/>
                    <a:pt x="36410" y="4589"/>
                  </a:cubicBezTo>
                  <a:cubicBezTo>
                    <a:pt x="36271" y="4589"/>
                    <a:pt x="36132" y="4597"/>
                    <a:pt x="35993" y="4614"/>
                  </a:cubicBezTo>
                  <a:cubicBezTo>
                    <a:pt x="34759" y="4714"/>
                    <a:pt x="33558" y="5481"/>
                    <a:pt x="32524" y="6382"/>
                  </a:cubicBezTo>
                  <a:cubicBezTo>
                    <a:pt x="32791" y="5014"/>
                    <a:pt x="32857" y="3613"/>
                    <a:pt x="32357" y="2512"/>
                  </a:cubicBezTo>
                  <a:cubicBezTo>
                    <a:pt x="31667" y="960"/>
                    <a:pt x="29961" y="2"/>
                    <a:pt x="28243" y="2"/>
                  </a:cubicBezTo>
                  <a:cubicBezTo>
                    <a:pt x="27967" y="2"/>
                    <a:pt x="27692" y="27"/>
                    <a:pt x="27420" y="77"/>
                  </a:cubicBezTo>
                  <a:cubicBezTo>
                    <a:pt x="25519" y="478"/>
                    <a:pt x="23918" y="1979"/>
                    <a:pt x="23184" y="3780"/>
                  </a:cubicBezTo>
                  <a:cubicBezTo>
                    <a:pt x="22416" y="1979"/>
                    <a:pt x="20849" y="478"/>
                    <a:pt x="18914" y="77"/>
                  </a:cubicBezTo>
                  <a:cubicBezTo>
                    <a:pt x="18646" y="26"/>
                    <a:pt x="18371" y="0"/>
                    <a:pt x="18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7249;p50">
              <a:extLst>
                <a:ext uri="{FF2B5EF4-FFF2-40B4-BE49-F238E27FC236}">
                  <a16:creationId xmlns:a16="http://schemas.microsoft.com/office/drawing/2014/main" id="{20427A59-08DD-6C4C-8411-0DC8249E513C}"/>
                </a:ext>
              </a:extLst>
            </p:cNvPr>
            <p:cNvSpPr/>
            <p:nvPr/>
          </p:nvSpPr>
          <p:spPr>
            <a:xfrm>
              <a:off x="2353525" y="3845675"/>
              <a:ext cx="82575" cy="227750"/>
            </a:xfrm>
            <a:custGeom>
              <a:avLst/>
              <a:gdLst/>
              <a:ahLst/>
              <a:cxnLst/>
              <a:rect l="l" t="t" r="r" b="b"/>
              <a:pathLst>
                <a:path w="3303" h="9110" extrusionOk="0">
                  <a:moveTo>
                    <a:pt x="137" y="1"/>
                  </a:moveTo>
                  <a:cubicBezTo>
                    <a:pt x="136" y="1"/>
                    <a:pt x="135" y="1"/>
                    <a:pt x="134" y="1"/>
                  </a:cubicBezTo>
                  <a:cubicBezTo>
                    <a:pt x="0" y="68"/>
                    <a:pt x="367" y="2170"/>
                    <a:pt x="1268" y="4671"/>
                  </a:cubicBezTo>
                  <a:cubicBezTo>
                    <a:pt x="2088" y="7197"/>
                    <a:pt x="3069" y="9109"/>
                    <a:pt x="3165" y="9109"/>
                  </a:cubicBezTo>
                  <a:cubicBezTo>
                    <a:pt x="3167" y="9109"/>
                    <a:pt x="3168" y="9109"/>
                    <a:pt x="3169" y="9108"/>
                  </a:cubicBezTo>
                  <a:cubicBezTo>
                    <a:pt x="3303" y="9041"/>
                    <a:pt x="2502" y="7073"/>
                    <a:pt x="1668" y="4571"/>
                  </a:cubicBezTo>
                  <a:cubicBezTo>
                    <a:pt x="841" y="2089"/>
                    <a:pt x="276" y="1"/>
                    <a:pt x="13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7250;p50">
              <a:extLst>
                <a:ext uri="{FF2B5EF4-FFF2-40B4-BE49-F238E27FC236}">
                  <a16:creationId xmlns:a16="http://schemas.microsoft.com/office/drawing/2014/main" id="{890BBA80-9BEA-9D40-799A-99B3225C35C9}"/>
                </a:ext>
              </a:extLst>
            </p:cNvPr>
            <p:cNvSpPr/>
            <p:nvPr/>
          </p:nvSpPr>
          <p:spPr>
            <a:xfrm>
              <a:off x="2512800" y="3845675"/>
              <a:ext cx="81750" cy="227725"/>
            </a:xfrm>
            <a:custGeom>
              <a:avLst/>
              <a:gdLst/>
              <a:ahLst/>
              <a:cxnLst/>
              <a:rect l="l" t="t" r="r" b="b"/>
              <a:pathLst>
                <a:path w="3270" h="9109" extrusionOk="0">
                  <a:moveTo>
                    <a:pt x="3166" y="1"/>
                  </a:moveTo>
                  <a:cubicBezTo>
                    <a:pt x="3027" y="1"/>
                    <a:pt x="2495" y="2056"/>
                    <a:pt x="1635" y="4538"/>
                  </a:cubicBezTo>
                  <a:cubicBezTo>
                    <a:pt x="801" y="7073"/>
                    <a:pt x="0" y="9074"/>
                    <a:pt x="134" y="9108"/>
                  </a:cubicBezTo>
                  <a:cubicBezTo>
                    <a:pt x="135" y="9108"/>
                    <a:pt x="136" y="9108"/>
                    <a:pt x="137" y="9108"/>
                  </a:cubicBezTo>
                  <a:cubicBezTo>
                    <a:pt x="251" y="9108"/>
                    <a:pt x="1242" y="7218"/>
                    <a:pt x="2069" y="4671"/>
                  </a:cubicBezTo>
                  <a:cubicBezTo>
                    <a:pt x="2903" y="2136"/>
                    <a:pt x="3269" y="1"/>
                    <a:pt x="3169" y="1"/>
                  </a:cubicBezTo>
                  <a:cubicBezTo>
                    <a:pt x="3168" y="1"/>
                    <a:pt x="3167" y="1"/>
                    <a:pt x="316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7251;p50">
              <a:extLst>
                <a:ext uri="{FF2B5EF4-FFF2-40B4-BE49-F238E27FC236}">
                  <a16:creationId xmlns:a16="http://schemas.microsoft.com/office/drawing/2014/main" id="{6F01A757-9638-9200-0323-3D15C58EEC8F}"/>
                </a:ext>
              </a:extLst>
            </p:cNvPr>
            <p:cNvSpPr/>
            <p:nvPr/>
          </p:nvSpPr>
          <p:spPr>
            <a:xfrm>
              <a:off x="2466925" y="3860700"/>
              <a:ext cx="10875" cy="210175"/>
            </a:xfrm>
            <a:custGeom>
              <a:avLst/>
              <a:gdLst/>
              <a:ahLst/>
              <a:cxnLst/>
              <a:rect l="l" t="t" r="r" b="b"/>
              <a:pathLst>
                <a:path w="435" h="8407" extrusionOk="0">
                  <a:moveTo>
                    <a:pt x="234" y="1"/>
                  </a:moveTo>
                  <a:cubicBezTo>
                    <a:pt x="101" y="1"/>
                    <a:pt x="1" y="1869"/>
                    <a:pt x="1" y="4204"/>
                  </a:cubicBezTo>
                  <a:cubicBezTo>
                    <a:pt x="1" y="6505"/>
                    <a:pt x="101" y="8407"/>
                    <a:pt x="234" y="8407"/>
                  </a:cubicBezTo>
                  <a:cubicBezTo>
                    <a:pt x="334" y="8407"/>
                    <a:pt x="434" y="6539"/>
                    <a:pt x="434" y="4204"/>
                  </a:cubicBezTo>
                  <a:cubicBezTo>
                    <a:pt x="434" y="1869"/>
                    <a:pt x="334" y="1"/>
                    <a:pt x="234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7252;p50">
              <a:extLst>
                <a:ext uri="{FF2B5EF4-FFF2-40B4-BE49-F238E27FC236}">
                  <a16:creationId xmlns:a16="http://schemas.microsoft.com/office/drawing/2014/main" id="{AF05BADC-356B-5666-D375-E54BCEBC603B}"/>
                </a:ext>
              </a:extLst>
            </p:cNvPr>
            <p:cNvSpPr/>
            <p:nvPr/>
          </p:nvSpPr>
          <p:spPr>
            <a:xfrm>
              <a:off x="2612025" y="3950700"/>
              <a:ext cx="164325" cy="180275"/>
            </a:xfrm>
            <a:custGeom>
              <a:avLst/>
              <a:gdLst/>
              <a:ahLst/>
              <a:cxnLst/>
              <a:rect l="l" t="t" r="r" b="b"/>
              <a:pathLst>
                <a:path w="6573" h="7211" extrusionOk="0">
                  <a:moveTo>
                    <a:pt x="6496" y="1"/>
                  </a:moveTo>
                  <a:cubicBezTo>
                    <a:pt x="6327" y="1"/>
                    <a:pt x="4697" y="1351"/>
                    <a:pt x="3003" y="3306"/>
                  </a:cubicBezTo>
                  <a:cubicBezTo>
                    <a:pt x="1202" y="5307"/>
                    <a:pt x="1" y="7142"/>
                    <a:pt x="101" y="7208"/>
                  </a:cubicBezTo>
                  <a:cubicBezTo>
                    <a:pt x="102" y="7210"/>
                    <a:pt x="104" y="7210"/>
                    <a:pt x="106" y="7210"/>
                  </a:cubicBezTo>
                  <a:cubicBezTo>
                    <a:pt x="219" y="7210"/>
                    <a:pt x="1536" y="5537"/>
                    <a:pt x="3303" y="3606"/>
                  </a:cubicBezTo>
                  <a:cubicBezTo>
                    <a:pt x="5038" y="1638"/>
                    <a:pt x="6572" y="103"/>
                    <a:pt x="6506" y="3"/>
                  </a:cubicBezTo>
                  <a:cubicBezTo>
                    <a:pt x="6503" y="2"/>
                    <a:pt x="6500" y="1"/>
                    <a:pt x="649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7253;p50">
              <a:extLst>
                <a:ext uri="{FF2B5EF4-FFF2-40B4-BE49-F238E27FC236}">
                  <a16:creationId xmlns:a16="http://schemas.microsoft.com/office/drawing/2014/main" id="{DDBC46DF-F128-3288-1F3A-126397B686E5}"/>
                </a:ext>
              </a:extLst>
            </p:cNvPr>
            <p:cNvSpPr/>
            <p:nvPr/>
          </p:nvSpPr>
          <p:spPr>
            <a:xfrm>
              <a:off x="2656225" y="4157100"/>
              <a:ext cx="236025" cy="47600"/>
            </a:xfrm>
            <a:custGeom>
              <a:avLst/>
              <a:gdLst/>
              <a:ahLst/>
              <a:cxnLst/>
              <a:rect l="l" t="t" r="r" b="b"/>
              <a:pathLst>
                <a:path w="9441" h="1904" extrusionOk="0">
                  <a:moveTo>
                    <a:pt x="9336" y="0"/>
                  </a:moveTo>
                  <a:cubicBezTo>
                    <a:pt x="8946" y="0"/>
                    <a:pt x="7014" y="504"/>
                    <a:pt x="4704" y="954"/>
                  </a:cubicBezTo>
                  <a:cubicBezTo>
                    <a:pt x="2102" y="1454"/>
                    <a:pt x="1" y="1721"/>
                    <a:pt x="1" y="1855"/>
                  </a:cubicBezTo>
                  <a:cubicBezTo>
                    <a:pt x="1" y="1886"/>
                    <a:pt x="123" y="1903"/>
                    <a:pt x="345" y="1903"/>
                  </a:cubicBezTo>
                  <a:cubicBezTo>
                    <a:pt x="1051" y="1903"/>
                    <a:pt x="2766" y="1735"/>
                    <a:pt x="4771" y="1354"/>
                  </a:cubicBezTo>
                  <a:cubicBezTo>
                    <a:pt x="7406" y="854"/>
                    <a:pt x="9441" y="120"/>
                    <a:pt x="9408" y="20"/>
                  </a:cubicBezTo>
                  <a:cubicBezTo>
                    <a:pt x="9404" y="6"/>
                    <a:pt x="9380" y="0"/>
                    <a:pt x="9336" y="0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7254;p50">
              <a:extLst>
                <a:ext uri="{FF2B5EF4-FFF2-40B4-BE49-F238E27FC236}">
                  <a16:creationId xmlns:a16="http://schemas.microsoft.com/office/drawing/2014/main" id="{A64A94C9-5B7C-479C-3953-8BA3CACBF821}"/>
                </a:ext>
              </a:extLst>
            </p:cNvPr>
            <p:cNvSpPr/>
            <p:nvPr/>
          </p:nvSpPr>
          <p:spPr>
            <a:xfrm>
              <a:off x="2635375" y="4060650"/>
              <a:ext cx="185175" cy="103725"/>
            </a:xfrm>
            <a:custGeom>
              <a:avLst/>
              <a:gdLst/>
              <a:ahLst/>
              <a:cxnLst/>
              <a:rect l="l" t="t" r="r" b="b"/>
              <a:pathLst>
                <a:path w="7407" h="4149" extrusionOk="0">
                  <a:moveTo>
                    <a:pt x="7352" y="0"/>
                  </a:moveTo>
                  <a:cubicBezTo>
                    <a:pt x="7149" y="0"/>
                    <a:pt x="5496" y="804"/>
                    <a:pt x="3604" y="1876"/>
                  </a:cubicBezTo>
                  <a:cubicBezTo>
                    <a:pt x="1569" y="3011"/>
                    <a:pt x="1" y="4011"/>
                    <a:pt x="68" y="4145"/>
                  </a:cubicBezTo>
                  <a:cubicBezTo>
                    <a:pt x="69" y="4147"/>
                    <a:pt x="73" y="4148"/>
                    <a:pt x="79" y="4148"/>
                  </a:cubicBezTo>
                  <a:cubicBezTo>
                    <a:pt x="232" y="4148"/>
                    <a:pt x="1911" y="3335"/>
                    <a:pt x="3837" y="2243"/>
                  </a:cubicBezTo>
                  <a:cubicBezTo>
                    <a:pt x="5838" y="1076"/>
                    <a:pt x="7406" y="75"/>
                    <a:pt x="7373" y="8"/>
                  </a:cubicBezTo>
                  <a:cubicBezTo>
                    <a:pt x="7371" y="3"/>
                    <a:pt x="7364" y="0"/>
                    <a:pt x="7352" y="0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7255;p50">
              <a:extLst>
                <a:ext uri="{FF2B5EF4-FFF2-40B4-BE49-F238E27FC236}">
                  <a16:creationId xmlns:a16="http://schemas.microsoft.com/office/drawing/2014/main" id="{9DE0FE63-6CBE-C70B-5914-D756120B01C3}"/>
                </a:ext>
              </a:extLst>
            </p:cNvPr>
            <p:cNvSpPr/>
            <p:nvPr/>
          </p:nvSpPr>
          <p:spPr>
            <a:xfrm>
              <a:off x="2654575" y="4316175"/>
              <a:ext cx="236025" cy="51250"/>
            </a:xfrm>
            <a:custGeom>
              <a:avLst/>
              <a:gdLst/>
              <a:ahLst/>
              <a:cxnLst/>
              <a:rect l="l" t="t" r="r" b="b"/>
              <a:pathLst>
                <a:path w="9441" h="2050" extrusionOk="0">
                  <a:moveTo>
                    <a:pt x="204" y="1"/>
                  </a:moveTo>
                  <a:cubicBezTo>
                    <a:pt x="71" y="1"/>
                    <a:pt x="0" y="10"/>
                    <a:pt x="0" y="28"/>
                  </a:cubicBezTo>
                  <a:cubicBezTo>
                    <a:pt x="0" y="162"/>
                    <a:pt x="2135" y="495"/>
                    <a:pt x="4670" y="1029"/>
                  </a:cubicBezTo>
                  <a:cubicBezTo>
                    <a:pt x="7011" y="1539"/>
                    <a:pt x="8920" y="2049"/>
                    <a:pt x="9328" y="2049"/>
                  </a:cubicBezTo>
                  <a:cubicBezTo>
                    <a:pt x="9373" y="2049"/>
                    <a:pt x="9400" y="2043"/>
                    <a:pt x="9407" y="2030"/>
                  </a:cubicBezTo>
                  <a:cubicBezTo>
                    <a:pt x="9440" y="1896"/>
                    <a:pt x="7372" y="1162"/>
                    <a:pt x="4804" y="629"/>
                  </a:cubicBezTo>
                  <a:cubicBezTo>
                    <a:pt x="2646" y="192"/>
                    <a:pt x="802" y="1"/>
                    <a:pt x="204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7256;p50">
              <a:extLst>
                <a:ext uri="{FF2B5EF4-FFF2-40B4-BE49-F238E27FC236}">
                  <a16:creationId xmlns:a16="http://schemas.microsoft.com/office/drawing/2014/main" id="{8F3250CE-F49F-3111-5C75-AE27D6ADEF3C}"/>
                </a:ext>
              </a:extLst>
            </p:cNvPr>
            <p:cNvSpPr/>
            <p:nvPr/>
          </p:nvSpPr>
          <p:spPr>
            <a:xfrm>
              <a:off x="2610375" y="4389325"/>
              <a:ext cx="160975" cy="181125"/>
            </a:xfrm>
            <a:custGeom>
              <a:avLst/>
              <a:gdLst/>
              <a:ahLst/>
              <a:cxnLst/>
              <a:rect l="l" t="t" r="r" b="b"/>
              <a:pathLst>
                <a:path w="6439" h="7245" extrusionOk="0">
                  <a:moveTo>
                    <a:pt x="81" y="0"/>
                  </a:moveTo>
                  <a:cubicBezTo>
                    <a:pt x="75" y="0"/>
                    <a:pt x="71" y="1"/>
                    <a:pt x="67" y="4"/>
                  </a:cubicBezTo>
                  <a:cubicBezTo>
                    <a:pt x="0" y="71"/>
                    <a:pt x="1168" y="1872"/>
                    <a:pt x="2902" y="3907"/>
                  </a:cubicBezTo>
                  <a:cubicBezTo>
                    <a:pt x="4630" y="5863"/>
                    <a:pt x="6198" y="7245"/>
                    <a:pt x="6362" y="7245"/>
                  </a:cubicBezTo>
                  <a:cubicBezTo>
                    <a:pt x="6366" y="7245"/>
                    <a:pt x="6369" y="7244"/>
                    <a:pt x="6371" y="7243"/>
                  </a:cubicBezTo>
                  <a:cubicBezTo>
                    <a:pt x="6438" y="7176"/>
                    <a:pt x="4937" y="5608"/>
                    <a:pt x="3236" y="3607"/>
                  </a:cubicBezTo>
                  <a:cubicBezTo>
                    <a:pt x="1550" y="1662"/>
                    <a:pt x="274" y="0"/>
                    <a:pt x="81" y="0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7257;p50">
              <a:extLst>
                <a:ext uri="{FF2B5EF4-FFF2-40B4-BE49-F238E27FC236}">
                  <a16:creationId xmlns:a16="http://schemas.microsoft.com/office/drawing/2014/main" id="{435213BF-9FA1-4966-20DC-0A59A1B6DC2F}"/>
                </a:ext>
              </a:extLst>
            </p:cNvPr>
            <p:cNvSpPr/>
            <p:nvPr/>
          </p:nvSpPr>
          <p:spPr>
            <a:xfrm>
              <a:off x="2636225" y="4352525"/>
              <a:ext cx="182650" cy="107900"/>
            </a:xfrm>
            <a:custGeom>
              <a:avLst/>
              <a:gdLst/>
              <a:ahLst/>
              <a:cxnLst/>
              <a:rect l="l" t="t" r="r" b="b"/>
              <a:pathLst>
                <a:path w="7306" h="4316" extrusionOk="0">
                  <a:moveTo>
                    <a:pt x="61" y="1"/>
                  </a:moveTo>
                  <a:cubicBezTo>
                    <a:pt x="48" y="1"/>
                    <a:pt x="39" y="3"/>
                    <a:pt x="34" y="8"/>
                  </a:cubicBezTo>
                  <a:cubicBezTo>
                    <a:pt x="0" y="75"/>
                    <a:pt x="1535" y="1143"/>
                    <a:pt x="3536" y="2343"/>
                  </a:cubicBezTo>
                  <a:cubicBezTo>
                    <a:pt x="5465" y="3469"/>
                    <a:pt x="7084" y="4315"/>
                    <a:pt x="7229" y="4315"/>
                  </a:cubicBezTo>
                  <a:cubicBezTo>
                    <a:pt x="7234" y="4315"/>
                    <a:pt x="7238" y="4314"/>
                    <a:pt x="7239" y="4312"/>
                  </a:cubicBezTo>
                  <a:cubicBezTo>
                    <a:pt x="7306" y="4211"/>
                    <a:pt x="5738" y="3177"/>
                    <a:pt x="3736" y="1977"/>
                  </a:cubicBezTo>
                  <a:cubicBezTo>
                    <a:pt x="1900" y="869"/>
                    <a:pt x="304" y="1"/>
                    <a:pt x="61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7258;p50">
              <a:extLst>
                <a:ext uri="{FF2B5EF4-FFF2-40B4-BE49-F238E27FC236}">
                  <a16:creationId xmlns:a16="http://schemas.microsoft.com/office/drawing/2014/main" id="{89C66BA9-D14F-F532-B219-BB5F550FA0DF}"/>
                </a:ext>
              </a:extLst>
            </p:cNvPr>
            <p:cNvSpPr/>
            <p:nvPr/>
          </p:nvSpPr>
          <p:spPr>
            <a:xfrm>
              <a:off x="2510300" y="4444450"/>
              <a:ext cx="79250" cy="229350"/>
            </a:xfrm>
            <a:custGeom>
              <a:avLst/>
              <a:gdLst/>
              <a:ahLst/>
              <a:cxnLst/>
              <a:rect l="l" t="t" r="r" b="b"/>
              <a:pathLst>
                <a:path w="3170" h="9174" extrusionOk="0"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0" y="34"/>
                    <a:pt x="768" y="2036"/>
                    <a:pt x="1568" y="4571"/>
                  </a:cubicBezTo>
                  <a:cubicBezTo>
                    <a:pt x="2369" y="7073"/>
                    <a:pt x="2902" y="9174"/>
                    <a:pt x="3036" y="9174"/>
                  </a:cubicBezTo>
                  <a:cubicBezTo>
                    <a:pt x="3169" y="9141"/>
                    <a:pt x="2769" y="7006"/>
                    <a:pt x="2002" y="4471"/>
                  </a:cubicBezTo>
                  <a:cubicBezTo>
                    <a:pt x="1175" y="1924"/>
                    <a:pt x="217" y="0"/>
                    <a:pt x="103" y="0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7259;p50">
              <a:extLst>
                <a:ext uri="{FF2B5EF4-FFF2-40B4-BE49-F238E27FC236}">
                  <a16:creationId xmlns:a16="http://schemas.microsoft.com/office/drawing/2014/main" id="{D7B3B8E0-9130-9672-36A1-780581F28918}"/>
                </a:ext>
              </a:extLst>
            </p:cNvPr>
            <p:cNvSpPr/>
            <p:nvPr/>
          </p:nvSpPr>
          <p:spPr>
            <a:xfrm>
              <a:off x="2347675" y="4443575"/>
              <a:ext cx="85100" cy="226075"/>
            </a:xfrm>
            <a:custGeom>
              <a:avLst/>
              <a:gdLst/>
              <a:ahLst/>
              <a:cxnLst/>
              <a:rect l="l" t="t" r="r" b="b"/>
              <a:pathLst>
                <a:path w="3404" h="9043" extrusionOk="0">
                  <a:moveTo>
                    <a:pt x="3266" y="1"/>
                  </a:moveTo>
                  <a:cubicBezTo>
                    <a:pt x="3168" y="1"/>
                    <a:pt x="2154" y="1912"/>
                    <a:pt x="1268" y="4372"/>
                  </a:cubicBezTo>
                  <a:cubicBezTo>
                    <a:pt x="401" y="6874"/>
                    <a:pt x="1" y="9009"/>
                    <a:pt x="67" y="9042"/>
                  </a:cubicBezTo>
                  <a:cubicBezTo>
                    <a:pt x="69" y="9042"/>
                    <a:pt x="70" y="9043"/>
                    <a:pt x="71" y="9043"/>
                  </a:cubicBezTo>
                  <a:cubicBezTo>
                    <a:pt x="210" y="9043"/>
                    <a:pt x="775" y="6988"/>
                    <a:pt x="1669" y="4506"/>
                  </a:cubicBezTo>
                  <a:cubicBezTo>
                    <a:pt x="2569" y="2037"/>
                    <a:pt x="3403" y="36"/>
                    <a:pt x="3270" y="2"/>
                  </a:cubicBezTo>
                  <a:cubicBezTo>
                    <a:pt x="3269" y="1"/>
                    <a:pt x="3267" y="1"/>
                    <a:pt x="326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7260;p50">
              <a:extLst>
                <a:ext uri="{FF2B5EF4-FFF2-40B4-BE49-F238E27FC236}">
                  <a16:creationId xmlns:a16="http://schemas.microsoft.com/office/drawing/2014/main" id="{2F1662C8-EB9F-CC6A-EF10-72BB922FC5FB}"/>
                </a:ext>
              </a:extLst>
            </p:cNvPr>
            <p:cNvSpPr/>
            <p:nvPr/>
          </p:nvSpPr>
          <p:spPr>
            <a:xfrm>
              <a:off x="2465275" y="4447800"/>
              <a:ext cx="13350" cy="210175"/>
            </a:xfrm>
            <a:custGeom>
              <a:avLst/>
              <a:gdLst/>
              <a:ahLst/>
              <a:cxnLst/>
              <a:rect l="l" t="t" r="r" b="b"/>
              <a:pathLst>
                <a:path w="534" h="8407" extrusionOk="0">
                  <a:moveTo>
                    <a:pt x="334" y="0"/>
                  </a:moveTo>
                  <a:cubicBezTo>
                    <a:pt x="200" y="0"/>
                    <a:pt x="67" y="1868"/>
                    <a:pt x="33" y="4203"/>
                  </a:cubicBezTo>
                  <a:cubicBezTo>
                    <a:pt x="0" y="6538"/>
                    <a:pt x="67" y="8406"/>
                    <a:pt x="200" y="8406"/>
                  </a:cubicBezTo>
                  <a:cubicBezTo>
                    <a:pt x="334" y="8406"/>
                    <a:pt x="467" y="6538"/>
                    <a:pt x="500" y="4203"/>
                  </a:cubicBezTo>
                  <a:cubicBezTo>
                    <a:pt x="534" y="1868"/>
                    <a:pt x="467" y="0"/>
                    <a:pt x="334" y="0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7261;p50">
              <a:extLst>
                <a:ext uri="{FF2B5EF4-FFF2-40B4-BE49-F238E27FC236}">
                  <a16:creationId xmlns:a16="http://schemas.microsoft.com/office/drawing/2014/main" id="{2D9220E3-4CB7-60CF-197F-B6E27305E931}"/>
                </a:ext>
              </a:extLst>
            </p:cNvPr>
            <p:cNvSpPr/>
            <p:nvPr/>
          </p:nvSpPr>
          <p:spPr>
            <a:xfrm>
              <a:off x="2168375" y="4385150"/>
              <a:ext cx="166825" cy="177050"/>
            </a:xfrm>
            <a:custGeom>
              <a:avLst/>
              <a:gdLst/>
              <a:ahLst/>
              <a:cxnLst/>
              <a:rect l="l" t="t" r="r" b="b"/>
              <a:pathLst>
                <a:path w="6673" h="7082" extrusionOk="0">
                  <a:moveTo>
                    <a:pt x="6563" y="0"/>
                  </a:moveTo>
                  <a:cubicBezTo>
                    <a:pt x="6425" y="0"/>
                    <a:pt x="5054" y="1629"/>
                    <a:pt x="3337" y="3540"/>
                  </a:cubicBezTo>
                  <a:cubicBezTo>
                    <a:pt x="1535" y="5508"/>
                    <a:pt x="1" y="6943"/>
                    <a:pt x="68" y="7076"/>
                  </a:cubicBezTo>
                  <a:cubicBezTo>
                    <a:pt x="71" y="7080"/>
                    <a:pt x="76" y="7081"/>
                    <a:pt x="83" y="7081"/>
                  </a:cubicBezTo>
                  <a:cubicBezTo>
                    <a:pt x="280" y="7081"/>
                    <a:pt x="1895" y="5710"/>
                    <a:pt x="3604" y="3840"/>
                  </a:cubicBezTo>
                  <a:cubicBezTo>
                    <a:pt x="5438" y="1839"/>
                    <a:pt x="6672" y="38"/>
                    <a:pt x="6572" y="4"/>
                  </a:cubicBezTo>
                  <a:cubicBezTo>
                    <a:pt x="6570" y="2"/>
                    <a:pt x="6567" y="0"/>
                    <a:pt x="6563" y="0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7262;p50">
              <a:extLst>
                <a:ext uri="{FF2B5EF4-FFF2-40B4-BE49-F238E27FC236}">
                  <a16:creationId xmlns:a16="http://schemas.microsoft.com/office/drawing/2014/main" id="{AE7603BA-4E4D-81CB-60DB-7FE2ADBEE53F}"/>
                </a:ext>
              </a:extLst>
            </p:cNvPr>
            <p:cNvSpPr/>
            <p:nvPr/>
          </p:nvSpPr>
          <p:spPr>
            <a:xfrm>
              <a:off x="2055800" y="4310525"/>
              <a:ext cx="236025" cy="45875"/>
            </a:xfrm>
            <a:custGeom>
              <a:avLst/>
              <a:gdLst/>
              <a:ahLst/>
              <a:cxnLst/>
              <a:rect l="l" t="t" r="r" b="b"/>
              <a:pathLst>
                <a:path w="9441" h="1835" extrusionOk="0">
                  <a:moveTo>
                    <a:pt x="9028" y="0"/>
                  </a:moveTo>
                  <a:cubicBezTo>
                    <a:pt x="8278" y="0"/>
                    <a:pt x="6593" y="151"/>
                    <a:pt x="4671" y="521"/>
                  </a:cubicBezTo>
                  <a:cubicBezTo>
                    <a:pt x="2036" y="988"/>
                    <a:pt x="1" y="1688"/>
                    <a:pt x="34" y="1822"/>
                  </a:cubicBezTo>
                  <a:cubicBezTo>
                    <a:pt x="37" y="1831"/>
                    <a:pt x="56" y="1835"/>
                    <a:pt x="89" y="1835"/>
                  </a:cubicBezTo>
                  <a:cubicBezTo>
                    <a:pt x="437" y="1835"/>
                    <a:pt x="2393" y="1378"/>
                    <a:pt x="4737" y="921"/>
                  </a:cubicBezTo>
                  <a:cubicBezTo>
                    <a:pt x="7339" y="421"/>
                    <a:pt x="9441" y="187"/>
                    <a:pt x="9441" y="54"/>
                  </a:cubicBezTo>
                  <a:cubicBezTo>
                    <a:pt x="9441" y="19"/>
                    <a:pt x="9293" y="0"/>
                    <a:pt x="9028" y="0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7263;p50">
              <a:extLst>
                <a:ext uri="{FF2B5EF4-FFF2-40B4-BE49-F238E27FC236}">
                  <a16:creationId xmlns:a16="http://schemas.microsoft.com/office/drawing/2014/main" id="{90AA7C6A-8788-018A-C754-97F66CB6D9EB}"/>
                </a:ext>
              </a:extLst>
            </p:cNvPr>
            <p:cNvSpPr/>
            <p:nvPr/>
          </p:nvSpPr>
          <p:spPr>
            <a:xfrm>
              <a:off x="2125025" y="4351675"/>
              <a:ext cx="186825" cy="101250"/>
            </a:xfrm>
            <a:custGeom>
              <a:avLst/>
              <a:gdLst/>
              <a:ahLst/>
              <a:cxnLst/>
              <a:rect l="l" t="t" r="r" b="b"/>
              <a:pathLst>
                <a:path w="7473" h="4050" extrusionOk="0">
                  <a:moveTo>
                    <a:pt x="7417" y="1"/>
                  </a:moveTo>
                  <a:cubicBezTo>
                    <a:pt x="7208" y="1"/>
                    <a:pt x="5556" y="774"/>
                    <a:pt x="3636" y="1844"/>
                  </a:cubicBezTo>
                  <a:cubicBezTo>
                    <a:pt x="1602" y="2945"/>
                    <a:pt x="0" y="3945"/>
                    <a:pt x="67" y="4045"/>
                  </a:cubicBezTo>
                  <a:cubicBezTo>
                    <a:pt x="68" y="4048"/>
                    <a:pt x="73" y="4049"/>
                    <a:pt x="79" y="4049"/>
                  </a:cubicBezTo>
                  <a:cubicBezTo>
                    <a:pt x="239" y="4049"/>
                    <a:pt x="1884" y="3299"/>
                    <a:pt x="3836" y="2211"/>
                  </a:cubicBezTo>
                  <a:cubicBezTo>
                    <a:pt x="5905" y="1077"/>
                    <a:pt x="7472" y="109"/>
                    <a:pt x="7439" y="9"/>
                  </a:cubicBezTo>
                  <a:cubicBezTo>
                    <a:pt x="7437" y="3"/>
                    <a:pt x="7430" y="1"/>
                    <a:pt x="741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7264;p50">
              <a:extLst>
                <a:ext uri="{FF2B5EF4-FFF2-40B4-BE49-F238E27FC236}">
                  <a16:creationId xmlns:a16="http://schemas.microsoft.com/office/drawing/2014/main" id="{FD5B7334-381A-050B-0C57-0D8EBEF8E421}"/>
                </a:ext>
              </a:extLst>
            </p:cNvPr>
            <p:cNvSpPr/>
            <p:nvPr/>
          </p:nvSpPr>
          <p:spPr>
            <a:xfrm>
              <a:off x="2060800" y="4143125"/>
              <a:ext cx="234375" cy="55200"/>
            </a:xfrm>
            <a:custGeom>
              <a:avLst/>
              <a:gdLst/>
              <a:ahLst/>
              <a:cxnLst/>
              <a:rect l="l" t="t" r="r" b="b"/>
              <a:pathLst>
                <a:path w="9375" h="2208" extrusionOk="0">
                  <a:moveTo>
                    <a:pt x="75" y="1"/>
                  </a:moveTo>
                  <a:cubicBezTo>
                    <a:pt x="50" y="1"/>
                    <a:pt x="37" y="4"/>
                    <a:pt x="34" y="12"/>
                  </a:cubicBezTo>
                  <a:cubicBezTo>
                    <a:pt x="1" y="112"/>
                    <a:pt x="2002" y="879"/>
                    <a:pt x="4638" y="1513"/>
                  </a:cubicBezTo>
                  <a:cubicBezTo>
                    <a:pt x="6722" y="2007"/>
                    <a:pt x="8559" y="2207"/>
                    <a:pt x="9164" y="2207"/>
                  </a:cubicBezTo>
                  <a:cubicBezTo>
                    <a:pt x="9295" y="2207"/>
                    <a:pt x="9368" y="2198"/>
                    <a:pt x="9374" y="2180"/>
                  </a:cubicBezTo>
                  <a:cubicBezTo>
                    <a:pt x="9374" y="2047"/>
                    <a:pt x="7306" y="1680"/>
                    <a:pt x="4704" y="1079"/>
                  </a:cubicBezTo>
                  <a:cubicBezTo>
                    <a:pt x="2327" y="554"/>
                    <a:pt x="378" y="1"/>
                    <a:pt x="75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7265;p50">
              <a:extLst>
                <a:ext uri="{FF2B5EF4-FFF2-40B4-BE49-F238E27FC236}">
                  <a16:creationId xmlns:a16="http://schemas.microsoft.com/office/drawing/2014/main" id="{F7CD1243-F785-2295-3968-6BA3E0D0BEB1}"/>
                </a:ext>
              </a:extLst>
            </p:cNvPr>
            <p:cNvSpPr/>
            <p:nvPr/>
          </p:nvSpPr>
          <p:spPr>
            <a:xfrm>
              <a:off x="2181725" y="3943150"/>
              <a:ext cx="158475" cy="183650"/>
            </a:xfrm>
            <a:custGeom>
              <a:avLst/>
              <a:gdLst/>
              <a:ahLst/>
              <a:cxnLst/>
              <a:rect l="l" t="t" r="r" b="b"/>
              <a:pathLst>
                <a:path w="6339" h="7346" extrusionOk="0">
                  <a:moveTo>
                    <a:pt x="82" y="0"/>
                  </a:moveTo>
                  <a:cubicBezTo>
                    <a:pt x="76" y="0"/>
                    <a:pt x="71" y="2"/>
                    <a:pt x="67" y="5"/>
                  </a:cubicBezTo>
                  <a:cubicBezTo>
                    <a:pt x="1" y="72"/>
                    <a:pt x="1468" y="1673"/>
                    <a:pt x="3170" y="3674"/>
                  </a:cubicBezTo>
                  <a:cubicBezTo>
                    <a:pt x="4838" y="5670"/>
                    <a:pt x="6122" y="7346"/>
                    <a:pt x="6233" y="7346"/>
                  </a:cubicBezTo>
                  <a:cubicBezTo>
                    <a:pt x="6235" y="7346"/>
                    <a:pt x="6237" y="7345"/>
                    <a:pt x="6238" y="7344"/>
                  </a:cubicBezTo>
                  <a:cubicBezTo>
                    <a:pt x="6339" y="7277"/>
                    <a:pt x="5204" y="5409"/>
                    <a:pt x="3503" y="3374"/>
                  </a:cubicBezTo>
                  <a:cubicBezTo>
                    <a:pt x="1858" y="1406"/>
                    <a:pt x="275" y="0"/>
                    <a:pt x="82" y="0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7266;p50">
              <a:extLst>
                <a:ext uri="{FF2B5EF4-FFF2-40B4-BE49-F238E27FC236}">
                  <a16:creationId xmlns:a16="http://schemas.microsoft.com/office/drawing/2014/main" id="{7D8A1877-594A-3817-1F6F-1439A5D87C39}"/>
                </a:ext>
              </a:extLst>
            </p:cNvPr>
            <p:cNvSpPr/>
            <p:nvPr/>
          </p:nvSpPr>
          <p:spPr>
            <a:xfrm>
              <a:off x="2132525" y="4053025"/>
              <a:ext cx="181825" cy="109775"/>
            </a:xfrm>
            <a:custGeom>
              <a:avLst/>
              <a:gdLst/>
              <a:ahLst/>
              <a:cxnLst/>
              <a:rect l="l" t="t" r="r" b="b"/>
              <a:pathLst>
                <a:path w="7273" h="4391" extrusionOk="0">
                  <a:moveTo>
                    <a:pt x="72" y="1"/>
                  </a:moveTo>
                  <a:cubicBezTo>
                    <a:pt x="53" y="1"/>
                    <a:pt x="40" y="5"/>
                    <a:pt x="34" y="13"/>
                  </a:cubicBezTo>
                  <a:cubicBezTo>
                    <a:pt x="1" y="113"/>
                    <a:pt x="1535" y="1181"/>
                    <a:pt x="3503" y="2382"/>
                  </a:cubicBezTo>
                  <a:cubicBezTo>
                    <a:pt x="5368" y="3551"/>
                    <a:pt x="6963" y="4391"/>
                    <a:pt x="7182" y="4391"/>
                  </a:cubicBezTo>
                  <a:cubicBezTo>
                    <a:pt x="7194" y="4391"/>
                    <a:pt x="7202" y="4388"/>
                    <a:pt x="7206" y="4383"/>
                  </a:cubicBezTo>
                  <a:cubicBezTo>
                    <a:pt x="7272" y="4316"/>
                    <a:pt x="5705" y="3216"/>
                    <a:pt x="3770" y="2015"/>
                  </a:cubicBezTo>
                  <a:cubicBezTo>
                    <a:pt x="1928" y="891"/>
                    <a:pt x="349" y="1"/>
                    <a:pt x="72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7267;p50">
              <a:extLst>
                <a:ext uri="{FF2B5EF4-FFF2-40B4-BE49-F238E27FC236}">
                  <a16:creationId xmlns:a16="http://schemas.microsoft.com/office/drawing/2014/main" id="{C9F98C76-18AF-7301-F7B8-5C555FAC2C6F}"/>
                </a:ext>
              </a:extLst>
            </p:cNvPr>
            <p:cNvSpPr/>
            <p:nvPr/>
          </p:nvSpPr>
          <p:spPr>
            <a:xfrm>
              <a:off x="2160050" y="3972025"/>
              <a:ext cx="628800" cy="572950"/>
            </a:xfrm>
            <a:custGeom>
              <a:avLst/>
              <a:gdLst/>
              <a:ahLst/>
              <a:cxnLst/>
              <a:rect l="l" t="t" r="r" b="b"/>
              <a:pathLst>
                <a:path w="25152" h="22918" extrusionOk="0">
                  <a:moveTo>
                    <a:pt x="12576" y="1"/>
                  </a:moveTo>
                  <a:cubicBezTo>
                    <a:pt x="9641" y="1"/>
                    <a:pt x="6705" y="1118"/>
                    <a:pt x="4470" y="3353"/>
                  </a:cubicBezTo>
                  <a:cubicBezTo>
                    <a:pt x="0" y="7823"/>
                    <a:pt x="0" y="15095"/>
                    <a:pt x="4470" y="19565"/>
                  </a:cubicBezTo>
                  <a:cubicBezTo>
                    <a:pt x="6705" y="21800"/>
                    <a:pt x="9641" y="22917"/>
                    <a:pt x="12576" y="22917"/>
                  </a:cubicBezTo>
                  <a:cubicBezTo>
                    <a:pt x="15511" y="22917"/>
                    <a:pt x="18447" y="21800"/>
                    <a:pt x="20682" y="19565"/>
                  </a:cubicBezTo>
                  <a:cubicBezTo>
                    <a:pt x="25152" y="15095"/>
                    <a:pt x="25152" y="7823"/>
                    <a:pt x="20682" y="3353"/>
                  </a:cubicBezTo>
                  <a:cubicBezTo>
                    <a:pt x="18447" y="1118"/>
                    <a:pt x="15511" y="1"/>
                    <a:pt x="125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7268;p50">
              <a:extLst>
                <a:ext uri="{FF2B5EF4-FFF2-40B4-BE49-F238E27FC236}">
                  <a16:creationId xmlns:a16="http://schemas.microsoft.com/office/drawing/2014/main" id="{A4DE0B7B-B234-8564-1CC1-033DD0A16EFA}"/>
                </a:ext>
              </a:extLst>
            </p:cNvPr>
            <p:cNvSpPr/>
            <p:nvPr/>
          </p:nvSpPr>
          <p:spPr>
            <a:xfrm>
              <a:off x="2323500" y="4120900"/>
              <a:ext cx="41725" cy="95925"/>
            </a:xfrm>
            <a:custGeom>
              <a:avLst/>
              <a:gdLst/>
              <a:ahLst/>
              <a:cxnLst/>
              <a:rect l="l" t="t" r="r" b="b"/>
              <a:pathLst>
                <a:path w="1669" h="3837" extrusionOk="0">
                  <a:moveTo>
                    <a:pt x="834" y="0"/>
                  </a:moveTo>
                  <a:cubicBezTo>
                    <a:pt x="367" y="0"/>
                    <a:pt x="0" y="901"/>
                    <a:pt x="0" y="1935"/>
                  </a:cubicBezTo>
                  <a:cubicBezTo>
                    <a:pt x="0" y="3002"/>
                    <a:pt x="367" y="3836"/>
                    <a:pt x="834" y="3836"/>
                  </a:cubicBezTo>
                  <a:cubicBezTo>
                    <a:pt x="1301" y="3836"/>
                    <a:pt x="1668" y="2969"/>
                    <a:pt x="1668" y="1935"/>
                  </a:cubicBezTo>
                  <a:cubicBezTo>
                    <a:pt x="1668" y="901"/>
                    <a:pt x="1235" y="67"/>
                    <a:pt x="834" y="0"/>
                  </a:cubicBezTo>
                  <a:close/>
                </a:path>
              </a:pathLst>
            </a:custGeom>
            <a:solidFill>
              <a:srgbClr val="302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7269;p50">
              <a:extLst>
                <a:ext uri="{FF2B5EF4-FFF2-40B4-BE49-F238E27FC236}">
                  <a16:creationId xmlns:a16="http://schemas.microsoft.com/office/drawing/2014/main" id="{F0DBADA5-879B-FA48-F071-6254C35961E2}"/>
                </a:ext>
              </a:extLst>
            </p:cNvPr>
            <p:cNvSpPr/>
            <p:nvPr/>
          </p:nvSpPr>
          <p:spPr>
            <a:xfrm>
              <a:off x="2585350" y="4120900"/>
              <a:ext cx="41725" cy="95925"/>
            </a:xfrm>
            <a:custGeom>
              <a:avLst/>
              <a:gdLst/>
              <a:ahLst/>
              <a:cxnLst/>
              <a:rect l="l" t="t" r="r" b="b"/>
              <a:pathLst>
                <a:path w="1669" h="3837" extrusionOk="0">
                  <a:moveTo>
                    <a:pt x="834" y="0"/>
                  </a:moveTo>
                  <a:cubicBezTo>
                    <a:pt x="367" y="0"/>
                    <a:pt x="1" y="901"/>
                    <a:pt x="1" y="1935"/>
                  </a:cubicBezTo>
                  <a:cubicBezTo>
                    <a:pt x="1" y="3002"/>
                    <a:pt x="367" y="3836"/>
                    <a:pt x="834" y="3836"/>
                  </a:cubicBezTo>
                  <a:cubicBezTo>
                    <a:pt x="1268" y="3836"/>
                    <a:pt x="1668" y="2969"/>
                    <a:pt x="1668" y="1935"/>
                  </a:cubicBezTo>
                  <a:cubicBezTo>
                    <a:pt x="1668" y="901"/>
                    <a:pt x="1268" y="67"/>
                    <a:pt x="834" y="0"/>
                  </a:cubicBezTo>
                  <a:close/>
                </a:path>
              </a:pathLst>
            </a:custGeom>
            <a:solidFill>
              <a:srgbClr val="302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7270;p50">
              <a:extLst>
                <a:ext uri="{FF2B5EF4-FFF2-40B4-BE49-F238E27FC236}">
                  <a16:creationId xmlns:a16="http://schemas.microsoft.com/office/drawing/2014/main" id="{9B6CBF0B-BEF9-5A26-DF69-71238D0E2B07}"/>
                </a:ext>
              </a:extLst>
            </p:cNvPr>
            <p:cNvSpPr/>
            <p:nvPr/>
          </p:nvSpPr>
          <p:spPr>
            <a:xfrm>
              <a:off x="2398550" y="4186775"/>
              <a:ext cx="150125" cy="75075"/>
            </a:xfrm>
            <a:custGeom>
              <a:avLst/>
              <a:gdLst/>
              <a:ahLst/>
              <a:cxnLst/>
              <a:rect l="l" t="t" r="r" b="b"/>
              <a:pathLst>
                <a:path w="6005" h="3003" extrusionOk="0">
                  <a:moveTo>
                    <a:pt x="1" y="0"/>
                  </a:moveTo>
                  <a:cubicBezTo>
                    <a:pt x="34" y="1668"/>
                    <a:pt x="1368" y="3003"/>
                    <a:pt x="3003" y="3003"/>
                  </a:cubicBezTo>
                  <a:cubicBezTo>
                    <a:pt x="4637" y="3003"/>
                    <a:pt x="6005" y="1668"/>
                    <a:pt x="6005" y="0"/>
                  </a:cubicBezTo>
                  <a:close/>
                </a:path>
              </a:pathLst>
            </a:custGeom>
            <a:solidFill>
              <a:srgbClr val="302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7271;p50">
              <a:extLst>
                <a:ext uri="{FF2B5EF4-FFF2-40B4-BE49-F238E27FC236}">
                  <a16:creationId xmlns:a16="http://schemas.microsoft.com/office/drawing/2014/main" id="{D7F34185-CB74-75B2-1A4D-86CDE23BF017}"/>
                </a:ext>
              </a:extLst>
            </p:cNvPr>
            <p:cNvSpPr/>
            <p:nvPr/>
          </p:nvSpPr>
          <p:spPr>
            <a:xfrm>
              <a:off x="2416075" y="4208450"/>
              <a:ext cx="116775" cy="52575"/>
            </a:xfrm>
            <a:custGeom>
              <a:avLst/>
              <a:gdLst/>
              <a:ahLst/>
              <a:cxnLst/>
              <a:rect l="l" t="t" r="r" b="b"/>
              <a:pathLst>
                <a:path w="4671" h="2103" extrusionOk="0">
                  <a:moveTo>
                    <a:pt x="2335" y="1"/>
                  </a:moveTo>
                  <a:cubicBezTo>
                    <a:pt x="1434" y="1"/>
                    <a:pt x="600" y="368"/>
                    <a:pt x="0" y="968"/>
                  </a:cubicBezTo>
                  <a:cubicBezTo>
                    <a:pt x="534" y="1635"/>
                    <a:pt x="1368" y="2102"/>
                    <a:pt x="2335" y="2102"/>
                  </a:cubicBezTo>
                  <a:cubicBezTo>
                    <a:pt x="3302" y="2102"/>
                    <a:pt x="4136" y="1669"/>
                    <a:pt x="4670" y="968"/>
                  </a:cubicBezTo>
                  <a:cubicBezTo>
                    <a:pt x="4103" y="401"/>
                    <a:pt x="3269" y="1"/>
                    <a:pt x="2335" y="1"/>
                  </a:cubicBezTo>
                  <a:close/>
                </a:path>
              </a:pathLst>
            </a:custGeom>
            <a:solidFill>
              <a:srgbClr val="EA1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7" name="Picture 256">
            <a:extLst>
              <a:ext uri="{FF2B5EF4-FFF2-40B4-BE49-F238E27FC236}">
                <a16:creationId xmlns:a16="http://schemas.microsoft.com/office/drawing/2014/main" id="{7D7C366D-FC6F-B9F5-CC5C-77B447988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6930" y="1362958"/>
            <a:ext cx="954122" cy="760236"/>
          </a:xfrm>
          <a:prstGeom prst="rect">
            <a:avLst/>
          </a:prstGeom>
        </p:spPr>
      </p:pic>
      <p:sp>
        <p:nvSpPr>
          <p:cNvPr id="258" name="TextBox 257">
            <a:extLst>
              <a:ext uri="{FF2B5EF4-FFF2-40B4-BE49-F238E27FC236}">
                <a16:creationId xmlns:a16="http://schemas.microsoft.com/office/drawing/2014/main" id="{B32CC995-A694-09B2-C308-4F8AC580A1EF}"/>
              </a:ext>
            </a:extLst>
          </p:cNvPr>
          <p:cNvSpPr txBox="1"/>
          <p:nvPr/>
        </p:nvSpPr>
        <p:spPr>
          <a:xfrm>
            <a:off x="823138" y="648702"/>
            <a:ext cx="5960090" cy="6444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667"/>
            </a:lvl1pPr>
          </a:lstStyle>
          <a:p>
            <a:r>
              <a:rPr lang="en-US" dirty="0"/>
              <a:t>b) </a:t>
            </a:r>
            <a:r>
              <a:rPr lang="nl-NL" dirty="0"/>
              <a:t>Sắp xếp thứ tự từ nhiều đến ít:</a:t>
            </a:r>
            <a:endParaRPr lang="en-US" dirty="0"/>
          </a:p>
        </p:txBody>
      </p:sp>
      <p:pic>
        <p:nvPicPr>
          <p:cNvPr id="259" name="Google Shape;7213;p50">
            <a:extLst>
              <a:ext uri="{FF2B5EF4-FFF2-40B4-BE49-F238E27FC236}">
                <a16:creationId xmlns:a16="http://schemas.microsoft.com/office/drawing/2014/main" id="{553E3D72-6464-09B9-BC01-0CFA77532E45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97"/>
          <a:stretch/>
        </p:blipFill>
        <p:spPr>
          <a:xfrm>
            <a:off x="3715024" y="2346419"/>
            <a:ext cx="2008979" cy="2682899"/>
          </a:xfrm>
          <a:prstGeom prst="roundRect">
            <a:avLst>
              <a:gd name="adj" fmla="val 4494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60" name="Google Shape;7213;p50">
            <a:extLst>
              <a:ext uri="{FF2B5EF4-FFF2-40B4-BE49-F238E27FC236}">
                <a16:creationId xmlns:a16="http://schemas.microsoft.com/office/drawing/2014/main" id="{49E03448-D5AB-25D3-EC11-B5ECA657E465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3" r="50631"/>
          <a:stretch/>
        </p:blipFill>
        <p:spPr>
          <a:xfrm>
            <a:off x="6376687" y="2346419"/>
            <a:ext cx="2130692" cy="2682899"/>
          </a:xfrm>
          <a:prstGeom prst="roundRect">
            <a:avLst>
              <a:gd name="adj" fmla="val 4494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61" name="Google Shape;7213;p50">
            <a:extLst>
              <a:ext uri="{FF2B5EF4-FFF2-40B4-BE49-F238E27FC236}">
                <a16:creationId xmlns:a16="http://schemas.microsoft.com/office/drawing/2014/main" id="{1A1B9DD5-E28B-A739-CB72-8E5D33CC92AA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9" r="24799"/>
          <a:stretch/>
        </p:blipFill>
        <p:spPr>
          <a:xfrm>
            <a:off x="9160064" y="2346419"/>
            <a:ext cx="2064625" cy="2682899"/>
          </a:xfrm>
          <a:prstGeom prst="roundRect">
            <a:avLst>
              <a:gd name="adj" fmla="val 4494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62" name="Google Shape;7213;p50">
            <a:extLst>
              <a:ext uri="{FF2B5EF4-FFF2-40B4-BE49-F238E27FC236}">
                <a16:creationId xmlns:a16="http://schemas.microsoft.com/office/drawing/2014/main" id="{CCC445C5-5080-4E0B-72DA-F51A67E86B53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5"/>
          <a:stretch/>
        </p:blipFill>
        <p:spPr>
          <a:xfrm>
            <a:off x="952798" y="2346419"/>
            <a:ext cx="2109542" cy="2682899"/>
          </a:xfrm>
          <a:prstGeom prst="roundRect">
            <a:avLst>
              <a:gd name="adj" fmla="val 4494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63" name="Right Arrow 6">
            <a:extLst>
              <a:ext uri="{FF2B5EF4-FFF2-40B4-BE49-F238E27FC236}">
                <a16:creationId xmlns:a16="http://schemas.microsoft.com/office/drawing/2014/main" id="{5D7E67FC-2E20-BF0F-9896-2B3B88635FD0}"/>
              </a:ext>
            </a:extLst>
          </p:cNvPr>
          <p:cNvSpPr/>
          <p:nvPr/>
        </p:nvSpPr>
        <p:spPr>
          <a:xfrm>
            <a:off x="3192631" y="3529674"/>
            <a:ext cx="339047" cy="256854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ight Arrow 90">
            <a:extLst>
              <a:ext uri="{FF2B5EF4-FFF2-40B4-BE49-F238E27FC236}">
                <a16:creationId xmlns:a16="http://schemas.microsoft.com/office/drawing/2014/main" id="{8CD07904-C55B-A6FC-6F91-EE6B589F6304}"/>
              </a:ext>
            </a:extLst>
          </p:cNvPr>
          <p:cNvSpPr/>
          <p:nvPr/>
        </p:nvSpPr>
        <p:spPr>
          <a:xfrm>
            <a:off x="5909408" y="3529674"/>
            <a:ext cx="339047" cy="256854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ight Arrow 91">
            <a:extLst>
              <a:ext uri="{FF2B5EF4-FFF2-40B4-BE49-F238E27FC236}">
                <a16:creationId xmlns:a16="http://schemas.microsoft.com/office/drawing/2014/main" id="{5CC22CB3-FF53-10E3-D010-40B4470474C3}"/>
              </a:ext>
            </a:extLst>
          </p:cNvPr>
          <p:cNvSpPr/>
          <p:nvPr/>
        </p:nvSpPr>
        <p:spPr>
          <a:xfrm>
            <a:off x="8626185" y="3529674"/>
            <a:ext cx="339047" cy="256854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89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63" grpId="0" animBg="1"/>
      <p:bldP spid="264" grpId="0" animBg="1"/>
      <p:bldP spid="26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592</Words>
  <Application>Microsoft Office PowerPoint</Application>
  <PresentationFormat>Widescreen</PresentationFormat>
  <Paragraphs>85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Arial-Rounded</vt:lpstr>
      <vt:lpstr>AvantGarde</vt:lpstr>
      <vt:lpstr>Baloo 2 ExtraBold</vt:lpstr>
      <vt:lpstr>Calibri</vt:lpstr>
      <vt:lpstr>Coiny</vt:lpstr>
      <vt:lpstr>Humanst521 BT</vt:lpstr>
      <vt:lpstr>SVN-Poky's</vt:lpstr>
      <vt:lpstr>SVN-Ziclets</vt:lpstr>
      <vt:lpstr>UTM Edwardian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An Thach</cp:lastModifiedBy>
  <cp:revision>37</cp:revision>
  <dcterms:created xsi:type="dcterms:W3CDTF">2022-05-02T02:06:54Z</dcterms:created>
  <dcterms:modified xsi:type="dcterms:W3CDTF">2022-09-01T08:35:42Z</dcterms:modified>
</cp:coreProperties>
</file>