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345" r:id="rId4"/>
    <p:sldId id="347" r:id="rId5"/>
    <p:sldId id="266" r:id="rId6"/>
    <p:sldId id="257" r:id="rId7"/>
    <p:sldId id="261" r:id="rId8"/>
    <p:sldId id="262" r:id="rId9"/>
    <p:sldId id="263" r:id="rId10"/>
    <p:sldId id="264" r:id="rId11"/>
    <p:sldId id="265" r:id="rId12"/>
    <p:sldId id="348" r:id="rId13"/>
    <p:sldId id="353" r:id="rId14"/>
    <p:sldId id="358" r:id="rId15"/>
    <p:sldId id="359" r:id="rId16"/>
    <p:sldId id="376" r:id="rId17"/>
    <p:sldId id="372" r:id="rId18"/>
    <p:sldId id="268" r:id="rId19"/>
    <p:sldId id="269" r:id="rId20"/>
    <p:sldId id="258" r:id="rId21"/>
    <p:sldId id="374" r:id="rId22"/>
    <p:sldId id="375" r:id="rId23"/>
    <p:sldId id="259" r:id="rId24"/>
    <p:sldId id="352" r:id="rId25"/>
    <p:sldId id="370" r:id="rId26"/>
    <p:sldId id="371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78"/>
    <a:srgbClr val="FEF1BF"/>
    <a:srgbClr val="61C9F3"/>
    <a:srgbClr val="7EC8C9"/>
    <a:srgbClr val="F6CB7E"/>
    <a:srgbClr val="F8DB70"/>
    <a:srgbClr val="F3CD89"/>
    <a:srgbClr val="7CC8C9"/>
    <a:srgbClr val="A5322B"/>
    <a:srgbClr val="E4D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4" autoAdjust="0"/>
    <p:restoredTop sz="84681" autoAdjust="0"/>
  </p:normalViewPr>
  <p:slideViewPr>
    <p:cSldViewPr snapToGrid="0">
      <p:cViewPr>
        <p:scale>
          <a:sx n="100" d="100"/>
          <a:sy n="100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7C8D6-8378-491C-A88C-F5C0F1DDB3DF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1912-8CC0-4B9F-BE2A-5B54BD796B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0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câu trả lời của học sinh vào ô khi trình chiếu.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153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220C22C-5EB2-5A5B-7ABE-47EBB8899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8" name="直角三角形 4">
            <a:extLst>
              <a:ext uri="{FF2B5EF4-FFF2-40B4-BE49-F238E27FC236}">
                <a16:creationId xmlns:a16="http://schemas.microsoft.com/office/drawing/2014/main" id="{81C09DEF-DCBF-886B-58B1-9DA49A44D443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id="{81CB8F02-EC6E-1349-C986-6388CAA2E4B7}"/>
              </a:ext>
            </a:extLst>
          </p:cNvPr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24C543B6-DC5C-0CBF-F34C-00F4C611E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581550" y="5791231"/>
            <a:ext cx="604434" cy="506658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F9067DB8-C0D1-0CD0-5AFB-8E164EBF4F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341" y="93790"/>
            <a:ext cx="2148667" cy="2148667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808B7F24-5DCA-6B45-A090-274ECDB840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624546" y="467204"/>
            <a:ext cx="63718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1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50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6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68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01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98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0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8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97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76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14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45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06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20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4391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04602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559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19055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7722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5991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7178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27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9320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3375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313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5507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45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26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84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26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43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2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A2F3B47-B08B-4181-88A1-0D61C596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D1A009-55AC-40B1-BECE-C8E17CE74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4A7723-30C6-41D1-B39D-85DF3D399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556E-D11A-48D7-81C0-B1B5323EC136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6D8014-D4F0-4B30-B629-8D6D50AF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5A88B7-1EF5-48FA-988D-161EF7D69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63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9E48B-DDAE-4C83-866B-7132DD0E944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2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7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control" Target="../activeX/activeX1.xml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3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image" Target="../media/image45.png"/><Relationship Id="rId5" Type="http://schemas.openxmlformats.org/officeDocument/2006/relationships/image" Target="../media/image42.jpeg"/><Relationship Id="rId10" Type="http://schemas.openxmlformats.org/officeDocument/2006/relationships/image" Target="../media/image44.gif"/><Relationship Id="rId4" Type="http://schemas.openxmlformats.org/officeDocument/2006/relationships/audio" Target="../media/audio2.wav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34.jpg"/><Relationship Id="rId12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3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49.jpe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jpg"/><Relationship Id="rId5" Type="http://schemas.openxmlformats.org/officeDocument/2006/relationships/image" Target="../media/image51.jpe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gif"/><Relationship Id="rId11" Type="http://schemas.openxmlformats.org/officeDocument/2006/relationships/slide" Target="slide5.xml"/><Relationship Id="rId5" Type="http://schemas.openxmlformats.org/officeDocument/2006/relationships/image" Target="../media/image15.gif"/><Relationship Id="rId15" Type="http://schemas.openxmlformats.org/officeDocument/2006/relationships/slide" Target="slide9.xml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14258" y="1006730"/>
            <a:ext cx="8933162" cy="5714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7C4B50C-5BAD-47D0-AC98-A060621A96D7}"/>
              </a:ext>
            </a:extLst>
          </p:cNvPr>
          <p:cNvGrpSpPr/>
          <p:nvPr/>
        </p:nvGrpSpPr>
        <p:grpSpPr>
          <a:xfrm>
            <a:off x="2804133" y="2199639"/>
            <a:ext cx="6240635" cy="1345751"/>
            <a:chOff x="2442413" y="1275513"/>
            <a:chExt cx="7367296" cy="134575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A600EB0-E891-4E53-B597-98FD2666BC88}"/>
                </a:ext>
              </a:extLst>
            </p:cNvPr>
            <p:cNvSpPr/>
            <p:nvPr/>
          </p:nvSpPr>
          <p:spPr>
            <a:xfrm>
              <a:off x="2442413" y="1275513"/>
              <a:ext cx="736729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spc="-3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25400" dist="25400" dir="2700000" algn="tl" rotWithShape="0">
                      <a:prstClr val="black">
                        <a:alpha val="20000"/>
                      </a:prstClr>
                    </a:outerShdw>
                  </a:effectLst>
                  <a:latin typeface="SVN-Ziclets" panose="02000603000000000000" pitchFamily="2" charset="0"/>
                  <a:ea typeface="字魂27号-布丁体" panose="00000500000000000000" pitchFamily="2" charset="-122"/>
                </a:rPr>
                <a:t>TOÁN 3</a:t>
              </a:r>
              <a:endParaRPr lang="zh-CN" altLang="en-US" sz="8000" b="1" spc="-300" dirty="0">
                <a:ln w="1270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SVN-Ziclets" panose="02000603000000000000" pitchFamily="2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6EE4051-63B5-47E2-88CA-5A784FBAA62E}"/>
                </a:ext>
              </a:extLst>
            </p:cNvPr>
            <p:cNvSpPr/>
            <p:nvPr/>
          </p:nvSpPr>
          <p:spPr>
            <a:xfrm>
              <a:off x="2454352" y="1297825"/>
              <a:ext cx="730589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spc="-300">
                  <a:ln>
                    <a:solidFill>
                      <a:sysClr val="windowText" lastClr="000000"/>
                    </a:solidFill>
                  </a:ln>
                  <a:solidFill>
                    <a:srgbClr val="7EC8C9"/>
                  </a:solidFill>
                  <a:latin typeface="SVN-Ziclets" panose="02000603000000000000" pitchFamily="2" charset="0"/>
                  <a:ea typeface="字魂27号-布丁体" panose="00000500000000000000" pitchFamily="2" charset="-122"/>
                </a:rPr>
                <a:t>TOÁN 3</a:t>
              </a:r>
              <a:endParaRPr lang="zh-CN" altLang="en-US" sz="8000" b="1" spc="-300" dirty="0">
                <a:ln>
                  <a:solidFill>
                    <a:sysClr val="windowText" lastClr="000000"/>
                  </a:solidFill>
                </a:ln>
                <a:solidFill>
                  <a:srgbClr val="7EC8C9"/>
                </a:solidFill>
                <a:latin typeface="SVN-Ziclets" panose="02000603000000000000" pitchFamily="2" charset="0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23" y="3192651"/>
            <a:ext cx="5599226" cy="3958404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29" y="2950896"/>
            <a:ext cx="5850207" cy="4131410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290327" y="333311"/>
            <a:ext cx="2158196" cy="194414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586E28C-8C43-495C-BF9C-C8EF7A7A261E}"/>
              </a:ext>
            </a:extLst>
          </p:cNvPr>
          <p:cNvSpPr txBox="1"/>
          <p:nvPr/>
        </p:nvSpPr>
        <p:spPr>
          <a:xfrm>
            <a:off x="3339952" y="3597281"/>
            <a:ext cx="5208962" cy="105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SVN-Poky's" panose="020B0606040200020203" pitchFamily="34" charset="0"/>
                <a:ea typeface="字魂17号-萌趣果冻体" panose="02000000000000000000" pitchFamily="2" charset="-122"/>
              </a:rPr>
              <a:t>BẢNG NHÂN 3</a:t>
            </a:r>
            <a:endParaRPr lang="zh-CN" altLang="en-US" sz="4800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SVN-Poky's" panose="020B0606040200020203" pitchFamily="34" charset="0"/>
              <a:ea typeface="字魂17号-萌趣果冻体" panose="02000000000000000000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C4266AD-29D6-4344-B85D-0D2894F15B1B}"/>
              </a:ext>
            </a:extLst>
          </p:cNvPr>
          <p:cNvSpPr txBox="1"/>
          <p:nvPr/>
        </p:nvSpPr>
        <p:spPr>
          <a:xfrm>
            <a:off x="5013305" y="4616491"/>
            <a:ext cx="1982223" cy="400110"/>
          </a:xfrm>
          <a:prstGeom prst="rect">
            <a:avLst/>
          </a:prstGeom>
          <a:noFill/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SVN-Anastasia" panose="020B0606040200020203" pitchFamily="34" charset="0"/>
                <a:ea typeface="字魂58号-创中黑" panose="00000500000000000000" pitchFamily="2" charset="-122"/>
              </a:rPr>
              <a:t>Tiết 2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SVN-Anastasia" panose="020B0606040200020203" pitchFamily="34" charset="0"/>
              <a:ea typeface="字魂58号-创中黑" panose="00000500000000000000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93065C7-8B60-4EAA-A4FD-081009FA45A3}"/>
              </a:ext>
            </a:extLst>
          </p:cNvPr>
          <p:cNvSpPr txBox="1"/>
          <p:nvPr/>
        </p:nvSpPr>
        <p:spPr>
          <a:xfrm>
            <a:off x="4260275" y="1642990"/>
            <a:ext cx="3368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8565">
              <a:defRPr/>
            </a:pPr>
            <a:r>
              <a:rPr lang="en-US" altLang="zh-CN" sz="2800">
                <a:solidFill>
                  <a:srgbClr val="7EC8C9"/>
                </a:solidFill>
                <a:latin typeface="SVN-Poky's" panose="020B0606040200020203" pitchFamily="34" charset="0"/>
                <a:ea typeface="字魂58号-创中黑" panose="00000500000000000000" pitchFamily="2" charset="-122"/>
              </a:rPr>
              <a:t>CÁNH DIỀU</a:t>
            </a:r>
            <a:endParaRPr lang="zh-CN" altLang="en-US" sz="2800" dirty="0">
              <a:solidFill>
                <a:srgbClr val="7EC8C9"/>
              </a:solidFill>
              <a:latin typeface="SVN-Poky's" panose="020B0606040200020203" pitchFamily="34" charset="0"/>
              <a:ea typeface="字魂58号-创中黑" panose="00000500000000000000" pitchFamily="2" charset="-122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5994793" y="5574018"/>
            <a:ext cx="1722817" cy="110247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8" y="5225368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2" cy="4616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6EE4051-63B5-47E2-88CA-5A784FBAA62E}"/>
              </a:ext>
            </a:extLst>
          </p:cNvPr>
          <p:cNvSpPr/>
          <p:nvPr/>
        </p:nvSpPr>
        <p:spPr>
          <a:xfrm>
            <a:off x="4665895" y="2151727"/>
            <a:ext cx="50101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spc="-30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SVN-Ziclets" panose="02000603000000000000" pitchFamily="2" charset="0"/>
                <a:ea typeface="字魂27号-布丁体" panose="00000500000000000000" pitchFamily="2" charset="-122"/>
              </a:rPr>
              <a:t>LUYỆN TẬP</a:t>
            </a:r>
            <a:endParaRPr lang="zh-CN" altLang="en-US" sz="8000" spc="-300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SVN-Ziclets" panose="02000603000000000000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0" y="1559699"/>
            <a:ext cx="6004417" cy="4244856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8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5503231-B167-4728-8890-B2EF5DED77FB}"/>
              </a:ext>
            </a:extLst>
          </p:cNvPr>
          <p:cNvSpPr txBox="1"/>
          <p:nvPr/>
        </p:nvSpPr>
        <p:spPr>
          <a:xfrm>
            <a:off x="1996580" y="2226017"/>
            <a:ext cx="25274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02</a:t>
            </a:r>
            <a:endParaRPr lang="zh-CN" altLang="en-US" sz="80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75" y="3058236"/>
            <a:ext cx="5473897" cy="38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7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568270" y="5773295"/>
            <a:ext cx="604434" cy="5066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20869D-E4CD-4865-8F91-A36DCA2B7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77" y="93790"/>
            <a:ext cx="2438431" cy="243843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87F82-9C81-4855-B990-8F74D99A23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568270" y="407071"/>
            <a:ext cx="858578" cy="787958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4EC8FB0-796B-9035-C7FA-6DD971FC3C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3397" r="49820" b="7762"/>
          <a:stretch/>
        </p:blipFill>
        <p:spPr>
          <a:xfrm>
            <a:off x="643142" y="2001310"/>
            <a:ext cx="5044214" cy="3590722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8D4A56-315E-B12F-E39C-FDD6BE0D4A0B}"/>
              </a:ext>
            </a:extLst>
          </p:cNvPr>
          <p:cNvSpPr txBox="1"/>
          <p:nvPr/>
        </p:nvSpPr>
        <p:spPr>
          <a:xfrm>
            <a:off x="1538991" y="796401"/>
            <a:ext cx="8296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Nêu phép nhân thích hợp với mỗi tranh vẽ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29E057C-667E-FE83-8862-CFACE05E59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5" t="22265" r="4605" b="8894"/>
          <a:stretch/>
        </p:blipFill>
        <p:spPr>
          <a:xfrm>
            <a:off x="6036016" y="1982345"/>
            <a:ext cx="5044214" cy="3590722"/>
          </a:xfrm>
          <a:prstGeom prst="round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DCDD4F-DDD5-7EEB-2AB7-40A7968EE11A}"/>
              </a:ext>
            </a:extLst>
          </p:cNvPr>
          <p:cNvSpPr/>
          <p:nvPr/>
        </p:nvSpPr>
        <p:spPr>
          <a:xfrm>
            <a:off x="1674018" y="4912519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CF50E3-206C-6672-C7A3-BA203CC88D3F}"/>
              </a:ext>
            </a:extLst>
          </p:cNvPr>
          <p:cNvSpPr/>
          <p:nvPr/>
        </p:nvSpPr>
        <p:spPr>
          <a:xfrm>
            <a:off x="2983103" y="4912519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135D9A-9D62-92BE-7DEC-BCA3203A32DA}"/>
              </a:ext>
            </a:extLst>
          </p:cNvPr>
          <p:cNvSpPr/>
          <p:nvPr/>
        </p:nvSpPr>
        <p:spPr>
          <a:xfrm>
            <a:off x="3942938" y="4912519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647CF2F-B9DF-1E64-B956-140A037FF257}"/>
              </a:ext>
            </a:extLst>
          </p:cNvPr>
          <p:cNvSpPr/>
          <p:nvPr/>
        </p:nvSpPr>
        <p:spPr>
          <a:xfrm>
            <a:off x="7134209" y="4952997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3C0E1D-A865-A809-EFAA-48D530ED9275}"/>
              </a:ext>
            </a:extLst>
          </p:cNvPr>
          <p:cNvSpPr/>
          <p:nvPr/>
        </p:nvSpPr>
        <p:spPr>
          <a:xfrm>
            <a:off x="8443294" y="4952997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D98F1DF-83C1-A5FC-1A62-9448050B0E14}"/>
              </a:ext>
            </a:extLst>
          </p:cNvPr>
          <p:cNvSpPr/>
          <p:nvPr/>
        </p:nvSpPr>
        <p:spPr>
          <a:xfrm>
            <a:off x="9403129" y="4952997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00716D1-7F95-257A-03F3-ED17264F8AD7}"/>
              </a:ext>
            </a:extLst>
          </p:cNvPr>
          <p:cNvSpPr/>
          <p:nvPr/>
        </p:nvSpPr>
        <p:spPr>
          <a:xfrm>
            <a:off x="7793834" y="4952997"/>
            <a:ext cx="547688" cy="547688"/>
          </a:xfrm>
          <a:prstGeom prst="ellipse">
            <a:avLst/>
          </a:prstGeom>
          <a:solidFill>
            <a:schemeClr val="bg1"/>
          </a:solidFill>
          <a:ln>
            <a:solidFill>
              <a:srgbClr val="61C9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9FCBF9-1948-FB2B-775F-38710548E3FE}"/>
              </a:ext>
            </a:extLst>
          </p:cNvPr>
          <p:cNvSpPr/>
          <p:nvPr/>
        </p:nvSpPr>
        <p:spPr>
          <a:xfrm>
            <a:off x="2333643" y="4912519"/>
            <a:ext cx="547688" cy="547688"/>
          </a:xfrm>
          <a:prstGeom prst="ellipse">
            <a:avLst/>
          </a:prstGeom>
          <a:solidFill>
            <a:schemeClr val="bg1"/>
          </a:solidFill>
          <a:ln>
            <a:solidFill>
              <a:srgbClr val="61C9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432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4C43C3-6883-4CBF-BE56-779E99C20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3610"/>
            <a:ext cx="2161571" cy="2161571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122EDC-CC4C-9EC7-469A-49A533D36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15960" r="5001" b="62342"/>
          <a:stretch/>
        </p:blipFill>
        <p:spPr>
          <a:xfrm>
            <a:off x="736600" y="1108602"/>
            <a:ext cx="10718800" cy="1384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278C86-1B93-162E-8F14-A40A0E1026F6}"/>
              </a:ext>
            </a:extLst>
          </p:cNvPr>
          <p:cNvSpPr txBox="1"/>
          <p:nvPr/>
        </p:nvSpPr>
        <p:spPr>
          <a:xfrm>
            <a:off x="1208791" y="585382"/>
            <a:ext cx="8296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4. a) Hãy đếm thêm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F5B5D-E8BA-39A6-26E1-4C01AA6B3BE7}"/>
              </a:ext>
            </a:extLst>
          </p:cNvPr>
          <p:cNvSpPr txBox="1"/>
          <p:nvPr/>
        </p:nvSpPr>
        <p:spPr>
          <a:xfrm>
            <a:off x="3396344" y="1800752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6923C0-4F62-D716-AA9D-4037716DD487}"/>
              </a:ext>
            </a:extLst>
          </p:cNvPr>
          <p:cNvSpPr txBox="1"/>
          <p:nvPr/>
        </p:nvSpPr>
        <p:spPr>
          <a:xfrm>
            <a:off x="4420281" y="1800752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A24F36-9F2B-646C-4674-B86E05F376C4}"/>
              </a:ext>
            </a:extLst>
          </p:cNvPr>
          <p:cNvSpPr txBox="1"/>
          <p:nvPr/>
        </p:nvSpPr>
        <p:spPr>
          <a:xfrm>
            <a:off x="5357155" y="1748364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E57BC4-C53F-065A-04B0-0A2F0C630E24}"/>
              </a:ext>
            </a:extLst>
          </p:cNvPr>
          <p:cNvSpPr txBox="1"/>
          <p:nvPr/>
        </p:nvSpPr>
        <p:spPr>
          <a:xfrm>
            <a:off x="6499769" y="1748363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6B2A98-9C06-4C7C-0E05-03D7F51B7D7A}"/>
              </a:ext>
            </a:extLst>
          </p:cNvPr>
          <p:cNvSpPr txBox="1"/>
          <p:nvPr/>
        </p:nvSpPr>
        <p:spPr>
          <a:xfrm>
            <a:off x="7619523" y="1740742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0EDE73-F2BF-B63C-7CCD-3683473D0BCF}"/>
              </a:ext>
            </a:extLst>
          </p:cNvPr>
          <p:cNvSpPr txBox="1"/>
          <p:nvPr/>
        </p:nvSpPr>
        <p:spPr>
          <a:xfrm>
            <a:off x="8649364" y="1740741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79FE3C-B3BD-4C6E-46F2-BCC3BAF8C042}"/>
              </a:ext>
            </a:extLst>
          </p:cNvPr>
          <p:cNvSpPr txBox="1"/>
          <p:nvPr/>
        </p:nvSpPr>
        <p:spPr>
          <a:xfrm>
            <a:off x="9641105" y="1725500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27</a:t>
            </a:r>
          </a:p>
        </p:txBody>
      </p:sp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88F71087-1C47-F645-3882-8C60F1A11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2" t="46892" r="4616" b="5427"/>
          <a:stretch/>
        </p:blipFill>
        <p:spPr>
          <a:xfrm>
            <a:off x="6713826" y="4136563"/>
            <a:ext cx="5001075" cy="2290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1287B33-FD45-7886-A0FB-71D6B5E7CDBF}"/>
              </a:ext>
            </a:extLst>
          </p:cNvPr>
          <p:cNvSpPr txBox="1"/>
          <p:nvPr/>
        </p:nvSpPr>
        <p:spPr>
          <a:xfrm>
            <a:off x="1008540" y="2553522"/>
            <a:ext cx="1015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Xếp các chấm tròn thích hợp với mỗi phép nhân sau: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9F303B-82D6-1831-F5DB-98714B8EBEF8}"/>
              </a:ext>
            </a:extLst>
          </p:cNvPr>
          <p:cNvSpPr/>
          <p:nvPr/>
        </p:nvSpPr>
        <p:spPr>
          <a:xfrm>
            <a:off x="1080785" y="3109801"/>
            <a:ext cx="1852915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E388A82-4A9A-3881-CCDB-A88BEB2FB305}"/>
              </a:ext>
            </a:extLst>
          </p:cNvPr>
          <p:cNvSpPr/>
          <p:nvPr/>
        </p:nvSpPr>
        <p:spPr>
          <a:xfrm>
            <a:off x="1059340" y="3874953"/>
            <a:ext cx="1852915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F07ED16-CE6C-974E-4535-183EBD2C7C10}"/>
              </a:ext>
            </a:extLst>
          </p:cNvPr>
          <p:cNvSpPr/>
          <p:nvPr/>
        </p:nvSpPr>
        <p:spPr>
          <a:xfrm>
            <a:off x="1059339" y="4640105"/>
            <a:ext cx="1852915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7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EC5CE4-3FDB-EFEE-6AB8-6D0078C61B0D}"/>
              </a:ext>
            </a:extLst>
          </p:cNvPr>
          <p:cNvGrpSpPr/>
          <p:nvPr/>
        </p:nvGrpSpPr>
        <p:grpSpPr>
          <a:xfrm>
            <a:off x="2787650" y="3181350"/>
            <a:ext cx="1117600" cy="451671"/>
            <a:chOff x="2787650" y="3181350"/>
            <a:chExt cx="1117600" cy="45167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76C114-A545-5A8E-6CBE-C6D3803BC2E7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36DFD07-2A0B-18E2-616C-22367448995A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D2528BA-94F8-487C-C095-0986F23AAA90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543E09-9D6D-67D0-ED13-1BF555C8881F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3BD64A-A3FA-51EB-4681-654FBD11E061}"/>
              </a:ext>
            </a:extLst>
          </p:cNvPr>
          <p:cNvGrpSpPr/>
          <p:nvPr/>
        </p:nvGrpSpPr>
        <p:grpSpPr>
          <a:xfrm>
            <a:off x="4081765" y="3184009"/>
            <a:ext cx="1117600" cy="451671"/>
            <a:chOff x="2787650" y="3181350"/>
            <a:chExt cx="1117600" cy="45167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4A00EBC-2D50-130F-2750-49B95F1E10EE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737F52B-CD74-E9A5-B7CC-E9F50BDA3375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5800C42-6007-B756-7976-81A0FC15FA24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222201-C2E1-7094-3042-B6A9D1119DBF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7B4256-532B-9B42-7B6B-DAA2A1317709}"/>
              </a:ext>
            </a:extLst>
          </p:cNvPr>
          <p:cNvGrpSpPr/>
          <p:nvPr/>
        </p:nvGrpSpPr>
        <p:grpSpPr>
          <a:xfrm>
            <a:off x="5375880" y="3186668"/>
            <a:ext cx="1117600" cy="451671"/>
            <a:chOff x="2787650" y="3181350"/>
            <a:chExt cx="1117600" cy="45167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7F8E269-FF02-DA94-3FD3-B1C5E3824316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4946C0D-69BE-E5F3-9123-405BE14A72FD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34C524E-37E7-9F30-1F15-2176D49F1183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C154CC9-5C13-A794-5656-DEF07537ADFA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4ED058-74EA-E215-2F60-029D08D5D6D9}"/>
              </a:ext>
            </a:extLst>
          </p:cNvPr>
          <p:cNvGrpSpPr/>
          <p:nvPr/>
        </p:nvGrpSpPr>
        <p:grpSpPr>
          <a:xfrm>
            <a:off x="6669995" y="3189327"/>
            <a:ext cx="1117600" cy="451671"/>
            <a:chOff x="2787650" y="3181350"/>
            <a:chExt cx="1117600" cy="451671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CFEB8BA-080D-4CED-05EC-27181F02CFAB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20A5C32-62B8-23E0-EF40-86E22380DA26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3B95E45-F897-76B6-68BF-9D76DD75A12A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C47B434-5502-B24C-DCF3-4CBB069E381F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EB2CDBB-DACC-8ED9-EF64-8C71679F9F5C}"/>
              </a:ext>
            </a:extLst>
          </p:cNvPr>
          <p:cNvGrpSpPr/>
          <p:nvPr/>
        </p:nvGrpSpPr>
        <p:grpSpPr>
          <a:xfrm>
            <a:off x="7964110" y="3191986"/>
            <a:ext cx="1117600" cy="451671"/>
            <a:chOff x="2787650" y="3181350"/>
            <a:chExt cx="1117600" cy="451671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281C3EA-80F2-1689-032E-81D64A9B5710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571F388-B041-1D28-4FFF-AD6F62D9A2A5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2D8026E-A058-656D-87DF-5F9F5B1FBCE2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D489C2F-B3AF-89BC-9D0E-D1D3F6E44911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295574C-E75E-B585-E68D-FEF0B3559DE2}"/>
              </a:ext>
            </a:extLst>
          </p:cNvPr>
          <p:cNvGrpSpPr/>
          <p:nvPr/>
        </p:nvGrpSpPr>
        <p:grpSpPr>
          <a:xfrm>
            <a:off x="2782437" y="3964877"/>
            <a:ext cx="1117600" cy="451671"/>
            <a:chOff x="2787650" y="3181350"/>
            <a:chExt cx="1117600" cy="451671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88A00A5-9750-AE92-7AC0-F810E201C022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6DBBE16-AD20-12B3-709A-17DCAA395EC8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653FF2D-77F5-AE62-53A1-BBCF8543218E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D698A82-A566-44DA-E879-A14E4B030148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94EF33C-6C77-32B0-2656-CA5EDFE60888}"/>
              </a:ext>
            </a:extLst>
          </p:cNvPr>
          <p:cNvGrpSpPr/>
          <p:nvPr/>
        </p:nvGrpSpPr>
        <p:grpSpPr>
          <a:xfrm>
            <a:off x="4076552" y="3967536"/>
            <a:ext cx="1117600" cy="451671"/>
            <a:chOff x="2787650" y="3181350"/>
            <a:chExt cx="1117600" cy="45167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497EF026-62A7-4D73-77B2-82D2E4D34CFD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8B6FC8B-46C4-502A-EF08-56A16844ADC0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6A7EF87-CC21-DB6A-1C8F-2F71B842EEB7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C6A3B30-3078-6DAA-C0B7-AF7725783E5D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42CC0D7-5C82-4E64-089D-2EF8A26BC646}"/>
              </a:ext>
            </a:extLst>
          </p:cNvPr>
          <p:cNvGrpSpPr/>
          <p:nvPr/>
        </p:nvGrpSpPr>
        <p:grpSpPr>
          <a:xfrm>
            <a:off x="5370667" y="3970195"/>
            <a:ext cx="1117600" cy="451671"/>
            <a:chOff x="2787650" y="3181350"/>
            <a:chExt cx="1117600" cy="451671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F41C2CA-4D37-0765-3F5E-F2A055C5FB15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65F2DB9-B6C5-0EF3-27FA-CA9FEC25379C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9B30E7A-2822-B226-7501-3D3C9C432944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5675F98-D0C2-1E85-8961-D3AA85697683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4D8444B-2811-6846-4D99-84C15CA6AFF2}"/>
              </a:ext>
            </a:extLst>
          </p:cNvPr>
          <p:cNvGrpSpPr/>
          <p:nvPr/>
        </p:nvGrpSpPr>
        <p:grpSpPr>
          <a:xfrm>
            <a:off x="6664782" y="3972854"/>
            <a:ext cx="1117600" cy="451671"/>
            <a:chOff x="2787650" y="3181350"/>
            <a:chExt cx="1117600" cy="451671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93C0A9D3-F8F5-87EF-FC60-F90514919CE7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7BA99C0-7DBE-7F0F-818D-BFDB54E2DA38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DE8FB0E-680A-DCFF-1757-1800438A0958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86101EA-9F37-0D5C-3A6E-5A76857780DD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040A9F1-D47A-D486-C153-2614B3F0F807}"/>
              </a:ext>
            </a:extLst>
          </p:cNvPr>
          <p:cNvGrpSpPr/>
          <p:nvPr/>
        </p:nvGrpSpPr>
        <p:grpSpPr>
          <a:xfrm>
            <a:off x="7958897" y="3975513"/>
            <a:ext cx="1117600" cy="451671"/>
            <a:chOff x="2787650" y="3181350"/>
            <a:chExt cx="1117600" cy="451671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3A62C4A2-3BC2-381C-2934-21326388667F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5C21268-CDB2-45EF-0B8F-47E8944B223E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458F4AD-7D96-980E-5E30-58F613E51D21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ADBD293-3C1E-7FF0-90F7-E09BA322C60C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A6B8F49-CCA5-6041-61ED-7790EAC5E38B}"/>
              </a:ext>
            </a:extLst>
          </p:cNvPr>
          <p:cNvGrpSpPr/>
          <p:nvPr/>
        </p:nvGrpSpPr>
        <p:grpSpPr>
          <a:xfrm>
            <a:off x="2769314" y="4683618"/>
            <a:ext cx="1117600" cy="451671"/>
            <a:chOff x="2787650" y="3181350"/>
            <a:chExt cx="1117600" cy="451671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5E71AB7D-B678-FED5-48F5-0EA3B2B5208E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BBB5555-0F10-274B-870E-70836B5C1085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169E5E9-9ECD-7F2F-E99E-3B207AD14A47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D415F3F-2A9E-2FAE-70E2-E88D0A21C84A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B610BC6-B289-ED1B-140B-2D864AD61012}"/>
              </a:ext>
            </a:extLst>
          </p:cNvPr>
          <p:cNvGrpSpPr/>
          <p:nvPr/>
        </p:nvGrpSpPr>
        <p:grpSpPr>
          <a:xfrm>
            <a:off x="4063429" y="4686277"/>
            <a:ext cx="1117600" cy="451671"/>
            <a:chOff x="2787650" y="3181350"/>
            <a:chExt cx="1117600" cy="45167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9CCD849C-2219-7F3B-8942-7D3645788E4F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B0C05B3-0158-7CE3-34B2-CACC2E0AB726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1C3DF44-BDDD-B1BE-C2FB-73FEFE86CC2D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F6110C7-854C-3C31-A76F-D0C884F27A5A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7E24560-73D2-1C09-B7D8-FB31DEF5AB4E}"/>
              </a:ext>
            </a:extLst>
          </p:cNvPr>
          <p:cNvGrpSpPr/>
          <p:nvPr/>
        </p:nvGrpSpPr>
        <p:grpSpPr>
          <a:xfrm>
            <a:off x="5357544" y="4688936"/>
            <a:ext cx="1117600" cy="451671"/>
            <a:chOff x="2787650" y="3181350"/>
            <a:chExt cx="1117600" cy="451671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5A80DB3A-DDD2-D8AD-9172-3031D45D5487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1B38EE7-96D0-7541-ABB4-20520CECF11C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AA76BA9-9DBD-6EEB-E261-6BC1DE3DD258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FA58D3F-C63D-832B-D263-B4E283B17992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85238E4-349D-A596-035C-2E61FD550BBC}"/>
              </a:ext>
            </a:extLst>
          </p:cNvPr>
          <p:cNvGrpSpPr/>
          <p:nvPr/>
        </p:nvGrpSpPr>
        <p:grpSpPr>
          <a:xfrm>
            <a:off x="6651659" y="4691595"/>
            <a:ext cx="1117600" cy="451671"/>
            <a:chOff x="2787650" y="3181350"/>
            <a:chExt cx="1117600" cy="451671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6072DF6-E956-6799-9B5B-F41A009871DC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96E2458-E3D4-8D25-6171-AE5E7FDD2046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0DD9CF9-9B90-7304-2E88-1B8D54DCE868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BE3B6A8-6EEC-4BE1-F610-AF9E3DFFF03E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B7ED94A-7727-28E7-C6C4-8010F4EB3CAD}"/>
              </a:ext>
            </a:extLst>
          </p:cNvPr>
          <p:cNvGrpSpPr/>
          <p:nvPr/>
        </p:nvGrpSpPr>
        <p:grpSpPr>
          <a:xfrm>
            <a:off x="7945774" y="4694254"/>
            <a:ext cx="1117600" cy="451671"/>
            <a:chOff x="2787650" y="3181350"/>
            <a:chExt cx="1117600" cy="451671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943C002A-33ED-36EC-CBC4-1609F682548A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4BCB75F-7A48-6237-0B13-10419D51E4E6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D7B5CB0-D70A-9B13-8A45-B33F834C1D4A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44F5382-11F4-71D5-43BF-7958BA662CB1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1FFF6DF-3441-4BE6-CF04-ABD43257002D}"/>
              </a:ext>
            </a:extLst>
          </p:cNvPr>
          <p:cNvGrpSpPr/>
          <p:nvPr/>
        </p:nvGrpSpPr>
        <p:grpSpPr>
          <a:xfrm>
            <a:off x="9245632" y="3997325"/>
            <a:ext cx="1117600" cy="451671"/>
            <a:chOff x="2787650" y="3181350"/>
            <a:chExt cx="1117600" cy="451671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D07AAE9D-110C-95C3-8550-754298DA9056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E812A6A-A5A6-90B5-7902-31017F6325C3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CBECAE3-EB58-4288-8D8D-D16F69A0C5A3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ABDD45E-559F-C2E2-9FDA-BE41E56BBA4E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899356D-4380-1B84-C6C3-28E850A772BD}"/>
              </a:ext>
            </a:extLst>
          </p:cNvPr>
          <p:cNvGrpSpPr/>
          <p:nvPr/>
        </p:nvGrpSpPr>
        <p:grpSpPr>
          <a:xfrm>
            <a:off x="9183280" y="4699302"/>
            <a:ext cx="1117600" cy="451671"/>
            <a:chOff x="2787650" y="3181350"/>
            <a:chExt cx="1117600" cy="451671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F4E09803-0133-F68A-3ECE-1AB49D48ADFD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62E8845-6A56-8333-CE60-46C30CAF686A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55EA442-751F-AB9C-8072-AE97F0E43991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8C2D73F7-DEA7-19BE-03B8-0E1DE21FDD33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5F9709C-66A0-65F8-57E6-D9B87C147C5E}"/>
              </a:ext>
            </a:extLst>
          </p:cNvPr>
          <p:cNvGrpSpPr/>
          <p:nvPr/>
        </p:nvGrpSpPr>
        <p:grpSpPr>
          <a:xfrm>
            <a:off x="10397611" y="4721114"/>
            <a:ext cx="1117600" cy="451671"/>
            <a:chOff x="2787650" y="3181350"/>
            <a:chExt cx="1117600" cy="451671"/>
          </a:xfrm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9502323A-8815-3B19-9C9B-3D48D76E85B6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E375BF48-9DFA-0035-C87F-BD6112448D88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9B4AEEC-13D1-0F11-8242-8E9F03D08839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CEBC884-60DC-A39F-C118-44D4A35EB7FA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496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4E6D774-DE9D-4E58-8F58-AD971BDDD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899" y="4761434"/>
            <a:ext cx="3273813" cy="23119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A33737-FAAC-1257-8B80-4CAF62206552}"/>
              </a:ext>
            </a:extLst>
          </p:cNvPr>
          <p:cNvSpPr txBox="1"/>
          <p:nvPr/>
        </p:nvSpPr>
        <p:spPr>
          <a:xfrm>
            <a:off x="1208791" y="585382"/>
            <a:ext cx="9067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5. a) Mỗi khay có 3 chiếc bánh bao. Hỏi 6 khay như thế có tất cả bao nhiêu chiếc bánh bao?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DECE9D-380E-A833-91A9-5D1124E109BF}"/>
              </a:ext>
            </a:extLst>
          </p:cNvPr>
          <p:cNvCxnSpPr/>
          <p:nvPr/>
        </p:nvCxnSpPr>
        <p:spPr>
          <a:xfrm>
            <a:off x="2249714" y="1045029"/>
            <a:ext cx="19594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2F748C-B7D4-6929-92B4-61ECF60B8448}"/>
              </a:ext>
            </a:extLst>
          </p:cNvPr>
          <p:cNvCxnSpPr>
            <a:cxnSpLocks/>
          </p:cNvCxnSpPr>
          <p:nvPr/>
        </p:nvCxnSpPr>
        <p:spPr>
          <a:xfrm>
            <a:off x="4405085" y="1037772"/>
            <a:ext cx="301171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22C288-651B-5E4F-E1D5-19FCFB3C4A73}"/>
              </a:ext>
            </a:extLst>
          </p:cNvPr>
          <p:cNvCxnSpPr>
            <a:cxnSpLocks/>
          </p:cNvCxnSpPr>
          <p:nvPr/>
        </p:nvCxnSpPr>
        <p:spPr>
          <a:xfrm>
            <a:off x="8331199" y="1037772"/>
            <a:ext cx="110308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564E76-04FF-F093-2264-361786ACF4C8}"/>
              </a:ext>
            </a:extLst>
          </p:cNvPr>
          <p:cNvCxnSpPr>
            <a:cxnSpLocks/>
          </p:cNvCxnSpPr>
          <p:nvPr/>
        </p:nvCxnSpPr>
        <p:spPr>
          <a:xfrm>
            <a:off x="1349827" y="1488690"/>
            <a:ext cx="775063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ABE02C6-9C1B-B485-9DF3-BF020969CFB3}"/>
              </a:ext>
            </a:extLst>
          </p:cNvPr>
          <p:cNvSpPr txBox="1"/>
          <p:nvPr/>
        </p:nvSpPr>
        <p:spPr>
          <a:xfrm>
            <a:off x="997176" y="1858022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Tóm tắt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3EEFCB-B676-4B46-C90C-4FF9B9A14A8D}"/>
              </a:ext>
            </a:extLst>
          </p:cNvPr>
          <p:cNvSpPr txBox="1"/>
          <p:nvPr/>
        </p:nvSpPr>
        <p:spPr>
          <a:xfrm>
            <a:off x="997176" y="2432158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khay: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88DC67-8CF8-3472-E501-D7AEF93E2C08}"/>
              </a:ext>
            </a:extLst>
          </p:cNvPr>
          <p:cNvSpPr txBox="1"/>
          <p:nvPr/>
        </p:nvSpPr>
        <p:spPr>
          <a:xfrm>
            <a:off x="1237366" y="2984752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khay: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B3580F-D24E-28C6-2489-9C11A9333E0F}"/>
              </a:ext>
            </a:extLst>
          </p:cNvPr>
          <p:cNvSpPr txBox="1"/>
          <p:nvPr/>
        </p:nvSpPr>
        <p:spPr>
          <a:xfrm>
            <a:off x="3304291" y="2442797"/>
            <a:ext cx="392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chiếc bánh bao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F5814B-6C05-FC93-0F8E-41C4A7EE0AF7}"/>
              </a:ext>
            </a:extLst>
          </p:cNvPr>
          <p:cNvSpPr txBox="1"/>
          <p:nvPr/>
        </p:nvSpPr>
        <p:spPr>
          <a:xfrm>
            <a:off x="3304291" y="2995391"/>
            <a:ext cx="4496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...</a:t>
            </a:r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chiếc bánh bao?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56B4F9-21B1-7C1B-2E7E-7CC65A42C301}"/>
              </a:ext>
            </a:extLst>
          </p:cNvPr>
          <p:cNvSpPr txBox="1"/>
          <p:nvPr/>
        </p:nvSpPr>
        <p:spPr>
          <a:xfrm>
            <a:off x="4726465" y="3538041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giải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325E0A-14F0-44B6-1210-B5AE24E84CCC}"/>
              </a:ext>
            </a:extLst>
          </p:cNvPr>
          <p:cNvSpPr txBox="1"/>
          <p:nvPr/>
        </p:nvSpPr>
        <p:spPr>
          <a:xfrm>
            <a:off x="3502251" y="4122121"/>
            <a:ext cx="5530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khay có số bánh bao là: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7E2276-776A-2663-3069-98722BDA944B}"/>
              </a:ext>
            </a:extLst>
          </p:cNvPr>
          <p:cNvSpPr txBox="1"/>
          <p:nvPr/>
        </p:nvSpPr>
        <p:spPr>
          <a:xfrm>
            <a:off x="3502251" y="4706896"/>
            <a:ext cx="5530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6 = 18 (chiếc)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7594C4-2662-3EC5-2071-ED222A4BBE5E}"/>
              </a:ext>
            </a:extLst>
          </p:cNvPr>
          <p:cNvSpPr txBox="1"/>
          <p:nvPr/>
        </p:nvSpPr>
        <p:spPr>
          <a:xfrm>
            <a:off x="4726465" y="5277222"/>
            <a:ext cx="643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 số: 18 chiếc bánh bao</a:t>
            </a:r>
          </a:p>
        </p:txBody>
      </p:sp>
    </p:spTree>
    <p:extLst>
      <p:ext uri="{BB962C8B-B14F-4D97-AF65-F5344CB8AC3E}">
        <p14:creationId xmlns:p14="http://schemas.microsoft.com/office/powerpoint/2010/main" val="220795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4F31E8-E027-0811-C33C-6F960CF758EE}"/>
              </a:ext>
            </a:extLst>
          </p:cNvPr>
          <p:cNvSpPr txBox="1"/>
          <p:nvPr/>
        </p:nvSpPr>
        <p:spPr>
          <a:xfrm>
            <a:off x="1353933" y="674914"/>
            <a:ext cx="9067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Kể một tình huống sử dụng phép nhân 3 x 7 trong thực tế.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9686880" imgH="3610080"/>
        </mc:Choice>
        <mc:Fallback>
          <p:control name="TextBox1" r:id="rId1" imgW="9686880" imgH="361008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9B9C2CA0-62DD-7C6C-37CA-E997313C111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00150" y="2028825"/>
                  <a:ext cx="9686925" cy="36099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4636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65118" y="971616"/>
            <a:ext cx="9061762" cy="4616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6EE4051-63B5-47E2-88CA-5A784FBAA62E}"/>
              </a:ext>
            </a:extLst>
          </p:cNvPr>
          <p:cNvSpPr/>
          <p:nvPr/>
        </p:nvSpPr>
        <p:spPr>
          <a:xfrm>
            <a:off x="4658369" y="2002506"/>
            <a:ext cx="50101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spc="-30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SVN-Ziclets" panose="02000603000000000000" pitchFamily="2" charset="0"/>
                <a:ea typeface="字魂27号-布丁体" panose="00000500000000000000" pitchFamily="2" charset="-122"/>
              </a:rPr>
              <a:t>Vận dụng</a:t>
            </a:r>
            <a:endParaRPr lang="zh-CN" altLang="en-US" sz="8000" spc="-300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SVN-Ziclets" panose="02000603000000000000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0" y="1559699"/>
            <a:ext cx="6004417" cy="4244856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8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5503231-B167-4728-8890-B2EF5DED77FB}"/>
              </a:ext>
            </a:extLst>
          </p:cNvPr>
          <p:cNvSpPr txBox="1"/>
          <p:nvPr/>
        </p:nvSpPr>
        <p:spPr>
          <a:xfrm>
            <a:off x="1996580" y="2226017"/>
            <a:ext cx="25274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03</a:t>
            </a:r>
            <a:endParaRPr lang="zh-CN" altLang="en-US" sz="80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75" y="3058236"/>
            <a:ext cx="5473897" cy="38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9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0" y="5456733"/>
            <a:ext cx="12192000" cy="1400630"/>
          </a:xfrm>
          <a:prstGeom prst="rect">
            <a:avLst/>
          </a:prstGeom>
        </p:spPr>
      </p:pic>
      <p:pic>
        <p:nvPicPr>
          <p:cNvPr id="1028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03676" y="4304936"/>
            <a:ext cx="6980348" cy="2610214"/>
          </a:xfrm>
          <a:prstGeom prst="rect">
            <a:avLst/>
          </a:prstGeom>
        </p:spPr>
      </p:pic>
      <p:pic>
        <p:nvPicPr>
          <p:cNvPr id="22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59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291610" y="311806"/>
            <a:ext cx="3695242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58750" y="2728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6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0" y="5485308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6"/>
            <a:ext cx="12192000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4" y="1178343"/>
            <a:ext cx="6371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  <p:extLst>
      <p:ext uri="{BB962C8B-B14F-4D97-AF65-F5344CB8AC3E}">
        <p14:creationId xmlns:p14="http://schemas.microsoft.com/office/powerpoint/2010/main" val="1531997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8028511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6733"/>
            <a:ext cx="12192000" cy="14006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38610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  <p:pic>
        <p:nvPicPr>
          <p:cNvPr id="13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001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7" grpId="0" animBg="1"/>
      <p:bldP spid="37" grpId="1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7370"/>
            <a:ext cx="12192000" cy="1400630"/>
          </a:xfrm>
          <a:prstGeom prst="rect">
            <a:avLst/>
          </a:prstGeom>
        </p:spPr>
      </p:pic>
      <p:pic>
        <p:nvPicPr>
          <p:cNvPr id="3074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3034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308" y="2050232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7707087" y="2773680"/>
            <a:ext cx="7484925" cy="2683690"/>
            <a:chOff x="293913" y="2838075"/>
            <a:chExt cx="7484925" cy="26836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324 x 2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166 x 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553641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35667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989933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64307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172557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>
            <a:off x="1428314" y="903794"/>
            <a:ext cx="9335369" cy="505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2" y="1052867"/>
            <a:ext cx="6722158" cy="4752266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EF4E583E-6794-4BA9-B103-483F95348730}"/>
              </a:ext>
            </a:extLst>
          </p:cNvPr>
          <p:cNvSpPr txBox="1"/>
          <p:nvPr/>
        </p:nvSpPr>
        <p:spPr>
          <a:xfrm>
            <a:off x="2179476" y="2038673"/>
            <a:ext cx="2527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01</a:t>
            </a:r>
            <a:endParaRPr lang="zh-CN" altLang="en-US" sz="72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95F1003-4048-4E1B-A877-EEC2903B5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229" y="3760205"/>
            <a:ext cx="4681564" cy="330611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8D9DD8-647F-460C-91C6-08CC8AEB1E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660775" y="215511"/>
            <a:ext cx="1765696" cy="136025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F87DA0-2C1A-497D-AD08-22846BD6C1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5528931">
            <a:off x="10041130" y="298378"/>
            <a:ext cx="1505089" cy="13558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42" name="直角三角形 41">
            <a:extLst>
              <a:ext uri="{FF2B5EF4-FFF2-40B4-BE49-F238E27FC236}">
                <a16:creationId xmlns:a16="http://schemas.microsoft.com/office/drawing/2014/main" id="{CF6C91D5-741F-4ADC-85E8-1272FBFC90E6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9">
            <a:extLst>
              <a:ext uri="{FF2B5EF4-FFF2-40B4-BE49-F238E27FC236}">
                <a16:creationId xmlns:a16="http://schemas.microsoft.com/office/drawing/2014/main" id="{A64E6D78-B700-A6D7-91F0-EFB78AF506A9}"/>
              </a:ext>
            </a:extLst>
          </p:cNvPr>
          <p:cNvSpPr/>
          <p:nvPr/>
        </p:nvSpPr>
        <p:spPr>
          <a:xfrm>
            <a:off x="5275873" y="1995103"/>
            <a:ext cx="50101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spc="-30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SVN-Ziclets" panose="02000603000000000000" pitchFamily="2" charset="0"/>
                <a:ea typeface="字魂27号-布丁体" panose="00000500000000000000" pitchFamily="2" charset="-122"/>
              </a:rPr>
              <a:t>KHỞI ĐỘNG</a:t>
            </a:r>
            <a:endParaRPr lang="zh-CN" altLang="en-US" sz="7200" spc="-300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SVN-Ziclets" panose="02000603000000000000" pitchFamily="2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021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8028511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12686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95701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6733"/>
            <a:ext cx="12192000" cy="14006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38610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9" y="5696685"/>
            <a:ext cx="998955" cy="9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7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7370"/>
            <a:ext cx="12192000" cy="14006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5" y="3292939"/>
            <a:ext cx="981541" cy="762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568248"/>
            <a:ext cx="1060796" cy="11644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595701" y="5524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791259" y="547685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193480" y="54768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67854" y="-880319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3742679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14258" y="1006730"/>
            <a:ext cx="8933162" cy="5714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7C4B50C-5BAD-47D0-AC98-A060621A96D7}"/>
              </a:ext>
            </a:extLst>
          </p:cNvPr>
          <p:cNvGrpSpPr/>
          <p:nvPr/>
        </p:nvGrpSpPr>
        <p:grpSpPr>
          <a:xfrm>
            <a:off x="2804133" y="2182781"/>
            <a:ext cx="6240635" cy="2571403"/>
            <a:chOff x="2442413" y="1258655"/>
            <a:chExt cx="7367296" cy="257140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A600EB0-E891-4E53-B597-98FD2666BC88}"/>
                </a:ext>
              </a:extLst>
            </p:cNvPr>
            <p:cNvSpPr/>
            <p:nvPr/>
          </p:nvSpPr>
          <p:spPr>
            <a:xfrm>
              <a:off x="2442413" y="1275513"/>
              <a:ext cx="7367296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spc="-300">
                  <a:ln w="228600">
                    <a:solidFill>
                      <a:schemeClr val="tx1"/>
                    </a:solidFill>
                  </a:ln>
                  <a:effectLst>
                    <a:outerShdw blurRad="25400" dist="25400" dir="2700000" algn="tl" rotWithShape="0">
                      <a:prstClr val="black">
                        <a:alpha val="20000"/>
                      </a:prstClr>
                    </a:outerShdw>
                  </a:effectLst>
                  <a:latin typeface="SVN-Ziclets" panose="02000603000000000000" pitchFamily="2" charset="0"/>
                  <a:ea typeface="字魂27号-布丁体" panose="00000500000000000000" pitchFamily="2" charset="-122"/>
                </a:rPr>
                <a:t>TẠM BIỆT CÁC EM</a:t>
              </a:r>
              <a:endParaRPr lang="zh-CN" altLang="en-US" sz="8000" b="1" spc="-300" dirty="0">
                <a:ln w="228600">
                  <a:solidFill>
                    <a:schemeClr val="tx1"/>
                  </a:solidFill>
                </a:ln>
                <a:effectLst>
                  <a:outerShdw blurRad="254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SVN-Ziclets" panose="02000603000000000000" pitchFamily="2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6EE4051-63B5-47E2-88CA-5A784FBAA62E}"/>
                </a:ext>
              </a:extLst>
            </p:cNvPr>
            <p:cNvSpPr/>
            <p:nvPr/>
          </p:nvSpPr>
          <p:spPr>
            <a:xfrm>
              <a:off x="2473114" y="1258655"/>
              <a:ext cx="7305893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spc="-300">
                  <a:ln>
                    <a:solidFill>
                      <a:schemeClr val="tx1"/>
                    </a:solidFill>
                  </a:ln>
                  <a:solidFill>
                    <a:srgbClr val="7EC8C9"/>
                  </a:solidFill>
                  <a:latin typeface="SVN-Ziclets" panose="02000603000000000000" pitchFamily="2" charset="0"/>
                  <a:ea typeface="字魂27号-布丁体" panose="00000500000000000000" pitchFamily="2" charset="-122"/>
                </a:rPr>
                <a:t>TẠM BIỆT CÁC EM</a:t>
              </a:r>
              <a:endParaRPr lang="zh-CN" altLang="en-US" sz="8000" b="1" spc="-300" dirty="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SVN-Ziclets" panose="02000603000000000000" pitchFamily="2" charset="0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24" y="2906199"/>
            <a:ext cx="6004417" cy="4244856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29" y="2950896"/>
            <a:ext cx="5850207" cy="4131410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290327" y="333311"/>
            <a:ext cx="2158196" cy="194414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5994793" y="5574018"/>
            <a:ext cx="1722817" cy="110247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8" y="5225368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00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620C-1F3F-9C53-367A-8607EEE1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D9746505-0F2E-B907-0DC0-E8B869DAF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6674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E48D4-AA9D-9EC2-4BB8-FABEBE06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19BDD69-D688-F79A-E8B8-E636DB8DE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3742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38776" y="327763"/>
            <a:ext cx="5844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 XE ĐẠP</a:t>
            </a:r>
            <a:endParaRPr kumimoji="0" lang="en-US" sz="72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Game dua xe da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5290" y="3103476"/>
            <a:ext cx="609600" cy="609600"/>
          </a:xfrm>
          <a:prstGeom prst="rect">
            <a:avLst/>
          </a:prstGeom>
        </p:spPr>
      </p:pic>
      <p:pic>
        <p:nvPicPr>
          <p:cNvPr id="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2" y="2864604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88921" y="3829190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 trả lời đúng các câu hỏi để giúp đội đua của mình giành giải nhất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5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7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01" y="3600336"/>
            <a:ext cx="2022455" cy="1829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704" y="3092583"/>
            <a:ext cx="2422125" cy="2491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23" y="3599286"/>
            <a:ext cx="1842407" cy="16669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8116" y="3598137"/>
            <a:ext cx="2647719" cy="2118176"/>
          </a:xfrm>
          <a:prstGeom prst="rect">
            <a:avLst/>
          </a:prstGeom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777" y="6857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4805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232" y="975804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430" y="-627937"/>
            <a:ext cx="3110390" cy="304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398116" y="1468820"/>
            <a:ext cx="55194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Chiến thắng</a:t>
            </a:r>
            <a:endParaRPr kumimoji="0" lang="en-US" sz="72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2232" y="3969266"/>
            <a:ext cx="2599327" cy="2593921"/>
          </a:xfrm>
          <a:prstGeom prst="rect">
            <a:avLst/>
          </a:prstGeom>
        </p:spPr>
      </p:pic>
      <p:sp>
        <p:nvSpPr>
          <p:cNvPr id="19" name="Oval 18">
            <a:hlinkClick r:id="rId11" action="ppaction://hlinksldjump"/>
          </p:cNvPr>
          <p:cNvSpPr/>
          <p:nvPr/>
        </p:nvSpPr>
        <p:spPr>
          <a:xfrm>
            <a:off x="3827575" y="205731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hlinkClick r:id="rId12" action="ppaction://hlinksldjump"/>
          </p:cNvPr>
          <p:cNvSpPr/>
          <p:nvPr/>
        </p:nvSpPr>
        <p:spPr>
          <a:xfrm>
            <a:off x="5106747" y="180619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hlinkClick r:id="rId13" action="ppaction://hlinksldjump"/>
          </p:cNvPr>
          <p:cNvSpPr/>
          <p:nvPr/>
        </p:nvSpPr>
        <p:spPr>
          <a:xfrm>
            <a:off x="6471013" y="180618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2" name="Oval 21">
            <a:hlinkClick r:id="rId14" action="ppaction://hlinksldjump"/>
          </p:cNvPr>
          <p:cNvSpPr/>
          <p:nvPr/>
        </p:nvSpPr>
        <p:spPr>
          <a:xfrm>
            <a:off x="7866360" y="180618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2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908406" y="0"/>
            <a:ext cx="1216104" cy="68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23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19024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72 -4.07407E-6 L 0.43972 -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75 -4.07407E-6 L 0.65808 -0.022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482 -0.01851 L 0.86927 -0.022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52600" y="1599723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46488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52600" y="1599723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46488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95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52600" y="1599723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46488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3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52600" y="1599723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46488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85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36" y="2073499"/>
            <a:ext cx="2658698" cy="2543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8" y="1571328"/>
            <a:ext cx="3392761" cy="34837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96" b="95588" l="2288" r="96242">
                        <a14:foregroundMark x1="14869" y1="35539" x2="16667" y2="35784"/>
                        <a14:foregroundMark x1="14052" y1="36765" x2="14052" y2="40196"/>
                        <a14:foregroundMark x1="14052" y1="43137" x2="15196" y2="45098"/>
                        <a14:foregroundMark x1="19444" y1="56618" x2="17974" y2="57598"/>
                        <a14:foregroundMark x1="14869" y1="26961" x2="15850" y2="28676"/>
                        <a14:foregroundMark x1="22222" y1="24020" x2="22386" y2="26471"/>
                        <a14:foregroundMark x1="28922" y1="26471" x2="28105" y2="29657"/>
                        <a14:foregroundMark x1="41993" y1="12500" x2="42320" y2="14216"/>
                        <a14:foregroundMark x1="50000" y1="9804" x2="50490" y2="12010"/>
                        <a14:foregroundMark x1="58660" y1="12745" x2="58170" y2="14951"/>
                        <a14:foregroundMark x1="70752" y1="30882" x2="71732" y2="32598"/>
                        <a14:foregroundMark x1="78268" y1="27941" x2="78431" y2="30392"/>
                        <a14:foregroundMark x1="85294" y1="30147" x2="84314" y2="32598"/>
                        <a14:backgroundMark x1="15686" y1="38480" x2="15850" y2="43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20" y="1234794"/>
            <a:ext cx="5669791" cy="3779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56" y="2902582"/>
            <a:ext cx="2821192" cy="2812431"/>
          </a:xfrm>
          <a:prstGeom prst="rect">
            <a:avLst/>
          </a:prstGeom>
        </p:spPr>
      </p:pic>
      <p:pic>
        <p:nvPicPr>
          <p:cNvPr id="1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064" y="654627"/>
            <a:ext cx="2180976" cy="21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17" y="-936789"/>
            <a:ext cx="3247786" cy="31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297" y="560584"/>
            <a:ext cx="2004464" cy="194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511" y="-328608"/>
            <a:ext cx="2307915" cy="226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504684" y="146796"/>
            <a:ext cx="50561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60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7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3275</TotalTime>
  <Words>334</Words>
  <Application>Microsoft Office PowerPoint</Application>
  <PresentationFormat>Widescreen</PresentationFormat>
  <Paragraphs>99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等线 Light</vt:lpstr>
      <vt:lpstr>Arial</vt:lpstr>
      <vt:lpstr>AvantGarde</vt:lpstr>
      <vt:lpstr>Calibri</vt:lpstr>
      <vt:lpstr>Calibri Light</vt:lpstr>
      <vt:lpstr>SVN-Anastasia</vt:lpstr>
      <vt:lpstr>SVN-Poky's</vt:lpstr>
      <vt:lpstr>SVN-Ziclets</vt:lpstr>
      <vt:lpstr>Times New Roman</vt:lpstr>
      <vt:lpstr>字魂27号-布丁体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Vagun Vagun</dc:creator>
  <cp:lastModifiedBy>Nguyễn Thị Tuyết Nga</cp:lastModifiedBy>
  <cp:revision>181</cp:revision>
  <dcterms:created xsi:type="dcterms:W3CDTF">2019-07-04T08:14:45Z</dcterms:created>
  <dcterms:modified xsi:type="dcterms:W3CDTF">2022-08-19T15:44:50Z</dcterms:modified>
</cp:coreProperties>
</file>