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9"/>
  </p:notesMasterIdLst>
  <p:sldIdLst>
    <p:sldId id="307" r:id="rId2"/>
    <p:sldId id="325" r:id="rId3"/>
    <p:sldId id="326" r:id="rId4"/>
    <p:sldId id="327" r:id="rId5"/>
    <p:sldId id="310" r:id="rId6"/>
    <p:sldId id="328" r:id="rId7"/>
    <p:sldId id="329" r:id="rId8"/>
    <p:sldId id="314" r:id="rId9"/>
    <p:sldId id="315" r:id="rId10"/>
    <p:sldId id="316" r:id="rId11"/>
    <p:sldId id="317" r:id="rId12"/>
    <p:sldId id="318" r:id="rId13"/>
    <p:sldId id="330" r:id="rId14"/>
    <p:sldId id="320" r:id="rId15"/>
    <p:sldId id="331" r:id="rId16"/>
    <p:sldId id="334" r:id="rId17"/>
    <p:sldId id="33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9D"/>
    <a:srgbClr val="00AF34"/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62" d="100"/>
          <a:sy n="62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1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631A463-A81B-4DFB-E4DF-085FDB4BF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6" name="任意多边形 4">
            <a:extLst>
              <a:ext uri="{FF2B5EF4-FFF2-40B4-BE49-F238E27FC236}">
                <a16:creationId xmlns:a16="http://schemas.microsoft.com/office/drawing/2014/main" id="{27C463E1-05C1-2929-8B5E-22C4FF7D99D8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5">
            <a:extLst>
              <a:ext uri="{FF2B5EF4-FFF2-40B4-BE49-F238E27FC236}">
                <a16:creationId xmlns:a16="http://schemas.microsoft.com/office/drawing/2014/main" id="{D2EEEED7-076C-0637-D16D-DEE81F42541F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09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933866-0D4A-82DA-EA8A-895F1921AF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55509" cy="18426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147BCC5-1AAE-09E0-1F44-3920E5AE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34"/>
            <a:ext cx="1411642" cy="307573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6591B3-8998-2AC2-4EAD-2B4316BE61A1}"/>
              </a:ext>
            </a:extLst>
          </p:cNvPr>
          <p:cNvSpPr txBox="1"/>
          <p:nvPr/>
        </p:nvSpPr>
        <p:spPr>
          <a:xfrm>
            <a:off x="165100" y="3009899"/>
            <a:ext cx="107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C534BD4B-F254-7A0F-D8E6-E539FD790959}"/>
              </a:ext>
            </a:extLst>
          </p:cNvPr>
          <p:cNvGrpSpPr/>
          <p:nvPr/>
        </p:nvGrpSpPr>
        <p:grpSpPr>
          <a:xfrm>
            <a:off x="3968885" y="2838741"/>
            <a:ext cx="7672226" cy="1200330"/>
            <a:chOff x="3968885" y="2838740"/>
            <a:chExt cx="6687046" cy="17417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16AFFDC8-9279-7083-ECF2-325423F7CA98}"/>
                </a:ext>
              </a:extLst>
            </p:cNvPr>
            <p:cNvSpPr/>
            <p:nvPr/>
          </p:nvSpPr>
          <p:spPr>
            <a:xfrm>
              <a:off x="3968885" y="3009899"/>
              <a:ext cx="6687046" cy="1570568"/>
            </a:xfrm>
            <a:custGeom>
              <a:avLst/>
              <a:gdLst>
                <a:gd name="connsiteX0" fmla="*/ 0 w 7672226"/>
                <a:gd name="connsiteY0" fmla="*/ 508012 h 1082374"/>
                <a:gd name="connsiteX1" fmla="*/ 508012 w 7672226"/>
                <a:gd name="connsiteY1" fmla="*/ 0 h 1082374"/>
                <a:gd name="connsiteX2" fmla="*/ 7164214 w 7672226"/>
                <a:gd name="connsiteY2" fmla="*/ 0 h 1082374"/>
                <a:gd name="connsiteX3" fmla="*/ 7672226 w 7672226"/>
                <a:gd name="connsiteY3" fmla="*/ 508012 h 1082374"/>
                <a:gd name="connsiteX4" fmla="*/ 7672226 w 7672226"/>
                <a:gd name="connsiteY4" fmla="*/ 574362 h 1082374"/>
                <a:gd name="connsiteX5" fmla="*/ 7164214 w 7672226"/>
                <a:gd name="connsiteY5" fmla="*/ 1082374 h 1082374"/>
                <a:gd name="connsiteX6" fmla="*/ 508012 w 7672226"/>
                <a:gd name="connsiteY6" fmla="*/ 1082374 h 1082374"/>
                <a:gd name="connsiteX7" fmla="*/ 0 w 7672226"/>
                <a:gd name="connsiteY7" fmla="*/ 574362 h 1082374"/>
                <a:gd name="connsiteX8" fmla="*/ 0 w 7672226"/>
                <a:gd name="connsiteY8" fmla="*/ 508012 h 108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226" h="1082374" fill="none" extrusionOk="0">
                  <a:moveTo>
                    <a:pt x="0" y="508012"/>
                  </a:moveTo>
                  <a:cubicBezTo>
                    <a:pt x="942" y="252945"/>
                    <a:pt x="247100" y="32988"/>
                    <a:pt x="508012" y="0"/>
                  </a:cubicBezTo>
                  <a:cubicBezTo>
                    <a:pt x="3474054" y="72427"/>
                    <a:pt x="5646685" y="61419"/>
                    <a:pt x="7164214" y="0"/>
                  </a:cubicBezTo>
                  <a:cubicBezTo>
                    <a:pt x="7437597" y="-49452"/>
                    <a:pt x="7644317" y="219003"/>
                    <a:pt x="7672226" y="508012"/>
                  </a:cubicBezTo>
                  <a:cubicBezTo>
                    <a:pt x="7674024" y="532548"/>
                    <a:pt x="7669622" y="565018"/>
                    <a:pt x="7672226" y="574362"/>
                  </a:cubicBezTo>
                  <a:cubicBezTo>
                    <a:pt x="7675591" y="837850"/>
                    <a:pt x="7424666" y="1059825"/>
                    <a:pt x="7164214" y="1082374"/>
                  </a:cubicBezTo>
                  <a:cubicBezTo>
                    <a:pt x="5792531" y="1112201"/>
                    <a:pt x="2999778" y="1003068"/>
                    <a:pt x="508012" y="1082374"/>
                  </a:cubicBezTo>
                  <a:cubicBezTo>
                    <a:pt x="265448" y="1078078"/>
                    <a:pt x="-33528" y="861559"/>
                    <a:pt x="0" y="574362"/>
                  </a:cubicBezTo>
                  <a:cubicBezTo>
                    <a:pt x="-5712" y="561656"/>
                    <a:pt x="17" y="518894"/>
                    <a:pt x="0" y="508012"/>
                  </a:cubicBezTo>
                  <a:close/>
                </a:path>
                <a:path w="7672226" h="1082374" stroke="0" extrusionOk="0">
                  <a:moveTo>
                    <a:pt x="0" y="508012"/>
                  </a:moveTo>
                  <a:cubicBezTo>
                    <a:pt x="46861" y="240218"/>
                    <a:pt x="244289" y="35095"/>
                    <a:pt x="508012" y="0"/>
                  </a:cubicBezTo>
                  <a:cubicBezTo>
                    <a:pt x="2293084" y="123000"/>
                    <a:pt x="4299655" y="-96860"/>
                    <a:pt x="7164214" y="0"/>
                  </a:cubicBezTo>
                  <a:cubicBezTo>
                    <a:pt x="7413952" y="-23496"/>
                    <a:pt x="7693483" y="184591"/>
                    <a:pt x="7672226" y="508012"/>
                  </a:cubicBezTo>
                  <a:cubicBezTo>
                    <a:pt x="7673595" y="515839"/>
                    <a:pt x="7669251" y="551703"/>
                    <a:pt x="7672226" y="574362"/>
                  </a:cubicBezTo>
                  <a:cubicBezTo>
                    <a:pt x="7628578" y="870742"/>
                    <a:pt x="7425375" y="1079198"/>
                    <a:pt x="7164214" y="1082374"/>
                  </a:cubicBezTo>
                  <a:cubicBezTo>
                    <a:pt x="6093055" y="921667"/>
                    <a:pt x="3744121" y="1122041"/>
                    <a:pt x="508012" y="1082374"/>
                  </a:cubicBezTo>
                  <a:cubicBezTo>
                    <a:pt x="205640" y="1077970"/>
                    <a:pt x="-50425" y="832085"/>
                    <a:pt x="0" y="574362"/>
                  </a:cubicBezTo>
                  <a:cubicBezTo>
                    <a:pt x="499" y="564449"/>
                    <a:pt x="-1570" y="523542"/>
                    <a:pt x="0" y="50801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4693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35CC7AEB-BCE1-206C-486D-C8B7DE94476F}"/>
                </a:ext>
              </a:extLst>
            </p:cNvPr>
            <p:cNvSpPr/>
            <p:nvPr/>
          </p:nvSpPr>
          <p:spPr>
            <a:xfrm>
              <a:off x="4045085" y="2838740"/>
              <a:ext cx="6610846" cy="1542646"/>
            </a:xfrm>
            <a:custGeom>
              <a:avLst/>
              <a:gdLst>
                <a:gd name="connsiteX0" fmla="*/ 0 w 7584800"/>
                <a:gd name="connsiteY0" fmla="*/ 498981 h 1063131"/>
                <a:gd name="connsiteX1" fmla="*/ 498981 w 7584800"/>
                <a:gd name="connsiteY1" fmla="*/ 0 h 1063131"/>
                <a:gd name="connsiteX2" fmla="*/ 7085819 w 7584800"/>
                <a:gd name="connsiteY2" fmla="*/ 0 h 1063131"/>
                <a:gd name="connsiteX3" fmla="*/ 7584800 w 7584800"/>
                <a:gd name="connsiteY3" fmla="*/ 498981 h 1063131"/>
                <a:gd name="connsiteX4" fmla="*/ 7584800 w 7584800"/>
                <a:gd name="connsiteY4" fmla="*/ 564150 h 1063131"/>
                <a:gd name="connsiteX5" fmla="*/ 7085819 w 7584800"/>
                <a:gd name="connsiteY5" fmla="*/ 1063131 h 1063131"/>
                <a:gd name="connsiteX6" fmla="*/ 498981 w 7584800"/>
                <a:gd name="connsiteY6" fmla="*/ 1063131 h 1063131"/>
                <a:gd name="connsiteX7" fmla="*/ 0 w 7584800"/>
                <a:gd name="connsiteY7" fmla="*/ 564150 h 1063131"/>
                <a:gd name="connsiteX8" fmla="*/ 0 w 7584800"/>
                <a:gd name="connsiteY8" fmla="*/ 498981 h 106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4800" h="1063131" fill="none" extrusionOk="0">
                  <a:moveTo>
                    <a:pt x="0" y="498981"/>
                  </a:moveTo>
                  <a:cubicBezTo>
                    <a:pt x="135" y="227057"/>
                    <a:pt x="244203" y="34912"/>
                    <a:pt x="498981" y="0"/>
                  </a:cubicBezTo>
                  <a:cubicBezTo>
                    <a:pt x="2572419" y="72427"/>
                    <a:pt x="6219950" y="61419"/>
                    <a:pt x="7085819" y="0"/>
                  </a:cubicBezTo>
                  <a:cubicBezTo>
                    <a:pt x="7360721" y="-4666"/>
                    <a:pt x="7570797" y="219165"/>
                    <a:pt x="7584800" y="498981"/>
                  </a:cubicBezTo>
                  <a:cubicBezTo>
                    <a:pt x="7588652" y="523862"/>
                    <a:pt x="7587947" y="545331"/>
                    <a:pt x="7584800" y="564150"/>
                  </a:cubicBezTo>
                  <a:cubicBezTo>
                    <a:pt x="7585714" y="835092"/>
                    <a:pt x="7343011" y="1042518"/>
                    <a:pt x="7085819" y="1063131"/>
                  </a:cubicBezTo>
                  <a:cubicBezTo>
                    <a:pt x="4983249" y="1092958"/>
                    <a:pt x="2120410" y="983825"/>
                    <a:pt x="498981" y="1063131"/>
                  </a:cubicBezTo>
                  <a:cubicBezTo>
                    <a:pt x="247378" y="1060421"/>
                    <a:pt x="-15825" y="842859"/>
                    <a:pt x="0" y="564150"/>
                  </a:cubicBezTo>
                  <a:cubicBezTo>
                    <a:pt x="5008" y="548484"/>
                    <a:pt x="2420" y="506183"/>
                    <a:pt x="0" y="498981"/>
                  </a:cubicBezTo>
                  <a:close/>
                </a:path>
                <a:path w="7584800" h="1063131" stroke="0" extrusionOk="0">
                  <a:moveTo>
                    <a:pt x="0" y="498981"/>
                  </a:moveTo>
                  <a:cubicBezTo>
                    <a:pt x="45846" y="235898"/>
                    <a:pt x="241367" y="37431"/>
                    <a:pt x="498981" y="0"/>
                  </a:cubicBezTo>
                  <a:cubicBezTo>
                    <a:pt x="2637809" y="123000"/>
                    <a:pt x="5490994" y="-96860"/>
                    <a:pt x="7085819" y="0"/>
                  </a:cubicBezTo>
                  <a:cubicBezTo>
                    <a:pt x="7353876" y="-5733"/>
                    <a:pt x="7591066" y="210769"/>
                    <a:pt x="7584800" y="498981"/>
                  </a:cubicBezTo>
                  <a:cubicBezTo>
                    <a:pt x="7589851" y="512839"/>
                    <a:pt x="7584068" y="554872"/>
                    <a:pt x="7584800" y="564150"/>
                  </a:cubicBezTo>
                  <a:cubicBezTo>
                    <a:pt x="7543920" y="854540"/>
                    <a:pt x="7325079" y="1057187"/>
                    <a:pt x="7085819" y="1063131"/>
                  </a:cubicBezTo>
                  <a:cubicBezTo>
                    <a:pt x="4905197" y="902424"/>
                    <a:pt x="2979022" y="1102798"/>
                    <a:pt x="498981" y="1063131"/>
                  </a:cubicBezTo>
                  <a:cubicBezTo>
                    <a:pt x="215873" y="1061611"/>
                    <a:pt x="-39425" y="821869"/>
                    <a:pt x="0" y="564150"/>
                  </a:cubicBezTo>
                  <a:cubicBezTo>
                    <a:pt x="-174" y="536726"/>
                    <a:pt x="-5853" y="518091"/>
                    <a:pt x="0" y="49898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4693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4285184" y="3061526"/>
            <a:ext cx="7039628" cy="7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Times New Roman" pitchFamily="18" charset="0"/>
              </a:rPr>
              <a:t>Bài viết số 3 Ngày khai trường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Anastasia" panose="020B0606040200020203" pitchFamily="34" charset="0"/>
              <a:cs typeface="Times New Roman" pitchFamily="18" charset="0"/>
            </a:endParaRPr>
          </a:p>
        </p:txBody>
      </p:sp>
      <p:pic>
        <p:nvPicPr>
          <p:cNvPr id="10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61F9670-EFDB-C160-7934-74EEE1C6C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09" y="4118428"/>
            <a:ext cx="2293982" cy="255936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D7BA70EF-9E23-867D-F904-4267F7DF6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52" y="4093435"/>
            <a:ext cx="2485361" cy="2268466"/>
          </a:xfrm>
          <a:prstGeom prst="rect">
            <a:avLst/>
          </a:prstGeom>
        </p:spPr>
      </p:pic>
      <p:pic>
        <p:nvPicPr>
          <p:cNvPr id="12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CCCC19F-17EE-143C-04AB-508ECFE27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05" y="4702768"/>
            <a:ext cx="2094949" cy="19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SVN-Poky's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SOÁT LỖI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872648" y="1289048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92DDFBE-B71C-864A-8DA8-D37E08BF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2" y="2808844"/>
            <a:ext cx="4250938" cy="36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431619" y="124173"/>
            <a:ext cx="547561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2" y="573910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979180" y="76045"/>
            <a:ext cx="1113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tên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32760"/>
              </p:ext>
            </p:extLst>
          </p:nvPr>
        </p:nvGraphicFramePr>
        <p:xfrm>
          <a:off x="2063903" y="698920"/>
          <a:ext cx="8127999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89595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81700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49431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3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8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8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2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1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5018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892645" y="1871664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92644" y="2401407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63338" y="4037940"/>
            <a:ext cx="636744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99382" y="2935514"/>
            <a:ext cx="812955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99381" y="3516415"/>
            <a:ext cx="812956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04361" y="4667332"/>
            <a:ext cx="885828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339130" y="5153795"/>
            <a:ext cx="871541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558209" y="5713098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543921" y="6251965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864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9499" y="1086967"/>
            <a:ext cx="584312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   on sông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vóc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55450" y="3800105"/>
            <a:ext cx="6757867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ấm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MAI THỊ BÍCH NGỌC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AF67-5200-4AF7-9C0E-CE4FF0C0672B}"/>
              </a:ext>
            </a:extLst>
          </p:cNvPr>
          <p:cNvSpPr/>
          <p:nvPr/>
        </p:nvSpPr>
        <p:spPr>
          <a:xfrm>
            <a:off x="5557294" y="1836385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4683646" y="2474700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09783-0AE5-4BD4-B8F0-41F188F7B79C}"/>
              </a:ext>
            </a:extLst>
          </p:cNvPr>
          <p:cNvSpPr/>
          <p:nvPr/>
        </p:nvSpPr>
        <p:spPr>
          <a:xfrm>
            <a:off x="5525178" y="5825709"/>
            <a:ext cx="36976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763E6-28D1-1C47-7167-387C4DF4A87C}"/>
              </a:ext>
            </a:extLst>
          </p:cNvPr>
          <p:cNvSpPr/>
          <p:nvPr/>
        </p:nvSpPr>
        <p:spPr>
          <a:xfrm>
            <a:off x="4906101" y="5201657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163" y="1327474"/>
            <a:ext cx="11930062" cy="378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3200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những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3200" b="1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Tìm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nh</a:t>
            </a:r>
            <a:r>
              <a:rPr lang="en-US" sz="3200" b="1" ker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en-US" sz="3200" b="1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mồi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Chú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ngước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Theo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TRUNG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591C2D5-AE8E-9A7F-98C2-30FBA99F723D}"/>
              </a:ext>
            </a:extLst>
          </p:cNvPr>
          <p:cNvSpPr/>
          <p:nvPr/>
        </p:nvSpPr>
        <p:spPr>
          <a:xfrm>
            <a:off x="4846319" y="3467100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4F34B3C-E6F9-3FB1-92EB-35EB7C340CF2}"/>
              </a:ext>
            </a:extLst>
          </p:cNvPr>
          <p:cNvSpPr/>
          <p:nvPr/>
        </p:nvSpPr>
        <p:spPr>
          <a:xfrm>
            <a:off x="2919226" y="1559758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D70F0CA-FD59-44F2-AB47-BC125898C0E6}"/>
              </a:ext>
            </a:extLst>
          </p:cNvPr>
          <p:cNvSpPr/>
          <p:nvPr/>
        </p:nvSpPr>
        <p:spPr>
          <a:xfrm>
            <a:off x="11414133" y="1551618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251AE18-92E1-5FF9-0B50-20E8A7F0BCC2}"/>
              </a:ext>
            </a:extLst>
          </p:cNvPr>
          <p:cNvSpPr/>
          <p:nvPr/>
        </p:nvSpPr>
        <p:spPr>
          <a:xfrm>
            <a:off x="8373462" y="2832225"/>
            <a:ext cx="397476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17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  <p:bldP spid="10" grpId="0" animBg="1"/>
      <p:bldP spid="11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1;p32">
            <a:extLst>
              <a:ext uri="{FF2B5EF4-FFF2-40B4-BE49-F238E27FC236}">
                <a16:creationId xmlns:a16="http://schemas.microsoft.com/office/drawing/2014/main" id="{3BF000A0-4808-613E-3AE7-1CF5D56F4559}"/>
              </a:ext>
            </a:extLst>
          </p:cNvPr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6" name="Google Shape;202;p32">
              <a:extLst>
                <a:ext uri="{FF2B5EF4-FFF2-40B4-BE49-F238E27FC236}">
                  <a16:creationId xmlns:a16="http://schemas.microsoft.com/office/drawing/2014/main" id="{E0F1B7A9-D60D-0A68-6A8F-C914C68FE467}"/>
                </a:ext>
              </a:extLst>
            </p:cNvPr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3;p32">
              <a:extLst>
                <a:ext uri="{FF2B5EF4-FFF2-40B4-BE49-F238E27FC236}">
                  <a16:creationId xmlns:a16="http://schemas.microsoft.com/office/drawing/2014/main" id="{1894956B-8D80-D61F-B4B8-B71763483EA4}"/>
                </a:ext>
              </a:extLst>
            </p:cNvPr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4;p32">
              <a:extLst>
                <a:ext uri="{FF2B5EF4-FFF2-40B4-BE49-F238E27FC236}">
                  <a16:creationId xmlns:a16="http://schemas.microsoft.com/office/drawing/2014/main" id="{E4AD8C47-CC80-3E0C-60CA-1ED7BF1D5E8E}"/>
                </a:ext>
              </a:extLst>
            </p:cNvPr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5;p32">
              <a:extLst>
                <a:ext uri="{FF2B5EF4-FFF2-40B4-BE49-F238E27FC236}">
                  <a16:creationId xmlns:a16="http://schemas.microsoft.com/office/drawing/2014/main" id="{3C40B63F-BC58-D70B-3564-C0FA3349821D}"/>
                </a:ext>
              </a:extLst>
            </p:cNvPr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6;p32">
              <a:extLst>
                <a:ext uri="{FF2B5EF4-FFF2-40B4-BE49-F238E27FC236}">
                  <a16:creationId xmlns:a16="http://schemas.microsoft.com/office/drawing/2014/main" id="{D219C0E3-5A79-57C9-CE34-814425F3C034}"/>
                </a:ext>
              </a:extLst>
            </p:cNvPr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7;p32">
              <a:extLst>
                <a:ext uri="{FF2B5EF4-FFF2-40B4-BE49-F238E27FC236}">
                  <a16:creationId xmlns:a16="http://schemas.microsoft.com/office/drawing/2014/main" id="{9EEBB108-9CDF-058F-7749-081DFEE060A0}"/>
                </a:ext>
              </a:extLst>
            </p:cNvPr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8;p32">
              <a:extLst>
                <a:ext uri="{FF2B5EF4-FFF2-40B4-BE49-F238E27FC236}">
                  <a16:creationId xmlns:a16="http://schemas.microsoft.com/office/drawing/2014/main" id="{BFB7127B-89B4-37D5-EDE1-9773372BE471}"/>
                </a:ext>
              </a:extLst>
            </p:cNvPr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09;p32">
              <a:extLst>
                <a:ext uri="{FF2B5EF4-FFF2-40B4-BE49-F238E27FC236}">
                  <a16:creationId xmlns:a16="http://schemas.microsoft.com/office/drawing/2014/main" id="{16C340D5-4D28-14A5-8BA7-9F9D703C6C53}"/>
                </a:ext>
              </a:extLst>
            </p:cNvPr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Google Shape;210;p32">
              <a:extLst>
                <a:ext uri="{FF2B5EF4-FFF2-40B4-BE49-F238E27FC236}">
                  <a16:creationId xmlns:a16="http://schemas.microsoft.com/office/drawing/2014/main" id="{A2E898F4-1130-1AE6-5585-8B64E6869F0E}"/>
                </a:ext>
              </a:extLst>
            </p:cNvPr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7F9EB0-4B9D-3C41-3755-003CDCF0C8CB}"/>
              </a:ext>
            </a:extLst>
          </p:cNvPr>
          <p:cNvSpPr/>
          <p:nvPr/>
        </p:nvSpPr>
        <p:spPr>
          <a:xfrm>
            <a:off x="4078266" y="2383834"/>
            <a:ext cx="46965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9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vi-VN" sz="9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8DE58-858F-8706-F093-12EF13773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0" y="2291839"/>
            <a:ext cx="3572848" cy="45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731E119-F8A7-3E31-A02E-7F20C49D7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16" y="3240122"/>
            <a:ext cx="2293982" cy="2559360"/>
          </a:xfrm>
          <a:prstGeom prst="rect">
            <a:avLst/>
          </a:prstGeom>
        </p:spPr>
      </p:pic>
      <p:pic>
        <p:nvPicPr>
          <p:cNvPr id="3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3E08DB7-25C6-5A95-DB90-A02C1555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84" y="3215130"/>
            <a:ext cx="2485361" cy="2268466"/>
          </a:xfrm>
          <a:prstGeom prst="rect">
            <a:avLst/>
          </a:prstGeom>
        </p:spPr>
      </p:pic>
      <p:pic>
        <p:nvPicPr>
          <p:cNvPr id="4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143817C-2409-00E2-3CD8-EFF0ADE9A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37" y="3824463"/>
            <a:ext cx="2094949" cy="1975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CFA2313-099E-DC06-4B26-B70C2CBE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703" y="1374404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FC7731E-E0A5-0384-7A00-9D757260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44" y="2730500"/>
            <a:ext cx="3908227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76906" y="318539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4892761" y="100576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3239007" y="1692993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l-GR" sz="3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4000" b="1" dirty="0">
              <a:solidFill>
                <a:srgbClr val="ED8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656396" y="4690000"/>
            <a:ext cx="501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483643" y="4643833"/>
            <a:ext cx="521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Buổi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những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151956" y="4690000"/>
            <a:ext cx="550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191233" y="4294364"/>
            <a:ext cx="550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li. Mỗi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le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31699" y="1867220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28557" y="7482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4551815" y="2224545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4450215" y="2927784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mới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4539115" y="3642045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0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6903064" y="18270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A48A055-0A4C-EAEC-29B8-0309BCFA5359}"/>
              </a:ext>
            </a:extLst>
          </p:cNvPr>
          <p:cNvSpPr/>
          <p:nvPr/>
        </p:nvSpPr>
        <p:spPr>
          <a:xfrm>
            <a:off x="3245328" y="3911498"/>
            <a:ext cx="4974502" cy="2315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766452"/>
              </a:avLst>
            </a:prstTxWarp>
            <a:spAutoFit/>
          </a:bodyPr>
          <a:lstStyle/>
          <a:p>
            <a:pPr algn="ctr"/>
            <a:r>
              <a:rPr lang="en-US" sz="9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VIẾT BÀI</a:t>
            </a:r>
            <a:endParaRPr lang="vi-VN" sz="9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771</Words>
  <Application>Microsoft Office PowerPoint</Application>
  <PresentationFormat>Widescreen</PresentationFormat>
  <Paragraphs>144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AvantGarde</vt:lpstr>
      <vt:lpstr>Calibri</vt:lpstr>
      <vt:lpstr>HP001 4 hàng</vt:lpstr>
      <vt:lpstr>HP-087</vt:lpstr>
      <vt:lpstr>SVN-Anastasia</vt:lpstr>
      <vt:lpstr>SVN-Poky's</vt:lpstr>
      <vt:lpstr>SVN-Ziclets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42</cp:revision>
  <dcterms:created xsi:type="dcterms:W3CDTF">2022-02-27T15:32:56Z</dcterms:created>
  <dcterms:modified xsi:type="dcterms:W3CDTF">2022-09-14T12:30:39Z</dcterms:modified>
</cp:coreProperties>
</file>