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6" r:id="rId3"/>
    <p:sldId id="257" r:id="rId4"/>
    <p:sldId id="277" r:id="rId5"/>
    <p:sldId id="278" r:id="rId6"/>
    <p:sldId id="271" r:id="rId7"/>
    <p:sldId id="279" r:id="rId8"/>
    <p:sldId id="280" r:id="rId9"/>
    <p:sldId id="273" r:id="rId10"/>
    <p:sldId id="268" r:id="rId11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A90"/>
    <a:srgbClr val="E61E8B"/>
    <a:srgbClr val="FFCCFF"/>
    <a:srgbClr val="FF3399"/>
    <a:srgbClr val="0000FF"/>
    <a:srgbClr val="D60093"/>
    <a:srgbClr val="F6882E"/>
    <a:srgbClr val="88DFE8"/>
    <a:srgbClr val="FFCC29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88" autoAdjust="0"/>
  </p:normalViewPr>
  <p:slideViewPr>
    <p:cSldViewPr>
      <p:cViewPr varScale="1">
        <p:scale>
          <a:sx n="43" d="100"/>
          <a:sy n="43" d="100"/>
        </p:scale>
        <p:origin x="480" y="54"/>
      </p:cViewPr>
      <p:guideLst>
        <p:guide orient="horz" pos="2880"/>
        <p:guide pos="5127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45E66-7436-E7F1-8783-4883A5A2D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A40C9-2FAC-8313-4413-32E8E89297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CB14C9-38EB-4912-BEFE-05E00A7A3D56}" type="datetimeFigureOut">
              <a:rPr lang="en-US"/>
              <a:pPr>
                <a:defRPr/>
              </a:pPr>
              <a:t>14/9/2022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B470FE-814B-20A9-429B-41E0DC32D1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5F7B42D-0217-1F9E-FEB4-F41E60FA7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4C01D-6D26-BDA8-5859-4D1D0EB93D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8CD1E-2A35-7A31-DA03-0DD6F7029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8393ACD-7142-4F54-8D8C-4A842ADE14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chữ bắt đầu để chọn màu cho HS trả lời câu hỏi</a:t>
            </a:r>
          </a:p>
          <a:p>
            <a:r>
              <a:rPr lang="en-US"/>
              <a:t>Bấm vào câu hỏi để hiện đáp án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93ACD-7142-4F54-8D8C-4A842ADE14E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63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02061C2A-7B20-3D58-5DD7-55001BF5D0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F1A4608-2599-5227-DAE8-55BD22B34F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3B65605-3C2E-A039-A0FB-5ED0772FC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D37F000-72EA-4499-9BB1-F8C0E07F7369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7D95279-F054-4608-333F-A5E5861525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51F01A2-033B-E50E-737A-1DA00D327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D83AE1E-04FD-8F7B-A545-CD7E5BB75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67A6D0-E960-4611-97B9-A83FE099635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D4D54A7-518A-FB22-4BC9-5B13DAB52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64" t="36189"/>
          <a:stretch/>
        </p:blipFill>
        <p:spPr>
          <a:xfrm>
            <a:off x="1" y="-4997"/>
            <a:ext cx="6257855" cy="70413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F4F0516-9036-21F8-CCD6-3A7799952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64" t="36189"/>
          <a:stretch/>
        </p:blipFill>
        <p:spPr>
          <a:xfrm flipH="1" flipV="1">
            <a:off x="10033865" y="8439864"/>
            <a:ext cx="6257855" cy="70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D4D54A7-518A-FB22-4BC9-5B13DAB52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64" t="36189"/>
          <a:stretch/>
        </p:blipFill>
        <p:spPr>
          <a:xfrm>
            <a:off x="1" y="-4997"/>
            <a:ext cx="6257855" cy="70413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F4F0516-9036-21F8-CCD6-3A7799952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64" t="36189"/>
          <a:stretch/>
        </p:blipFill>
        <p:spPr>
          <a:xfrm flipH="1" flipV="1">
            <a:off x="10033865" y="8439864"/>
            <a:ext cx="6257855" cy="70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0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CBD662D-4B10-61AA-3D37-E78B8816C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9" y="1623"/>
            <a:ext cx="14576462" cy="91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D8C94-594A-2291-7599-A11B83B65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5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BF45AA4-998D-E385-39BC-301E40A42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AA0750A-BED1-FEFB-81A8-D8CEB06E92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121" y="163285"/>
            <a:ext cx="1616010" cy="2046515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0A0D14C7-A7EB-1764-EF9D-040F7AC25C0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264" y="-152400"/>
            <a:ext cx="2168265" cy="21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8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1450550" rtl="0" eaLnBrk="1" latinLnBrk="0" hangingPunct="1">
        <a:spcBef>
          <a:spcPct val="0"/>
        </a:spcBef>
        <a:buNone/>
        <a:defRPr sz="69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957" indent="-543957" algn="l" defTabSz="1450550" rtl="0" eaLnBrk="1" latinLnBrk="0" hangingPunct="1">
        <a:spcBef>
          <a:spcPct val="20000"/>
        </a:spcBef>
        <a:buFont typeface="Arial" pitchFamily="34" charset="0"/>
        <a:buChar char="•"/>
        <a:defRPr sz="5093" kern="1200">
          <a:solidFill>
            <a:schemeClr val="tx1"/>
          </a:solidFill>
          <a:latin typeface="+mn-lt"/>
          <a:ea typeface="+mn-ea"/>
          <a:cs typeface="+mn-cs"/>
        </a:defRPr>
      </a:lvl1pPr>
      <a:lvl2pPr marL="1178573" indent="-453298" algn="l" defTabSz="1450550" rtl="0" eaLnBrk="1" latinLnBrk="0" hangingPunct="1">
        <a:spcBef>
          <a:spcPct val="20000"/>
        </a:spcBef>
        <a:buFont typeface="Arial" pitchFamily="34" charset="0"/>
        <a:buChar char="–"/>
        <a:defRPr sz="4395" kern="1200">
          <a:solidFill>
            <a:schemeClr val="tx1"/>
          </a:solidFill>
          <a:latin typeface="+mn-lt"/>
          <a:ea typeface="+mn-ea"/>
          <a:cs typeface="+mn-cs"/>
        </a:defRPr>
      </a:lvl2pPr>
      <a:lvl3pPr marL="1813189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795" kern="1200">
          <a:solidFill>
            <a:schemeClr val="tx1"/>
          </a:solidFill>
          <a:latin typeface="+mn-lt"/>
          <a:ea typeface="+mn-ea"/>
          <a:cs typeface="+mn-cs"/>
        </a:defRPr>
      </a:lvl3pPr>
      <a:lvl4pPr marL="2538466" indent="-362638" algn="l" defTabSz="1450550" rtl="0" eaLnBrk="1" latinLnBrk="0" hangingPunct="1">
        <a:spcBef>
          <a:spcPct val="20000"/>
        </a:spcBef>
        <a:buFont typeface="Arial" pitchFamily="34" charset="0"/>
        <a:buChar char="–"/>
        <a:defRPr sz="3196" kern="1200">
          <a:solidFill>
            <a:schemeClr val="tx1"/>
          </a:solidFill>
          <a:latin typeface="+mn-lt"/>
          <a:ea typeface="+mn-ea"/>
          <a:cs typeface="+mn-cs"/>
        </a:defRPr>
      </a:lvl4pPr>
      <a:lvl5pPr marL="3263741" indent="-362638" algn="l" defTabSz="1450550" rtl="0" eaLnBrk="1" latinLnBrk="0" hangingPunct="1">
        <a:spcBef>
          <a:spcPct val="20000"/>
        </a:spcBef>
        <a:buFont typeface="Arial" pitchFamily="34" charset="0"/>
        <a:buChar char="»"/>
        <a:defRPr sz="3196" kern="1200">
          <a:solidFill>
            <a:schemeClr val="tx1"/>
          </a:solidFill>
          <a:latin typeface="+mn-lt"/>
          <a:ea typeface="+mn-ea"/>
          <a:cs typeface="+mn-cs"/>
        </a:defRPr>
      </a:lvl5pPr>
      <a:lvl6pPr marL="3989016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6pPr>
      <a:lvl7pPr marL="4714291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7pPr>
      <a:lvl8pPr marL="5439568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8pPr>
      <a:lvl9pPr marL="6164845" indent="-362638" algn="l" defTabSz="1450550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1pPr>
      <a:lvl2pPr marL="725275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2pPr>
      <a:lvl3pPr marL="1450550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3pPr>
      <a:lvl4pPr marL="2175827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4pPr>
      <a:lvl5pPr marL="2901103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5pPr>
      <a:lvl6pPr marL="3626379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6pPr>
      <a:lvl7pPr marL="4351654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7pPr>
      <a:lvl8pPr marL="5076929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8pPr>
      <a:lvl9pPr marL="5802206" algn="l" defTabSz="1450550" rtl="0" eaLnBrk="1" latinLnBrk="0" hangingPunct="1">
        <a:defRPr sz="28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">
            <a:extLst>
              <a:ext uri="{FF2B5EF4-FFF2-40B4-BE49-F238E27FC236}">
                <a16:creationId xmlns:a16="http://schemas.microsoft.com/office/drawing/2014/main" id="{573D7C6A-195E-C252-9817-6825318B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02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ình ảnh 14">
            <a:extLst>
              <a:ext uri="{FF2B5EF4-FFF2-40B4-BE49-F238E27FC236}">
                <a16:creationId xmlns:a16="http://schemas.microsoft.com/office/drawing/2014/main" id="{49299347-8568-B347-C3D0-41024009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5045075"/>
            <a:ext cx="1127918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15">
            <a:extLst>
              <a:ext uri="{FF2B5EF4-FFF2-40B4-BE49-F238E27FC236}">
                <a16:creationId xmlns:a16="http://schemas.microsoft.com/office/drawing/2014/main" id="{5AB0C48B-4463-9AFB-1104-007E9592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728788"/>
            <a:ext cx="814546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ình ảnh 18">
            <a:extLst>
              <a:ext uri="{FF2B5EF4-FFF2-40B4-BE49-F238E27FC236}">
                <a16:creationId xmlns:a16="http://schemas.microsoft.com/office/drawing/2014/main" id="{35E06EB8-2FC3-085A-9C8A-415298EE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288" y="6638925"/>
            <a:ext cx="269875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ình ảnh 20">
            <a:extLst>
              <a:ext uri="{FF2B5EF4-FFF2-40B4-BE49-F238E27FC236}">
                <a16:creationId xmlns:a16="http://schemas.microsoft.com/office/drawing/2014/main" id="{13FD1744-967C-D448-A2D6-E60402514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6638925"/>
            <a:ext cx="227488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Hình ảnh 22">
            <a:extLst>
              <a:ext uri="{FF2B5EF4-FFF2-40B4-BE49-F238E27FC236}">
                <a16:creationId xmlns:a16="http://schemas.microsoft.com/office/drawing/2014/main" id="{065BFE12-976D-4A0E-E0C0-2CF54950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413" y="6032500"/>
            <a:ext cx="2490787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C7D4792-0970-83D8-2A52-3AC49C38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524000"/>
            <a:ext cx="9750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27AE2F9-6FD9-080D-0F8F-C81C2831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3497263"/>
            <a:ext cx="64770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Hình ảnh 4">
            <a:extLst>
              <a:ext uri="{FF2B5EF4-FFF2-40B4-BE49-F238E27FC236}">
                <a16:creationId xmlns:a16="http://schemas.microsoft.com/office/drawing/2014/main" id="{F0CCCB05-829A-010E-5725-05254CF0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419100"/>
            <a:ext cx="16367126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Hình ảnh 2">
            <a:extLst>
              <a:ext uri="{FF2B5EF4-FFF2-40B4-BE49-F238E27FC236}">
                <a16:creationId xmlns:a16="http://schemas.microsoft.com/office/drawing/2014/main" id="{94EB1849-81FB-5A8D-61F4-8AF41732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72025"/>
            <a:ext cx="61245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0EB2EDC-6669-8FEC-B426-4489F0BCE88B}"/>
              </a:ext>
            </a:extLst>
          </p:cNvPr>
          <p:cNvSpPr/>
          <p:nvPr/>
        </p:nvSpPr>
        <p:spPr>
          <a:xfrm>
            <a:off x="5471319" y="1971288"/>
            <a:ext cx="6936514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KHỞI </a:t>
            </a:r>
          </a:p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ĐỘNG</a:t>
            </a:r>
            <a:endParaRPr lang="vi-V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CC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4C11FF8A-06F5-5F4D-C0CF-7B1AB9088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8"/>
            <a:ext cx="16276638" cy="9144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E203C3B-7CBE-62B5-B576-56643793DF05}"/>
              </a:ext>
            </a:extLst>
          </p:cNvPr>
          <p:cNvSpPr/>
          <p:nvPr/>
        </p:nvSpPr>
        <p:spPr>
          <a:xfrm>
            <a:off x="4024313" y="762000"/>
            <a:ext cx="7695406" cy="1239838"/>
          </a:xfrm>
          <a:custGeom>
            <a:avLst/>
            <a:gdLst>
              <a:gd name="connsiteX0" fmla="*/ 0 w 7695406"/>
              <a:gd name="connsiteY0" fmla="*/ 206644 h 1239838"/>
              <a:gd name="connsiteX1" fmla="*/ 206644 w 7695406"/>
              <a:gd name="connsiteY1" fmla="*/ 0 h 1239838"/>
              <a:gd name="connsiteX2" fmla="*/ 7488762 w 7695406"/>
              <a:gd name="connsiteY2" fmla="*/ 0 h 1239838"/>
              <a:gd name="connsiteX3" fmla="*/ 7695406 w 7695406"/>
              <a:gd name="connsiteY3" fmla="*/ 206644 h 1239838"/>
              <a:gd name="connsiteX4" fmla="*/ 7695406 w 7695406"/>
              <a:gd name="connsiteY4" fmla="*/ 1033194 h 1239838"/>
              <a:gd name="connsiteX5" fmla="*/ 7488762 w 7695406"/>
              <a:gd name="connsiteY5" fmla="*/ 1239838 h 1239838"/>
              <a:gd name="connsiteX6" fmla="*/ 206644 w 7695406"/>
              <a:gd name="connsiteY6" fmla="*/ 1239838 h 1239838"/>
              <a:gd name="connsiteX7" fmla="*/ 0 w 7695406"/>
              <a:gd name="connsiteY7" fmla="*/ 1033194 h 1239838"/>
              <a:gd name="connsiteX8" fmla="*/ 0 w 7695406"/>
              <a:gd name="connsiteY8" fmla="*/ 206644 h 123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5406" h="1239838" fill="none" extrusionOk="0">
                <a:moveTo>
                  <a:pt x="0" y="206644"/>
                </a:moveTo>
                <a:cubicBezTo>
                  <a:pt x="94" y="95058"/>
                  <a:pt x="93439" y="1545"/>
                  <a:pt x="206644" y="0"/>
                </a:cubicBezTo>
                <a:cubicBezTo>
                  <a:pt x="1544413" y="72427"/>
                  <a:pt x="5996625" y="61419"/>
                  <a:pt x="7488762" y="0"/>
                </a:cubicBezTo>
                <a:cubicBezTo>
                  <a:pt x="7602234" y="-4499"/>
                  <a:pt x="7676824" y="86897"/>
                  <a:pt x="7695406" y="206644"/>
                </a:cubicBezTo>
                <a:cubicBezTo>
                  <a:pt x="7704440" y="398793"/>
                  <a:pt x="7762858" y="875635"/>
                  <a:pt x="7695406" y="1033194"/>
                </a:cubicBezTo>
                <a:cubicBezTo>
                  <a:pt x="7697975" y="1134281"/>
                  <a:pt x="7598107" y="1234478"/>
                  <a:pt x="7488762" y="1239838"/>
                </a:cubicBezTo>
                <a:cubicBezTo>
                  <a:pt x="5230108" y="1269665"/>
                  <a:pt x="3229883" y="1160532"/>
                  <a:pt x="206644" y="1239838"/>
                </a:cubicBezTo>
                <a:cubicBezTo>
                  <a:pt x="114607" y="1237341"/>
                  <a:pt x="-9966" y="1149291"/>
                  <a:pt x="0" y="1033194"/>
                </a:cubicBezTo>
                <a:cubicBezTo>
                  <a:pt x="-66345" y="832523"/>
                  <a:pt x="58688" y="618110"/>
                  <a:pt x="0" y="206644"/>
                </a:cubicBezTo>
                <a:close/>
              </a:path>
              <a:path w="7695406" h="1239838" stroke="0" extrusionOk="0">
                <a:moveTo>
                  <a:pt x="0" y="206644"/>
                </a:moveTo>
                <a:cubicBezTo>
                  <a:pt x="11234" y="95580"/>
                  <a:pt x="99000" y="13505"/>
                  <a:pt x="206644" y="0"/>
                </a:cubicBezTo>
                <a:cubicBezTo>
                  <a:pt x="1712392" y="123000"/>
                  <a:pt x="4505921" y="-96860"/>
                  <a:pt x="7488762" y="0"/>
                </a:cubicBezTo>
                <a:cubicBezTo>
                  <a:pt x="7598814" y="-3105"/>
                  <a:pt x="7696184" y="90949"/>
                  <a:pt x="7695406" y="206644"/>
                </a:cubicBezTo>
                <a:cubicBezTo>
                  <a:pt x="7745501" y="608920"/>
                  <a:pt x="7664423" y="891990"/>
                  <a:pt x="7695406" y="1033194"/>
                </a:cubicBezTo>
                <a:cubicBezTo>
                  <a:pt x="7688121" y="1149959"/>
                  <a:pt x="7599756" y="1239325"/>
                  <a:pt x="7488762" y="1239838"/>
                </a:cubicBezTo>
                <a:cubicBezTo>
                  <a:pt x="4697561" y="1079131"/>
                  <a:pt x="1526693" y="1279505"/>
                  <a:pt x="206644" y="1239838"/>
                </a:cubicBezTo>
                <a:cubicBezTo>
                  <a:pt x="89529" y="1239234"/>
                  <a:pt x="-2446" y="1146212"/>
                  <a:pt x="0" y="1033194"/>
                </a:cubicBezTo>
                <a:cubicBezTo>
                  <a:pt x="-18393" y="840533"/>
                  <a:pt x="-59098" y="474591"/>
                  <a:pt x="0" y="206644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E61E8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A4ED2782-0DCF-11DE-05CC-95EACF6C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04" b="69630" l="45573" r="63750">
                        <a14:foregroundMark x1="50052" y1="42315" x2="54063" y2="41019"/>
                        <a14:foregroundMark x1="53177" y1="38889" x2="53698" y2="38796"/>
                        <a14:foregroundMark x1="55104" y1="39352" x2="55833" y2="39815"/>
                        <a14:foregroundMark x1="60781" y1="50556" x2="60938" y2="54537"/>
                        <a14:foregroundMark x1="57656" y1="64259" x2="56875" y2="66481"/>
                        <a14:foregroundMark x1="52031" y1="63241" x2="57552" y2="59259"/>
                        <a14:foregroundMark x1="49323" y1="57222" x2="49635" y2="49259"/>
                        <a14:foregroundMark x1="56719" y1="42593" x2="57813" y2="48889"/>
                        <a14:foregroundMark x1="57813" y1="48889" x2="57969" y2="54167"/>
                        <a14:foregroundMark x1="59688" y1="49630" x2="58854" y2="58796"/>
                        <a14:foregroundMark x1="61927" y1="49444" x2="61510" y2="56389"/>
                        <a14:foregroundMark x1="61510" y1="56389" x2="60104" y2="60648"/>
                        <a14:foregroundMark x1="62344" y1="48056" x2="62760" y2="54352"/>
                        <a14:foregroundMark x1="62760" y1="54352" x2="61979" y2="59907"/>
                        <a14:foregroundMark x1="61979" y1="59907" x2="61979" y2="59722"/>
                        <a14:foregroundMark x1="63802" y1="53981" x2="63802" y2="53981"/>
                        <a14:foregroundMark x1="56354" y1="69630" x2="56354" y2="69630"/>
                        <a14:foregroundMark x1="52917" y1="68333" x2="52917" y2="68333"/>
                        <a14:foregroundMark x1="51875" y1="67870" x2="53438" y2="61019"/>
                        <a14:foregroundMark x1="47448" y1="57500" x2="51563" y2="55185"/>
                        <a14:foregroundMark x1="49219" y1="44537" x2="53073" y2="48056"/>
                        <a14:foregroundMark x1="48698" y1="48611" x2="47813" y2="55463"/>
                        <a14:foregroundMark x1="46458" y1="48056" x2="46458" y2="56852"/>
                        <a14:foregroundMark x1="45573" y1="53426" x2="45573" y2="5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7025" r="35556" b="28738"/>
          <a:stretch>
            <a:fillRect/>
          </a:stretch>
        </p:blipFill>
        <p:spPr bwMode="auto">
          <a:xfrm>
            <a:off x="11006138" y="2438400"/>
            <a:ext cx="4340225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" name="Group 20">
            <a:extLst>
              <a:ext uri="{FF2B5EF4-FFF2-40B4-BE49-F238E27FC236}">
                <a16:creationId xmlns:a16="http://schemas.microsoft.com/office/drawing/2014/main" id="{C619243E-D294-BCE4-F796-807789AAAA79}"/>
              </a:ext>
            </a:extLst>
          </p:cNvPr>
          <p:cNvGrpSpPr>
            <a:grpSpLocks/>
          </p:cNvGrpSpPr>
          <p:nvPr/>
        </p:nvGrpSpPr>
        <p:grpSpPr bwMode="auto">
          <a:xfrm>
            <a:off x="11214100" y="4564063"/>
            <a:ext cx="3868738" cy="3519487"/>
            <a:chOff x="11024286" y="5326290"/>
            <a:chExt cx="3804547" cy="351932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AEAF92-2163-6ABE-5439-BEC962CDC3E5}"/>
                </a:ext>
              </a:extLst>
            </p:cNvPr>
            <p:cNvCxnSpPr/>
            <p:nvPr/>
          </p:nvCxnSpPr>
          <p:spPr>
            <a:xfrm>
              <a:off x="12953880" y="5326290"/>
              <a:ext cx="0" cy="2446223"/>
            </a:xfrm>
            <a:prstGeom prst="line">
              <a:avLst/>
            </a:prstGeom>
            <a:ln w="254000"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BBA80C-D685-895B-4B18-0C4012738C44}"/>
                </a:ext>
              </a:extLst>
            </p:cNvPr>
            <p:cNvCxnSpPr/>
            <p:nvPr/>
          </p:nvCxnSpPr>
          <p:spPr>
            <a:xfrm flipH="1">
              <a:off x="11024286" y="7893157"/>
              <a:ext cx="3804547" cy="0"/>
            </a:xfrm>
            <a:prstGeom prst="line">
              <a:avLst/>
            </a:prstGeom>
            <a:ln w="254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9BBB3E7-C341-F35D-9337-8A6A65C96F93}"/>
                </a:ext>
              </a:extLst>
            </p:cNvPr>
            <p:cNvCxnSpPr/>
            <p:nvPr/>
          </p:nvCxnSpPr>
          <p:spPr>
            <a:xfrm flipV="1">
              <a:off x="11125762" y="7772513"/>
              <a:ext cx="0" cy="1073100"/>
            </a:xfrm>
            <a:prstGeom prst="line">
              <a:avLst/>
            </a:prstGeom>
            <a:ln w="254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2FC1D2-300F-E701-04B5-B9963C59A9CF}"/>
                </a:ext>
              </a:extLst>
            </p:cNvPr>
            <p:cNvCxnSpPr/>
            <p:nvPr/>
          </p:nvCxnSpPr>
          <p:spPr>
            <a:xfrm flipV="1">
              <a:off x="14707063" y="7772513"/>
              <a:ext cx="0" cy="1073100"/>
            </a:xfrm>
            <a:prstGeom prst="line">
              <a:avLst/>
            </a:prstGeom>
            <a:ln w="254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67681BC-3A33-EEFA-18D1-9C65F5515453}"/>
                </a:ext>
              </a:extLst>
            </p:cNvPr>
            <p:cNvCxnSpPr/>
            <p:nvPr/>
          </p:nvCxnSpPr>
          <p:spPr>
            <a:xfrm flipH="1" flipV="1">
              <a:off x="11353691" y="5326290"/>
              <a:ext cx="1589261" cy="7937"/>
            </a:xfrm>
            <a:prstGeom prst="line">
              <a:avLst/>
            </a:prstGeom>
            <a:ln w="254000">
              <a:solidFill>
                <a:srgbClr val="7030A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ADF7E-9E90-3BD1-7FC1-71844834E4E4}"/>
              </a:ext>
            </a:extLst>
          </p:cNvPr>
          <p:cNvSpPr/>
          <p:nvPr/>
        </p:nvSpPr>
        <p:spPr>
          <a:xfrm>
            <a:off x="11471275" y="7289800"/>
            <a:ext cx="3332163" cy="793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/>
              <a:t>BẮT ĐẦU NÀO</a:t>
            </a:r>
          </a:p>
        </p:txBody>
      </p:sp>
      <p:sp>
        <p:nvSpPr>
          <p:cNvPr id="3078" name="Rectangle 95">
            <a:extLst>
              <a:ext uri="{FF2B5EF4-FFF2-40B4-BE49-F238E27FC236}">
                <a16:creationId xmlns:a16="http://schemas.microsoft.com/office/drawing/2014/main" id="{8BFBB71B-5A05-6D0A-2CFC-78AEBA085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310" y="1066800"/>
            <a:ext cx="639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Trò chơi: Sắc màu em yêu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13206-DAA4-7260-3945-9BA1F078A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3586163"/>
            <a:ext cx="188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- 4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1A4CCE-8DF0-696F-9C3E-7E1B39DC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738" y="3586163"/>
            <a:ext cx="569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36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E2BBB7-C477-54A4-EE9F-A9AEEFE8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3560763"/>
            <a:ext cx="2005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F4B62D-FD07-BAA1-52FE-966496674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2513" y="3560763"/>
            <a:ext cx="56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sz="36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6C6EF9-545F-37B7-88DF-300F34714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6516688"/>
            <a:ext cx="1890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- 3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6D9B98-A28A-EDB8-40DA-87DD984C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6516688"/>
            <a:ext cx="569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36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ED0DFD-CA1B-B559-FAAA-13C06421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6505575"/>
            <a:ext cx="2005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9E5E22-F1D7-92FA-EC61-B2FB723ED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6505575"/>
            <a:ext cx="56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36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8E766D-31C2-6255-A100-420B26256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6494463"/>
            <a:ext cx="2005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7107D5-A2F6-A6F9-BB17-290FFF004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94463"/>
            <a:ext cx="82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sz="36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0F03D5-7F14-E482-583B-63AD8808C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88" y="3621088"/>
            <a:ext cx="200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altLang="en-US" sz="36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A453AF4-3EEF-57DD-2BCB-1CA8BD02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3621088"/>
            <a:ext cx="569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36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C68D500-48DD-0999-9C3A-5A0B65D74E16}"/>
              </a:ext>
            </a:extLst>
          </p:cNvPr>
          <p:cNvSpPr/>
          <p:nvPr/>
        </p:nvSpPr>
        <p:spPr>
          <a:xfrm>
            <a:off x="3916363" y="2890838"/>
            <a:ext cx="2635250" cy="1985962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34CFC51-1B6E-0D9F-D8BC-D6B1C1117E31}"/>
              </a:ext>
            </a:extLst>
          </p:cNvPr>
          <p:cNvSpPr/>
          <p:nvPr/>
        </p:nvSpPr>
        <p:spPr>
          <a:xfrm>
            <a:off x="6750050" y="2890838"/>
            <a:ext cx="2635250" cy="1985962"/>
          </a:xfrm>
          <a:prstGeom prst="round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5B12ED8-571D-E3A2-96E2-CAF233FF682C}"/>
              </a:ext>
            </a:extLst>
          </p:cNvPr>
          <p:cNvSpPr/>
          <p:nvPr/>
        </p:nvSpPr>
        <p:spPr>
          <a:xfrm>
            <a:off x="1006475" y="2890838"/>
            <a:ext cx="2635250" cy="1985962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8A824C9-F697-2CA7-BED0-DE9FF745014F}"/>
              </a:ext>
            </a:extLst>
          </p:cNvPr>
          <p:cNvSpPr/>
          <p:nvPr/>
        </p:nvSpPr>
        <p:spPr>
          <a:xfrm>
            <a:off x="1006475" y="5786438"/>
            <a:ext cx="2635250" cy="1985962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9CAA43F-D40D-7905-94ED-E3ADF119437E}"/>
              </a:ext>
            </a:extLst>
          </p:cNvPr>
          <p:cNvSpPr/>
          <p:nvPr/>
        </p:nvSpPr>
        <p:spPr>
          <a:xfrm>
            <a:off x="6765925" y="5765800"/>
            <a:ext cx="2635250" cy="198596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58056FE-4E65-C794-DB05-B90CA01DB70A}"/>
              </a:ext>
            </a:extLst>
          </p:cNvPr>
          <p:cNvSpPr/>
          <p:nvPr/>
        </p:nvSpPr>
        <p:spPr>
          <a:xfrm>
            <a:off x="3841750" y="5797550"/>
            <a:ext cx="2635250" cy="19859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53" grpId="0"/>
      <p:bldP spid="55" grpId="0"/>
      <p:bldP spid="57" grpId="0"/>
      <p:bldP spid="59" grpId="0"/>
      <p:bldP spid="28" grpId="0" animBg="1"/>
      <p:bldP spid="43" grpId="0" animBg="1"/>
      <p:bldP spid="46" grpId="0" animBg="1"/>
      <p:bldP spid="29" grpId="0" animBg="1"/>
      <p:bldP spid="30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Hộp Văn bản 1">
            <a:extLst>
              <a:ext uri="{FF2B5EF4-FFF2-40B4-BE49-F238E27FC236}">
                <a16:creationId xmlns:a16="http://schemas.microsoft.com/office/drawing/2014/main" id="{6FAD6E2F-1F25-5A9F-28A7-00A335449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412750"/>
            <a:ext cx="1196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11267" name="Hộp Văn bản 2">
            <a:extLst>
              <a:ext uri="{FF2B5EF4-FFF2-40B4-BE49-F238E27FC236}">
                <a16:creationId xmlns:a16="http://schemas.microsoft.com/office/drawing/2014/main" id="{CDE5791C-4CF7-71DA-AFC8-61E718C2A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538" y="1339850"/>
            <a:ext cx="2057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BDDDBDA-3416-5802-B8D5-3CDBC6CE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2238375"/>
            <a:ext cx="937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HP001 4 hàng" panose="020B0603050302020204" pitchFamily="34" charset="0"/>
              </a:rPr>
              <a:t>Ôn tập về hình học và đo lường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Hình ảnh 4">
            <a:extLst>
              <a:ext uri="{FF2B5EF4-FFF2-40B4-BE49-F238E27FC236}">
                <a16:creationId xmlns:a16="http://schemas.microsoft.com/office/drawing/2014/main" id="{CB79ADFC-4EF4-7D1C-3DD4-85776C4E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419100"/>
            <a:ext cx="16367126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F8B7427-719B-91E8-8C1D-13A57B346271}"/>
              </a:ext>
            </a:extLst>
          </p:cNvPr>
          <p:cNvSpPr/>
          <p:nvPr/>
        </p:nvSpPr>
        <p:spPr>
          <a:xfrm>
            <a:off x="5471319" y="1971288"/>
            <a:ext cx="6274474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Luyện</a:t>
            </a:r>
          </a:p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Tập</a:t>
            </a:r>
            <a:endParaRPr lang="vi-V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CC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292" name="Hình ảnh 3">
            <a:extLst>
              <a:ext uri="{FF2B5EF4-FFF2-40B4-BE49-F238E27FC236}">
                <a16:creationId xmlns:a16="http://schemas.microsoft.com/office/drawing/2014/main" id="{1EBFD993-ADE8-A7FE-17E0-F61524D0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4460875"/>
            <a:ext cx="54102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47">
            <a:extLst>
              <a:ext uri="{FF2B5EF4-FFF2-40B4-BE49-F238E27FC236}">
                <a16:creationId xmlns:a16="http://schemas.microsoft.com/office/drawing/2014/main" id="{C3B93F21-CA56-04DC-D9B4-1563CBF646D3}"/>
              </a:ext>
            </a:extLst>
          </p:cNvPr>
          <p:cNvGrpSpPr>
            <a:grpSpLocks/>
          </p:cNvGrpSpPr>
          <p:nvPr/>
        </p:nvGrpSpPr>
        <p:grpSpPr bwMode="auto">
          <a:xfrm>
            <a:off x="2813249" y="5825946"/>
            <a:ext cx="914400" cy="914400"/>
            <a:chOff x="3413919" y="6705600"/>
            <a:chExt cx="914400" cy="914400"/>
          </a:xfrm>
        </p:grpSpPr>
        <p:sp>
          <p:nvSpPr>
            <p:cNvPr id="19" name="Rounded Rectangle 49">
              <a:extLst>
                <a:ext uri="{FF2B5EF4-FFF2-40B4-BE49-F238E27FC236}">
                  <a16:creationId xmlns:a16="http://schemas.microsoft.com/office/drawing/2014/main" id="{725E9082-C229-5604-14A2-789529552A10}"/>
                </a:ext>
              </a:extLst>
            </p:cNvPr>
            <p:cNvSpPr/>
            <p:nvPr/>
          </p:nvSpPr>
          <p:spPr>
            <a:xfrm>
              <a:off x="3413919" y="6705600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TextBox 50">
              <a:extLst>
                <a:ext uri="{FF2B5EF4-FFF2-40B4-BE49-F238E27FC236}">
                  <a16:creationId xmlns:a16="http://schemas.microsoft.com/office/drawing/2014/main" id="{FD62A288-7485-DA8A-66B0-CFA60EF866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5585" y="6756737"/>
              <a:ext cx="5277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47">
            <a:extLst>
              <a:ext uri="{FF2B5EF4-FFF2-40B4-BE49-F238E27FC236}">
                <a16:creationId xmlns:a16="http://schemas.microsoft.com/office/drawing/2014/main" id="{C3F5AC1F-DD67-9CD9-385D-277E9F68AD40}"/>
              </a:ext>
            </a:extLst>
          </p:cNvPr>
          <p:cNvGrpSpPr>
            <a:grpSpLocks/>
          </p:cNvGrpSpPr>
          <p:nvPr/>
        </p:nvGrpSpPr>
        <p:grpSpPr bwMode="auto">
          <a:xfrm>
            <a:off x="8097537" y="5829547"/>
            <a:ext cx="914400" cy="914400"/>
            <a:chOff x="3413919" y="6705600"/>
            <a:chExt cx="914400" cy="914400"/>
          </a:xfrm>
        </p:grpSpPr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163D2260-A943-4C2E-8C91-90AB125AD9FA}"/>
                </a:ext>
              </a:extLst>
            </p:cNvPr>
            <p:cNvSpPr/>
            <p:nvPr/>
          </p:nvSpPr>
          <p:spPr>
            <a:xfrm>
              <a:off x="3413919" y="6705600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TextBox 50">
              <a:extLst>
                <a:ext uri="{FF2B5EF4-FFF2-40B4-BE49-F238E27FC236}">
                  <a16:creationId xmlns:a16="http://schemas.microsoft.com/office/drawing/2014/main" id="{5BB953D0-4FDE-DDD8-5717-AC4FEC193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5585" y="6756737"/>
              <a:ext cx="5277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F163D158-50A1-E6B9-5707-035FDDC68E87}"/>
              </a:ext>
            </a:extLst>
          </p:cNvPr>
          <p:cNvGrpSpPr>
            <a:grpSpLocks/>
          </p:cNvGrpSpPr>
          <p:nvPr/>
        </p:nvGrpSpPr>
        <p:grpSpPr bwMode="auto">
          <a:xfrm>
            <a:off x="13637419" y="5795048"/>
            <a:ext cx="914400" cy="914400"/>
            <a:chOff x="3413919" y="6705600"/>
            <a:chExt cx="914400" cy="914400"/>
          </a:xfrm>
        </p:grpSpPr>
        <p:sp>
          <p:nvSpPr>
            <p:cNvPr id="25" name="Rounded Rectangle 49">
              <a:extLst>
                <a:ext uri="{FF2B5EF4-FFF2-40B4-BE49-F238E27FC236}">
                  <a16:creationId xmlns:a16="http://schemas.microsoft.com/office/drawing/2014/main" id="{5B8E9595-3E84-96AE-E0BA-A4BD91DB0A01}"/>
                </a:ext>
              </a:extLst>
            </p:cNvPr>
            <p:cNvSpPr/>
            <p:nvPr/>
          </p:nvSpPr>
          <p:spPr>
            <a:xfrm>
              <a:off x="3413919" y="6705600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Box 50">
              <a:extLst>
                <a:ext uri="{FF2B5EF4-FFF2-40B4-BE49-F238E27FC236}">
                  <a16:creationId xmlns:a16="http://schemas.microsoft.com/office/drawing/2014/main" id="{37A6F76B-AFA9-AFB2-AEEF-3D7D976AE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5585" y="6756737"/>
              <a:ext cx="5277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D3295-88D4-F9B8-EDCC-E31E9795C2A7}"/>
              </a:ext>
            </a:extLst>
          </p:cNvPr>
          <p:cNvGrpSpPr>
            <a:grpSpLocks/>
          </p:cNvGrpSpPr>
          <p:nvPr/>
        </p:nvGrpSpPr>
        <p:grpSpPr bwMode="auto">
          <a:xfrm>
            <a:off x="8090000" y="5832812"/>
            <a:ext cx="914400" cy="914400"/>
            <a:chOff x="3413919" y="6705600"/>
            <a:chExt cx="914400" cy="91440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792948CF-7913-E171-E911-0D2FCB50EF37}"/>
                </a:ext>
              </a:extLst>
            </p:cNvPr>
            <p:cNvSpPr/>
            <p:nvPr/>
          </p:nvSpPr>
          <p:spPr>
            <a:xfrm>
              <a:off x="3413919" y="6705600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9" name="TextBox 2">
              <a:extLst>
                <a:ext uri="{FF2B5EF4-FFF2-40B4-BE49-F238E27FC236}">
                  <a16:creationId xmlns:a16="http://schemas.microsoft.com/office/drawing/2014/main" id="{69475747-EA77-6984-4B44-930314E76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7094" y="6744037"/>
              <a:ext cx="87075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C706115-7760-A550-50D0-317B9C90D741}"/>
              </a:ext>
            </a:extLst>
          </p:cNvPr>
          <p:cNvGrpSpPr>
            <a:grpSpLocks/>
          </p:cNvGrpSpPr>
          <p:nvPr/>
        </p:nvGrpSpPr>
        <p:grpSpPr bwMode="auto">
          <a:xfrm>
            <a:off x="13636908" y="5775146"/>
            <a:ext cx="914400" cy="914400"/>
            <a:chOff x="3413919" y="6705600"/>
            <a:chExt cx="914400" cy="914400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3A36EB8-F02D-F87D-4F5B-E22A8A8970CC}"/>
                </a:ext>
              </a:extLst>
            </p:cNvPr>
            <p:cNvSpPr/>
            <p:nvPr/>
          </p:nvSpPr>
          <p:spPr>
            <a:xfrm>
              <a:off x="3413919" y="6705600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7" name="TextBox 46">
              <a:extLst>
                <a:ext uri="{FF2B5EF4-FFF2-40B4-BE49-F238E27FC236}">
                  <a16:creationId xmlns:a16="http://schemas.microsoft.com/office/drawing/2014/main" id="{50B4385D-1105-FF0E-4D5F-AB2FA5BE4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9319" y="6769437"/>
              <a:ext cx="87075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9F1DD7-0FB7-FAB8-DDCB-4C79A2262E0E}"/>
              </a:ext>
            </a:extLst>
          </p:cNvPr>
          <p:cNvGrpSpPr>
            <a:grpSpLocks/>
          </p:cNvGrpSpPr>
          <p:nvPr/>
        </p:nvGrpSpPr>
        <p:grpSpPr bwMode="auto">
          <a:xfrm>
            <a:off x="2813249" y="5832812"/>
            <a:ext cx="914400" cy="914400"/>
            <a:chOff x="3413919" y="6705600"/>
            <a:chExt cx="914400" cy="914400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FC17CB33-A5E5-B7BD-B734-1173B18E0F70}"/>
                </a:ext>
              </a:extLst>
            </p:cNvPr>
            <p:cNvSpPr/>
            <p:nvPr/>
          </p:nvSpPr>
          <p:spPr>
            <a:xfrm>
              <a:off x="3413919" y="6705600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5" name="TextBox 50">
              <a:extLst>
                <a:ext uri="{FF2B5EF4-FFF2-40B4-BE49-F238E27FC236}">
                  <a16:creationId xmlns:a16="http://schemas.microsoft.com/office/drawing/2014/main" id="{A6C38019-DCE6-0D9A-CB16-AB736FFCE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5585" y="6756737"/>
              <a:ext cx="5277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C494D501-DFE2-F67C-EC2B-3CEB867F8960}"/>
              </a:ext>
            </a:extLst>
          </p:cNvPr>
          <p:cNvGrpSpPr/>
          <p:nvPr/>
        </p:nvGrpSpPr>
        <p:grpSpPr>
          <a:xfrm>
            <a:off x="289719" y="658505"/>
            <a:ext cx="838200" cy="865495"/>
            <a:chOff x="289719" y="658505"/>
            <a:chExt cx="838200" cy="865495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7279E573-52B5-0AF2-56B0-973BF2243476}"/>
                </a:ext>
              </a:extLst>
            </p:cNvPr>
            <p:cNvGrpSpPr/>
            <p:nvPr/>
          </p:nvGrpSpPr>
          <p:grpSpPr>
            <a:xfrm>
              <a:off x="289719" y="685800"/>
              <a:ext cx="838200" cy="838200"/>
              <a:chOff x="289719" y="685800"/>
              <a:chExt cx="838200" cy="838200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9151A72B-CBC9-140F-4371-E285C59C7110}"/>
                  </a:ext>
                </a:extLst>
              </p:cNvPr>
              <p:cNvSpPr/>
              <p:nvPr/>
            </p:nvSpPr>
            <p:spPr>
              <a:xfrm>
                <a:off x="289719" y="685800"/>
                <a:ext cx="838200" cy="838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7C5D6C92-6AEC-FC5E-0C1C-3FEC7FA56E32}"/>
                  </a:ext>
                </a:extLst>
              </p:cNvPr>
              <p:cNvSpPr/>
              <p:nvPr/>
            </p:nvSpPr>
            <p:spPr>
              <a:xfrm>
                <a:off x="365919" y="762000"/>
                <a:ext cx="685800" cy="685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0444CDA-BACA-FBE0-0DA9-2592BEA4CE35}"/>
                </a:ext>
              </a:extLst>
            </p:cNvPr>
            <p:cNvSpPr txBox="1"/>
            <p:nvPr/>
          </p:nvSpPr>
          <p:spPr>
            <a:xfrm>
              <a:off x="365919" y="658505"/>
              <a:ext cx="609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D0B2E26-AD03-89A4-1D21-78265EE486BC}"/>
              </a:ext>
            </a:extLst>
          </p:cNvPr>
          <p:cNvSpPr/>
          <p:nvPr/>
        </p:nvSpPr>
        <p:spPr>
          <a:xfrm>
            <a:off x="1280319" y="720298"/>
            <a:ext cx="762000" cy="7275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343A9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B0D08C9-E7D2-EBDE-B9D7-877F0E73E57A}"/>
              </a:ext>
            </a:extLst>
          </p:cNvPr>
          <p:cNvSpPr txBox="1"/>
          <p:nvPr/>
        </p:nvSpPr>
        <p:spPr>
          <a:xfrm>
            <a:off x="1966119" y="791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43A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E285448-7A84-BB87-B491-FC2D534BD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939" l="6188" r="92546">
                        <a14:foregroundMark x1="15612" y1="23312" x2="18706" y2="40741"/>
                        <a14:foregroundMark x1="18706" y1="40741" x2="18706" y2="40741"/>
                        <a14:foregroundMark x1="32489" y1="34423" x2="35162" y2="50327"/>
                        <a14:foregroundMark x1="81857" y1="24183" x2="81997" y2="46187"/>
                        <a14:foregroundMark x1="12236" y1="81699" x2="30098" y2="91285"/>
                        <a14:foregroundMark x1="30098" y1="91285" x2="30661" y2="91285"/>
                        <a14:foregroundMark x1="38678" y1="91503" x2="48101" y2="91939"/>
                        <a14:foregroundMark x1="48101" y1="91939" x2="62729" y2="87800"/>
                        <a14:foregroundMark x1="62729" y1="87800" x2="63713" y2="86928"/>
                        <a14:foregroundMark x1="71308" y1="72767" x2="64838" y2="80174"/>
                        <a14:foregroundMark x1="73418" y1="66013" x2="69058" y2="70370"/>
                        <a14:foregroundMark x1="70042" y1="60131" x2="74684" y2="62309"/>
                        <a14:foregroundMark x1="87904" y1="69499" x2="91561" y2="74510"/>
                        <a14:foregroundMark x1="67932" y1="88453" x2="86498" y2="80174"/>
                        <a14:foregroundMark x1="75527" y1="89325" x2="85935" y2="85185"/>
                        <a14:foregroundMark x1="90436" y1="76471" x2="86357" y2="84314"/>
                        <a14:foregroundMark x1="88045" y1="67538" x2="91421" y2="73203"/>
                        <a14:foregroundMark x1="87623" y1="66231" x2="92405" y2="72331"/>
                        <a14:foregroundMark x1="47398" y1="67538" x2="44585" y2="80610"/>
                        <a14:foregroundMark x1="49086" y1="59259" x2="46835" y2="60784"/>
                        <a14:foregroundMark x1="26723" y1="60131" x2="22644" y2="66231"/>
                        <a14:foregroundMark x1="10267" y1="67538" x2="6329" y2="73203"/>
                        <a14:foregroundMark x1="6470" y1="75599" x2="15471" y2="81481"/>
                        <a14:foregroundMark x1="42335" y1="32244" x2="42475" y2="34423"/>
                        <a14:foregroundMark x1="85091" y1="43137" x2="85091" y2="43137"/>
                        <a14:foregroundMark x1="91842" y1="80610" x2="92546" y2="74946"/>
                        <a14:foregroundMark x1="56399" y1="29630" x2="5639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332" y="2396605"/>
            <a:ext cx="4606235" cy="297364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005C6F-E88E-83B4-CD3B-9E2785916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5" b="94725" l="5315" r="96224">
                        <a14:foregroundMark x1="9510" y1="43736" x2="12168" y2="57363"/>
                        <a14:foregroundMark x1="58741" y1="9451" x2="68671" y2="10110"/>
                        <a14:foregroundMark x1="80979" y1="7253" x2="90070" y2="5495"/>
                        <a14:foregroundMark x1="93287" y1="9011" x2="92867" y2="20879"/>
                        <a14:foregroundMark x1="92867" y1="20879" x2="92587" y2="22198"/>
                        <a14:foregroundMark x1="92587" y1="56703" x2="94965" y2="69451"/>
                        <a14:foregroundMark x1="94965" y1="69451" x2="93986" y2="71209"/>
                        <a14:foregroundMark x1="94266" y1="58901" x2="96224" y2="67692"/>
                        <a14:foregroundMark x1="96084" y1="72967" x2="88671" y2="85275"/>
                        <a14:foregroundMark x1="60979" y1="94286" x2="82657" y2="85495"/>
                        <a14:foregroundMark x1="71469" y1="60879" x2="72168" y2="79560"/>
                        <a14:foregroundMark x1="71888" y1="79341" x2="85594" y2="83077"/>
                        <a14:foregroundMark x1="58462" y1="83077" x2="68112" y2="85714"/>
                        <a14:foregroundMark x1="50629" y1="67912" x2="50909" y2="78681"/>
                        <a14:foregroundMark x1="30629" y1="64615" x2="30769" y2="79121"/>
                        <a14:foregroundMark x1="30769" y1="79121" x2="31748" y2="80220"/>
                        <a14:foregroundMark x1="9510" y1="70549" x2="8671" y2="79341"/>
                        <a14:foregroundMark x1="6713" y1="68791" x2="5455" y2="75824"/>
                        <a14:foregroundMark x1="6154" y1="75604" x2="14545" y2="81319"/>
                        <a14:foregroundMark x1="19021" y1="90769" x2="28112" y2="91209"/>
                        <a14:foregroundMark x1="28112" y1="91209" x2="39720" y2="90769"/>
                        <a14:foregroundMark x1="33846" y1="94945" x2="53147" y2="90769"/>
                        <a14:foregroundMark x1="6993" y1="79341" x2="11469" y2="87253"/>
                        <a14:foregroundMark x1="15524" y1="90769" x2="20559" y2="92527"/>
                        <a14:foregroundMark x1="10070" y1="86374" x2="15944" y2="91648"/>
                        <a14:foregroundMark x1="7552" y1="81319" x2="11049" y2="88791"/>
                        <a14:foregroundMark x1="5315" y1="73187" x2="8252" y2="8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2744" y="2347315"/>
            <a:ext cx="4750329" cy="302293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87F8233-7C8C-9AA6-D717-316C2585A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79" b="98592" l="3688" r="98698">
                        <a14:foregroundMark x1="27115" y1="10423" x2="32321" y2="7887"/>
                        <a14:foregroundMark x1="26898" y1="22535" x2="28850" y2="34930"/>
                        <a14:foregroundMark x1="43601" y1="26761" x2="37527" y2="40845"/>
                        <a14:foregroundMark x1="31020" y1="35211" x2="36659" y2="44789"/>
                        <a14:foregroundMark x1="34707" y1="58310" x2="27115" y2="77746"/>
                        <a14:foregroundMark x1="27115" y1="77746" x2="25813" y2="78873"/>
                        <a14:foregroundMark x1="39696" y1="60845" x2="39696" y2="60845"/>
                        <a14:foregroundMark x1="43384" y1="57183" x2="49241" y2="66479"/>
                        <a14:foregroundMark x1="46204" y1="72958" x2="52711" y2="79437"/>
                        <a14:foregroundMark x1="42299" y1="77746" x2="42516" y2="83944"/>
                        <a14:foregroundMark x1="64425" y1="22535" x2="68330" y2="40563"/>
                        <a14:foregroundMark x1="70499" y1="6479" x2="70499" y2="6479"/>
                        <a14:foregroundMark x1="65076" y1="11268" x2="78959" y2="11268"/>
                        <a14:foregroundMark x1="40564" y1="23380" x2="40781" y2="19155"/>
                        <a14:foregroundMark x1="41432" y1="18873" x2="28416" y2="18028"/>
                        <a14:foregroundMark x1="26898" y1="53803" x2="21475" y2="66197"/>
                        <a14:foregroundMark x1="24946" y1="47606" x2="20174" y2="54648"/>
                        <a14:foregroundMark x1="30586" y1="51549" x2="31236" y2="55775"/>
                        <a14:foregroundMark x1="14751" y1="58028" x2="17570" y2="62817"/>
                        <a14:foregroundMark x1="22777" y1="73803" x2="26898" y2="75493"/>
                        <a14:foregroundMark x1="46204" y1="18310" x2="44902" y2="21690"/>
                        <a14:foregroundMark x1="59219" y1="75211" x2="59653" y2="81127"/>
                        <a14:foregroundMark x1="73102" y1="56901" x2="77440" y2="64225"/>
                        <a14:foregroundMark x1="74837" y1="53803" x2="88720" y2="51549"/>
                        <a14:foregroundMark x1="93709" y1="54648" x2="92625" y2="71549"/>
                        <a14:foregroundMark x1="61388" y1="55775" x2="56399" y2="63099"/>
                        <a14:foregroundMark x1="50542" y1="59718" x2="53796" y2="60282"/>
                        <a14:foregroundMark x1="70282" y1="58592" x2="68330" y2="73239"/>
                        <a14:foregroundMark x1="68330" y1="73239" x2="71150" y2="74366"/>
                        <a14:foregroundMark x1="12364" y1="77746" x2="13015" y2="90986"/>
                        <a14:foregroundMark x1="8894" y1="85070" x2="13883" y2="87606"/>
                        <a14:foregroundMark x1="12364" y1="81127" x2="7158" y2="86479"/>
                        <a14:foregroundMark x1="10195" y1="80563" x2="5206" y2="85634"/>
                        <a14:foregroundMark x1="3688" y1="83099" x2="11497" y2="91268"/>
                        <a14:foregroundMark x1="5206" y1="87887" x2="11497" y2="90704"/>
                        <a14:foregroundMark x1="14751" y1="90704" x2="28850" y2="91268"/>
                        <a14:foregroundMark x1="17354" y1="91831" x2="32321" y2="91268"/>
                        <a14:foregroundMark x1="18872" y1="94648" x2="33839" y2="95493"/>
                        <a14:foregroundMark x1="32104" y1="93521" x2="48373" y2="96338"/>
                        <a14:foregroundMark x1="86551" y1="92958" x2="94577" y2="88732"/>
                        <a14:foregroundMark x1="96529" y1="83944" x2="79826" y2="93239"/>
                        <a14:foregroundMark x1="79826" y1="93239" x2="76573" y2="92394"/>
                        <a14:foregroundMark x1="96963" y1="85352" x2="84165" y2="95775"/>
                        <a14:foregroundMark x1="64425" y1="94648" x2="80043" y2="93521"/>
                        <a14:foregroundMark x1="48807" y1="95775" x2="66811" y2="93239"/>
                        <a14:foregroundMark x1="71800" y1="80845" x2="66594" y2="91268"/>
                        <a14:foregroundMark x1="40130" y1="80000" x2="39913" y2="86761"/>
                        <a14:foregroundMark x1="38829" y1="77746" x2="38829" y2="77746"/>
                        <a14:foregroundMark x1="39696" y1="75211" x2="40781" y2="72958"/>
                        <a14:foregroundMark x1="68764" y1="75211" x2="68547" y2="82817"/>
                        <a14:foregroundMark x1="57050" y1="97465" x2="64208" y2="96620"/>
                        <a14:foregroundMark x1="66594" y1="98592" x2="81345" y2="96338"/>
                        <a14:foregroundMark x1="87419" y1="93521" x2="95445" y2="87887"/>
                        <a14:foregroundMark x1="98698" y1="87606" x2="90456" y2="94366"/>
                        <a14:foregroundMark x1="21909" y1="20563" x2="20824" y2="23662"/>
                        <a14:foregroundMark x1="20824" y1="27887" x2="20824" y2="27887"/>
                        <a14:foregroundMark x1="21475" y1="26197" x2="20607" y2="32676"/>
                        <a14:foregroundMark x1="22560" y1="33521" x2="21041" y2="29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275" y="2019279"/>
            <a:ext cx="4390476" cy="3380952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83E4D15-D459-941C-707D-9B20F986A291}"/>
              </a:ext>
            </a:extLst>
          </p:cNvPr>
          <p:cNvSpPr txBox="1"/>
          <p:nvPr/>
        </p:nvSpPr>
        <p:spPr>
          <a:xfrm>
            <a:off x="3687175" y="6033093"/>
            <a:ext cx="676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8230FED-7528-2F82-2E0E-CDFD700D7684}"/>
              </a:ext>
            </a:extLst>
          </p:cNvPr>
          <p:cNvSpPr txBox="1"/>
          <p:nvPr/>
        </p:nvSpPr>
        <p:spPr>
          <a:xfrm>
            <a:off x="8971463" y="6033093"/>
            <a:ext cx="676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9E0A477-6810-C642-AA9B-E6215980D8A1}"/>
              </a:ext>
            </a:extLst>
          </p:cNvPr>
          <p:cNvSpPr txBox="1"/>
          <p:nvPr/>
        </p:nvSpPr>
        <p:spPr>
          <a:xfrm>
            <a:off x="14509949" y="6019800"/>
            <a:ext cx="676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HP001 4 hàng" panose="020B0603050302020204" pitchFamily="34" charset="0"/>
              </a:rPr>
              <a:t>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969E6B7-8B65-F6E3-0AC7-EEEC1994261C}"/>
              </a:ext>
            </a:extLst>
          </p:cNvPr>
          <p:cNvGrpSpPr/>
          <p:nvPr/>
        </p:nvGrpSpPr>
        <p:grpSpPr>
          <a:xfrm>
            <a:off x="4671069" y="318090"/>
            <a:ext cx="11946173" cy="8507819"/>
            <a:chOff x="4499360" y="152400"/>
            <a:chExt cx="11946173" cy="850781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81B7BCB4-3334-F31A-3E5F-BA9353611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7" b="96000" l="8924" r="95626">
                          <a14:foregroundMark x1="8924" y1="68606" x2="9536" y2="68970"/>
                          <a14:foregroundMark x1="8924" y1="87879" x2="10586" y2="91636"/>
                          <a14:foregroundMark x1="18460" y1="80727" x2="23272" y2="82424"/>
                          <a14:foregroundMark x1="22222" y1="83152" x2="22660" y2="86909"/>
                          <a14:foregroundMark x1="55031" y1="96000" x2="55031" y2="96000"/>
                          <a14:foregroundMark x1="88014" y1="89212" x2="93526" y2="85333"/>
                          <a14:foregroundMark x1="93176" y1="81212" x2="95626" y2="84606"/>
                          <a14:foregroundMark x1="87664" y1="84970" x2="90114" y2="81697"/>
                          <a14:foregroundMark x1="89851" y1="52121" x2="93263" y2="52485"/>
                          <a14:foregroundMark x1="42257" y1="13576" x2="42432" y2="14788"/>
                          <a14:foregroundMark x1="40507" y1="46667" x2="41032" y2="475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44232" y="152400"/>
              <a:ext cx="11308001" cy="816194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3258E995-DE93-6DD0-976A-30DB09A3852B}"/>
                </a:ext>
              </a:extLst>
            </p:cNvPr>
            <p:cNvSpPr txBox="1"/>
            <p:nvPr/>
          </p:nvSpPr>
          <p:spPr>
            <a:xfrm>
              <a:off x="8138319" y="377755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Trường học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B28C63-507A-D8A2-AA11-C65285473C9F}"/>
                </a:ext>
              </a:extLst>
            </p:cNvPr>
            <p:cNvSpPr txBox="1"/>
            <p:nvPr/>
          </p:nvSpPr>
          <p:spPr>
            <a:xfrm>
              <a:off x="5471319" y="2667000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Thư viện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7F1BF5E-9954-6ECF-F0DC-2C4A8960CC1A}"/>
                </a:ext>
              </a:extLst>
            </p:cNvPr>
            <p:cNvSpPr txBox="1"/>
            <p:nvPr/>
          </p:nvSpPr>
          <p:spPr>
            <a:xfrm>
              <a:off x="5928519" y="8121610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Nhà Nguyên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5038769-68AC-B1A9-2A1C-4C4A65EE3E64}"/>
                </a:ext>
              </a:extLst>
            </p:cNvPr>
            <p:cNvSpPr txBox="1"/>
            <p:nvPr/>
          </p:nvSpPr>
          <p:spPr>
            <a:xfrm>
              <a:off x="8427918" y="5744916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Khu vui chơi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8D16CE0-7255-A49F-9226-68DE4174D3F4}"/>
                </a:ext>
              </a:extLst>
            </p:cNvPr>
            <p:cNvSpPr txBox="1"/>
            <p:nvPr/>
          </p:nvSpPr>
          <p:spPr>
            <a:xfrm>
              <a:off x="13965965" y="7832448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Nhà Khuê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E0A2337-C54B-D945-81B1-147C6354D3B4}"/>
                </a:ext>
              </a:extLst>
            </p:cNvPr>
            <p:cNvSpPr txBox="1"/>
            <p:nvPr/>
          </p:nvSpPr>
          <p:spPr>
            <a:xfrm>
              <a:off x="12414703" y="848707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Nhà Ngân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44E74A6-8729-EA52-2AA2-7251ACECA41D}"/>
                </a:ext>
              </a:extLst>
            </p:cNvPr>
            <p:cNvSpPr txBox="1"/>
            <p:nvPr/>
          </p:nvSpPr>
          <p:spPr>
            <a:xfrm>
              <a:off x="13638751" y="5278588"/>
              <a:ext cx="2479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Rạp chiếu phim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1B583371-D4EC-F5FD-EDE0-670B8D10AF29}"/>
                </a:ext>
              </a:extLst>
            </p:cNvPr>
            <p:cNvSpPr txBox="1"/>
            <p:nvPr/>
          </p:nvSpPr>
          <p:spPr>
            <a:xfrm>
              <a:off x="10881519" y="3869845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Trường học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D5D1C4A-F154-1546-179C-1CE560F1F174}"/>
                </a:ext>
              </a:extLst>
            </p:cNvPr>
            <p:cNvSpPr txBox="1"/>
            <p:nvPr/>
          </p:nvSpPr>
          <p:spPr>
            <a:xfrm>
              <a:off x="7320703" y="2990512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332 m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DD50EAF-F909-BDDB-B487-7A45B8DDE639}"/>
                </a:ext>
              </a:extLst>
            </p:cNvPr>
            <p:cNvSpPr txBox="1"/>
            <p:nvPr/>
          </p:nvSpPr>
          <p:spPr>
            <a:xfrm>
              <a:off x="10445536" y="3331236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283 m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FC6952-C65E-FC8E-CA26-2727A939C8F3}"/>
                </a:ext>
              </a:extLst>
            </p:cNvPr>
            <p:cNvSpPr txBox="1"/>
            <p:nvPr/>
          </p:nvSpPr>
          <p:spPr>
            <a:xfrm>
              <a:off x="11119849" y="2133235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396 m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0A564A6-77B6-FC58-F918-AFB756433F52}"/>
                </a:ext>
              </a:extLst>
            </p:cNvPr>
            <p:cNvSpPr txBox="1"/>
            <p:nvPr/>
          </p:nvSpPr>
          <p:spPr>
            <a:xfrm>
              <a:off x="11200688" y="5009284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382 m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B2853C5-04DD-DAE1-0467-170530E39935}"/>
                </a:ext>
              </a:extLst>
            </p:cNvPr>
            <p:cNvSpPr txBox="1"/>
            <p:nvPr/>
          </p:nvSpPr>
          <p:spPr>
            <a:xfrm>
              <a:off x="10183516" y="6884726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968 m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D85724C-FB93-695B-2C1B-5B101B2AAC5E}"/>
                </a:ext>
              </a:extLst>
            </p:cNvPr>
            <p:cNvSpPr txBox="1"/>
            <p:nvPr/>
          </p:nvSpPr>
          <p:spPr>
            <a:xfrm>
              <a:off x="14054723" y="6153694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365 m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6E8A62A-36F3-8903-CB99-A30E37E079F0}"/>
                </a:ext>
              </a:extLst>
            </p:cNvPr>
            <p:cNvSpPr txBox="1"/>
            <p:nvPr/>
          </p:nvSpPr>
          <p:spPr>
            <a:xfrm>
              <a:off x="14123383" y="2792627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386 m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E582F72-71D5-DAEA-2418-7CFC7E3DAA7E}"/>
                </a:ext>
              </a:extLst>
            </p:cNvPr>
            <p:cNvSpPr txBox="1"/>
            <p:nvPr/>
          </p:nvSpPr>
          <p:spPr>
            <a:xfrm>
              <a:off x="4499360" y="4844864"/>
              <a:ext cx="176067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697 m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7FC6F371-4F86-D661-49A7-3B1A587C1FF7}"/>
              </a:ext>
            </a:extLst>
          </p:cNvPr>
          <p:cNvGrpSpPr/>
          <p:nvPr/>
        </p:nvGrpSpPr>
        <p:grpSpPr>
          <a:xfrm>
            <a:off x="289719" y="658505"/>
            <a:ext cx="838200" cy="865495"/>
            <a:chOff x="289719" y="658505"/>
            <a:chExt cx="838200" cy="86549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F50CB303-4E0E-D056-AAD2-8FE4E2742DA6}"/>
                </a:ext>
              </a:extLst>
            </p:cNvPr>
            <p:cNvGrpSpPr/>
            <p:nvPr/>
          </p:nvGrpSpPr>
          <p:grpSpPr>
            <a:xfrm>
              <a:off x="289719" y="685800"/>
              <a:ext cx="838200" cy="838200"/>
              <a:chOff x="289719" y="685800"/>
              <a:chExt cx="838200" cy="838200"/>
            </a:xfrm>
          </p:grpSpPr>
          <p:sp>
            <p:nvSpPr>
              <p:cNvPr id="23" name="Hình Bầu dục 22">
                <a:extLst>
                  <a:ext uri="{FF2B5EF4-FFF2-40B4-BE49-F238E27FC236}">
                    <a16:creationId xmlns:a16="http://schemas.microsoft.com/office/drawing/2014/main" id="{723A36BA-6BCB-43F0-63A3-141EC7A04420}"/>
                  </a:ext>
                </a:extLst>
              </p:cNvPr>
              <p:cNvSpPr/>
              <p:nvPr/>
            </p:nvSpPr>
            <p:spPr>
              <a:xfrm>
                <a:off x="289719" y="685800"/>
                <a:ext cx="838200" cy="838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9C6E61D3-899B-0DC5-7885-54C7F7CE1267}"/>
                  </a:ext>
                </a:extLst>
              </p:cNvPr>
              <p:cNvSpPr/>
              <p:nvPr/>
            </p:nvSpPr>
            <p:spPr>
              <a:xfrm>
                <a:off x="365919" y="762000"/>
                <a:ext cx="685800" cy="685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6DE9BD26-27B6-D3D2-B91E-35E0D5BBDB5B}"/>
                </a:ext>
              </a:extLst>
            </p:cNvPr>
            <p:cNvSpPr txBox="1"/>
            <p:nvPr/>
          </p:nvSpPr>
          <p:spPr>
            <a:xfrm>
              <a:off x="365919" y="658505"/>
              <a:ext cx="609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826042F-8CB9-0A0D-41C9-372531A8DD01}"/>
              </a:ext>
            </a:extLst>
          </p:cNvPr>
          <p:cNvSpPr txBox="1"/>
          <p:nvPr/>
        </p:nvSpPr>
        <p:spPr>
          <a:xfrm>
            <a:off x="1104960" y="812393"/>
            <a:ext cx="7033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343A9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sát sơ đồ sau, trả lời các câu hỏi: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69818F82-65F0-5CB5-6FB7-DC3EF4EFC325}"/>
              </a:ext>
            </a:extLst>
          </p:cNvPr>
          <p:cNvSpPr txBox="1"/>
          <p:nvPr/>
        </p:nvSpPr>
        <p:spPr>
          <a:xfrm>
            <a:off x="720763" y="1650593"/>
            <a:ext cx="53510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Quãng đường từ nhà Nguyên đến nhà Khuê dài hơn quãng đường từ nhà Nguyên đến thư viện bao nhiêu mét?</a:t>
            </a: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61EA7285-F9A5-303E-0E4D-C358456DF07E}"/>
              </a:ext>
            </a:extLst>
          </p:cNvPr>
          <p:cNvSpPr/>
          <p:nvPr/>
        </p:nvSpPr>
        <p:spPr>
          <a:xfrm>
            <a:off x="7441633" y="7429553"/>
            <a:ext cx="7097486" cy="571447"/>
          </a:xfrm>
          <a:custGeom>
            <a:avLst/>
            <a:gdLst>
              <a:gd name="connsiteX0" fmla="*/ 0 w 7097486"/>
              <a:gd name="connsiteY0" fmla="*/ 365440 h 571447"/>
              <a:gd name="connsiteX1" fmla="*/ 348343 w 7097486"/>
              <a:gd name="connsiteY1" fmla="*/ 539611 h 571447"/>
              <a:gd name="connsiteX2" fmla="*/ 783771 w 7097486"/>
              <a:gd name="connsiteY2" fmla="*/ 510583 h 571447"/>
              <a:gd name="connsiteX3" fmla="*/ 1335314 w 7097486"/>
              <a:gd name="connsiteY3" fmla="*/ 191268 h 571447"/>
              <a:gd name="connsiteX4" fmla="*/ 1988457 w 7097486"/>
              <a:gd name="connsiteY4" fmla="*/ 2583 h 571447"/>
              <a:gd name="connsiteX5" fmla="*/ 2612571 w 7097486"/>
              <a:gd name="connsiteY5" fmla="*/ 104183 h 571447"/>
              <a:gd name="connsiteX6" fmla="*/ 3135086 w 7097486"/>
              <a:gd name="connsiteY6" fmla="*/ 408983 h 571447"/>
              <a:gd name="connsiteX7" fmla="*/ 3497943 w 7097486"/>
              <a:gd name="connsiteY7" fmla="*/ 568640 h 571447"/>
              <a:gd name="connsiteX8" fmla="*/ 3976914 w 7097486"/>
              <a:gd name="connsiteY8" fmla="*/ 481554 h 571447"/>
              <a:gd name="connsiteX9" fmla="*/ 4513943 w 7097486"/>
              <a:gd name="connsiteY9" fmla="*/ 133211 h 571447"/>
              <a:gd name="connsiteX10" fmla="*/ 5210628 w 7097486"/>
              <a:gd name="connsiteY10" fmla="*/ 191268 h 571447"/>
              <a:gd name="connsiteX11" fmla="*/ 5892800 w 7097486"/>
              <a:gd name="connsiteY11" fmla="*/ 510583 h 571447"/>
              <a:gd name="connsiteX12" fmla="*/ 6647543 w 7097486"/>
              <a:gd name="connsiteY12" fmla="*/ 263840 h 571447"/>
              <a:gd name="connsiteX13" fmla="*/ 7097486 w 7097486"/>
              <a:gd name="connsiteY13" fmla="*/ 133211 h 57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97486" h="571447">
                <a:moveTo>
                  <a:pt x="0" y="365440"/>
                </a:moveTo>
                <a:cubicBezTo>
                  <a:pt x="108857" y="440430"/>
                  <a:pt x="217715" y="515421"/>
                  <a:pt x="348343" y="539611"/>
                </a:cubicBezTo>
                <a:cubicBezTo>
                  <a:pt x="478971" y="563801"/>
                  <a:pt x="619276" y="568640"/>
                  <a:pt x="783771" y="510583"/>
                </a:cubicBezTo>
                <a:cubicBezTo>
                  <a:pt x="948266" y="452526"/>
                  <a:pt x="1134533" y="275935"/>
                  <a:pt x="1335314" y="191268"/>
                </a:cubicBezTo>
                <a:cubicBezTo>
                  <a:pt x="1536095" y="106601"/>
                  <a:pt x="1775581" y="17097"/>
                  <a:pt x="1988457" y="2583"/>
                </a:cubicBezTo>
                <a:cubicBezTo>
                  <a:pt x="2201333" y="-11931"/>
                  <a:pt x="2421466" y="36450"/>
                  <a:pt x="2612571" y="104183"/>
                </a:cubicBezTo>
                <a:cubicBezTo>
                  <a:pt x="2803676" y="171916"/>
                  <a:pt x="2987524" y="331574"/>
                  <a:pt x="3135086" y="408983"/>
                </a:cubicBezTo>
                <a:cubicBezTo>
                  <a:pt x="3282648" y="486392"/>
                  <a:pt x="3357638" y="556545"/>
                  <a:pt x="3497943" y="568640"/>
                </a:cubicBezTo>
                <a:cubicBezTo>
                  <a:pt x="3638248" y="580735"/>
                  <a:pt x="3807581" y="554126"/>
                  <a:pt x="3976914" y="481554"/>
                </a:cubicBezTo>
                <a:cubicBezTo>
                  <a:pt x="4146247" y="408983"/>
                  <a:pt x="4308324" y="181592"/>
                  <a:pt x="4513943" y="133211"/>
                </a:cubicBezTo>
                <a:cubicBezTo>
                  <a:pt x="4719562" y="84830"/>
                  <a:pt x="4980818" y="128373"/>
                  <a:pt x="5210628" y="191268"/>
                </a:cubicBezTo>
                <a:cubicBezTo>
                  <a:pt x="5440438" y="254163"/>
                  <a:pt x="5653314" y="498488"/>
                  <a:pt x="5892800" y="510583"/>
                </a:cubicBezTo>
                <a:cubicBezTo>
                  <a:pt x="6132286" y="522678"/>
                  <a:pt x="6446762" y="326735"/>
                  <a:pt x="6647543" y="263840"/>
                </a:cubicBezTo>
                <a:cubicBezTo>
                  <a:pt x="6848324" y="200945"/>
                  <a:pt x="6972905" y="167078"/>
                  <a:pt x="7097486" y="133211"/>
                </a:cubicBezTo>
              </a:path>
            </a:pathLst>
          </a:custGeom>
          <a:noFill/>
          <a:ln w="571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ình tự do: Hình 29">
            <a:extLst>
              <a:ext uri="{FF2B5EF4-FFF2-40B4-BE49-F238E27FC236}">
                <a16:creationId xmlns:a16="http://schemas.microsoft.com/office/drawing/2014/main" id="{F687A4A9-9C48-F3DD-6558-78DF119D96B7}"/>
              </a:ext>
            </a:extLst>
          </p:cNvPr>
          <p:cNvSpPr/>
          <p:nvPr/>
        </p:nvSpPr>
        <p:spPr>
          <a:xfrm>
            <a:off x="5928519" y="4786855"/>
            <a:ext cx="1108986" cy="3137945"/>
          </a:xfrm>
          <a:custGeom>
            <a:avLst/>
            <a:gdLst>
              <a:gd name="connsiteX0" fmla="*/ 1079957 w 1108986"/>
              <a:gd name="connsiteY0" fmla="*/ 2989943 h 3137945"/>
              <a:gd name="connsiteX1" fmla="*/ 600986 w 1108986"/>
              <a:gd name="connsiteY1" fmla="*/ 3135086 h 3137945"/>
              <a:gd name="connsiteX2" fmla="*/ 194586 w 1108986"/>
              <a:gd name="connsiteY2" fmla="*/ 2873829 h 3137945"/>
              <a:gd name="connsiteX3" fmla="*/ 238129 w 1108986"/>
              <a:gd name="connsiteY3" fmla="*/ 2540000 h 3137945"/>
              <a:gd name="connsiteX4" fmla="*/ 528414 w 1108986"/>
              <a:gd name="connsiteY4" fmla="*/ 2264229 h 3137945"/>
              <a:gd name="connsiteX5" fmla="*/ 659043 w 1108986"/>
              <a:gd name="connsiteY5" fmla="*/ 1973943 h 3137945"/>
              <a:gd name="connsiteX6" fmla="*/ 281671 w 1108986"/>
              <a:gd name="connsiteY6" fmla="*/ 1727200 h 3137945"/>
              <a:gd name="connsiteX7" fmla="*/ 5900 w 1108986"/>
              <a:gd name="connsiteY7" fmla="*/ 1364343 h 3137945"/>
              <a:gd name="connsiteX8" fmla="*/ 122014 w 1108986"/>
              <a:gd name="connsiteY8" fmla="*/ 1001486 h 3137945"/>
              <a:gd name="connsiteX9" fmla="*/ 455843 w 1108986"/>
              <a:gd name="connsiteY9" fmla="*/ 696686 h 3137945"/>
              <a:gd name="connsiteX10" fmla="*/ 891271 w 1108986"/>
              <a:gd name="connsiteY10" fmla="*/ 261258 h 3137945"/>
              <a:gd name="connsiteX11" fmla="*/ 1108986 w 1108986"/>
              <a:gd name="connsiteY11" fmla="*/ 0 h 313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8986" h="3137945">
                <a:moveTo>
                  <a:pt x="1079957" y="2989943"/>
                </a:moveTo>
                <a:cubicBezTo>
                  <a:pt x="914252" y="3072190"/>
                  <a:pt x="748548" y="3154438"/>
                  <a:pt x="600986" y="3135086"/>
                </a:cubicBezTo>
                <a:cubicBezTo>
                  <a:pt x="453424" y="3115734"/>
                  <a:pt x="255062" y="2973010"/>
                  <a:pt x="194586" y="2873829"/>
                </a:cubicBezTo>
                <a:cubicBezTo>
                  <a:pt x="134110" y="2774648"/>
                  <a:pt x="182491" y="2641600"/>
                  <a:pt x="238129" y="2540000"/>
                </a:cubicBezTo>
                <a:cubicBezTo>
                  <a:pt x="293767" y="2438400"/>
                  <a:pt x="458262" y="2358572"/>
                  <a:pt x="528414" y="2264229"/>
                </a:cubicBezTo>
                <a:cubicBezTo>
                  <a:pt x="598566" y="2169886"/>
                  <a:pt x="700167" y="2063448"/>
                  <a:pt x="659043" y="1973943"/>
                </a:cubicBezTo>
                <a:cubicBezTo>
                  <a:pt x="617919" y="1884438"/>
                  <a:pt x="390528" y="1828800"/>
                  <a:pt x="281671" y="1727200"/>
                </a:cubicBezTo>
                <a:cubicBezTo>
                  <a:pt x="172814" y="1625600"/>
                  <a:pt x="32509" y="1485295"/>
                  <a:pt x="5900" y="1364343"/>
                </a:cubicBezTo>
                <a:cubicBezTo>
                  <a:pt x="-20709" y="1243391"/>
                  <a:pt x="47024" y="1112762"/>
                  <a:pt x="122014" y="1001486"/>
                </a:cubicBezTo>
                <a:cubicBezTo>
                  <a:pt x="197004" y="890210"/>
                  <a:pt x="327634" y="820057"/>
                  <a:pt x="455843" y="696686"/>
                </a:cubicBezTo>
                <a:cubicBezTo>
                  <a:pt x="584052" y="573315"/>
                  <a:pt x="782414" y="377372"/>
                  <a:pt x="891271" y="261258"/>
                </a:cubicBezTo>
                <a:cubicBezTo>
                  <a:pt x="1000128" y="145144"/>
                  <a:pt x="1054557" y="72572"/>
                  <a:pt x="1108986" y="0"/>
                </a:cubicBezTo>
              </a:path>
            </a:pathLst>
          </a:custGeom>
          <a:noFill/>
          <a:ln w="571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6550B62E-74E4-BB8A-8D34-7FBD65C6E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033" y="4048780"/>
            <a:ext cx="10350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3E8D634-A1DD-2FA1-A4FA-F83A0EE47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2" y="4723418"/>
            <a:ext cx="470081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Quãng đường từ nhà Nguyên đến nhà Khuê dài hơn quãng đường từ nhà nguyên đến thư viện số mét là: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19B1F435-EBAE-B628-9A0B-DEAD7871B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85" y="7121605"/>
            <a:ext cx="3469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968 – 697 = 271 (m)</a:t>
            </a:r>
          </a:p>
        </p:txBody>
      </p:sp>
    </p:spTree>
    <p:extLst>
      <p:ext uri="{BB962C8B-B14F-4D97-AF65-F5344CB8AC3E}">
        <p14:creationId xmlns:p14="http://schemas.microsoft.com/office/powerpoint/2010/main" val="22485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969E6B7-8B65-F6E3-0AC7-EEEC1994261C}"/>
              </a:ext>
            </a:extLst>
          </p:cNvPr>
          <p:cNvGrpSpPr/>
          <p:nvPr/>
        </p:nvGrpSpPr>
        <p:grpSpPr>
          <a:xfrm>
            <a:off x="4499360" y="152400"/>
            <a:ext cx="11946173" cy="8507819"/>
            <a:chOff x="4499360" y="152400"/>
            <a:chExt cx="11946173" cy="850781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81B7BCB4-3334-F31A-3E5F-BA9353611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7" b="96000" l="8924" r="95626">
                          <a14:foregroundMark x1="8924" y1="68606" x2="9536" y2="68970"/>
                          <a14:foregroundMark x1="8924" y1="87879" x2="10586" y2="91636"/>
                          <a14:foregroundMark x1="18460" y1="80727" x2="23272" y2="82424"/>
                          <a14:foregroundMark x1="22222" y1="83152" x2="22660" y2="86909"/>
                          <a14:foregroundMark x1="55031" y1="96000" x2="55031" y2="96000"/>
                          <a14:foregroundMark x1="88014" y1="89212" x2="93526" y2="85333"/>
                          <a14:foregroundMark x1="93176" y1="81212" x2="95626" y2="84606"/>
                          <a14:foregroundMark x1="87664" y1="84970" x2="90114" y2="81697"/>
                          <a14:foregroundMark x1="89851" y1="52121" x2="93263" y2="52485"/>
                          <a14:foregroundMark x1="42257" y1="13576" x2="42432" y2="14788"/>
                          <a14:foregroundMark x1="40507" y1="46667" x2="41032" y2="475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44232" y="152400"/>
              <a:ext cx="11308001" cy="816194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3258E995-DE93-6DD0-976A-30DB09A3852B}"/>
                </a:ext>
              </a:extLst>
            </p:cNvPr>
            <p:cNvSpPr txBox="1"/>
            <p:nvPr/>
          </p:nvSpPr>
          <p:spPr>
            <a:xfrm>
              <a:off x="8138319" y="377755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Trường học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B28C63-507A-D8A2-AA11-C65285473C9F}"/>
                </a:ext>
              </a:extLst>
            </p:cNvPr>
            <p:cNvSpPr txBox="1"/>
            <p:nvPr/>
          </p:nvSpPr>
          <p:spPr>
            <a:xfrm>
              <a:off x="5471319" y="2667000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Thư viện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7F1BF5E-9954-6ECF-F0DC-2C4A8960CC1A}"/>
                </a:ext>
              </a:extLst>
            </p:cNvPr>
            <p:cNvSpPr txBox="1"/>
            <p:nvPr/>
          </p:nvSpPr>
          <p:spPr>
            <a:xfrm>
              <a:off x="5928519" y="8121610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Nhà Nguyên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5038769-68AC-B1A9-2A1C-4C4A65EE3E64}"/>
                </a:ext>
              </a:extLst>
            </p:cNvPr>
            <p:cNvSpPr txBox="1"/>
            <p:nvPr/>
          </p:nvSpPr>
          <p:spPr>
            <a:xfrm>
              <a:off x="8427918" y="5744916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Khu vui chơi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8D16CE0-7255-A49F-9226-68DE4174D3F4}"/>
                </a:ext>
              </a:extLst>
            </p:cNvPr>
            <p:cNvSpPr txBox="1"/>
            <p:nvPr/>
          </p:nvSpPr>
          <p:spPr>
            <a:xfrm>
              <a:off x="13965965" y="7832448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Nhà Khuê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E0A2337-C54B-D945-81B1-147C6354D3B4}"/>
                </a:ext>
              </a:extLst>
            </p:cNvPr>
            <p:cNvSpPr txBox="1"/>
            <p:nvPr/>
          </p:nvSpPr>
          <p:spPr>
            <a:xfrm>
              <a:off x="12414703" y="848707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Nhà Ngân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44E74A6-8729-EA52-2AA2-7251ACECA41D}"/>
                </a:ext>
              </a:extLst>
            </p:cNvPr>
            <p:cNvSpPr txBox="1"/>
            <p:nvPr/>
          </p:nvSpPr>
          <p:spPr>
            <a:xfrm>
              <a:off x="13638751" y="5278588"/>
              <a:ext cx="2479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Rạp chiếu phim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1B583371-D4EC-F5FD-EDE0-670B8D10AF29}"/>
                </a:ext>
              </a:extLst>
            </p:cNvPr>
            <p:cNvSpPr txBox="1"/>
            <p:nvPr/>
          </p:nvSpPr>
          <p:spPr>
            <a:xfrm>
              <a:off x="10881519" y="3869845"/>
              <a:ext cx="2479568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Trường học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D5D1C4A-F154-1546-179C-1CE560F1F174}"/>
                </a:ext>
              </a:extLst>
            </p:cNvPr>
            <p:cNvSpPr txBox="1"/>
            <p:nvPr/>
          </p:nvSpPr>
          <p:spPr>
            <a:xfrm>
              <a:off x="7320703" y="2990512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332 m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DD50EAF-F909-BDDB-B487-7A45B8DDE639}"/>
                </a:ext>
              </a:extLst>
            </p:cNvPr>
            <p:cNvSpPr txBox="1"/>
            <p:nvPr/>
          </p:nvSpPr>
          <p:spPr>
            <a:xfrm>
              <a:off x="10445536" y="3331236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283 m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FC6952-C65E-FC8E-CA26-2727A939C8F3}"/>
                </a:ext>
              </a:extLst>
            </p:cNvPr>
            <p:cNvSpPr txBox="1"/>
            <p:nvPr/>
          </p:nvSpPr>
          <p:spPr>
            <a:xfrm>
              <a:off x="11119849" y="2133235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396 m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0A564A6-77B6-FC58-F918-AFB756433F52}"/>
                </a:ext>
              </a:extLst>
            </p:cNvPr>
            <p:cNvSpPr txBox="1"/>
            <p:nvPr/>
          </p:nvSpPr>
          <p:spPr>
            <a:xfrm>
              <a:off x="11200688" y="5009284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382 m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B2853C5-04DD-DAE1-0467-170530E39935}"/>
                </a:ext>
              </a:extLst>
            </p:cNvPr>
            <p:cNvSpPr txBox="1"/>
            <p:nvPr/>
          </p:nvSpPr>
          <p:spPr>
            <a:xfrm>
              <a:off x="10183516" y="6884726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968 m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D85724C-FB93-695B-2C1B-5B101B2AAC5E}"/>
                </a:ext>
              </a:extLst>
            </p:cNvPr>
            <p:cNvSpPr txBox="1"/>
            <p:nvPr/>
          </p:nvSpPr>
          <p:spPr>
            <a:xfrm>
              <a:off x="14054723" y="6153694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365 m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6E8A62A-36F3-8903-CB99-A30E37E079F0}"/>
                </a:ext>
              </a:extLst>
            </p:cNvPr>
            <p:cNvSpPr txBox="1"/>
            <p:nvPr/>
          </p:nvSpPr>
          <p:spPr>
            <a:xfrm>
              <a:off x="14123383" y="2792627"/>
              <a:ext cx="151030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386 m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E582F72-71D5-DAEA-2418-7CFC7E3DAA7E}"/>
                </a:ext>
              </a:extLst>
            </p:cNvPr>
            <p:cNvSpPr txBox="1"/>
            <p:nvPr/>
          </p:nvSpPr>
          <p:spPr>
            <a:xfrm>
              <a:off x="4499360" y="4844864"/>
              <a:ext cx="176067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697 m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7FC6F371-4F86-D661-49A7-3B1A587C1FF7}"/>
              </a:ext>
            </a:extLst>
          </p:cNvPr>
          <p:cNvGrpSpPr/>
          <p:nvPr/>
        </p:nvGrpSpPr>
        <p:grpSpPr>
          <a:xfrm>
            <a:off x="289719" y="658505"/>
            <a:ext cx="838200" cy="865495"/>
            <a:chOff x="289719" y="658505"/>
            <a:chExt cx="838200" cy="86549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F50CB303-4E0E-D056-AAD2-8FE4E2742DA6}"/>
                </a:ext>
              </a:extLst>
            </p:cNvPr>
            <p:cNvGrpSpPr/>
            <p:nvPr/>
          </p:nvGrpSpPr>
          <p:grpSpPr>
            <a:xfrm>
              <a:off x="289719" y="685800"/>
              <a:ext cx="838200" cy="838200"/>
              <a:chOff x="289719" y="685800"/>
              <a:chExt cx="838200" cy="838200"/>
            </a:xfrm>
          </p:grpSpPr>
          <p:sp>
            <p:nvSpPr>
              <p:cNvPr id="23" name="Hình Bầu dục 22">
                <a:extLst>
                  <a:ext uri="{FF2B5EF4-FFF2-40B4-BE49-F238E27FC236}">
                    <a16:creationId xmlns:a16="http://schemas.microsoft.com/office/drawing/2014/main" id="{723A36BA-6BCB-43F0-63A3-141EC7A04420}"/>
                  </a:ext>
                </a:extLst>
              </p:cNvPr>
              <p:cNvSpPr/>
              <p:nvPr/>
            </p:nvSpPr>
            <p:spPr>
              <a:xfrm>
                <a:off x="289719" y="685800"/>
                <a:ext cx="838200" cy="838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9C6E61D3-899B-0DC5-7885-54C7F7CE1267}"/>
                  </a:ext>
                </a:extLst>
              </p:cNvPr>
              <p:cNvSpPr/>
              <p:nvPr/>
            </p:nvSpPr>
            <p:spPr>
              <a:xfrm>
                <a:off x="365919" y="762000"/>
                <a:ext cx="685800" cy="685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6DE9BD26-27B6-D3D2-B91E-35E0D5BBDB5B}"/>
                </a:ext>
              </a:extLst>
            </p:cNvPr>
            <p:cNvSpPr txBox="1"/>
            <p:nvPr/>
          </p:nvSpPr>
          <p:spPr>
            <a:xfrm>
              <a:off x="365919" y="658505"/>
              <a:ext cx="609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826042F-8CB9-0A0D-41C9-372531A8DD01}"/>
              </a:ext>
            </a:extLst>
          </p:cNvPr>
          <p:cNvSpPr txBox="1"/>
          <p:nvPr/>
        </p:nvSpPr>
        <p:spPr>
          <a:xfrm>
            <a:off x="1104960" y="812393"/>
            <a:ext cx="7033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343A9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sát sơ đồ sau, trả lời các câu hỏi: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69818F82-65F0-5CB5-6FB7-DC3EF4EFC325}"/>
              </a:ext>
            </a:extLst>
          </p:cNvPr>
          <p:cNvSpPr txBox="1"/>
          <p:nvPr/>
        </p:nvSpPr>
        <p:spPr>
          <a:xfrm>
            <a:off x="720763" y="1524000"/>
            <a:ext cx="5351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Theo em, nếu đi từ nhà Ngân đến khu vui chơi thì đường nào ngắn hơn?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3BD359AA-6BCD-137D-F504-F1450D06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144" y="2929379"/>
            <a:ext cx="963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 u="sng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8B39BD79-7D4C-B894-8271-6048B3A76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89" y="5605358"/>
            <a:ext cx="495386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Đường đi 2: Đi từ nhà Ngân qua rạp chiếu phim đến khu vui chơi : </a:t>
            </a:r>
          </a:p>
          <a:p>
            <a:pPr algn="ctr"/>
            <a:r>
              <a:rPr lang="en-US" altLang="en-US" sz="2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386 + 382 = 768m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527D928B-4F1D-EEC2-6AAC-15B3C3AD2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91" y="3705642"/>
            <a:ext cx="495492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Đường đi 1: Đi từ nhà Ngân qua trường học đến khu vui chơi : </a:t>
            </a:r>
          </a:p>
          <a:p>
            <a:pPr algn="ctr"/>
            <a:r>
              <a:rPr lang="en-US" altLang="en-US" sz="2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396 + 283 = 679m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97307047-5CBA-9316-284F-18CD99EEA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" y="7517327"/>
            <a:ext cx="5658928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8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 đi từ nhà Ngân qua trường học đến khu vui chơi là ngắn hơn </a:t>
            </a:r>
          </a:p>
        </p:txBody>
      </p:sp>
      <p:sp>
        <p:nvSpPr>
          <p:cNvPr id="38" name="Hình tự do: Hình 37">
            <a:extLst>
              <a:ext uri="{FF2B5EF4-FFF2-40B4-BE49-F238E27FC236}">
                <a16:creationId xmlns:a16="http://schemas.microsoft.com/office/drawing/2014/main" id="{DA29B480-EE04-8E21-7265-2B73A4C21AEE}"/>
              </a:ext>
            </a:extLst>
          </p:cNvPr>
          <p:cNvSpPr/>
          <p:nvPr/>
        </p:nvSpPr>
        <p:spPr>
          <a:xfrm>
            <a:off x="10595429" y="2743200"/>
            <a:ext cx="3792309" cy="2285845"/>
          </a:xfrm>
          <a:custGeom>
            <a:avLst/>
            <a:gdLst>
              <a:gd name="connsiteX0" fmla="*/ 2989942 w 3792309"/>
              <a:gd name="connsiteY0" fmla="*/ 0 h 2285845"/>
              <a:gd name="connsiteX1" fmla="*/ 3149600 w 3792309"/>
              <a:gd name="connsiteY1" fmla="*/ 304800 h 2285845"/>
              <a:gd name="connsiteX2" fmla="*/ 3556000 w 3792309"/>
              <a:gd name="connsiteY2" fmla="*/ 420914 h 2285845"/>
              <a:gd name="connsiteX3" fmla="*/ 3788228 w 3792309"/>
              <a:gd name="connsiteY3" fmla="*/ 711200 h 2285845"/>
              <a:gd name="connsiteX4" fmla="*/ 3367314 w 3792309"/>
              <a:gd name="connsiteY4" fmla="*/ 928914 h 2285845"/>
              <a:gd name="connsiteX5" fmla="*/ 3280228 w 3792309"/>
              <a:gd name="connsiteY5" fmla="*/ 1030514 h 2285845"/>
              <a:gd name="connsiteX6" fmla="*/ 3410857 w 3792309"/>
              <a:gd name="connsiteY6" fmla="*/ 1277257 h 2285845"/>
              <a:gd name="connsiteX7" fmla="*/ 3048000 w 3792309"/>
              <a:gd name="connsiteY7" fmla="*/ 1553029 h 2285845"/>
              <a:gd name="connsiteX8" fmla="*/ 3091542 w 3792309"/>
              <a:gd name="connsiteY8" fmla="*/ 1872343 h 2285845"/>
              <a:gd name="connsiteX9" fmla="*/ 3309257 w 3792309"/>
              <a:gd name="connsiteY9" fmla="*/ 2133600 h 2285845"/>
              <a:gd name="connsiteX10" fmla="*/ 3338285 w 3792309"/>
              <a:gd name="connsiteY10" fmla="*/ 2264229 h 2285845"/>
              <a:gd name="connsiteX11" fmla="*/ 2656114 w 3792309"/>
              <a:gd name="connsiteY11" fmla="*/ 2278743 h 2285845"/>
              <a:gd name="connsiteX12" fmla="*/ 1712685 w 3792309"/>
              <a:gd name="connsiteY12" fmla="*/ 2191657 h 2285845"/>
              <a:gd name="connsiteX13" fmla="*/ 798285 w 3792309"/>
              <a:gd name="connsiteY13" fmla="*/ 2104571 h 2285845"/>
              <a:gd name="connsiteX14" fmla="*/ 203200 w 3792309"/>
              <a:gd name="connsiteY14" fmla="*/ 2148114 h 2285845"/>
              <a:gd name="connsiteX15" fmla="*/ 0 w 3792309"/>
              <a:gd name="connsiteY15" fmla="*/ 2162629 h 228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92309" h="2285845">
                <a:moveTo>
                  <a:pt x="2989942" y="0"/>
                </a:moveTo>
                <a:cubicBezTo>
                  <a:pt x="3022599" y="117324"/>
                  <a:pt x="3055257" y="234648"/>
                  <a:pt x="3149600" y="304800"/>
                </a:cubicBezTo>
                <a:cubicBezTo>
                  <a:pt x="3243943" y="374952"/>
                  <a:pt x="3449562" y="353181"/>
                  <a:pt x="3556000" y="420914"/>
                </a:cubicBezTo>
                <a:cubicBezTo>
                  <a:pt x="3662438" y="488647"/>
                  <a:pt x="3819676" y="626533"/>
                  <a:pt x="3788228" y="711200"/>
                </a:cubicBezTo>
                <a:cubicBezTo>
                  <a:pt x="3756780" y="795867"/>
                  <a:pt x="3451981" y="875695"/>
                  <a:pt x="3367314" y="928914"/>
                </a:cubicBezTo>
                <a:cubicBezTo>
                  <a:pt x="3282647" y="982133"/>
                  <a:pt x="3272971" y="972457"/>
                  <a:pt x="3280228" y="1030514"/>
                </a:cubicBezTo>
                <a:cubicBezTo>
                  <a:pt x="3287485" y="1088571"/>
                  <a:pt x="3449562" y="1190171"/>
                  <a:pt x="3410857" y="1277257"/>
                </a:cubicBezTo>
                <a:cubicBezTo>
                  <a:pt x="3372152" y="1364343"/>
                  <a:pt x="3101219" y="1453848"/>
                  <a:pt x="3048000" y="1553029"/>
                </a:cubicBezTo>
                <a:cubicBezTo>
                  <a:pt x="2994781" y="1652210"/>
                  <a:pt x="3047999" y="1775581"/>
                  <a:pt x="3091542" y="1872343"/>
                </a:cubicBezTo>
                <a:cubicBezTo>
                  <a:pt x="3135085" y="1969105"/>
                  <a:pt x="3268133" y="2068286"/>
                  <a:pt x="3309257" y="2133600"/>
                </a:cubicBezTo>
                <a:cubicBezTo>
                  <a:pt x="3350381" y="2198914"/>
                  <a:pt x="3447142" y="2240039"/>
                  <a:pt x="3338285" y="2264229"/>
                </a:cubicBezTo>
                <a:cubicBezTo>
                  <a:pt x="3229428" y="2288419"/>
                  <a:pt x="2927047" y="2290838"/>
                  <a:pt x="2656114" y="2278743"/>
                </a:cubicBezTo>
                <a:cubicBezTo>
                  <a:pt x="2385181" y="2266648"/>
                  <a:pt x="1712685" y="2191657"/>
                  <a:pt x="1712685" y="2191657"/>
                </a:cubicBezTo>
                <a:cubicBezTo>
                  <a:pt x="1403047" y="2162628"/>
                  <a:pt x="1049866" y="2111828"/>
                  <a:pt x="798285" y="2104571"/>
                </a:cubicBezTo>
                <a:cubicBezTo>
                  <a:pt x="546704" y="2097314"/>
                  <a:pt x="203200" y="2148114"/>
                  <a:pt x="203200" y="2148114"/>
                </a:cubicBezTo>
                <a:lnTo>
                  <a:pt x="0" y="2162629"/>
                </a:lnTo>
              </a:path>
            </a:pathLst>
          </a:custGeom>
          <a:noFill/>
          <a:ln w="381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ình tự do: Hình 38">
            <a:extLst>
              <a:ext uri="{FF2B5EF4-FFF2-40B4-BE49-F238E27FC236}">
                <a16:creationId xmlns:a16="http://schemas.microsoft.com/office/drawing/2014/main" id="{4B162DF4-5DE6-628F-84F0-FBB0820F7901}"/>
              </a:ext>
            </a:extLst>
          </p:cNvPr>
          <p:cNvSpPr/>
          <p:nvPr/>
        </p:nvSpPr>
        <p:spPr>
          <a:xfrm>
            <a:off x="9701772" y="2514970"/>
            <a:ext cx="3636857" cy="2216687"/>
          </a:xfrm>
          <a:custGeom>
            <a:avLst/>
            <a:gdLst>
              <a:gd name="connsiteX0" fmla="*/ 3636857 w 3636857"/>
              <a:gd name="connsiteY0" fmla="*/ 184687 h 2216687"/>
              <a:gd name="connsiteX1" fmla="*/ 3273999 w 3636857"/>
              <a:gd name="connsiteY1" fmla="*/ 344344 h 2216687"/>
              <a:gd name="connsiteX2" fmla="*/ 2707942 w 3636857"/>
              <a:gd name="connsiteY2" fmla="*/ 329830 h 2216687"/>
              <a:gd name="connsiteX3" fmla="*/ 1938685 w 3636857"/>
              <a:gd name="connsiteY3" fmla="*/ 271773 h 2216687"/>
              <a:gd name="connsiteX4" fmla="*/ 1387142 w 3636857"/>
              <a:gd name="connsiteY4" fmla="*/ 257259 h 2216687"/>
              <a:gd name="connsiteX5" fmla="*/ 893657 w 3636857"/>
              <a:gd name="connsiteY5" fmla="*/ 199201 h 2216687"/>
              <a:gd name="connsiteX6" fmla="*/ 487257 w 3636857"/>
              <a:gd name="connsiteY6" fmla="*/ 68573 h 2216687"/>
              <a:gd name="connsiteX7" fmla="*/ 22799 w 3636857"/>
              <a:gd name="connsiteY7" fmla="*/ 25030 h 2216687"/>
              <a:gd name="connsiteX8" fmla="*/ 109885 w 3636857"/>
              <a:gd name="connsiteY8" fmla="*/ 460459 h 2216687"/>
              <a:gd name="connsiteX9" fmla="*/ 443714 w 3636857"/>
              <a:gd name="connsiteY9" fmla="*/ 837830 h 2216687"/>
              <a:gd name="connsiteX10" fmla="*/ 763028 w 3636857"/>
              <a:gd name="connsiteY10" fmla="*/ 1026516 h 2216687"/>
              <a:gd name="connsiteX11" fmla="*/ 617885 w 3636857"/>
              <a:gd name="connsiteY11" fmla="*/ 1215201 h 2216687"/>
              <a:gd name="connsiteX12" fmla="*/ 617885 w 3636857"/>
              <a:gd name="connsiteY12" fmla="*/ 1403887 h 2216687"/>
              <a:gd name="connsiteX13" fmla="*/ 821085 w 3636857"/>
              <a:gd name="connsiteY13" fmla="*/ 1592573 h 2216687"/>
              <a:gd name="connsiteX14" fmla="*/ 908171 w 3636857"/>
              <a:gd name="connsiteY14" fmla="*/ 1868344 h 2216687"/>
              <a:gd name="connsiteX15" fmla="*/ 908171 w 3636857"/>
              <a:gd name="connsiteY15" fmla="*/ 2086059 h 2216687"/>
              <a:gd name="connsiteX16" fmla="*/ 777542 w 3636857"/>
              <a:gd name="connsiteY16" fmla="*/ 2216687 h 2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6857" h="2216687">
                <a:moveTo>
                  <a:pt x="3636857" y="184687"/>
                </a:moveTo>
                <a:cubicBezTo>
                  <a:pt x="3532837" y="252420"/>
                  <a:pt x="3428818" y="320154"/>
                  <a:pt x="3273999" y="344344"/>
                </a:cubicBezTo>
                <a:cubicBezTo>
                  <a:pt x="3119180" y="368534"/>
                  <a:pt x="2930494" y="341925"/>
                  <a:pt x="2707942" y="329830"/>
                </a:cubicBezTo>
                <a:cubicBezTo>
                  <a:pt x="2485390" y="317735"/>
                  <a:pt x="2158818" y="283868"/>
                  <a:pt x="1938685" y="271773"/>
                </a:cubicBezTo>
                <a:cubicBezTo>
                  <a:pt x="1718552" y="259678"/>
                  <a:pt x="1561313" y="269354"/>
                  <a:pt x="1387142" y="257259"/>
                </a:cubicBezTo>
                <a:cubicBezTo>
                  <a:pt x="1212971" y="245164"/>
                  <a:pt x="1043638" y="230649"/>
                  <a:pt x="893657" y="199201"/>
                </a:cubicBezTo>
                <a:cubicBezTo>
                  <a:pt x="743676" y="167753"/>
                  <a:pt x="632400" y="97601"/>
                  <a:pt x="487257" y="68573"/>
                </a:cubicBezTo>
                <a:cubicBezTo>
                  <a:pt x="342114" y="39545"/>
                  <a:pt x="85694" y="-40284"/>
                  <a:pt x="22799" y="25030"/>
                </a:cubicBezTo>
                <a:cubicBezTo>
                  <a:pt x="-40096" y="90344"/>
                  <a:pt x="39733" y="324992"/>
                  <a:pt x="109885" y="460459"/>
                </a:cubicBezTo>
                <a:cubicBezTo>
                  <a:pt x="180037" y="595926"/>
                  <a:pt x="334857" y="743487"/>
                  <a:pt x="443714" y="837830"/>
                </a:cubicBezTo>
                <a:cubicBezTo>
                  <a:pt x="552571" y="932173"/>
                  <a:pt x="734000" y="963621"/>
                  <a:pt x="763028" y="1026516"/>
                </a:cubicBezTo>
                <a:cubicBezTo>
                  <a:pt x="792056" y="1089411"/>
                  <a:pt x="642076" y="1152306"/>
                  <a:pt x="617885" y="1215201"/>
                </a:cubicBezTo>
                <a:cubicBezTo>
                  <a:pt x="593694" y="1278096"/>
                  <a:pt x="584018" y="1340992"/>
                  <a:pt x="617885" y="1403887"/>
                </a:cubicBezTo>
                <a:cubicBezTo>
                  <a:pt x="651752" y="1466782"/>
                  <a:pt x="772704" y="1515163"/>
                  <a:pt x="821085" y="1592573"/>
                </a:cubicBezTo>
                <a:cubicBezTo>
                  <a:pt x="869466" y="1669983"/>
                  <a:pt x="893657" y="1786096"/>
                  <a:pt x="908171" y="1868344"/>
                </a:cubicBezTo>
                <a:cubicBezTo>
                  <a:pt x="922685" y="1950592"/>
                  <a:pt x="929942" y="2028002"/>
                  <a:pt x="908171" y="2086059"/>
                </a:cubicBezTo>
                <a:cubicBezTo>
                  <a:pt x="886400" y="2144116"/>
                  <a:pt x="831971" y="2180401"/>
                  <a:pt x="777542" y="2216687"/>
                </a:cubicBezTo>
              </a:path>
            </a:pathLst>
          </a:custGeom>
          <a:noFill/>
          <a:ln w="381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  <p:bldP spid="31" grpId="0"/>
      <p:bldP spid="35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Hình ảnh 4">
            <a:extLst>
              <a:ext uri="{FF2B5EF4-FFF2-40B4-BE49-F238E27FC236}">
                <a16:creationId xmlns:a16="http://schemas.microsoft.com/office/drawing/2014/main" id="{4E7C9261-820F-B068-78A6-4B525236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419100"/>
            <a:ext cx="16367126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A13F9E7-923E-F661-E701-70EDA6E51CB9}"/>
              </a:ext>
            </a:extLst>
          </p:cNvPr>
          <p:cNvSpPr/>
          <p:nvPr/>
        </p:nvSpPr>
        <p:spPr>
          <a:xfrm>
            <a:off x="6338949" y="2170703"/>
            <a:ext cx="4624984" cy="52014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Dặn</a:t>
            </a:r>
          </a:p>
          <a:p>
            <a:pPr algn="ctr">
              <a:defRPr/>
            </a:pPr>
            <a:r>
              <a:rPr lang="en-US" sz="1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Ziclets" panose="02000603000000000000" pitchFamily="2" charset="0"/>
              </a:rPr>
              <a:t>dò</a:t>
            </a:r>
            <a:endParaRPr lang="vi-VN" sz="16600" b="1">
              <a:ln w="6600">
                <a:solidFill>
                  <a:schemeClr val="accent2"/>
                </a:solidFill>
                <a:prstDash val="solid"/>
              </a:ln>
              <a:solidFill>
                <a:srgbClr val="FFCC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8436" name="Hình ảnh 3">
            <a:extLst>
              <a:ext uri="{FF2B5EF4-FFF2-40B4-BE49-F238E27FC236}">
                <a16:creationId xmlns:a16="http://schemas.microsoft.com/office/drawing/2014/main" id="{DBA12A30-DAFF-1961-53EB-5D368388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375025"/>
            <a:ext cx="54102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333</Words>
  <Application>Microsoft Office PowerPoint</Application>
  <PresentationFormat>Custom</PresentationFormat>
  <Paragraphs>87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AvantGarde</vt:lpstr>
      <vt:lpstr>Calibri</vt:lpstr>
      <vt:lpstr>HP001 4 hàng</vt:lpstr>
      <vt:lpstr>SVN-Ziclets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237</cp:revision>
  <dcterms:created xsi:type="dcterms:W3CDTF">2022-07-10T01:37:20Z</dcterms:created>
  <dcterms:modified xsi:type="dcterms:W3CDTF">2022-09-14T12:15:38Z</dcterms:modified>
</cp:coreProperties>
</file>