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73" r:id="rId5"/>
    <p:sldId id="275" r:id="rId6"/>
    <p:sldId id="258" r:id="rId7"/>
    <p:sldId id="269" r:id="rId8"/>
    <p:sldId id="272" r:id="rId9"/>
    <p:sldId id="270" r:id="rId10"/>
    <p:sldId id="274" r:id="rId11"/>
    <p:sldId id="276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FF3399"/>
    <a:srgbClr val="88DFE8"/>
    <a:srgbClr val="0000FF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7" autoAdjust="0"/>
  </p:normalViewPr>
  <p:slideViewPr>
    <p:cSldViewPr>
      <p:cViewPr varScale="1">
        <p:scale>
          <a:sx n="39" d="100"/>
          <a:sy n="39" d="100"/>
        </p:scale>
        <p:origin x="696" y="66"/>
      </p:cViewPr>
      <p:guideLst>
        <p:guide orient="horz" pos="2880"/>
        <p:guide pos="512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1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quả để đến với câu hỏi</a:t>
            </a:r>
          </a:p>
          <a:p>
            <a:r>
              <a:rPr lang="en-US"/>
              <a:t>- Bấm vào phần câu hỏi để hiện đáp án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D4D54A7-518A-FB22-4BC9-5B13DAB52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64" t="36189"/>
          <a:stretch/>
        </p:blipFill>
        <p:spPr>
          <a:xfrm>
            <a:off x="0" y="-4997"/>
            <a:ext cx="6257855" cy="70413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F4F0516-9036-21F8-CCD6-3A7799952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64" t="36189"/>
          <a:stretch/>
        </p:blipFill>
        <p:spPr>
          <a:xfrm flipH="1" flipV="1">
            <a:off x="10033864" y="8439864"/>
            <a:ext cx="6257855" cy="7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CBD662D-4B10-61AA-3D37-E78B8816C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8" y="1622"/>
            <a:ext cx="14576462" cy="91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8DD8C94-594A-2291-7599-A11B83B65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BF45AA4-998D-E385-39BC-301E40A42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AA0750A-BED1-FEFB-81A8-D8CEB06E92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119" y="163286"/>
            <a:ext cx="1616011" cy="2046514"/>
          </a:xfrm>
          <a:prstGeom prst="rect">
            <a:avLst/>
          </a:prstGeom>
        </p:spPr>
      </p:pic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0A0D14C7-A7EB-1764-EF9D-040F7AC25C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265" y="-152400"/>
            <a:ext cx="2168265" cy="21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90A1490-CE2F-D965-7073-B3019D4B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" y="0"/>
            <a:ext cx="16252808" cy="9142204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04920" y="1354942"/>
            <a:ext cx="7315200" cy="383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38000">
                      <a:srgbClr val="00B050"/>
                    </a:gs>
                    <a:gs pos="0">
                      <a:srgbClr val="FF0000"/>
                    </a:gs>
                    <a:gs pos="70000">
                      <a:srgbClr val="0000FF"/>
                    </a:gs>
                    <a:gs pos="100000">
                      <a:srgbClr val="FF3399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2: ÔN TẬP PHÉP CỘNG, PHÉP TRỪ TRONG PHẠM VI 1000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55D53138-C054-B5AA-5A05-8819FFAE7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016433"/>
            <a:ext cx="6423109" cy="6993783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CDC12D6-EED1-2553-5F09-ECA40E0DF358}"/>
              </a:ext>
            </a:extLst>
          </p:cNvPr>
          <p:cNvSpPr/>
          <p:nvPr/>
        </p:nvSpPr>
        <p:spPr>
          <a:xfrm>
            <a:off x="434174" y="316444"/>
            <a:ext cx="67409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>
                <a:ln w="9525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VN-Ziclets" panose="02000603000000000000" pitchFamily="2" charset="0"/>
              </a:rPr>
              <a:t>TOÁN 3</a:t>
            </a:r>
            <a:endParaRPr lang="vi-VN" sz="13800" b="1" cap="none" spc="50">
              <a:ln w="9525" cmpd="sng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AED3639-03FF-0B4B-67A1-AC34C19F42DF}"/>
              </a:ext>
            </a:extLst>
          </p:cNvPr>
          <p:cNvSpPr txBox="1"/>
          <p:nvPr/>
        </p:nvSpPr>
        <p:spPr>
          <a:xfrm>
            <a:off x="2805399" y="237549"/>
            <a:ext cx="257668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Bài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45CF65-305D-C2B5-FE18-ABC0AA25EFE5}"/>
              </a:ext>
            </a:extLst>
          </p:cNvPr>
          <p:cNvSpPr txBox="1"/>
          <p:nvPr/>
        </p:nvSpPr>
        <p:spPr>
          <a:xfrm>
            <a:off x="4328319" y="2133600"/>
            <a:ext cx="9296400" cy="93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Số trang sách Minh chưa đọc là: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14B47BD-D93C-EBB0-6FE4-67A6DF73105A}"/>
              </a:ext>
            </a:extLst>
          </p:cNvPr>
          <p:cNvSpPr txBox="1"/>
          <p:nvPr/>
        </p:nvSpPr>
        <p:spPr>
          <a:xfrm>
            <a:off x="4592638" y="3062646"/>
            <a:ext cx="9296400" cy="93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148 – 75 = 73 (trang)</a:t>
            </a:r>
            <a:endParaRPr lang="en-US"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3C1FD96-5677-58D8-009E-FA33BEBB61F4}"/>
              </a:ext>
            </a:extLst>
          </p:cNvPr>
          <p:cNvSpPr txBox="1"/>
          <p:nvPr/>
        </p:nvSpPr>
        <p:spPr>
          <a:xfrm>
            <a:off x="4633119" y="3991692"/>
            <a:ext cx="9296400" cy="93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Đáp số: 73 trang</a:t>
            </a:r>
            <a:endParaRPr lang="en-US"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F441054-98BA-E854-F0C8-7B19E6044244}"/>
              </a:ext>
            </a:extLst>
          </p:cNvPr>
          <p:cNvSpPr txBox="1"/>
          <p:nvPr/>
        </p:nvSpPr>
        <p:spPr>
          <a:xfrm>
            <a:off x="3388519" y="1240427"/>
            <a:ext cx="9296400" cy="93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>
                <a:solidFill>
                  <a:srgbClr val="7030A0"/>
                </a:solidFill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 giải</a:t>
            </a:r>
            <a:endParaRPr lang="en-US" sz="4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9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B65F3D4-0DD6-DC0F-0203-7C7A53062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-1905000"/>
            <a:ext cx="12192000" cy="1219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2BDE3D0-A1AA-0548-E664-AF82BA95D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3352800"/>
            <a:ext cx="6934200" cy="5544879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21A0C4E-D9F3-9582-8D6F-A4A89A517C58}"/>
              </a:ext>
            </a:extLst>
          </p:cNvPr>
          <p:cNvSpPr/>
          <p:nvPr/>
        </p:nvSpPr>
        <p:spPr>
          <a:xfrm>
            <a:off x="6624638" y="3909248"/>
            <a:ext cx="713528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Ziclets" panose="02000603000000000000" pitchFamily="2" charset="0"/>
              </a:rPr>
              <a:t>Dặn dò</a:t>
            </a:r>
            <a:endParaRPr lang="vi-VN" sz="138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00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cây, lá&#10;&#10;Mô tả được tạo tự động">
            <a:extLst>
              <a:ext uri="{FF2B5EF4-FFF2-40B4-BE49-F238E27FC236}">
                <a16:creationId xmlns:a16="http://schemas.microsoft.com/office/drawing/2014/main" id="{CC046051-BBB4-C72B-1B52-407F399D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493"/>
            <a:ext cx="16276638" cy="4501508"/>
          </a:xfrm>
          <a:prstGeom prst="rect">
            <a:avLst/>
          </a:prstGeom>
        </p:spPr>
      </p:pic>
      <p:pic>
        <p:nvPicPr>
          <p:cNvPr id="5" name="Hình ảnh 4" descr="Ảnh có chứa văn bản, cây&#10;&#10;Mô tả được tạo tự động">
            <a:extLst>
              <a:ext uri="{FF2B5EF4-FFF2-40B4-BE49-F238E27FC236}">
                <a16:creationId xmlns:a16="http://schemas.microsoft.com/office/drawing/2014/main" id="{1F3C269E-00DF-4112-A896-D6E0970A7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381000"/>
            <a:ext cx="2569929" cy="2305149"/>
          </a:xfrm>
          <a:prstGeom prst="rect">
            <a:avLst/>
          </a:prstGeom>
        </p:spPr>
      </p:pic>
      <p:pic>
        <p:nvPicPr>
          <p:cNvPr id="7" name="Hình ảnh 6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037F0F8B-06C2-98EC-DCC5-04FDC8AF9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5561659"/>
            <a:ext cx="7924800" cy="360774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386EA69-8270-9EF0-3CA7-1C8E98C1C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849" y="2874117"/>
            <a:ext cx="10290940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F12A436E-BA8D-B979-90B8-9465A204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7" y="4267200"/>
            <a:ext cx="5791200" cy="445871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1A6B6FBA-62E9-15A0-7AD2-54B693A4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28600"/>
            <a:ext cx="9294121" cy="688256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7F35DC4-386A-9298-1BCC-E646234C3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28600"/>
            <a:ext cx="3639236" cy="2702668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A4B4785-AFFF-44B9-586E-3DAA32B67FE7}"/>
              </a:ext>
            </a:extLst>
          </p:cNvPr>
          <p:cNvSpPr/>
          <p:nvPr/>
        </p:nvSpPr>
        <p:spPr>
          <a:xfrm>
            <a:off x="6286812" y="3054485"/>
            <a:ext cx="7053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88DFE8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Ziclets" panose="02000603000000000000" pitchFamily="2" charset="0"/>
              </a:rPr>
              <a:t>KHỞI ĐỘNG</a:t>
            </a:r>
            <a:endParaRPr lang="vi-VN" sz="8800" b="1" cap="none" spc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88DFE8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ình ảnh 29">
            <a:extLst>
              <a:ext uri="{FF2B5EF4-FFF2-40B4-BE49-F238E27FC236}">
                <a16:creationId xmlns:a16="http://schemas.microsoft.com/office/drawing/2014/main" id="{40AB12AC-7ED7-2071-80EA-A470679CF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70"/>
            <a:ext cx="16276638" cy="9155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06" b="90000" l="21000" r="79556">
                        <a14:foregroundMark x1="21111" y1="45972" x2="21111" y2="45972"/>
                        <a14:foregroundMark x1="49333" y1="8750" x2="49333" y2="8750"/>
                        <a14:foregroundMark x1="62111" y1="8194" x2="62111" y2="8194"/>
                        <a14:foregroundMark x1="53111" y1="6944" x2="53111" y2="6944"/>
                        <a14:foregroundMark x1="60444" y1="7500" x2="60444" y2="7500"/>
                        <a14:foregroundMark x1="79556" y1="37917" x2="79556" y2="37917"/>
                        <a14:foregroundMark x1="68000" y1="59444" x2="68000" y2="59444"/>
                        <a14:foregroundMark x1="66111" y1="58194" x2="66111" y2="5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181185" cy="1634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686676" cy="1634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694601E2-4E20-90AB-64D8-3BD8915D1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0713" y="702340"/>
            <a:ext cx="10196775" cy="15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2A9251-D332-3D2B-95A4-C657EB8C4C16}"/>
              </a:ext>
            </a:extLst>
          </p:cNvPr>
          <p:cNvSpPr txBox="1"/>
          <p:nvPr/>
        </p:nvSpPr>
        <p:spPr>
          <a:xfrm>
            <a:off x="3490119" y="456878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47DDC67-AA52-E9E6-A0EA-B4C8EA9E4E1F}"/>
              </a:ext>
            </a:extLst>
          </p:cNvPr>
          <p:cNvSpPr txBox="1"/>
          <p:nvPr/>
        </p:nvSpPr>
        <p:spPr>
          <a:xfrm>
            <a:off x="7109619" y="136787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1BEA01-B80C-EDE2-C388-756853103D44}"/>
              </a:ext>
            </a:extLst>
          </p:cNvPr>
          <p:cNvSpPr txBox="1"/>
          <p:nvPr/>
        </p:nvSpPr>
        <p:spPr>
          <a:xfrm>
            <a:off x="4099719" y="2044700"/>
            <a:ext cx="89916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Ôn tập phép cộng, phép trừ trong </a:t>
            </a:r>
          </a:p>
          <a:p>
            <a:pPr algn="ctr">
              <a:lnSpc>
                <a:spcPct val="135000"/>
              </a:lnSpc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phạm vi 1000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8777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59F47C1-A900-E88B-9FDC-12E30EA1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685800"/>
            <a:ext cx="9615488" cy="69853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7F35DC4-386A-9298-1BCC-E646234C3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28600"/>
            <a:ext cx="3639236" cy="2702668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A4B4785-AFFF-44B9-586E-3DAA32B67FE7}"/>
              </a:ext>
            </a:extLst>
          </p:cNvPr>
          <p:cNvSpPr/>
          <p:nvPr/>
        </p:nvSpPr>
        <p:spPr>
          <a:xfrm>
            <a:off x="7182587" y="3848725"/>
            <a:ext cx="58881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VN-Ziclets" panose="02000603000000000000" pitchFamily="2" charset="0"/>
              </a:rPr>
              <a:t>Luyện tập</a:t>
            </a:r>
            <a:endParaRPr lang="vi-VN" sz="8800" b="1" cap="none" spc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BD4F9B1C-7618-C98E-9DB1-D313A4C76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2941283"/>
            <a:ext cx="4168252" cy="58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, cây, lá&#10;&#10;Mô tả được tạo tự động">
            <a:extLst>
              <a:ext uri="{FF2B5EF4-FFF2-40B4-BE49-F238E27FC236}">
                <a16:creationId xmlns:a16="http://schemas.microsoft.com/office/drawing/2014/main" id="{39C504F2-80CD-02B8-06BC-7EDED797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05" y="6680200"/>
            <a:ext cx="12851018" cy="2686425"/>
          </a:xfrm>
          <a:prstGeom prst="rect">
            <a:avLst/>
          </a:prstGeom>
        </p:spPr>
      </p:pic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36B5235D-835F-663F-F74E-67FD52B71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89" y="5474073"/>
            <a:ext cx="6326047" cy="4056650"/>
          </a:xfrm>
          <a:prstGeom prst="rect">
            <a:avLst/>
          </a:prstGeom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8921" r="67298" b="43704"/>
          <a:stretch/>
        </p:blipFill>
        <p:spPr bwMode="auto">
          <a:xfrm>
            <a:off x="594519" y="2133600"/>
            <a:ext cx="22112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35909" y="22860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5909" y="3361372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42723" y="45030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10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38921" r="51785" b="43704"/>
          <a:stretch/>
        </p:blipFill>
        <p:spPr bwMode="auto">
          <a:xfrm>
            <a:off x="4785518" y="2158998"/>
            <a:ext cx="2118973" cy="3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 t="38921" r="36256" b="43704"/>
          <a:stretch/>
        </p:blipFill>
        <p:spPr bwMode="auto">
          <a:xfrm>
            <a:off x="12521703" y="2133600"/>
            <a:ext cx="2262860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7" t="38921" r="20250" b="43704"/>
          <a:stretch/>
        </p:blipFill>
        <p:spPr bwMode="auto">
          <a:xfrm>
            <a:off x="8671719" y="2159000"/>
            <a:ext cx="26838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71233" y="22860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71233" y="3361372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7" y="4503003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55277" y="2286000"/>
            <a:ext cx="99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55277" y="3361372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47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62091" y="4503003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97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512877" y="2286000"/>
            <a:ext cx="103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512877" y="33613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519691" y="4503003"/>
            <a:ext cx="132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 79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9F69589-1C8D-6235-D622-9E72B48F4CAD}"/>
              </a:ext>
            </a:extLst>
          </p:cNvPr>
          <p:cNvGrpSpPr/>
          <p:nvPr/>
        </p:nvGrpSpPr>
        <p:grpSpPr>
          <a:xfrm>
            <a:off x="800369" y="614830"/>
            <a:ext cx="1204572" cy="1204572"/>
            <a:chOff x="6004719" y="1295400"/>
            <a:chExt cx="1204572" cy="1204572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E470BC0D-D1A7-CFF4-829F-2B6A52057B46}"/>
                </a:ext>
              </a:extLst>
            </p:cNvPr>
            <p:cNvGrpSpPr/>
            <p:nvPr/>
          </p:nvGrpSpPr>
          <p:grpSpPr>
            <a:xfrm>
              <a:off x="6004719" y="1295400"/>
              <a:ext cx="1204572" cy="1204572"/>
              <a:chOff x="6004719" y="1295400"/>
              <a:chExt cx="1204572" cy="1204572"/>
            </a:xfrm>
          </p:grpSpPr>
          <p:sp>
            <p:nvSpPr>
              <p:cNvPr id="8" name="Hình Bầu dục 7">
                <a:extLst>
                  <a:ext uri="{FF2B5EF4-FFF2-40B4-BE49-F238E27FC236}">
                    <a16:creationId xmlns:a16="http://schemas.microsoft.com/office/drawing/2014/main" id="{6C6974CA-2944-BE78-147D-85E9D3D2C624}"/>
                  </a:ext>
                </a:extLst>
              </p:cNvPr>
              <p:cNvSpPr/>
              <p:nvPr/>
            </p:nvSpPr>
            <p:spPr>
              <a:xfrm>
                <a:off x="6004719" y="1295400"/>
                <a:ext cx="1204572" cy="12045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id="{0DDCBB31-13DC-ADBD-D1C6-A302A18501BC}"/>
                  </a:ext>
                </a:extLst>
              </p:cNvPr>
              <p:cNvSpPr/>
              <p:nvPr/>
            </p:nvSpPr>
            <p:spPr>
              <a:xfrm>
                <a:off x="6111705" y="1402386"/>
                <a:ext cx="990600" cy="990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9B6FE11-5DCE-854B-B496-62F459396003}"/>
                </a:ext>
              </a:extLst>
            </p:cNvPr>
            <p:cNvSpPr txBox="1"/>
            <p:nvPr/>
          </p:nvSpPr>
          <p:spPr>
            <a:xfrm>
              <a:off x="6106319" y="1384300"/>
              <a:ext cx="99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7746BA2-DE6E-CF8C-D6F5-2A1595CB16B5}"/>
              </a:ext>
            </a:extLst>
          </p:cNvPr>
          <p:cNvSpPr txBox="1"/>
          <p:nvPr/>
        </p:nvSpPr>
        <p:spPr>
          <a:xfrm>
            <a:off x="2104160" y="839531"/>
            <a:ext cx="559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nhẩm</a:t>
            </a:r>
          </a:p>
        </p:txBody>
      </p:sp>
      <p:pic>
        <p:nvPicPr>
          <p:cNvPr id="19" name="Hình ảnh 1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0E22BDC-5E6E-CCFF-B575-9995A4B077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378" y="4969365"/>
            <a:ext cx="2158941" cy="41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8119" y="2342136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 + 25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0964" y="2367133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63 - 58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932522" y="2272098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37 + 63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3398" y="4110335"/>
            <a:ext cx="329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637 + 151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047" y="4110335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524 - 219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547801" y="4110335"/>
            <a:ext cx="329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362 + 418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8C7428A9-3945-29A7-5D45-3E7BD76E7E73}"/>
              </a:ext>
            </a:extLst>
          </p:cNvPr>
          <p:cNvGrpSpPr/>
          <p:nvPr/>
        </p:nvGrpSpPr>
        <p:grpSpPr>
          <a:xfrm>
            <a:off x="800369" y="614830"/>
            <a:ext cx="1204572" cy="1204572"/>
            <a:chOff x="6004719" y="1295400"/>
            <a:chExt cx="1204572" cy="1204572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83AD94C9-578B-00F8-6D5D-2CD78229E0A0}"/>
                </a:ext>
              </a:extLst>
            </p:cNvPr>
            <p:cNvGrpSpPr/>
            <p:nvPr/>
          </p:nvGrpSpPr>
          <p:grpSpPr>
            <a:xfrm>
              <a:off x="6004719" y="1295400"/>
              <a:ext cx="1204572" cy="1204572"/>
              <a:chOff x="6004719" y="1295400"/>
              <a:chExt cx="1204572" cy="1204572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7A0B62E4-7FD9-98BE-73F9-E3023A951C98}"/>
                  </a:ext>
                </a:extLst>
              </p:cNvPr>
              <p:cNvSpPr/>
              <p:nvPr/>
            </p:nvSpPr>
            <p:spPr>
              <a:xfrm>
                <a:off x="6004719" y="1295400"/>
                <a:ext cx="1204572" cy="12045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263DAA20-EC53-7622-8769-75D512E1B5FF}"/>
                  </a:ext>
                </a:extLst>
              </p:cNvPr>
              <p:cNvSpPr/>
              <p:nvPr/>
            </p:nvSpPr>
            <p:spPr>
              <a:xfrm>
                <a:off x="6111705" y="1402386"/>
                <a:ext cx="990600" cy="990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068ABD21-5D25-8904-A05C-AD71400F4458}"/>
                </a:ext>
              </a:extLst>
            </p:cNvPr>
            <p:cNvSpPr txBox="1"/>
            <p:nvPr/>
          </p:nvSpPr>
          <p:spPr>
            <a:xfrm>
              <a:off x="6106319" y="1384300"/>
              <a:ext cx="99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58EAA5-F861-6E90-C4ED-123FCF239805}"/>
              </a:ext>
            </a:extLst>
          </p:cNvPr>
          <p:cNvSpPr txBox="1"/>
          <p:nvPr/>
        </p:nvSpPr>
        <p:spPr>
          <a:xfrm>
            <a:off x="2104160" y="839531"/>
            <a:ext cx="559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tính rồi tính: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CC4F4C5-3F4F-F9F2-B19A-B1333D9CA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" y="7000576"/>
            <a:ext cx="16246323" cy="2143424"/>
          </a:xfrm>
          <a:prstGeom prst="rect">
            <a:avLst/>
          </a:prstGeom>
        </p:spPr>
      </p:pic>
      <p:pic>
        <p:nvPicPr>
          <p:cNvPr id="20" name="Hình ảnh 19" descr="Ảnh có chứa bộ đồ ăn&#10;&#10;Mô tả được tạo tự động">
            <a:extLst>
              <a:ext uri="{FF2B5EF4-FFF2-40B4-BE49-F238E27FC236}">
                <a16:creationId xmlns:a16="http://schemas.microsoft.com/office/drawing/2014/main" id="{5227DA2D-6B3A-7ECE-83E4-E90D36985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7" y="5878534"/>
            <a:ext cx="4385498" cy="32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2" grpId="0"/>
      <p:bldP spid="34" grpId="0"/>
      <p:bldP spid="36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678DF728-8F99-81AA-97C3-5F648D1EDF76}"/>
              </a:ext>
            </a:extLst>
          </p:cNvPr>
          <p:cNvSpPr txBox="1"/>
          <p:nvPr/>
        </p:nvSpPr>
        <p:spPr>
          <a:xfrm>
            <a:off x="3715760" y="2274163"/>
            <a:ext cx="915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25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36997428-53D7-96ED-E7C5-7AC0C781DD0F}"/>
              </a:ext>
            </a:extLst>
          </p:cNvPr>
          <p:cNvSpPr txBox="1"/>
          <p:nvPr/>
        </p:nvSpPr>
        <p:spPr>
          <a:xfrm>
            <a:off x="3311844" y="1627686"/>
            <a:ext cx="527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91AAB3CF-0291-2752-EA6F-315BEA52B728}"/>
              </a:ext>
            </a:extLst>
          </p:cNvPr>
          <p:cNvCxnSpPr>
            <a:cxnSpLocks/>
          </p:cNvCxnSpPr>
          <p:nvPr/>
        </p:nvCxnSpPr>
        <p:spPr>
          <a:xfrm>
            <a:off x="3311844" y="2980729"/>
            <a:ext cx="1168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34">
            <a:extLst>
              <a:ext uri="{FF2B5EF4-FFF2-40B4-BE49-F238E27FC236}">
                <a16:creationId xmlns:a16="http://schemas.microsoft.com/office/drawing/2014/main" id="{167E66AA-8FCE-A0FF-2D1F-47EBA4C1169B}"/>
              </a:ext>
            </a:extLst>
          </p:cNvPr>
          <p:cNvSpPr txBox="1"/>
          <p:nvPr/>
        </p:nvSpPr>
        <p:spPr>
          <a:xfrm>
            <a:off x="3734711" y="3171183"/>
            <a:ext cx="510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C52B241-3215-CA5C-4CF7-18E0FDE7F654}"/>
              </a:ext>
            </a:extLst>
          </p:cNvPr>
          <p:cNvSpPr txBox="1"/>
          <p:nvPr/>
        </p:nvSpPr>
        <p:spPr>
          <a:xfrm>
            <a:off x="4076805" y="3199377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4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88CA700-8D36-AD09-2108-BE04EDBF3A9E}"/>
              </a:ext>
            </a:extLst>
          </p:cNvPr>
          <p:cNvGrpSpPr/>
          <p:nvPr/>
        </p:nvGrpSpPr>
        <p:grpSpPr>
          <a:xfrm>
            <a:off x="7037700" y="1369998"/>
            <a:ext cx="1242969" cy="1673605"/>
            <a:chOff x="7283852" y="4592649"/>
            <a:chExt cx="1242969" cy="1673605"/>
          </a:xfrm>
        </p:grpSpPr>
        <p:sp>
          <p:nvSpPr>
            <p:cNvPr id="8" name="TextBox 37">
              <a:extLst>
                <a:ext uri="{FF2B5EF4-FFF2-40B4-BE49-F238E27FC236}">
                  <a16:creationId xmlns:a16="http://schemas.microsoft.com/office/drawing/2014/main" id="{8AA883EC-69EB-1758-7C57-5A1E158C6A3E}"/>
                </a:ext>
              </a:extLst>
            </p:cNvPr>
            <p:cNvSpPr txBox="1"/>
            <p:nvPr/>
          </p:nvSpPr>
          <p:spPr>
            <a:xfrm>
              <a:off x="7656070" y="4592649"/>
              <a:ext cx="8707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63</a:t>
              </a:r>
            </a:p>
          </p:txBody>
        </p:sp>
        <p:sp>
          <p:nvSpPr>
            <p:cNvPr id="9" name="TextBox 38">
              <a:extLst>
                <a:ext uri="{FF2B5EF4-FFF2-40B4-BE49-F238E27FC236}">
                  <a16:creationId xmlns:a16="http://schemas.microsoft.com/office/drawing/2014/main" id="{E10B6D85-846A-3B30-7F58-DA5F6E69D906}"/>
                </a:ext>
              </a:extLst>
            </p:cNvPr>
            <p:cNvSpPr txBox="1"/>
            <p:nvPr/>
          </p:nvSpPr>
          <p:spPr>
            <a:xfrm>
              <a:off x="7656070" y="5496813"/>
              <a:ext cx="848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58</a:t>
              </a:r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C74863D8-D62C-A3AC-294C-6489011FCA28}"/>
                </a:ext>
              </a:extLst>
            </p:cNvPr>
            <p:cNvSpPr txBox="1"/>
            <p:nvPr/>
          </p:nvSpPr>
          <p:spPr>
            <a:xfrm>
              <a:off x="7283852" y="4867271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-</a:t>
              </a:r>
            </a:p>
          </p:txBody>
        </p:sp>
        <p:cxnSp>
          <p:nvCxnSpPr>
            <p:cNvPr id="11" name="Straight Connector 40">
              <a:extLst>
                <a:ext uri="{FF2B5EF4-FFF2-40B4-BE49-F238E27FC236}">
                  <a16:creationId xmlns:a16="http://schemas.microsoft.com/office/drawing/2014/main" id="{4B77952C-F8A1-6025-B5EA-22FC65714850}"/>
                </a:ext>
              </a:extLst>
            </p:cNvPr>
            <p:cNvCxnSpPr>
              <a:cxnSpLocks/>
            </p:cNvCxnSpPr>
            <p:nvPr/>
          </p:nvCxnSpPr>
          <p:spPr>
            <a:xfrm>
              <a:off x="7465358" y="6203380"/>
              <a:ext cx="9197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42">
            <a:extLst>
              <a:ext uri="{FF2B5EF4-FFF2-40B4-BE49-F238E27FC236}">
                <a16:creationId xmlns:a16="http://schemas.microsoft.com/office/drawing/2014/main" id="{9936660D-92CA-5058-FD0A-2B582E515ACE}"/>
              </a:ext>
            </a:extLst>
          </p:cNvPr>
          <p:cNvSpPr txBox="1"/>
          <p:nvPr/>
        </p:nvSpPr>
        <p:spPr>
          <a:xfrm>
            <a:off x="7400743" y="3199376"/>
            <a:ext cx="867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05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C13E1BE6-53D2-7D7C-D024-D5DDBE757799}"/>
              </a:ext>
            </a:extLst>
          </p:cNvPr>
          <p:cNvSpPr txBox="1"/>
          <p:nvPr/>
        </p:nvSpPr>
        <p:spPr>
          <a:xfrm>
            <a:off x="3736598" y="1348949"/>
            <a:ext cx="894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49</a:t>
            </a:r>
          </a:p>
        </p:txBody>
      </p:sp>
      <p:grpSp>
        <p:nvGrpSpPr>
          <p:cNvPr id="14" name="Group 43">
            <a:extLst>
              <a:ext uri="{FF2B5EF4-FFF2-40B4-BE49-F238E27FC236}">
                <a16:creationId xmlns:a16="http://schemas.microsoft.com/office/drawing/2014/main" id="{71A897D5-3682-E83E-1F7D-447A2B300046}"/>
              </a:ext>
            </a:extLst>
          </p:cNvPr>
          <p:cNvGrpSpPr/>
          <p:nvPr/>
        </p:nvGrpSpPr>
        <p:grpSpPr>
          <a:xfrm>
            <a:off x="10591483" y="1348948"/>
            <a:ext cx="1323885" cy="1694654"/>
            <a:chOff x="7343366" y="4564062"/>
            <a:chExt cx="1323885" cy="1694654"/>
          </a:xfrm>
        </p:grpSpPr>
        <p:sp>
          <p:nvSpPr>
            <p:cNvPr id="15" name="TextBox 44">
              <a:extLst>
                <a:ext uri="{FF2B5EF4-FFF2-40B4-BE49-F238E27FC236}">
                  <a16:creationId xmlns:a16="http://schemas.microsoft.com/office/drawing/2014/main" id="{52BD6D7E-543E-33B2-4E77-771DABC5B405}"/>
                </a:ext>
              </a:extLst>
            </p:cNvPr>
            <p:cNvSpPr txBox="1"/>
            <p:nvPr/>
          </p:nvSpPr>
          <p:spPr>
            <a:xfrm>
              <a:off x="7820544" y="4564062"/>
              <a:ext cx="8467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37</a:t>
              </a:r>
            </a:p>
          </p:txBody>
        </p:sp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027BE9BD-732F-792B-02ED-CF3526369A28}"/>
                </a:ext>
              </a:extLst>
            </p:cNvPr>
            <p:cNvSpPr txBox="1"/>
            <p:nvPr/>
          </p:nvSpPr>
          <p:spPr>
            <a:xfrm>
              <a:off x="7775069" y="5489275"/>
              <a:ext cx="8707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63</a:t>
              </a:r>
            </a:p>
          </p:txBody>
        </p:sp>
        <p:sp>
          <p:nvSpPr>
            <p:cNvPr id="17" name="TextBox 46">
              <a:extLst>
                <a:ext uri="{FF2B5EF4-FFF2-40B4-BE49-F238E27FC236}">
                  <a16:creationId xmlns:a16="http://schemas.microsoft.com/office/drawing/2014/main" id="{13A1106D-E897-2965-DF3F-B34405ED0B42}"/>
                </a:ext>
              </a:extLst>
            </p:cNvPr>
            <p:cNvSpPr txBox="1"/>
            <p:nvPr/>
          </p:nvSpPr>
          <p:spPr>
            <a:xfrm>
              <a:off x="7343366" y="4827686"/>
              <a:ext cx="5277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</a:t>
              </a:r>
            </a:p>
          </p:txBody>
        </p:sp>
        <p:cxnSp>
          <p:nvCxnSpPr>
            <p:cNvPr id="18" name="Straight Connector 47">
              <a:extLst>
                <a:ext uri="{FF2B5EF4-FFF2-40B4-BE49-F238E27FC236}">
                  <a16:creationId xmlns:a16="http://schemas.microsoft.com/office/drawing/2014/main" id="{1E97673A-45B3-F156-7D0C-C7F8D246FF1A}"/>
                </a:ext>
              </a:extLst>
            </p:cNvPr>
            <p:cNvCxnSpPr>
              <a:cxnSpLocks/>
            </p:cNvCxnSpPr>
            <p:nvPr/>
          </p:nvCxnSpPr>
          <p:spPr>
            <a:xfrm>
              <a:off x="7404802" y="6182548"/>
              <a:ext cx="108891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48">
            <a:extLst>
              <a:ext uri="{FF2B5EF4-FFF2-40B4-BE49-F238E27FC236}">
                <a16:creationId xmlns:a16="http://schemas.microsoft.com/office/drawing/2014/main" id="{891A5F0E-501D-27A9-9501-2C50A28A2EB3}"/>
              </a:ext>
            </a:extLst>
          </p:cNvPr>
          <p:cNvSpPr txBox="1"/>
          <p:nvPr/>
        </p:nvSpPr>
        <p:spPr>
          <a:xfrm>
            <a:off x="10842638" y="3192959"/>
            <a:ext cx="1072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100</a:t>
            </a:r>
          </a:p>
        </p:txBody>
      </p:sp>
      <p:grpSp>
        <p:nvGrpSpPr>
          <p:cNvPr id="20" name="Group 49">
            <a:extLst>
              <a:ext uri="{FF2B5EF4-FFF2-40B4-BE49-F238E27FC236}">
                <a16:creationId xmlns:a16="http://schemas.microsoft.com/office/drawing/2014/main" id="{4056A2B9-CE5F-5236-86F1-B5A46296C894}"/>
              </a:ext>
            </a:extLst>
          </p:cNvPr>
          <p:cNvGrpSpPr/>
          <p:nvPr/>
        </p:nvGrpSpPr>
        <p:grpSpPr>
          <a:xfrm>
            <a:off x="4893185" y="5007421"/>
            <a:ext cx="1555184" cy="1670313"/>
            <a:chOff x="9391656" y="4407202"/>
            <a:chExt cx="1555184" cy="1670313"/>
          </a:xfrm>
        </p:grpSpPr>
        <p:sp>
          <p:nvSpPr>
            <p:cNvPr id="21" name="TextBox 50">
              <a:extLst>
                <a:ext uri="{FF2B5EF4-FFF2-40B4-BE49-F238E27FC236}">
                  <a16:creationId xmlns:a16="http://schemas.microsoft.com/office/drawing/2014/main" id="{6405B800-3EDC-9ECE-3186-25DD42FE838D}"/>
                </a:ext>
              </a:extLst>
            </p:cNvPr>
            <p:cNvSpPr txBox="1"/>
            <p:nvPr/>
          </p:nvSpPr>
          <p:spPr>
            <a:xfrm>
              <a:off x="9750679" y="4407202"/>
              <a:ext cx="11961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637</a:t>
              </a:r>
            </a:p>
          </p:txBody>
        </p:sp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id="{73AA9FA8-9525-0161-CC7F-39C95F2A0223}"/>
                </a:ext>
              </a:extLst>
            </p:cNvPr>
            <p:cNvSpPr txBox="1"/>
            <p:nvPr/>
          </p:nvSpPr>
          <p:spPr>
            <a:xfrm>
              <a:off x="9929486" y="5308074"/>
              <a:ext cx="9284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151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id="{D82D6802-39E4-37FC-B73B-36328FD0C575}"/>
                </a:ext>
              </a:extLst>
            </p:cNvPr>
            <p:cNvSpPr txBox="1"/>
            <p:nvPr/>
          </p:nvSpPr>
          <p:spPr>
            <a:xfrm>
              <a:off x="9391656" y="4657214"/>
              <a:ext cx="5277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</a:t>
              </a:r>
            </a:p>
          </p:txBody>
        </p:sp>
        <p:cxnSp>
          <p:nvCxnSpPr>
            <p:cNvPr id="24" name="Straight Connector 53">
              <a:extLst>
                <a:ext uri="{FF2B5EF4-FFF2-40B4-BE49-F238E27FC236}">
                  <a16:creationId xmlns:a16="http://schemas.microsoft.com/office/drawing/2014/main" id="{348A6576-3DD2-00C3-E976-328DDDB05428}"/>
                </a:ext>
              </a:extLst>
            </p:cNvPr>
            <p:cNvCxnSpPr>
              <a:cxnSpLocks/>
            </p:cNvCxnSpPr>
            <p:nvPr/>
          </p:nvCxnSpPr>
          <p:spPr>
            <a:xfrm>
              <a:off x="9664990" y="5965681"/>
              <a:ext cx="11278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54">
            <a:extLst>
              <a:ext uri="{FF2B5EF4-FFF2-40B4-BE49-F238E27FC236}">
                <a16:creationId xmlns:a16="http://schemas.microsoft.com/office/drawing/2014/main" id="{38355C69-9DB2-04BA-49D4-0E784809D242}"/>
              </a:ext>
            </a:extLst>
          </p:cNvPr>
          <p:cNvSpPr txBox="1"/>
          <p:nvPr/>
        </p:nvSpPr>
        <p:spPr>
          <a:xfrm>
            <a:off x="5296843" y="6828612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788</a:t>
            </a:r>
          </a:p>
        </p:txBody>
      </p:sp>
      <p:grpSp>
        <p:nvGrpSpPr>
          <p:cNvPr id="26" name="Group 68">
            <a:extLst>
              <a:ext uri="{FF2B5EF4-FFF2-40B4-BE49-F238E27FC236}">
                <a16:creationId xmlns:a16="http://schemas.microsoft.com/office/drawing/2014/main" id="{2F29E506-8AE6-F434-E368-995DA812B8A4}"/>
              </a:ext>
            </a:extLst>
          </p:cNvPr>
          <p:cNvGrpSpPr/>
          <p:nvPr/>
        </p:nvGrpSpPr>
        <p:grpSpPr>
          <a:xfrm>
            <a:off x="8515401" y="5029719"/>
            <a:ext cx="1610635" cy="1647608"/>
            <a:chOff x="7982362" y="4426186"/>
            <a:chExt cx="1610635" cy="1647608"/>
          </a:xfrm>
        </p:grpSpPr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60EAEEBA-94A5-BE70-DCE3-D0D8D97A6499}"/>
                </a:ext>
              </a:extLst>
            </p:cNvPr>
            <p:cNvSpPr txBox="1"/>
            <p:nvPr/>
          </p:nvSpPr>
          <p:spPr>
            <a:xfrm>
              <a:off x="8316686" y="4426186"/>
              <a:ext cx="12763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524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113BDFB7-F6F9-4CFD-F218-987B35F8813E}"/>
                </a:ext>
              </a:extLst>
            </p:cNvPr>
            <p:cNvSpPr txBox="1"/>
            <p:nvPr/>
          </p:nvSpPr>
          <p:spPr>
            <a:xfrm>
              <a:off x="8453064" y="5304353"/>
              <a:ext cx="1127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219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F2FCA52E-6BB0-080E-A874-A3A1DC84A86C}"/>
                </a:ext>
              </a:extLst>
            </p:cNvPr>
            <p:cNvSpPr txBox="1"/>
            <p:nvPr/>
          </p:nvSpPr>
          <p:spPr>
            <a:xfrm>
              <a:off x="7982362" y="4634126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-</a:t>
              </a:r>
            </a:p>
          </p:txBody>
        </p:sp>
        <p:cxnSp>
          <p:nvCxnSpPr>
            <p:cNvPr id="30" name="Straight Connector 72">
              <a:extLst>
                <a:ext uri="{FF2B5EF4-FFF2-40B4-BE49-F238E27FC236}">
                  <a16:creationId xmlns:a16="http://schemas.microsoft.com/office/drawing/2014/main" id="{EB481A6C-019A-A9F1-9309-E1F9A2162F3F}"/>
                </a:ext>
              </a:extLst>
            </p:cNvPr>
            <p:cNvCxnSpPr>
              <a:cxnSpLocks/>
            </p:cNvCxnSpPr>
            <p:nvPr/>
          </p:nvCxnSpPr>
          <p:spPr>
            <a:xfrm>
              <a:off x="8316686" y="5975067"/>
              <a:ext cx="10990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73">
            <a:extLst>
              <a:ext uri="{FF2B5EF4-FFF2-40B4-BE49-F238E27FC236}">
                <a16:creationId xmlns:a16="http://schemas.microsoft.com/office/drawing/2014/main" id="{31D98A74-1C29-5C73-C595-00F84F4E0207}"/>
              </a:ext>
            </a:extLst>
          </p:cNvPr>
          <p:cNvSpPr txBox="1"/>
          <p:nvPr/>
        </p:nvSpPr>
        <p:spPr>
          <a:xfrm>
            <a:off x="8885791" y="6827278"/>
            <a:ext cx="1204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305</a:t>
            </a:r>
          </a:p>
        </p:txBody>
      </p:sp>
      <p:grpSp>
        <p:nvGrpSpPr>
          <p:cNvPr id="32" name="Group 74">
            <a:extLst>
              <a:ext uri="{FF2B5EF4-FFF2-40B4-BE49-F238E27FC236}">
                <a16:creationId xmlns:a16="http://schemas.microsoft.com/office/drawing/2014/main" id="{EBD91A15-C33A-2B0A-2272-444DCE309C34}"/>
              </a:ext>
            </a:extLst>
          </p:cNvPr>
          <p:cNvGrpSpPr/>
          <p:nvPr/>
        </p:nvGrpSpPr>
        <p:grpSpPr>
          <a:xfrm>
            <a:off x="12199556" y="5007279"/>
            <a:ext cx="1564320" cy="1699419"/>
            <a:chOff x="6290203" y="4574244"/>
            <a:chExt cx="1564320" cy="1699419"/>
          </a:xfrm>
        </p:grpSpPr>
        <p:sp>
          <p:nvSpPr>
            <p:cNvPr id="33" name="TextBox 75">
              <a:extLst>
                <a:ext uri="{FF2B5EF4-FFF2-40B4-BE49-F238E27FC236}">
                  <a16:creationId xmlns:a16="http://schemas.microsoft.com/office/drawing/2014/main" id="{66D29C3E-D1AA-4614-4B24-8C2AC96C6922}"/>
                </a:ext>
              </a:extLst>
            </p:cNvPr>
            <p:cNvSpPr txBox="1"/>
            <p:nvPr/>
          </p:nvSpPr>
          <p:spPr>
            <a:xfrm>
              <a:off x="6592639" y="4574244"/>
              <a:ext cx="12618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362</a:t>
              </a:r>
            </a:p>
          </p:txBody>
        </p:sp>
        <p:sp>
          <p:nvSpPr>
            <p:cNvPr id="34" name="TextBox 76">
              <a:extLst>
                <a:ext uri="{FF2B5EF4-FFF2-40B4-BE49-F238E27FC236}">
                  <a16:creationId xmlns:a16="http://schemas.microsoft.com/office/drawing/2014/main" id="{AD5260A6-B385-565A-6C28-484AC56CD612}"/>
                </a:ext>
              </a:extLst>
            </p:cNvPr>
            <p:cNvSpPr txBox="1"/>
            <p:nvPr/>
          </p:nvSpPr>
          <p:spPr>
            <a:xfrm>
              <a:off x="6628979" y="5504222"/>
              <a:ext cx="10711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418</a:t>
              </a:r>
            </a:p>
          </p:txBody>
        </p:sp>
        <p:sp>
          <p:nvSpPr>
            <p:cNvPr id="35" name="TextBox 77">
              <a:extLst>
                <a:ext uri="{FF2B5EF4-FFF2-40B4-BE49-F238E27FC236}">
                  <a16:creationId xmlns:a16="http://schemas.microsoft.com/office/drawing/2014/main" id="{3EAC9BC5-1AFB-956F-C32F-1F102D22DAA7}"/>
                </a:ext>
              </a:extLst>
            </p:cNvPr>
            <p:cNvSpPr txBox="1"/>
            <p:nvPr/>
          </p:nvSpPr>
          <p:spPr>
            <a:xfrm>
              <a:off x="6290203" y="4831472"/>
              <a:ext cx="5277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7030A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</a:t>
              </a:r>
            </a:p>
          </p:txBody>
        </p:sp>
        <p:cxnSp>
          <p:nvCxnSpPr>
            <p:cNvPr id="36" name="Straight Connector 78">
              <a:extLst>
                <a:ext uri="{FF2B5EF4-FFF2-40B4-BE49-F238E27FC236}">
                  <a16:creationId xmlns:a16="http://schemas.microsoft.com/office/drawing/2014/main" id="{9F17FB8F-E633-DD33-906B-0A5AFD7B08B2}"/>
                </a:ext>
              </a:extLst>
            </p:cNvPr>
            <p:cNvCxnSpPr>
              <a:cxnSpLocks/>
            </p:cNvCxnSpPr>
            <p:nvPr/>
          </p:nvCxnSpPr>
          <p:spPr>
            <a:xfrm>
              <a:off x="6354184" y="6160919"/>
              <a:ext cx="134592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79">
            <a:extLst>
              <a:ext uri="{FF2B5EF4-FFF2-40B4-BE49-F238E27FC236}">
                <a16:creationId xmlns:a16="http://schemas.microsoft.com/office/drawing/2014/main" id="{64CCC7CF-E166-CA94-4AEE-49B20F0B5D5A}"/>
              </a:ext>
            </a:extLst>
          </p:cNvPr>
          <p:cNvSpPr txBox="1"/>
          <p:nvPr/>
        </p:nvSpPr>
        <p:spPr>
          <a:xfrm>
            <a:off x="12548932" y="6826230"/>
            <a:ext cx="1176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780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43890A40-991E-173D-4927-88A599680B99}"/>
              </a:ext>
            </a:extLst>
          </p:cNvPr>
          <p:cNvSpPr txBox="1"/>
          <p:nvPr/>
        </p:nvSpPr>
        <p:spPr>
          <a:xfrm>
            <a:off x="2805399" y="237549"/>
            <a:ext cx="257668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7992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3" grpId="0"/>
      <p:bldP spid="19" grpId="0"/>
      <p:bldP spid="25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1121" y="2922369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>
                <a:solidFill>
                  <a:srgbClr val="FF33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 tắt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6570" y="3836767"/>
            <a:ext cx="62889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FF33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Quyển sách: 148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FF33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Minh đã đọc: 75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FF33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Số trang chưa đọc:?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528719" y="3245534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12970" y="292236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4919" y="3810000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trang sách Minh chưa đọc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148 – 75 = 73 (trang)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40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Đáp số: 73 trang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C793ADFF-9E6A-F72A-37F8-BB8A77EC4FBF}"/>
              </a:ext>
            </a:extLst>
          </p:cNvPr>
          <p:cNvGrpSpPr/>
          <p:nvPr/>
        </p:nvGrpSpPr>
        <p:grpSpPr>
          <a:xfrm>
            <a:off x="591684" y="921313"/>
            <a:ext cx="1204572" cy="1204572"/>
            <a:chOff x="6004719" y="1295400"/>
            <a:chExt cx="1204572" cy="1204572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645BCF83-B896-86CE-AE87-00A273DD7241}"/>
                </a:ext>
              </a:extLst>
            </p:cNvPr>
            <p:cNvGrpSpPr/>
            <p:nvPr/>
          </p:nvGrpSpPr>
          <p:grpSpPr>
            <a:xfrm>
              <a:off x="6004719" y="1295400"/>
              <a:ext cx="1204572" cy="1204572"/>
              <a:chOff x="6004719" y="1295400"/>
              <a:chExt cx="1204572" cy="1204572"/>
            </a:xfrm>
          </p:grpSpPr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56F68FFD-47B9-98E5-B698-64D0E1FF8CB5}"/>
                  </a:ext>
                </a:extLst>
              </p:cNvPr>
              <p:cNvSpPr/>
              <p:nvPr/>
            </p:nvSpPr>
            <p:spPr>
              <a:xfrm>
                <a:off x="6004719" y="1295400"/>
                <a:ext cx="1204572" cy="12045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FAF1490E-BFC8-707C-996B-D809943821E2}"/>
                  </a:ext>
                </a:extLst>
              </p:cNvPr>
              <p:cNvSpPr/>
              <p:nvPr/>
            </p:nvSpPr>
            <p:spPr>
              <a:xfrm>
                <a:off x="6111705" y="1402386"/>
                <a:ext cx="990600" cy="9906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9F3AA52D-52E3-28EA-8745-C03359F24F5A}"/>
                </a:ext>
              </a:extLst>
            </p:cNvPr>
            <p:cNvSpPr txBox="1"/>
            <p:nvPr/>
          </p:nvSpPr>
          <p:spPr>
            <a:xfrm>
              <a:off x="6106319" y="1384300"/>
              <a:ext cx="99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7ED445-AF2E-AD68-8459-2CE3300726C6}"/>
              </a:ext>
            </a:extLst>
          </p:cNvPr>
          <p:cNvSpPr txBox="1"/>
          <p:nvPr/>
        </p:nvSpPr>
        <p:spPr>
          <a:xfrm>
            <a:off x="2106541" y="667313"/>
            <a:ext cx="12358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Quyển sách có 148 trang. Minh đã đọc được 75 trang. Hỏi còn bao nhiêu trang sách Minh chưa đọc?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3422789-6452-7D5A-037C-FF95C1FB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7474864"/>
            <a:ext cx="6376537" cy="1645103"/>
          </a:xfrm>
          <a:prstGeom prst="rect">
            <a:avLst/>
          </a:prstGeom>
        </p:spPr>
      </p:pic>
      <p:pic>
        <p:nvPicPr>
          <p:cNvPr id="22" name="Hình ảnh 21" descr="Ảnh có chứa trong nhà&#10;&#10;Mô tả được tạo tự động">
            <a:extLst>
              <a:ext uri="{FF2B5EF4-FFF2-40B4-BE49-F238E27FC236}">
                <a16:creationId xmlns:a16="http://schemas.microsoft.com/office/drawing/2014/main" id="{3F0CA41D-4406-173D-855C-EEF28F118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08" y="6718603"/>
            <a:ext cx="5206349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275</Words>
  <Application>Microsoft Office PowerPoint</Application>
  <PresentationFormat>Custom</PresentationFormat>
  <Paragraphs>91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HP001 4 hàng</vt:lpstr>
      <vt:lpstr>SVN-Ziclets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218</cp:revision>
  <dcterms:created xsi:type="dcterms:W3CDTF">2022-07-10T01:37:20Z</dcterms:created>
  <dcterms:modified xsi:type="dcterms:W3CDTF">2022-09-14T12:07:57Z</dcterms:modified>
</cp:coreProperties>
</file>