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61" r:id="rId3"/>
    <p:sldId id="265" r:id="rId4"/>
    <p:sldId id="269" r:id="rId5"/>
    <p:sldId id="272" r:id="rId6"/>
    <p:sldId id="278" r:id="rId7"/>
    <p:sldId id="286" r:id="rId8"/>
    <p:sldId id="28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8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8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0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7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0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0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4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9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7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F37B1-B24A-42F8-BD72-CF816854EF99}" type="datetimeFigureOut">
              <a:rPr lang="en-US" smtClean="0"/>
              <a:t>13/4/2022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25FE2-4A18-4EEA-8CA8-29BCCF8A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7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066800" y="76200"/>
            <a:ext cx="80772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2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BIỂN</a:t>
            </a:r>
          </a:p>
        </p:txBody>
      </p:sp>
      <p:sp>
        <p:nvSpPr>
          <p:cNvPr id="2053" name="Rounded Rectangle 4"/>
          <p:cNvSpPr>
            <a:spLocks noChangeArrowheads="1"/>
          </p:cNvSpPr>
          <p:nvPr/>
        </p:nvSpPr>
        <p:spPr bwMode="auto">
          <a:xfrm>
            <a:off x="2438400" y="1828800"/>
            <a:ext cx="4495800" cy="914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828800" y="3124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Kể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lại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một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trận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thi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đấu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thể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</a:rPr>
              <a:t>thao</a:t>
            </a:r>
            <a:b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</a:b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77005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110122220708-79-2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762001"/>
            <a:ext cx="4008437" cy="6108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images339729_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762001"/>
            <a:ext cx="4524375" cy="599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697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>
                <a:latin typeface="VNI-Times" pitchFamily="2" charset="0"/>
              </a:rPr>
              <a:t>	</a:t>
            </a:r>
            <a:r>
              <a:rPr lang="en-US" altLang="en-US" sz="4000" b="1" dirty="0" err="1">
                <a:solidFill>
                  <a:schemeClr val="hlink"/>
                </a:solidFill>
                <a:latin typeface="VNI-Times" pitchFamily="2" charset="0"/>
              </a:rPr>
              <a:t>B</a:t>
            </a:r>
            <a:r>
              <a:rPr lang="en-US" altLang="en-US" sz="40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altLang="en-US" sz="4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chuyền</a:t>
            </a:r>
            <a:br>
              <a:rPr lang="en-US" altLang="en-US" sz="4000" dirty="0">
                <a:latin typeface="VNI-Times" pitchFamily="2" charset="0"/>
              </a:rPr>
            </a:br>
            <a:endParaRPr lang="vi-VN" altLang="en-US" sz="4000" dirty="0"/>
          </a:p>
        </p:txBody>
      </p:sp>
      <p:pic>
        <p:nvPicPr>
          <p:cNvPr id="5" name="Picture 7" descr="820935136_74572012714_Anh_Bong_chuy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43000"/>
            <a:ext cx="4427538" cy="5454650"/>
          </a:xfrm>
          <a:prstGeom prst="rect">
            <a:avLst/>
          </a:prstGeom>
        </p:spPr>
      </p:pic>
      <p:pic>
        <p:nvPicPr>
          <p:cNvPr id="6" name="Picture 8" descr="Bong-chuyen-Thai-Lan-that-bai-vi-chieu-cao-han-che-264346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143001"/>
            <a:ext cx="4572000" cy="545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62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36852" y="492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endParaRPr lang="vi-VN" altLang="en-US" sz="3600" b="1" dirty="0">
              <a:solidFill>
                <a:srgbClr val="3333CC"/>
              </a:solidFill>
              <a:cs typeface="Times New Roman" pitchFamily="18" charset="0"/>
            </a:endParaRPr>
          </a:p>
        </p:txBody>
      </p:sp>
      <p:pic>
        <p:nvPicPr>
          <p:cNvPr id="5" name="Picture 7" descr="12536722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6852" y="997527"/>
            <a:ext cx="8229600" cy="566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59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1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BƠI LỘI</a:t>
            </a:r>
            <a:endParaRPr lang="vi-VN" altLang="en-US" sz="3200" b="1" dirty="0">
              <a:solidFill>
                <a:schemeClr val="hlink"/>
              </a:solidFill>
              <a:cs typeface="Times New Roman" pitchFamily="18" charset="0"/>
            </a:endParaRPr>
          </a:p>
        </p:txBody>
      </p:sp>
      <p:pic>
        <p:nvPicPr>
          <p:cNvPr id="5" name="Picture 7" descr="game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" y="1219201"/>
            <a:ext cx="9144000" cy="559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65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7206" y="762000"/>
            <a:ext cx="912679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/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773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4200" y="9832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351" y="1676400"/>
            <a:ext cx="2103449" cy="990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60046" y="1645367"/>
            <a:ext cx="2103449" cy="990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59551" y="1676400"/>
            <a:ext cx="2103449" cy="9906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581400"/>
            <a:ext cx="17526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605799" y="5896897"/>
            <a:ext cx="1981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4611944" y="4572000"/>
            <a:ext cx="1981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4605799" y="3266768"/>
            <a:ext cx="1981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62800" y="3578942"/>
            <a:ext cx="1981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2" name="Straight Arrow Connector 11"/>
          <p:cNvCxnSpPr>
            <a:stCxn id="2" idx="2"/>
            <a:endCxn id="4" idx="0"/>
          </p:cNvCxnSpPr>
          <p:nvPr/>
        </p:nvCxnSpPr>
        <p:spPr>
          <a:xfrm flipH="1">
            <a:off x="4311771" y="1076632"/>
            <a:ext cx="260229" cy="56873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828800" y="1076632"/>
            <a:ext cx="2743200" cy="5801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1076632"/>
            <a:ext cx="3200400" cy="5997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219200" y="2664542"/>
            <a:ext cx="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030651" y="2647336"/>
            <a:ext cx="7950" cy="371536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4030651" y="3722124"/>
            <a:ext cx="585747" cy="67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008088" y="6351024"/>
            <a:ext cx="585747" cy="67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045937" y="5067914"/>
            <a:ext cx="585747" cy="67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7962900" y="2664542"/>
            <a:ext cx="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11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253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95400" y="3048951"/>
            <a:ext cx="6172200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BIỆT!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527901"/>
      </p:ext>
    </p:extLst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106</Words>
  <Application>Microsoft Office PowerPoint</Application>
  <PresentationFormat>On-screen Show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Admin</cp:lastModifiedBy>
  <cp:revision>14</cp:revision>
  <dcterms:created xsi:type="dcterms:W3CDTF">2016-08-27T04:27:58Z</dcterms:created>
  <dcterms:modified xsi:type="dcterms:W3CDTF">2022-04-13T01:51:56Z</dcterms:modified>
</cp:coreProperties>
</file>