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6" r:id="rId3"/>
    <p:sldId id="283" r:id="rId4"/>
    <p:sldId id="260" r:id="rId5"/>
    <p:sldId id="261" r:id="rId6"/>
    <p:sldId id="262" r:id="rId7"/>
    <p:sldId id="263" r:id="rId8"/>
    <p:sldId id="286" r:id="rId9"/>
    <p:sldId id="270" r:id="rId10"/>
    <p:sldId id="280" r:id="rId11"/>
    <p:sldId id="281" r:id="rId12"/>
    <p:sldId id="274" r:id="rId1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73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5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788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3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0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12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43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38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853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30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777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6005-234C-4C70-B68F-68C63BC19494}" type="datetimeFigureOut">
              <a:rPr lang="vi-VN" smtClean="0"/>
              <a:pPr/>
              <a:t>25/04/2022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67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7650" y="-74083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352799" y="1115484"/>
            <a:ext cx="2201758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405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3A5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3383340"/>
            <a:ext cx="7696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dirty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CHÀO MỪNG CÁC CON ĐẾN VỚI TIẾT HỌC</a:t>
            </a:r>
          </a:p>
        </p:txBody>
      </p:sp>
      <p:sp>
        <p:nvSpPr>
          <p:cNvPr id="6" name="Rectangle 5"/>
          <p:cNvSpPr/>
          <p:nvPr/>
        </p:nvSpPr>
        <p:spPr>
          <a:xfrm>
            <a:off x="1500840" y="2427699"/>
            <a:ext cx="592655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dirty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GIANG BIÊN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6855" y="4132650"/>
            <a:ext cx="1800200" cy="1375871"/>
            <a:chOff x="1186855" y="3700602"/>
            <a:chExt cx="1800200" cy="1375871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1619027" y="3700602"/>
              <a:ext cx="1368028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33333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2 </a:t>
              </a: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1474887" y="5076473"/>
              <a:ext cx="1368152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1186855" y="4140369"/>
              <a:ext cx="57626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215132" y="2844225"/>
            <a:ext cx="48182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4573960" y="3886200"/>
            <a:ext cx="24364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88 888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616624" y="4876800"/>
            <a:ext cx="2698576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55 555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652392" y="5715000"/>
            <a:ext cx="266280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66 666</a:t>
            </a:r>
          </a:p>
        </p:txBody>
      </p:sp>
      <p:sp>
        <p:nvSpPr>
          <p:cNvPr id="37" name="Oval 31"/>
          <p:cNvSpPr>
            <a:spLocks noChangeArrowheads="1"/>
          </p:cNvSpPr>
          <p:nvPr/>
        </p:nvSpPr>
        <p:spPr bwMode="auto">
          <a:xfrm>
            <a:off x="4572000" y="5715000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sp>
        <p:nvSpPr>
          <p:cNvPr id="16" name="WordArt 9"/>
          <p:cNvSpPr>
            <a:spLocks noChangeArrowheads="1" noChangeShapeType="1" noTextEdit="1"/>
          </p:cNvSpPr>
          <p:nvPr/>
        </p:nvSpPr>
        <p:spPr bwMode="auto">
          <a:xfrm>
            <a:off x="373013" y="2151856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4934000" y="3787254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4900464" y="4727029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4860032" y="5713437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4860032" y="3861048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44179" y="3573018"/>
            <a:ext cx="2519363" cy="2304254"/>
            <a:chOff x="1044179" y="2852938"/>
            <a:chExt cx="2519363" cy="2304254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044179" y="2852938"/>
              <a:ext cx="2519363" cy="1512888"/>
              <a:chOff x="1928" y="1525"/>
              <a:chExt cx="1587" cy="953"/>
            </a:xfrm>
          </p:grpSpPr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154" y="1525"/>
                <a:ext cx="1361" cy="9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21504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3</a:t>
                </a: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1928" y="2478"/>
                <a:ext cx="1134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vi-VN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1973" y="1888"/>
                <a:ext cx="273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331640" y="4510861"/>
              <a:ext cx="216058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645...2</a:t>
              </a: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95536" y="2617748"/>
            <a:ext cx="53285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WordArt 9"/>
          <p:cNvSpPr>
            <a:spLocks noChangeArrowheads="1" noChangeShapeType="1" noTextEdit="1"/>
          </p:cNvSpPr>
          <p:nvPr/>
        </p:nvSpPr>
        <p:spPr bwMode="auto">
          <a:xfrm>
            <a:off x="220613" y="1999456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80" grpId="0"/>
      <p:bldP spid="566283" grpId="0"/>
      <p:bldP spid="23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907213"/>
          </a:xfrm>
          <a:prstGeom prst="rect">
            <a:avLst/>
          </a:prstGeom>
          <a:noFill/>
          <a:ln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Content Placeholder 4" descr="animaux_241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4495800"/>
            <a:ext cx="2066925" cy="2362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1228725" y="533400"/>
            <a:ext cx="6686550" cy="22018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KÍNH CHÚC THẦY CÔ SỨC KHOẺ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1828800" y="2590800"/>
            <a:ext cx="5562600" cy="2514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pt-BR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Chúc các em học tốt </a:t>
            </a:r>
            <a:endParaRPr lang="vi-VN" sz="4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073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76200" y="1838980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 x 3 = ?</a:t>
            </a:r>
          </a:p>
        </p:txBody>
      </p:sp>
      <p:sp>
        <p:nvSpPr>
          <p:cNvPr id="6" name="Text Box 50"/>
          <p:cNvSpPr txBox="1">
            <a:spLocks noChangeArrowheads="1"/>
          </p:cNvSpPr>
          <p:nvPr/>
        </p:nvSpPr>
        <p:spPr bwMode="auto">
          <a:xfrm>
            <a:off x="2411760" y="3049796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7 bằng 21, </a:t>
            </a:r>
          </a:p>
        </p:txBody>
      </p:sp>
      <p:sp>
        <p:nvSpPr>
          <p:cNvPr id="7" name="Text Box 51"/>
          <p:cNvSpPr txBox="1">
            <a:spLocks noChangeArrowheads="1"/>
          </p:cNvSpPr>
          <p:nvPr/>
        </p:nvSpPr>
        <p:spPr bwMode="auto">
          <a:xfrm>
            <a:off x="2411760" y="3761492"/>
            <a:ext cx="655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2 bằng 6, thêm 2 bằng 8, </a:t>
            </a:r>
          </a:p>
        </p:txBody>
      </p:sp>
      <p:sp>
        <p:nvSpPr>
          <p:cNvPr id="8" name="Text Box 52"/>
          <p:cNvSpPr txBox="1">
            <a:spLocks noChangeArrowheads="1"/>
          </p:cNvSpPr>
          <p:nvPr/>
        </p:nvSpPr>
        <p:spPr bwMode="auto">
          <a:xfrm>
            <a:off x="2411760" y="2257708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3 bằng 9, </a:t>
            </a:r>
          </a:p>
        </p:txBody>
      </p: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2448744" y="4437112"/>
            <a:ext cx="3657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4 bằng 12, 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2448744" y="5138028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1 bằng 3, thêm 1 bằng 4 , </a:t>
            </a:r>
          </a:p>
        </p:txBody>
      </p:sp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1238672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 Box 57"/>
          <p:cNvSpPr txBox="1">
            <a:spLocks noChangeArrowheads="1"/>
          </p:cNvSpPr>
          <p:nvPr/>
        </p:nvSpPr>
        <p:spPr bwMode="auto">
          <a:xfrm>
            <a:off x="395536" y="3544327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586036" y="354908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1038225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60"/>
          <p:cNvSpPr txBox="1">
            <a:spLocks noChangeArrowheads="1"/>
          </p:cNvSpPr>
          <p:nvPr/>
        </p:nvSpPr>
        <p:spPr bwMode="auto">
          <a:xfrm>
            <a:off x="855294" y="355658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381000" y="5867400"/>
            <a:ext cx="3733800" cy="52322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14273 x 3 =</a:t>
            </a:r>
          </a:p>
        </p:txBody>
      </p:sp>
      <p:sp>
        <p:nvSpPr>
          <p:cNvPr id="17" name="Rectangle 65"/>
          <p:cNvSpPr>
            <a:spLocks noChangeArrowheads="1"/>
          </p:cNvSpPr>
          <p:nvPr/>
        </p:nvSpPr>
        <p:spPr bwMode="auto">
          <a:xfrm>
            <a:off x="1547664" y="11531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46"/>
          <p:cNvSpPr txBox="1">
            <a:spLocks noChangeArrowheads="1"/>
          </p:cNvSpPr>
          <p:nvPr/>
        </p:nvSpPr>
        <p:spPr bwMode="auto">
          <a:xfrm>
            <a:off x="0" y="2844239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45"/>
          <p:cNvSpPr txBox="1">
            <a:spLocks noChangeArrowheads="1"/>
          </p:cNvSpPr>
          <p:nvPr/>
        </p:nvSpPr>
        <p:spPr bwMode="auto">
          <a:xfrm>
            <a:off x="457200" y="2539439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</a:t>
            </a:r>
          </a:p>
        </p:txBody>
      </p:sp>
      <p:sp>
        <p:nvSpPr>
          <p:cNvPr id="20" name="Text Box 47"/>
          <p:cNvSpPr txBox="1">
            <a:spLocks noChangeArrowheads="1"/>
          </p:cNvSpPr>
          <p:nvPr/>
        </p:nvSpPr>
        <p:spPr bwMode="auto">
          <a:xfrm>
            <a:off x="1272580" y="3049796"/>
            <a:ext cx="419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Line 48"/>
          <p:cNvSpPr>
            <a:spLocks noChangeShapeType="1"/>
          </p:cNvSpPr>
          <p:nvPr/>
        </p:nvSpPr>
        <p:spPr bwMode="auto">
          <a:xfrm flipV="1">
            <a:off x="428625" y="3530039"/>
            <a:ext cx="1247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8"/>
          <p:cNvSpPr>
            <a:spLocks noChangeArrowheads="1"/>
          </p:cNvSpPr>
          <p:nvPr/>
        </p:nvSpPr>
        <p:spPr bwMode="auto">
          <a:xfrm>
            <a:off x="5187429" y="2254260"/>
            <a:ext cx="126181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5257056" y="3049796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26" name="Rectangle 81"/>
          <p:cNvSpPr>
            <a:spLocks noChangeArrowheads="1"/>
          </p:cNvSpPr>
          <p:nvPr/>
        </p:nvSpPr>
        <p:spPr bwMode="auto">
          <a:xfrm>
            <a:off x="7534269" y="3769876"/>
            <a:ext cx="1107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</a:t>
            </a:r>
          </a:p>
        </p:txBody>
      </p:sp>
      <p:sp>
        <p:nvSpPr>
          <p:cNvPr id="27" name="Text Box 82"/>
          <p:cNvSpPr txBox="1">
            <a:spLocks noChangeArrowheads="1"/>
          </p:cNvSpPr>
          <p:nvPr/>
        </p:nvSpPr>
        <p:spPr bwMode="auto">
          <a:xfrm>
            <a:off x="5386536" y="4423257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29" name="Rectangle 84"/>
          <p:cNvSpPr>
            <a:spLocks noChangeArrowheads="1"/>
          </p:cNvSpPr>
          <p:nvPr/>
        </p:nvSpPr>
        <p:spPr bwMode="auto">
          <a:xfrm>
            <a:off x="7644648" y="5107032"/>
            <a:ext cx="1101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  <p:sp>
        <p:nvSpPr>
          <p:cNvPr id="2" name="Rectangle 1"/>
          <p:cNvSpPr/>
          <p:nvPr/>
        </p:nvSpPr>
        <p:spPr>
          <a:xfrm>
            <a:off x="3057604" y="5867400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42819</a:t>
            </a:r>
          </a:p>
        </p:txBody>
      </p:sp>
    </p:spTree>
    <p:extLst>
      <p:ext uri="{BB962C8B-B14F-4D97-AF65-F5344CB8AC3E}">
        <p14:creationId xmlns:p14="http://schemas.microsoft.com/office/powerpoint/2010/main" val="130158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21" grpId="0" animBg="1"/>
      <p:bldP spid="23" grpId="0"/>
      <p:bldP spid="24" grpId="0"/>
      <p:bldP spid="26" grpId="0"/>
      <p:bldP spid="27" grpId="0"/>
      <p:bldP spid="29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38472" y="2488828"/>
            <a:ext cx="8382000" cy="267765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Muốn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nhân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năm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với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một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800" b="1" kern="12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theo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cột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dọc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thừa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thứ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thẳng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hàng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đơn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vị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800" b="1" kern="12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lần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lượt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từ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phải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sang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trái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*Lưu ý: Nhân rồi cộng thêm (phần nhớ) nếu có ở hàng liền trước.</a:t>
            </a:r>
            <a:endParaRPr lang="vi-VN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9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87852" y="2062163"/>
            <a:ext cx="140294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1482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40729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307532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17092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09549" y="33950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15180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276733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12816" y="4019808"/>
            <a:ext cx="45397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643908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004048" y="38229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462873" y="38610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43808" y="3789040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003972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5152230" y="4543028"/>
            <a:ext cx="119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7573297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3102124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81458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377382" y="45430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68368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747649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75900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2758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21526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373763" y="4025969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39552" y="3797424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774502" y="460203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835154" y="4602033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64578</a:t>
            </a:r>
          </a:p>
        </p:txBody>
      </p:sp>
      <p:sp>
        <p:nvSpPr>
          <p:cNvPr id="32" name="Oval 31"/>
          <p:cNvSpPr/>
          <p:nvPr/>
        </p:nvSpPr>
        <p:spPr>
          <a:xfrm>
            <a:off x="457200" y="20574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 animBg="1"/>
      <p:bldP spid="22" grpId="0" animBg="1"/>
      <p:bldP spid="23" grpId="0" animBg="1"/>
      <p:bldP spid="25" grpId="0"/>
      <p:bldP spid="26" grpId="0"/>
      <p:bldP spid="27" grpId="0"/>
      <p:bldP spid="24" grpId="0"/>
      <p:bldP spid="28" grpId="0"/>
      <p:bldP spid="29" grpId="0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95400" y="1868269"/>
            <a:ext cx="1192560" cy="646331"/>
            <a:chOff x="1676400" y="1846565"/>
            <a:chExt cx="1192560" cy="646331"/>
          </a:xfrm>
        </p:grpSpPr>
        <p:sp>
          <p:nvSpPr>
            <p:cNvPr id="8" name="Text Box 141"/>
            <p:cNvSpPr txBox="1">
              <a:spLocks noChangeArrowheads="1"/>
            </p:cNvSpPr>
            <p:nvPr/>
          </p:nvSpPr>
          <p:spPr bwMode="auto">
            <a:xfrm>
              <a:off x="1676400" y="1846565"/>
              <a:ext cx="735360" cy="646331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Text Box 142"/>
            <p:cNvSpPr txBox="1">
              <a:spLocks noChangeArrowheads="1"/>
            </p:cNvSpPr>
            <p:nvPr/>
          </p:nvSpPr>
          <p:spPr bwMode="auto">
            <a:xfrm>
              <a:off x="2411760" y="1851546"/>
              <a:ext cx="4572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0" name="Text Box 208"/>
          <p:cNvSpPr txBox="1">
            <a:spLocks noChangeArrowheads="1"/>
          </p:cNvSpPr>
          <p:nvPr/>
        </p:nvSpPr>
        <p:spPr bwMode="auto">
          <a:xfrm>
            <a:off x="3192016" y="4881732"/>
            <a:ext cx="15240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95455</a:t>
            </a:r>
          </a:p>
        </p:txBody>
      </p:sp>
      <p:sp>
        <p:nvSpPr>
          <p:cNvPr id="11" name="Text Box 209"/>
          <p:cNvSpPr txBox="1">
            <a:spLocks noChangeArrowheads="1"/>
          </p:cNvSpPr>
          <p:nvPr/>
        </p:nvSpPr>
        <p:spPr bwMode="auto">
          <a:xfrm>
            <a:off x="7296472" y="4896019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74963</a:t>
            </a:r>
          </a:p>
        </p:txBody>
      </p:sp>
      <p:sp>
        <p:nvSpPr>
          <p:cNvPr id="12" name="Text Box 210"/>
          <p:cNvSpPr txBox="1">
            <a:spLocks noChangeArrowheads="1"/>
          </p:cNvSpPr>
          <p:nvPr/>
        </p:nvSpPr>
        <p:spPr bwMode="auto">
          <a:xfrm>
            <a:off x="5410200" y="4867444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78420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81000" y="3016403"/>
            <a:ext cx="8534400" cy="2526910"/>
            <a:chOff x="381000" y="3090152"/>
            <a:chExt cx="8534400" cy="2526910"/>
          </a:xfrm>
        </p:grpSpPr>
        <p:sp>
          <p:nvSpPr>
            <p:cNvPr id="16" name="Rectangle 388"/>
            <p:cNvSpPr>
              <a:spLocks noChangeArrowheads="1"/>
            </p:cNvSpPr>
            <p:nvPr/>
          </p:nvSpPr>
          <p:spPr bwMode="auto">
            <a:xfrm>
              <a:off x="3552056" y="4033838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Rectangle 389"/>
            <p:cNvSpPr>
              <a:spLocks noChangeArrowheads="1"/>
            </p:cNvSpPr>
            <p:nvPr/>
          </p:nvSpPr>
          <p:spPr bwMode="auto">
            <a:xfrm>
              <a:off x="729704" y="4029075"/>
              <a:ext cx="19700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0"/>
            <p:cNvSpPr>
              <a:spLocks noChangeArrowheads="1"/>
            </p:cNvSpPr>
            <p:nvPr/>
          </p:nvSpPr>
          <p:spPr bwMode="auto">
            <a:xfrm>
              <a:off x="5148064" y="3245668"/>
              <a:ext cx="12105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13070</a:t>
              </a:r>
            </a:p>
          </p:txBody>
        </p:sp>
        <p:sp>
          <p:nvSpPr>
            <p:cNvPr id="19" name="Rectangle 391"/>
            <p:cNvSpPr>
              <a:spLocks noChangeArrowheads="1"/>
            </p:cNvSpPr>
            <p:nvPr/>
          </p:nvSpPr>
          <p:spPr bwMode="auto">
            <a:xfrm>
              <a:off x="5652120" y="4094163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20" name="Rectangle 392"/>
            <p:cNvSpPr>
              <a:spLocks noChangeArrowheads="1"/>
            </p:cNvSpPr>
            <p:nvPr/>
          </p:nvSpPr>
          <p:spPr bwMode="auto">
            <a:xfrm>
              <a:off x="7630616" y="4114800"/>
              <a:ext cx="685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1" name="Rectangle 393"/>
            <p:cNvSpPr>
              <a:spLocks noChangeArrowheads="1"/>
            </p:cNvSpPr>
            <p:nvPr/>
          </p:nvSpPr>
          <p:spPr bwMode="auto">
            <a:xfrm>
              <a:off x="1009575" y="4869160"/>
              <a:ext cx="982961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81000" y="3090152"/>
              <a:ext cx="8534400" cy="2526910"/>
              <a:chOff x="381000" y="3090152"/>
              <a:chExt cx="8534400" cy="2526910"/>
            </a:xfrm>
          </p:grpSpPr>
          <p:sp>
            <p:nvSpPr>
              <p:cNvPr id="13" name="Line 384"/>
              <p:cNvSpPr>
                <a:spLocks noChangeShapeType="1"/>
              </p:cNvSpPr>
              <p:nvPr/>
            </p:nvSpPr>
            <p:spPr bwMode="auto">
              <a:xfrm>
                <a:off x="4860032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4" name="Line 385"/>
              <p:cNvSpPr>
                <a:spLocks noChangeShapeType="1"/>
              </p:cNvSpPr>
              <p:nvPr/>
            </p:nvSpPr>
            <p:spPr bwMode="auto">
              <a:xfrm>
                <a:off x="6873948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5" name="Line 386"/>
              <p:cNvSpPr>
                <a:spLocks noChangeShapeType="1"/>
              </p:cNvSpPr>
              <p:nvPr/>
            </p:nvSpPr>
            <p:spPr bwMode="auto">
              <a:xfrm>
                <a:off x="277180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2" name="Line 394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3" name="Line 395"/>
              <p:cNvSpPr>
                <a:spLocks noChangeShapeType="1"/>
              </p:cNvSpPr>
              <p:nvPr/>
            </p:nvSpPr>
            <p:spPr bwMode="auto">
              <a:xfrm>
                <a:off x="395536" y="561706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4" name="Line 396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5" name="Line 397"/>
              <p:cNvSpPr>
                <a:spLocks noChangeShapeType="1"/>
              </p:cNvSpPr>
              <p:nvPr/>
            </p:nvSpPr>
            <p:spPr bwMode="auto">
              <a:xfrm>
                <a:off x="889248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6" name="Line 398"/>
              <p:cNvSpPr>
                <a:spLocks noChangeShapeType="1"/>
              </p:cNvSpPr>
              <p:nvPr/>
            </p:nvSpPr>
            <p:spPr bwMode="auto">
              <a:xfrm>
                <a:off x="381000" y="3933740"/>
                <a:ext cx="853440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7" name="Line 399"/>
              <p:cNvSpPr>
                <a:spLocks noChangeShapeType="1"/>
              </p:cNvSpPr>
              <p:nvPr/>
            </p:nvSpPr>
            <p:spPr bwMode="auto">
              <a:xfrm>
                <a:off x="395536" y="4815847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28" name="Rectangle 400"/>
            <p:cNvSpPr>
              <a:spLocks noChangeArrowheads="1"/>
            </p:cNvSpPr>
            <p:nvPr/>
          </p:nvSpPr>
          <p:spPr bwMode="auto">
            <a:xfrm>
              <a:off x="706016" y="3234556"/>
              <a:ext cx="1884784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401"/>
            <p:cNvSpPr>
              <a:spLocks noChangeArrowheads="1"/>
            </p:cNvSpPr>
            <p:nvPr/>
          </p:nvSpPr>
          <p:spPr bwMode="auto">
            <a:xfrm>
              <a:off x="3119438" y="3272656"/>
              <a:ext cx="1447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19091</a:t>
              </a:r>
            </a:p>
          </p:txBody>
        </p:sp>
        <p:sp>
          <p:nvSpPr>
            <p:cNvPr id="30" name="Text Box 402"/>
            <p:cNvSpPr txBox="1">
              <a:spLocks noChangeArrowheads="1"/>
            </p:cNvSpPr>
            <p:nvPr/>
          </p:nvSpPr>
          <p:spPr bwMode="auto">
            <a:xfrm>
              <a:off x="7224464" y="3284984"/>
              <a:ext cx="1524000" cy="5794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10709</a:t>
              </a:r>
            </a:p>
          </p:txBody>
        </p:sp>
      </p:grpSp>
      <p:sp>
        <p:nvSpPr>
          <p:cNvPr id="32" name="Oval 31"/>
          <p:cNvSpPr/>
          <p:nvPr/>
        </p:nvSpPr>
        <p:spPr>
          <a:xfrm>
            <a:off x="457200" y="19050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228600" y="4210967"/>
            <a:ext cx="1600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1676400" y="4767782"/>
            <a:ext cx="2667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1743292" y="5430167"/>
            <a:ext cx="1981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6" name="Text Box 58"/>
          <p:cNvSpPr txBox="1">
            <a:spLocks noChangeArrowheads="1"/>
          </p:cNvSpPr>
          <p:nvPr/>
        </p:nvSpPr>
        <p:spPr bwMode="auto">
          <a:xfrm>
            <a:off x="6019800" y="2209800"/>
            <a:ext cx="2514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1"/>
          <p:cNvSpPr txBox="1">
            <a:spLocks noChangeArrowheads="1"/>
          </p:cNvSpPr>
          <p:nvPr/>
        </p:nvSpPr>
        <p:spPr bwMode="auto">
          <a:xfrm>
            <a:off x="847328" y="1917918"/>
            <a:ext cx="799187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27150 kg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auto">
          <a:xfrm>
            <a:off x="6172200" y="2819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200" y="4782839"/>
            <a:ext cx="1433157" cy="1066801"/>
            <a:chOff x="6172200" y="4782839"/>
            <a:chExt cx="1433157" cy="1066801"/>
          </a:xfrm>
        </p:grpSpPr>
        <p:sp>
          <p:nvSpPr>
            <p:cNvPr id="50" name="AutoShape 22"/>
            <p:cNvSpPr>
              <a:spLocks/>
            </p:cNvSpPr>
            <p:nvPr/>
          </p:nvSpPr>
          <p:spPr bwMode="auto">
            <a:xfrm>
              <a:off x="6172200" y="4782839"/>
              <a:ext cx="155848" cy="1066801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3"/>
            <p:cNvSpPr txBox="1">
              <a:spLocks noChangeArrowheads="1"/>
            </p:cNvSpPr>
            <p:nvPr/>
          </p:nvSpPr>
          <p:spPr bwMode="auto">
            <a:xfrm>
              <a:off x="6300192" y="5070871"/>
              <a:ext cx="130516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?kg </a:t>
              </a:r>
              <a:r>
                <a:rPr lang="en-US" altLang="vi-VN" sz="24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thóc</a:t>
              </a:r>
              <a:endPara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493368" y="5646935"/>
            <a:ext cx="2590800" cy="152400"/>
            <a:chOff x="3493368" y="5646935"/>
            <a:chExt cx="2590800" cy="152400"/>
          </a:xfrm>
        </p:grpSpPr>
        <p:sp>
          <p:nvSpPr>
            <p:cNvPr id="47" name="Line 19"/>
            <p:cNvSpPr>
              <a:spLocks noChangeShapeType="1"/>
            </p:cNvSpPr>
            <p:nvPr/>
          </p:nvSpPr>
          <p:spPr bwMode="auto">
            <a:xfrm>
              <a:off x="47887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20"/>
            <p:cNvSpPr>
              <a:spLocks noChangeShapeType="1"/>
            </p:cNvSpPr>
            <p:nvPr/>
          </p:nvSpPr>
          <p:spPr bwMode="auto">
            <a:xfrm>
              <a:off x="34933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21"/>
            <p:cNvSpPr>
              <a:spLocks noChangeShapeType="1"/>
            </p:cNvSpPr>
            <p:nvPr/>
          </p:nvSpPr>
          <p:spPr bwMode="auto">
            <a:xfrm>
              <a:off x="34933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60841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Line 28"/>
            <p:cNvSpPr>
              <a:spLocks noChangeShapeType="1"/>
            </p:cNvSpPr>
            <p:nvPr/>
          </p:nvSpPr>
          <p:spPr bwMode="auto">
            <a:xfrm>
              <a:off x="47887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Line 32"/>
          <p:cNvSpPr>
            <a:spLocks noChangeShapeType="1"/>
          </p:cNvSpPr>
          <p:nvPr/>
        </p:nvSpPr>
        <p:spPr bwMode="auto">
          <a:xfrm flipV="1">
            <a:off x="3419872" y="2357264"/>
            <a:ext cx="4735940" cy="4936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Line 33"/>
          <p:cNvSpPr>
            <a:spLocks noChangeShapeType="1"/>
          </p:cNvSpPr>
          <p:nvPr/>
        </p:nvSpPr>
        <p:spPr bwMode="auto">
          <a:xfrm>
            <a:off x="5095528" y="2819400"/>
            <a:ext cx="244827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19872" y="4350791"/>
            <a:ext cx="1692696" cy="822176"/>
            <a:chOff x="3419872" y="4350791"/>
            <a:chExt cx="1692696" cy="822176"/>
          </a:xfrm>
        </p:grpSpPr>
        <p:sp>
          <p:nvSpPr>
            <p:cNvPr id="52" name="AutoShape 24"/>
            <p:cNvSpPr>
              <a:spLocks/>
            </p:cNvSpPr>
            <p:nvPr/>
          </p:nvSpPr>
          <p:spPr bwMode="auto">
            <a:xfrm rot="16200000">
              <a:off x="4078561" y="4222054"/>
              <a:ext cx="152400" cy="1292225"/>
            </a:xfrm>
            <a:prstGeom prst="rightBrace">
              <a:avLst>
                <a:gd name="adj1" fmla="val 7066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3419872" y="4350791"/>
              <a:ext cx="169269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27150 kg</a:t>
              </a:r>
            </a:p>
          </p:txBody>
        </p:sp>
        <p:sp>
          <p:nvSpPr>
            <p:cNvPr id="56" name="Line 29"/>
            <p:cNvSpPr>
              <a:spLocks noChangeShapeType="1"/>
            </p:cNvSpPr>
            <p:nvPr/>
          </p:nvSpPr>
          <p:spPr bwMode="auto">
            <a:xfrm>
              <a:off x="35086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30"/>
            <p:cNvSpPr>
              <a:spLocks noChangeShapeType="1"/>
            </p:cNvSpPr>
            <p:nvPr/>
          </p:nvSpPr>
          <p:spPr bwMode="auto">
            <a:xfrm>
              <a:off x="48040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35"/>
            <p:cNvSpPr>
              <a:spLocks noChangeShapeType="1"/>
            </p:cNvSpPr>
            <p:nvPr/>
          </p:nvSpPr>
          <p:spPr bwMode="auto">
            <a:xfrm>
              <a:off x="3508648" y="5096767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2" name="Line 33"/>
          <p:cNvSpPr>
            <a:spLocks noChangeShapeType="1"/>
          </p:cNvSpPr>
          <p:nvPr/>
        </p:nvSpPr>
        <p:spPr bwMode="auto">
          <a:xfrm>
            <a:off x="1524000" y="3200400"/>
            <a:ext cx="2743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>
            <a:off x="152400" y="19812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0" grpId="0"/>
      <p:bldP spid="27" grpId="0"/>
      <p:bldP spid="58" grpId="0" animBg="1"/>
      <p:bldP spid="59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90800" y="2850232"/>
            <a:ext cx="457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00" y="2438400"/>
            <a:ext cx="8001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27150 x 2 = 54300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27150 + 54300 = 81450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81450 kg.</a:t>
            </a:r>
          </a:p>
        </p:txBody>
      </p:sp>
      <p:sp>
        <p:nvSpPr>
          <p:cNvPr id="9" name="Oval 8"/>
          <p:cNvSpPr/>
          <p:nvPr/>
        </p:nvSpPr>
        <p:spPr>
          <a:xfrm>
            <a:off x="304800" y="24384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762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1371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0574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27150 kg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9400" y="31343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+ 2 = 3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43434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27150 x 3 = 81450 (kg)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05200" y="4876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81450 (kg)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2701752" y="4003278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77" name="Text Box 5"/>
          <p:cNvSpPr txBox="1">
            <a:spLocks noChangeArrowheads="1"/>
          </p:cNvSpPr>
          <p:nvPr/>
        </p:nvSpPr>
        <p:spPr bwMode="auto">
          <a:xfrm>
            <a:off x="899864" y="2275086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2668216" y="4943053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2627784" y="5857453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WordArt 9"/>
          <p:cNvSpPr>
            <a:spLocks noChangeArrowheads="1" noChangeShapeType="1" noTextEdit="1"/>
          </p:cNvSpPr>
          <p:nvPr/>
        </p:nvSpPr>
        <p:spPr bwMode="auto">
          <a:xfrm>
            <a:off x="220613" y="1676400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2627784" y="4032101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27840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6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77" grpId="0"/>
      <p:bldP spid="566280" grpId="0"/>
      <p:bldP spid="566283" grpId="0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499</Words>
  <Application>Microsoft Office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VAN GIAP</dc:creator>
  <cp:lastModifiedBy>M0</cp:lastModifiedBy>
  <cp:revision>96</cp:revision>
  <dcterms:created xsi:type="dcterms:W3CDTF">2015-03-20T14:29:07Z</dcterms:created>
  <dcterms:modified xsi:type="dcterms:W3CDTF">2022-04-25T02:26:22Z</dcterms:modified>
</cp:coreProperties>
</file>