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89" r:id="rId3"/>
    <p:sldId id="279" r:id="rId4"/>
    <p:sldId id="257" r:id="rId5"/>
    <p:sldId id="258" r:id="rId6"/>
    <p:sldId id="259" r:id="rId7"/>
    <p:sldId id="278" r:id="rId8"/>
    <p:sldId id="260" r:id="rId9"/>
    <p:sldId id="280" r:id="rId10"/>
    <p:sldId id="281" r:id="rId11"/>
  </p:sldIdLst>
  <p:sldSz cx="9144000" cy="6858000" type="screen4x3"/>
  <p:notesSz cx="6953250" cy="92344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4F6A4"/>
    <a:srgbClr val="808080"/>
    <a:srgbClr val="9B90DC"/>
    <a:srgbClr val="E7A707"/>
    <a:srgbClr val="96C62C"/>
    <a:srgbClr val="5F5F5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4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6263"/>
            <a:ext cx="55626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7093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4CC315-2C37-421C-BACF-4D3841619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31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2150"/>
            <a:ext cx="4616450" cy="3462338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3939639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8" name="Freeform 40"/>
          <p:cNvSpPr>
            <a:spLocks/>
          </p:cNvSpPr>
          <p:nvPr/>
        </p:nvSpPr>
        <p:spPr bwMode="hidden">
          <a:xfrm>
            <a:off x="0" y="1828800"/>
            <a:ext cx="9144000" cy="5021263"/>
          </a:xfrm>
          <a:custGeom>
            <a:avLst/>
            <a:gdLst>
              <a:gd name="T0" fmla="*/ 0 w 5760"/>
              <a:gd name="T1" fmla="*/ 1000 h 3592"/>
              <a:gd name="T2" fmla="*/ 0 w 5760"/>
              <a:gd name="T3" fmla="*/ 3592 h 3592"/>
              <a:gd name="T4" fmla="*/ 5760 w 5760"/>
              <a:gd name="T5" fmla="*/ 3592 h 3592"/>
              <a:gd name="T6" fmla="*/ 5760 w 5760"/>
              <a:gd name="T7" fmla="*/ 2776 h 3592"/>
              <a:gd name="T8" fmla="*/ 0 w 5760"/>
              <a:gd name="T9" fmla="*/ 1000 h 3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0" h="3592">
                <a:moveTo>
                  <a:pt x="0" y="1000"/>
                </a:moveTo>
                <a:lnTo>
                  <a:pt x="0" y="3592"/>
                </a:lnTo>
                <a:lnTo>
                  <a:pt x="5760" y="3592"/>
                </a:lnTo>
                <a:cubicBezTo>
                  <a:pt x="5760" y="3592"/>
                  <a:pt x="5760" y="3184"/>
                  <a:pt x="5760" y="2776"/>
                </a:cubicBezTo>
                <a:cubicBezTo>
                  <a:pt x="3496" y="0"/>
                  <a:pt x="0" y="1000"/>
                  <a:pt x="0" y="1000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20000"/>
                </a:schemeClr>
              </a:gs>
              <a:gs pos="5000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>
                  <a:alpha val="20000"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929" name="Group 41"/>
          <p:cNvGrpSpPr>
            <a:grpSpLocks/>
          </p:cNvGrpSpPr>
          <p:nvPr/>
        </p:nvGrpSpPr>
        <p:grpSpPr bwMode="auto">
          <a:xfrm>
            <a:off x="0" y="4114800"/>
            <a:ext cx="8896350" cy="2743200"/>
            <a:chOff x="0" y="2502"/>
            <a:chExt cx="5604" cy="1728"/>
          </a:xfrm>
        </p:grpSpPr>
        <p:sp>
          <p:nvSpPr>
            <p:cNvPr id="37930" name="AutoShape 42"/>
            <p:cNvSpPr>
              <a:spLocks noChangeAspect="1" noChangeArrowheads="1" noTextEdit="1"/>
            </p:cNvSpPr>
            <p:nvPr/>
          </p:nvSpPr>
          <p:spPr bwMode="ltGray">
            <a:xfrm>
              <a:off x="0" y="2784"/>
              <a:ext cx="5604" cy="1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1" name="Freeform 43"/>
            <p:cNvSpPr>
              <a:spLocks/>
            </p:cNvSpPr>
            <p:nvPr/>
          </p:nvSpPr>
          <p:spPr bwMode="ltGray">
            <a:xfrm>
              <a:off x="4" y="2794"/>
              <a:ext cx="5430" cy="1432"/>
            </a:xfrm>
            <a:custGeom>
              <a:avLst/>
              <a:gdLst>
                <a:gd name="T0" fmla="*/ 275 w 2715"/>
                <a:gd name="T1" fmla="*/ 697 h 710"/>
                <a:gd name="T2" fmla="*/ 153 w 2715"/>
                <a:gd name="T3" fmla="*/ 668 h 710"/>
                <a:gd name="T4" fmla="*/ 75 w 2715"/>
                <a:gd name="T5" fmla="*/ 653 h 710"/>
                <a:gd name="T6" fmla="*/ 29 w 2715"/>
                <a:gd name="T7" fmla="*/ 478 h 710"/>
                <a:gd name="T8" fmla="*/ 475 w 2715"/>
                <a:gd name="T9" fmla="*/ 217 h 710"/>
                <a:gd name="T10" fmla="*/ 841 w 2715"/>
                <a:gd name="T11" fmla="*/ 121 h 710"/>
                <a:gd name="T12" fmla="*/ 1078 w 2715"/>
                <a:gd name="T13" fmla="*/ 56 h 710"/>
                <a:gd name="T14" fmla="*/ 1892 w 2715"/>
                <a:gd name="T15" fmla="*/ 76 h 710"/>
                <a:gd name="T16" fmla="*/ 2323 w 2715"/>
                <a:gd name="T17" fmla="*/ 145 h 710"/>
                <a:gd name="T18" fmla="*/ 2519 w 2715"/>
                <a:gd name="T19" fmla="*/ 226 h 710"/>
                <a:gd name="T20" fmla="*/ 2688 w 2715"/>
                <a:gd name="T21" fmla="*/ 333 h 710"/>
                <a:gd name="T22" fmla="*/ 2543 w 2715"/>
                <a:gd name="T23" fmla="*/ 460 h 710"/>
                <a:gd name="T24" fmla="*/ 2539 w 2715"/>
                <a:gd name="T25" fmla="*/ 579 h 710"/>
                <a:gd name="T26" fmla="*/ 2292 w 2715"/>
                <a:gd name="T27" fmla="*/ 673 h 710"/>
                <a:gd name="T28" fmla="*/ 1754 w 2715"/>
                <a:gd name="T29" fmla="*/ 643 h 710"/>
                <a:gd name="T30" fmla="*/ 1506 w 2715"/>
                <a:gd name="T31" fmla="*/ 638 h 710"/>
                <a:gd name="T32" fmla="*/ 1215 w 2715"/>
                <a:gd name="T33" fmla="*/ 684 h 710"/>
                <a:gd name="T34" fmla="*/ 802 w 2715"/>
                <a:gd name="T35" fmla="*/ 626 h 710"/>
                <a:gd name="T36" fmla="*/ 487 w 2715"/>
                <a:gd name="T37" fmla="*/ 627 h 710"/>
                <a:gd name="T38" fmla="*/ 275 w 2715"/>
                <a:gd name="T39" fmla="*/ 697 h 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15" h="710">
                  <a:moveTo>
                    <a:pt x="275" y="697"/>
                  </a:moveTo>
                  <a:cubicBezTo>
                    <a:pt x="233" y="699"/>
                    <a:pt x="193" y="678"/>
                    <a:pt x="153" y="668"/>
                  </a:cubicBezTo>
                  <a:cubicBezTo>
                    <a:pt x="128" y="662"/>
                    <a:pt x="99" y="663"/>
                    <a:pt x="75" y="653"/>
                  </a:cubicBezTo>
                  <a:cubicBezTo>
                    <a:pt x="0" y="621"/>
                    <a:pt x="2" y="543"/>
                    <a:pt x="29" y="478"/>
                  </a:cubicBezTo>
                  <a:cubicBezTo>
                    <a:pt x="91" y="327"/>
                    <a:pt x="334" y="264"/>
                    <a:pt x="475" y="217"/>
                  </a:cubicBezTo>
                  <a:cubicBezTo>
                    <a:pt x="595" y="176"/>
                    <a:pt x="719" y="154"/>
                    <a:pt x="841" y="121"/>
                  </a:cubicBezTo>
                  <a:cubicBezTo>
                    <a:pt x="920" y="100"/>
                    <a:pt x="998" y="73"/>
                    <a:pt x="1078" y="56"/>
                  </a:cubicBezTo>
                  <a:cubicBezTo>
                    <a:pt x="1349" y="0"/>
                    <a:pt x="1621" y="51"/>
                    <a:pt x="1892" y="76"/>
                  </a:cubicBezTo>
                  <a:cubicBezTo>
                    <a:pt x="2033" y="88"/>
                    <a:pt x="2185" y="111"/>
                    <a:pt x="2323" y="145"/>
                  </a:cubicBezTo>
                  <a:cubicBezTo>
                    <a:pt x="2392" y="162"/>
                    <a:pt x="2458" y="190"/>
                    <a:pt x="2519" y="226"/>
                  </a:cubicBezTo>
                  <a:cubicBezTo>
                    <a:pt x="2552" y="246"/>
                    <a:pt x="2673" y="296"/>
                    <a:pt x="2688" y="333"/>
                  </a:cubicBezTo>
                  <a:cubicBezTo>
                    <a:pt x="2715" y="402"/>
                    <a:pt x="2584" y="439"/>
                    <a:pt x="2543" y="460"/>
                  </a:cubicBezTo>
                  <a:cubicBezTo>
                    <a:pt x="2456" y="504"/>
                    <a:pt x="2553" y="513"/>
                    <a:pt x="2539" y="579"/>
                  </a:cubicBezTo>
                  <a:cubicBezTo>
                    <a:pt x="2526" y="638"/>
                    <a:pt x="2334" y="665"/>
                    <a:pt x="2292" y="673"/>
                  </a:cubicBezTo>
                  <a:cubicBezTo>
                    <a:pt x="2110" y="710"/>
                    <a:pt x="1934" y="662"/>
                    <a:pt x="1754" y="643"/>
                  </a:cubicBezTo>
                  <a:cubicBezTo>
                    <a:pt x="1673" y="634"/>
                    <a:pt x="1588" y="634"/>
                    <a:pt x="1506" y="638"/>
                  </a:cubicBezTo>
                  <a:cubicBezTo>
                    <a:pt x="1407" y="644"/>
                    <a:pt x="1314" y="673"/>
                    <a:pt x="1215" y="684"/>
                  </a:cubicBezTo>
                  <a:cubicBezTo>
                    <a:pt x="1071" y="701"/>
                    <a:pt x="946" y="629"/>
                    <a:pt x="802" y="626"/>
                  </a:cubicBezTo>
                  <a:cubicBezTo>
                    <a:pt x="699" y="625"/>
                    <a:pt x="590" y="620"/>
                    <a:pt x="487" y="627"/>
                  </a:cubicBezTo>
                  <a:cubicBezTo>
                    <a:pt x="409" y="632"/>
                    <a:pt x="352" y="692"/>
                    <a:pt x="275" y="69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alpha val="30000"/>
                  </a:schemeClr>
                </a:gs>
                <a:gs pos="100000">
                  <a:schemeClr val="accent2">
                    <a:gamma/>
                    <a:shade val="98431"/>
                    <a:invGamma/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2" name="Freeform 44"/>
            <p:cNvSpPr>
              <a:spLocks/>
            </p:cNvSpPr>
            <p:nvPr/>
          </p:nvSpPr>
          <p:spPr bwMode="ltGray">
            <a:xfrm>
              <a:off x="22" y="2792"/>
              <a:ext cx="5576" cy="768"/>
            </a:xfrm>
            <a:custGeom>
              <a:avLst/>
              <a:gdLst>
                <a:gd name="T0" fmla="*/ 0 w 2788"/>
                <a:gd name="T1" fmla="*/ 381 h 381"/>
                <a:gd name="T2" fmla="*/ 697 w 2788"/>
                <a:gd name="T3" fmla="*/ 102 h 381"/>
                <a:gd name="T4" fmla="*/ 1662 w 2788"/>
                <a:gd name="T5" fmla="*/ 3 h 381"/>
                <a:gd name="T6" fmla="*/ 2231 w 2788"/>
                <a:gd name="T7" fmla="*/ 87 h 381"/>
                <a:gd name="T8" fmla="*/ 2540 w 2788"/>
                <a:gd name="T9" fmla="*/ 162 h 381"/>
                <a:gd name="T10" fmla="*/ 2788 w 2788"/>
                <a:gd name="T11" fmla="*/ 26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88" h="381">
                  <a:moveTo>
                    <a:pt x="0" y="381"/>
                  </a:moveTo>
                  <a:cubicBezTo>
                    <a:pt x="222" y="255"/>
                    <a:pt x="443" y="150"/>
                    <a:pt x="697" y="102"/>
                  </a:cubicBezTo>
                  <a:cubicBezTo>
                    <a:pt x="1008" y="42"/>
                    <a:pt x="1344" y="9"/>
                    <a:pt x="1662" y="3"/>
                  </a:cubicBezTo>
                  <a:cubicBezTo>
                    <a:pt x="1859" y="0"/>
                    <a:pt x="2041" y="48"/>
                    <a:pt x="2231" y="87"/>
                  </a:cubicBezTo>
                  <a:cubicBezTo>
                    <a:pt x="2336" y="108"/>
                    <a:pt x="2438" y="126"/>
                    <a:pt x="2540" y="162"/>
                  </a:cubicBezTo>
                  <a:cubicBezTo>
                    <a:pt x="2605" y="185"/>
                    <a:pt x="2735" y="213"/>
                    <a:pt x="2788" y="261"/>
                  </a:cubicBezTo>
                </a:path>
              </a:pathLst>
            </a:custGeom>
            <a:noFill/>
            <a:ln w="12700" cap="rnd">
              <a:solidFill>
                <a:srgbClr val="503F2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33" name="Group 45"/>
            <p:cNvGrpSpPr>
              <a:grpSpLocks/>
            </p:cNvGrpSpPr>
            <p:nvPr/>
          </p:nvGrpSpPr>
          <p:grpSpPr bwMode="auto">
            <a:xfrm rot="-1365718">
              <a:off x="184" y="3151"/>
              <a:ext cx="228" cy="272"/>
              <a:chOff x="2208" y="3031"/>
              <a:chExt cx="565" cy="674"/>
            </a:xfrm>
          </p:grpSpPr>
          <p:sp>
            <p:nvSpPr>
              <p:cNvPr id="37934" name="Freeform 46"/>
              <p:cNvSpPr>
                <a:spLocks/>
              </p:cNvSpPr>
              <p:nvPr/>
            </p:nvSpPr>
            <p:spPr bwMode="ltGray">
              <a:xfrm>
                <a:off x="2256" y="3072"/>
                <a:ext cx="517" cy="633"/>
              </a:xfrm>
              <a:custGeom>
                <a:avLst/>
                <a:gdLst>
                  <a:gd name="T0" fmla="*/ 179 w 219"/>
                  <a:gd name="T1" fmla="*/ 128 h 268"/>
                  <a:gd name="T2" fmla="*/ 148 w 219"/>
                  <a:gd name="T3" fmla="*/ 38 h 268"/>
                  <a:gd name="T4" fmla="*/ 129 w 219"/>
                  <a:gd name="T5" fmla="*/ 4 h 268"/>
                  <a:gd name="T6" fmla="*/ 108 w 219"/>
                  <a:gd name="T7" fmla="*/ 5 h 268"/>
                  <a:gd name="T8" fmla="*/ 39 w 219"/>
                  <a:gd name="T9" fmla="*/ 14 h 268"/>
                  <a:gd name="T10" fmla="*/ 27 w 219"/>
                  <a:gd name="T11" fmla="*/ 44 h 268"/>
                  <a:gd name="T12" fmla="*/ 22 w 219"/>
                  <a:gd name="T13" fmla="*/ 122 h 268"/>
                  <a:gd name="T14" fmla="*/ 5 w 219"/>
                  <a:gd name="T15" fmla="*/ 237 h 268"/>
                  <a:gd name="T16" fmla="*/ 31 w 219"/>
                  <a:gd name="T17" fmla="*/ 268 h 268"/>
                  <a:gd name="T18" fmla="*/ 66 w 219"/>
                  <a:gd name="T19" fmla="*/ 207 h 268"/>
                  <a:gd name="T20" fmla="*/ 67 w 219"/>
                  <a:gd name="T21" fmla="*/ 194 h 268"/>
                  <a:gd name="T22" fmla="*/ 117 w 219"/>
                  <a:gd name="T23" fmla="*/ 165 h 268"/>
                  <a:gd name="T24" fmla="*/ 94 w 219"/>
                  <a:gd name="T25" fmla="*/ 142 h 268"/>
                  <a:gd name="T26" fmla="*/ 67 w 219"/>
                  <a:gd name="T27" fmla="*/ 150 h 268"/>
                  <a:gd name="T28" fmla="*/ 66 w 219"/>
                  <a:gd name="T29" fmla="*/ 142 h 268"/>
                  <a:gd name="T30" fmla="*/ 79 w 219"/>
                  <a:gd name="T31" fmla="*/ 87 h 268"/>
                  <a:gd name="T32" fmla="*/ 116 w 219"/>
                  <a:gd name="T33" fmla="*/ 92 h 268"/>
                  <a:gd name="T34" fmla="*/ 138 w 219"/>
                  <a:gd name="T35" fmla="*/ 147 h 268"/>
                  <a:gd name="T36" fmla="*/ 162 w 219"/>
                  <a:gd name="T37" fmla="*/ 203 h 268"/>
                  <a:gd name="T38" fmla="*/ 175 w 219"/>
                  <a:gd name="T39" fmla="*/ 242 h 268"/>
                  <a:gd name="T40" fmla="*/ 215 w 219"/>
                  <a:gd name="T41" fmla="*/ 218 h 268"/>
                  <a:gd name="T42" fmla="*/ 179 w 219"/>
                  <a:gd name="T43" fmla="*/ 128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9" h="268">
                    <a:moveTo>
                      <a:pt x="179" y="128"/>
                    </a:moveTo>
                    <a:cubicBezTo>
                      <a:pt x="169" y="97"/>
                      <a:pt x="161" y="68"/>
                      <a:pt x="148" y="38"/>
                    </a:cubicBezTo>
                    <a:cubicBezTo>
                      <a:pt x="144" y="30"/>
                      <a:pt x="137" y="8"/>
                      <a:pt x="129" y="4"/>
                    </a:cubicBezTo>
                    <a:cubicBezTo>
                      <a:pt x="120" y="0"/>
                      <a:pt x="118" y="4"/>
                      <a:pt x="108" y="5"/>
                    </a:cubicBezTo>
                    <a:cubicBezTo>
                      <a:pt x="89" y="7"/>
                      <a:pt x="55" y="3"/>
                      <a:pt x="39" y="14"/>
                    </a:cubicBezTo>
                    <a:cubicBezTo>
                      <a:pt x="28" y="21"/>
                      <a:pt x="28" y="32"/>
                      <a:pt x="27" y="44"/>
                    </a:cubicBezTo>
                    <a:cubicBezTo>
                      <a:pt x="25" y="70"/>
                      <a:pt x="25" y="96"/>
                      <a:pt x="22" y="122"/>
                    </a:cubicBezTo>
                    <a:cubicBezTo>
                      <a:pt x="17" y="160"/>
                      <a:pt x="0" y="198"/>
                      <a:pt x="5" y="237"/>
                    </a:cubicBezTo>
                    <a:cubicBezTo>
                      <a:pt x="7" y="253"/>
                      <a:pt x="12" y="268"/>
                      <a:pt x="31" y="268"/>
                    </a:cubicBezTo>
                    <a:cubicBezTo>
                      <a:pt x="69" y="266"/>
                      <a:pt x="67" y="234"/>
                      <a:pt x="66" y="207"/>
                    </a:cubicBezTo>
                    <a:cubicBezTo>
                      <a:pt x="66" y="202"/>
                      <a:pt x="66" y="198"/>
                      <a:pt x="67" y="194"/>
                    </a:cubicBezTo>
                    <a:cubicBezTo>
                      <a:pt x="89" y="192"/>
                      <a:pt x="118" y="183"/>
                      <a:pt x="117" y="165"/>
                    </a:cubicBezTo>
                    <a:cubicBezTo>
                      <a:pt x="116" y="158"/>
                      <a:pt x="100" y="143"/>
                      <a:pt x="94" y="142"/>
                    </a:cubicBezTo>
                    <a:cubicBezTo>
                      <a:pt x="87" y="141"/>
                      <a:pt x="77" y="145"/>
                      <a:pt x="67" y="150"/>
                    </a:cubicBezTo>
                    <a:cubicBezTo>
                      <a:pt x="67" y="147"/>
                      <a:pt x="66" y="145"/>
                      <a:pt x="66" y="142"/>
                    </a:cubicBezTo>
                    <a:cubicBezTo>
                      <a:pt x="64" y="122"/>
                      <a:pt x="61" y="98"/>
                      <a:pt x="79" y="87"/>
                    </a:cubicBezTo>
                    <a:cubicBezTo>
                      <a:pt x="92" y="80"/>
                      <a:pt x="107" y="81"/>
                      <a:pt x="116" y="92"/>
                    </a:cubicBezTo>
                    <a:cubicBezTo>
                      <a:pt x="129" y="106"/>
                      <a:pt x="129" y="130"/>
                      <a:pt x="138" y="147"/>
                    </a:cubicBezTo>
                    <a:cubicBezTo>
                      <a:pt x="147" y="166"/>
                      <a:pt x="155" y="183"/>
                      <a:pt x="162" y="203"/>
                    </a:cubicBezTo>
                    <a:cubicBezTo>
                      <a:pt x="165" y="211"/>
                      <a:pt x="168" y="237"/>
                      <a:pt x="175" y="242"/>
                    </a:cubicBezTo>
                    <a:cubicBezTo>
                      <a:pt x="191" y="254"/>
                      <a:pt x="214" y="231"/>
                      <a:pt x="215" y="218"/>
                    </a:cubicBezTo>
                    <a:cubicBezTo>
                      <a:pt x="219" y="183"/>
                      <a:pt x="188" y="159"/>
                      <a:pt x="179" y="12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5" name="Freeform 47"/>
              <p:cNvSpPr>
                <a:spLocks/>
              </p:cNvSpPr>
              <p:nvPr/>
            </p:nvSpPr>
            <p:spPr bwMode="ltGray">
              <a:xfrm>
                <a:off x="2208" y="3031"/>
                <a:ext cx="518" cy="635"/>
              </a:xfrm>
              <a:custGeom>
                <a:avLst/>
                <a:gdLst>
                  <a:gd name="T0" fmla="*/ 179 w 219"/>
                  <a:gd name="T1" fmla="*/ 128 h 269"/>
                  <a:gd name="T2" fmla="*/ 148 w 219"/>
                  <a:gd name="T3" fmla="*/ 38 h 269"/>
                  <a:gd name="T4" fmla="*/ 129 w 219"/>
                  <a:gd name="T5" fmla="*/ 4 h 269"/>
                  <a:gd name="T6" fmla="*/ 109 w 219"/>
                  <a:gd name="T7" fmla="*/ 5 h 269"/>
                  <a:gd name="T8" fmla="*/ 39 w 219"/>
                  <a:gd name="T9" fmla="*/ 14 h 269"/>
                  <a:gd name="T10" fmla="*/ 27 w 219"/>
                  <a:gd name="T11" fmla="*/ 44 h 269"/>
                  <a:gd name="T12" fmla="*/ 22 w 219"/>
                  <a:gd name="T13" fmla="*/ 122 h 269"/>
                  <a:gd name="T14" fmla="*/ 5 w 219"/>
                  <a:gd name="T15" fmla="*/ 237 h 269"/>
                  <a:gd name="T16" fmla="*/ 31 w 219"/>
                  <a:gd name="T17" fmla="*/ 268 h 269"/>
                  <a:gd name="T18" fmla="*/ 67 w 219"/>
                  <a:gd name="T19" fmla="*/ 207 h 269"/>
                  <a:gd name="T20" fmla="*/ 67 w 219"/>
                  <a:gd name="T21" fmla="*/ 194 h 269"/>
                  <a:gd name="T22" fmla="*/ 117 w 219"/>
                  <a:gd name="T23" fmla="*/ 165 h 269"/>
                  <a:gd name="T24" fmla="*/ 94 w 219"/>
                  <a:gd name="T25" fmla="*/ 142 h 269"/>
                  <a:gd name="T26" fmla="*/ 67 w 219"/>
                  <a:gd name="T27" fmla="*/ 150 h 269"/>
                  <a:gd name="T28" fmla="*/ 66 w 219"/>
                  <a:gd name="T29" fmla="*/ 142 h 269"/>
                  <a:gd name="T30" fmla="*/ 80 w 219"/>
                  <a:gd name="T31" fmla="*/ 88 h 269"/>
                  <a:gd name="T32" fmla="*/ 116 w 219"/>
                  <a:gd name="T33" fmla="*/ 92 h 269"/>
                  <a:gd name="T34" fmla="*/ 138 w 219"/>
                  <a:gd name="T35" fmla="*/ 147 h 269"/>
                  <a:gd name="T36" fmla="*/ 162 w 219"/>
                  <a:gd name="T37" fmla="*/ 203 h 269"/>
                  <a:gd name="T38" fmla="*/ 175 w 219"/>
                  <a:gd name="T39" fmla="*/ 242 h 269"/>
                  <a:gd name="T40" fmla="*/ 215 w 219"/>
                  <a:gd name="T41" fmla="*/ 218 h 269"/>
                  <a:gd name="T42" fmla="*/ 179 w 219"/>
                  <a:gd name="T43" fmla="*/ 128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9" h="269">
                    <a:moveTo>
                      <a:pt x="179" y="128"/>
                    </a:moveTo>
                    <a:cubicBezTo>
                      <a:pt x="169" y="97"/>
                      <a:pt x="161" y="68"/>
                      <a:pt x="148" y="38"/>
                    </a:cubicBezTo>
                    <a:cubicBezTo>
                      <a:pt x="144" y="30"/>
                      <a:pt x="137" y="8"/>
                      <a:pt x="129" y="4"/>
                    </a:cubicBezTo>
                    <a:cubicBezTo>
                      <a:pt x="121" y="0"/>
                      <a:pt x="118" y="5"/>
                      <a:pt x="109" y="5"/>
                    </a:cubicBezTo>
                    <a:cubicBezTo>
                      <a:pt x="89" y="7"/>
                      <a:pt x="56" y="3"/>
                      <a:pt x="39" y="14"/>
                    </a:cubicBezTo>
                    <a:cubicBezTo>
                      <a:pt x="28" y="21"/>
                      <a:pt x="28" y="32"/>
                      <a:pt x="27" y="44"/>
                    </a:cubicBezTo>
                    <a:cubicBezTo>
                      <a:pt x="25" y="71"/>
                      <a:pt x="25" y="96"/>
                      <a:pt x="22" y="122"/>
                    </a:cubicBezTo>
                    <a:cubicBezTo>
                      <a:pt x="17" y="160"/>
                      <a:pt x="0" y="198"/>
                      <a:pt x="5" y="237"/>
                    </a:cubicBezTo>
                    <a:cubicBezTo>
                      <a:pt x="7" y="253"/>
                      <a:pt x="13" y="269"/>
                      <a:pt x="31" y="268"/>
                    </a:cubicBezTo>
                    <a:cubicBezTo>
                      <a:pt x="69" y="266"/>
                      <a:pt x="67" y="234"/>
                      <a:pt x="67" y="207"/>
                    </a:cubicBezTo>
                    <a:cubicBezTo>
                      <a:pt x="67" y="203"/>
                      <a:pt x="67" y="198"/>
                      <a:pt x="67" y="194"/>
                    </a:cubicBezTo>
                    <a:cubicBezTo>
                      <a:pt x="89" y="192"/>
                      <a:pt x="118" y="183"/>
                      <a:pt x="117" y="165"/>
                    </a:cubicBezTo>
                    <a:cubicBezTo>
                      <a:pt x="116" y="158"/>
                      <a:pt x="100" y="143"/>
                      <a:pt x="94" y="142"/>
                    </a:cubicBezTo>
                    <a:cubicBezTo>
                      <a:pt x="87" y="141"/>
                      <a:pt x="77" y="146"/>
                      <a:pt x="67" y="150"/>
                    </a:cubicBezTo>
                    <a:cubicBezTo>
                      <a:pt x="67" y="148"/>
                      <a:pt x="67" y="145"/>
                      <a:pt x="66" y="142"/>
                    </a:cubicBezTo>
                    <a:cubicBezTo>
                      <a:pt x="64" y="122"/>
                      <a:pt x="61" y="98"/>
                      <a:pt x="80" y="88"/>
                    </a:cubicBezTo>
                    <a:cubicBezTo>
                      <a:pt x="92" y="80"/>
                      <a:pt x="107" y="81"/>
                      <a:pt x="116" y="92"/>
                    </a:cubicBezTo>
                    <a:cubicBezTo>
                      <a:pt x="129" y="106"/>
                      <a:pt x="129" y="130"/>
                      <a:pt x="138" y="147"/>
                    </a:cubicBezTo>
                    <a:cubicBezTo>
                      <a:pt x="147" y="166"/>
                      <a:pt x="155" y="184"/>
                      <a:pt x="162" y="203"/>
                    </a:cubicBezTo>
                    <a:cubicBezTo>
                      <a:pt x="165" y="211"/>
                      <a:pt x="168" y="237"/>
                      <a:pt x="175" y="242"/>
                    </a:cubicBezTo>
                    <a:cubicBezTo>
                      <a:pt x="192" y="254"/>
                      <a:pt x="214" y="231"/>
                      <a:pt x="215" y="218"/>
                    </a:cubicBezTo>
                    <a:cubicBezTo>
                      <a:pt x="219" y="183"/>
                      <a:pt x="188" y="159"/>
                      <a:pt x="179" y="12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451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36" name="Group 48"/>
            <p:cNvGrpSpPr>
              <a:grpSpLocks/>
            </p:cNvGrpSpPr>
            <p:nvPr/>
          </p:nvGrpSpPr>
          <p:grpSpPr bwMode="auto">
            <a:xfrm rot="-1631738">
              <a:off x="2496" y="2544"/>
              <a:ext cx="256" cy="305"/>
              <a:chOff x="2448" y="1200"/>
              <a:chExt cx="634" cy="757"/>
            </a:xfrm>
          </p:grpSpPr>
          <p:sp>
            <p:nvSpPr>
              <p:cNvPr id="37937" name="Freeform 49"/>
              <p:cNvSpPr>
                <a:spLocks/>
              </p:cNvSpPr>
              <p:nvPr/>
            </p:nvSpPr>
            <p:spPr bwMode="ltGray">
              <a:xfrm>
                <a:off x="2489" y="1281"/>
                <a:ext cx="593" cy="676"/>
              </a:xfrm>
              <a:custGeom>
                <a:avLst/>
                <a:gdLst>
                  <a:gd name="T0" fmla="*/ 93 w 251"/>
                  <a:gd name="T1" fmla="*/ 166 h 286"/>
                  <a:gd name="T2" fmla="*/ 145 w 251"/>
                  <a:gd name="T3" fmla="*/ 213 h 286"/>
                  <a:gd name="T4" fmla="*/ 188 w 251"/>
                  <a:gd name="T5" fmla="*/ 223 h 286"/>
                  <a:gd name="T6" fmla="*/ 187 w 251"/>
                  <a:gd name="T7" fmla="*/ 280 h 286"/>
                  <a:gd name="T8" fmla="*/ 59 w 251"/>
                  <a:gd name="T9" fmla="*/ 257 h 286"/>
                  <a:gd name="T10" fmla="*/ 14 w 251"/>
                  <a:gd name="T11" fmla="*/ 102 h 286"/>
                  <a:gd name="T12" fmla="*/ 251 w 251"/>
                  <a:gd name="T13" fmla="*/ 87 h 286"/>
                  <a:gd name="T14" fmla="*/ 228 w 251"/>
                  <a:gd name="T15" fmla="*/ 145 h 286"/>
                  <a:gd name="T16" fmla="*/ 95 w 251"/>
                  <a:gd name="T17" fmla="*/ 155 h 286"/>
                  <a:gd name="T18" fmla="*/ 93 w 251"/>
                  <a:gd name="T19" fmla="*/ 16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286">
                    <a:moveTo>
                      <a:pt x="93" y="166"/>
                    </a:moveTo>
                    <a:cubicBezTo>
                      <a:pt x="87" y="204"/>
                      <a:pt x="110" y="209"/>
                      <a:pt x="145" y="213"/>
                    </a:cubicBezTo>
                    <a:cubicBezTo>
                      <a:pt x="168" y="216"/>
                      <a:pt x="173" y="201"/>
                      <a:pt x="188" y="223"/>
                    </a:cubicBezTo>
                    <a:cubicBezTo>
                      <a:pt x="197" y="236"/>
                      <a:pt x="189" y="266"/>
                      <a:pt x="187" y="280"/>
                    </a:cubicBezTo>
                    <a:cubicBezTo>
                      <a:pt x="144" y="281"/>
                      <a:pt x="95" y="286"/>
                      <a:pt x="59" y="257"/>
                    </a:cubicBezTo>
                    <a:cubicBezTo>
                      <a:pt x="16" y="223"/>
                      <a:pt x="0" y="153"/>
                      <a:pt x="14" y="102"/>
                    </a:cubicBezTo>
                    <a:cubicBezTo>
                      <a:pt x="41" y="0"/>
                      <a:pt x="190" y="35"/>
                      <a:pt x="251" y="87"/>
                    </a:cubicBezTo>
                    <a:cubicBezTo>
                      <a:pt x="250" y="108"/>
                      <a:pt x="243" y="129"/>
                      <a:pt x="228" y="145"/>
                    </a:cubicBezTo>
                    <a:cubicBezTo>
                      <a:pt x="209" y="164"/>
                      <a:pt x="127" y="27"/>
                      <a:pt x="95" y="155"/>
                    </a:cubicBezTo>
                    <a:cubicBezTo>
                      <a:pt x="94" y="159"/>
                      <a:pt x="93" y="163"/>
                      <a:pt x="93" y="16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2941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8" name="Freeform 50"/>
              <p:cNvSpPr>
                <a:spLocks/>
              </p:cNvSpPr>
              <p:nvPr/>
            </p:nvSpPr>
            <p:spPr bwMode="ltGray">
              <a:xfrm>
                <a:off x="2448" y="1200"/>
                <a:ext cx="593" cy="676"/>
              </a:xfrm>
              <a:custGeom>
                <a:avLst/>
                <a:gdLst>
                  <a:gd name="T0" fmla="*/ 93 w 251"/>
                  <a:gd name="T1" fmla="*/ 166 h 286"/>
                  <a:gd name="T2" fmla="*/ 146 w 251"/>
                  <a:gd name="T3" fmla="*/ 213 h 286"/>
                  <a:gd name="T4" fmla="*/ 188 w 251"/>
                  <a:gd name="T5" fmla="*/ 223 h 286"/>
                  <a:gd name="T6" fmla="*/ 187 w 251"/>
                  <a:gd name="T7" fmla="*/ 280 h 286"/>
                  <a:gd name="T8" fmla="*/ 59 w 251"/>
                  <a:gd name="T9" fmla="*/ 257 h 286"/>
                  <a:gd name="T10" fmla="*/ 14 w 251"/>
                  <a:gd name="T11" fmla="*/ 102 h 286"/>
                  <a:gd name="T12" fmla="*/ 251 w 251"/>
                  <a:gd name="T13" fmla="*/ 87 h 286"/>
                  <a:gd name="T14" fmla="*/ 228 w 251"/>
                  <a:gd name="T15" fmla="*/ 145 h 286"/>
                  <a:gd name="T16" fmla="*/ 95 w 251"/>
                  <a:gd name="T17" fmla="*/ 155 h 286"/>
                  <a:gd name="T18" fmla="*/ 93 w 251"/>
                  <a:gd name="T19" fmla="*/ 16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286">
                    <a:moveTo>
                      <a:pt x="93" y="166"/>
                    </a:moveTo>
                    <a:cubicBezTo>
                      <a:pt x="87" y="205"/>
                      <a:pt x="110" y="209"/>
                      <a:pt x="146" y="213"/>
                    </a:cubicBezTo>
                    <a:cubicBezTo>
                      <a:pt x="168" y="216"/>
                      <a:pt x="173" y="201"/>
                      <a:pt x="188" y="223"/>
                    </a:cubicBezTo>
                    <a:cubicBezTo>
                      <a:pt x="197" y="236"/>
                      <a:pt x="189" y="266"/>
                      <a:pt x="187" y="280"/>
                    </a:cubicBezTo>
                    <a:cubicBezTo>
                      <a:pt x="144" y="281"/>
                      <a:pt x="95" y="286"/>
                      <a:pt x="59" y="257"/>
                    </a:cubicBezTo>
                    <a:cubicBezTo>
                      <a:pt x="16" y="223"/>
                      <a:pt x="0" y="153"/>
                      <a:pt x="14" y="102"/>
                    </a:cubicBezTo>
                    <a:cubicBezTo>
                      <a:pt x="41" y="0"/>
                      <a:pt x="190" y="35"/>
                      <a:pt x="251" y="87"/>
                    </a:cubicBezTo>
                    <a:cubicBezTo>
                      <a:pt x="250" y="108"/>
                      <a:pt x="243" y="130"/>
                      <a:pt x="228" y="145"/>
                    </a:cubicBezTo>
                    <a:cubicBezTo>
                      <a:pt x="209" y="164"/>
                      <a:pt x="127" y="28"/>
                      <a:pt x="95" y="155"/>
                    </a:cubicBezTo>
                    <a:cubicBezTo>
                      <a:pt x="94" y="159"/>
                      <a:pt x="93" y="163"/>
                      <a:pt x="93" y="16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0784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39" name="Group 51"/>
            <p:cNvGrpSpPr>
              <a:grpSpLocks/>
            </p:cNvGrpSpPr>
            <p:nvPr/>
          </p:nvGrpSpPr>
          <p:grpSpPr bwMode="auto">
            <a:xfrm>
              <a:off x="1872" y="2627"/>
              <a:ext cx="316" cy="300"/>
              <a:chOff x="3324" y="788"/>
              <a:chExt cx="482" cy="458"/>
            </a:xfrm>
          </p:grpSpPr>
          <p:sp>
            <p:nvSpPr>
              <p:cNvPr id="37940" name="Freeform 52"/>
              <p:cNvSpPr>
                <a:spLocks/>
              </p:cNvSpPr>
              <p:nvPr/>
            </p:nvSpPr>
            <p:spPr bwMode="ltGray">
              <a:xfrm rot="16043336" flipH="1">
                <a:off x="3346" y="802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1" name="Freeform 53"/>
              <p:cNvSpPr>
                <a:spLocks/>
              </p:cNvSpPr>
              <p:nvPr/>
            </p:nvSpPr>
            <p:spPr bwMode="ltGray">
              <a:xfrm rot="16043336" flipH="1">
                <a:off x="3362" y="766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0784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2" name="Freeform 54"/>
              <p:cNvSpPr>
                <a:spLocks/>
              </p:cNvSpPr>
              <p:nvPr/>
            </p:nvSpPr>
            <p:spPr bwMode="ltGray">
              <a:xfrm rot="122014" flipH="1">
                <a:off x="3451" y="1010"/>
                <a:ext cx="92" cy="79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43" name="Group 55"/>
            <p:cNvGrpSpPr>
              <a:grpSpLocks/>
            </p:cNvGrpSpPr>
            <p:nvPr/>
          </p:nvGrpSpPr>
          <p:grpSpPr bwMode="auto">
            <a:xfrm>
              <a:off x="603" y="2916"/>
              <a:ext cx="290" cy="312"/>
              <a:chOff x="3168" y="432"/>
              <a:chExt cx="455" cy="493"/>
            </a:xfrm>
          </p:grpSpPr>
          <p:sp>
            <p:nvSpPr>
              <p:cNvPr id="37944" name="Freeform 56"/>
              <p:cNvSpPr>
                <a:spLocks/>
              </p:cNvSpPr>
              <p:nvPr/>
            </p:nvSpPr>
            <p:spPr bwMode="ltGray">
              <a:xfrm>
                <a:off x="3201" y="459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5" name="Freeform 57"/>
              <p:cNvSpPr>
                <a:spLocks/>
              </p:cNvSpPr>
              <p:nvPr/>
            </p:nvSpPr>
            <p:spPr bwMode="ltGray">
              <a:xfrm>
                <a:off x="3168" y="432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0784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6" name="Freeform 58"/>
              <p:cNvSpPr>
                <a:spLocks/>
              </p:cNvSpPr>
              <p:nvPr/>
            </p:nvSpPr>
            <p:spPr bwMode="ltGray">
              <a:xfrm rot="15921321">
                <a:off x="3382" y="547"/>
                <a:ext cx="92" cy="79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47" name="Group 59"/>
            <p:cNvGrpSpPr>
              <a:grpSpLocks/>
            </p:cNvGrpSpPr>
            <p:nvPr/>
          </p:nvGrpSpPr>
          <p:grpSpPr bwMode="auto">
            <a:xfrm rot="-1559867">
              <a:off x="1251" y="2688"/>
              <a:ext cx="244" cy="324"/>
              <a:chOff x="2942" y="357"/>
              <a:chExt cx="752" cy="1001"/>
            </a:xfrm>
          </p:grpSpPr>
          <p:sp>
            <p:nvSpPr>
              <p:cNvPr id="37948" name="Freeform 60"/>
              <p:cNvSpPr>
                <a:spLocks noEditPoints="1"/>
              </p:cNvSpPr>
              <p:nvPr/>
            </p:nvSpPr>
            <p:spPr bwMode="ltGray">
              <a:xfrm>
                <a:off x="2976" y="432"/>
                <a:ext cx="718" cy="926"/>
              </a:xfrm>
              <a:custGeom>
                <a:avLst/>
                <a:gdLst>
                  <a:gd name="T0" fmla="*/ 189 w 304"/>
                  <a:gd name="T1" fmla="*/ 25 h 392"/>
                  <a:gd name="T2" fmla="*/ 77 w 304"/>
                  <a:gd name="T3" fmla="*/ 115 h 392"/>
                  <a:gd name="T4" fmla="*/ 24 w 304"/>
                  <a:gd name="T5" fmla="*/ 243 h 392"/>
                  <a:gd name="T6" fmla="*/ 8 w 304"/>
                  <a:gd name="T7" fmla="*/ 340 h 392"/>
                  <a:gd name="T8" fmla="*/ 101 w 304"/>
                  <a:gd name="T9" fmla="*/ 392 h 392"/>
                  <a:gd name="T10" fmla="*/ 183 w 304"/>
                  <a:gd name="T11" fmla="*/ 372 h 392"/>
                  <a:gd name="T12" fmla="*/ 233 w 304"/>
                  <a:gd name="T13" fmla="*/ 315 h 392"/>
                  <a:gd name="T14" fmla="*/ 177 w 304"/>
                  <a:gd name="T15" fmla="*/ 241 h 392"/>
                  <a:gd name="T16" fmla="*/ 294 w 304"/>
                  <a:gd name="T17" fmla="*/ 154 h 392"/>
                  <a:gd name="T18" fmla="*/ 189 w 304"/>
                  <a:gd name="T19" fmla="*/ 25 h 392"/>
                  <a:gd name="T20" fmla="*/ 137 w 304"/>
                  <a:gd name="T21" fmla="*/ 332 h 392"/>
                  <a:gd name="T22" fmla="*/ 82 w 304"/>
                  <a:gd name="T23" fmla="*/ 306 h 392"/>
                  <a:gd name="T24" fmla="*/ 137 w 304"/>
                  <a:gd name="T25" fmla="*/ 332 h 392"/>
                  <a:gd name="T26" fmla="*/ 133 w 304"/>
                  <a:gd name="T27" fmla="*/ 148 h 392"/>
                  <a:gd name="T28" fmla="*/ 222 w 304"/>
                  <a:gd name="T29" fmla="*/ 134 h 392"/>
                  <a:gd name="T30" fmla="*/ 133 w 304"/>
                  <a:gd name="T31" fmla="*/ 148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4" h="392">
                    <a:moveTo>
                      <a:pt x="189" y="25"/>
                    </a:moveTo>
                    <a:cubicBezTo>
                      <a:pt x="124" y="0"/>
                      <a:pt x="97" y="67"/>
                      <a:pt x="77" y="115"/>
                    </a:cubicBezTo>
                    <a:cubicBezTo>
                      <a:pt x="59" y="158"/>
                      <a:pt x="35" y="198"/>
                      <a:pt x="24" y="243"/>
                    </a:cubicBezTo>
                    <a:cubicBezTo>
                      <a:pt x="18" y="269"/>
                      <a:pt x="0" y="314"/>
                      <a:pt x="8" y="340"/>
                    </a:cubicBezTo>
                    <a:cubicBezTo>
                      <a:pt x="19" y="380"/>
                      <a:pt x="59" y="392"/>
                      <a:pt x="101" y="392"/>
                    </a:cubicBezTo>
                    <a:cubicBezTo>
                      <a:pt x="132" y="391"/>
                      <a:pt x="163" y="383"/>
                      <a:pt x="183" y="372"/>
                    </a:cubicBezTo>
                    <a:cubicBezTo>
                      <a:pt x="206" y="361"/>
                      <a:pt x="231" y="342"/>
                      <a:pt x="233" y="315"/>
                    </a:cubicBezTo>
                    <a:cubicBezTo>
                      <a:pt x="235" y="299"/>
                      <a:pt x="194" y="228"/>
                      <a:pt x="177" y="241"/>
                    </a:cubicBezTo>
                    <a:cubicBezTo>
                      <a:pt x="214" y="214"/>
                      <a:pt x="283" y="213"/>
                      <a:pt x="294" y="154"/>
                    </a:cubicBezTo>
                    <a:cubicBezTo>
                      <a:pt x="304" y="109"/>
                      <a:pt x="229" y="40"/>
                      <a:pt x="189" y="25"/>
                    </a:cubicBezTo>
                    <a:close/>
                    <a:moveTo>
                      <a:pt x="137" y="332"/>
                    </a:moveTo>
                    <a:cubicBezTo>
                      <a:pt x="115" y="347"/>
                      <a:pt x="80" y="336"/>
                      <a:pt x="82" y="306"/>
                    </a:cubicBezTo>
                    <a:cubicBezTo>
                      <a:pt x="86" y="250"/>
                      <a:pt x="192" y="293"/>
                      <a:pt x="137" y="332"/>
                    </a:cubicBezTo>
                    <a:close/>
                    <a:moveTo>
                      <a:pt x="133" y="148"/>
                    </a:moveTo>
                    <a:cubicBezTo>
                      <a:pt x="132" y="97"/>
                      <a:pt x="209" y="86"/>
                      <a:pt x="222" y="134"/>
                    </a:cubicBezTo>
                    <a:cubicBezTo>
                      <a:pt x="238" y="195"/>
                      <a:pt x="134" y="219"/>
                      <a:pt x="133" y="14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9" name="Freeform 61"/>
              <p:cNvSpPr>
                <a:spLocks noEditPoints="1"/>
              </p:cNvSpPr>
              <p:nvPr/>
            </p:nvSpPr>
            <p:spPr bwMode="ltGray">
              <a:xfrm>
                <a:off x="2942" y="357"/>
                <a:ext cx="716" cy="926"/>
              </a:xfrm>
              <a:custGeom>
                <a:avLst/>
                <a:gdLst>
                  <a:gd name="T0" fmla="*/ 189 w 303"/>
                  <a:gd name="T1" fmla="*/ 25 h 392"/>
                  <a:gd name="T2" fmla="*/ 77 w 303"/>
                  <a:gd name="T3" fmla="*/ 115 h 392"/>
                  <a:gd name="T4" fmla="*/ 24 w 303"/>
                  <a:gd name="T5" fmla="*/ 243 h 392"/>
                  <a:gd name="T6" fmla="*/ 7 w 303"/>
                  <a:gd name="T7" fmla="*/ 340 h 392"/>
                  <a:gd name="T8" fmla="*/ 101 w 303"/>
                  <a:gd name="T9" fmla="*/ 391 h 392"/>
                  <a:gd name="T10" fmla="*/ 183 w 303"/>
                  <a:gd name="T11" fmla="*/ 372 h 392"/>
                  <a:gd name="T12" fmla="*/ 233 w 303"/>
                  <a:gd name="T13" fmla="*/ 315 h 392"/>
                  <a:gd name="T14" fmla="*/ 177 w 303"/>
                  <a:gd name="T15" fmla="*/ 241 h 392"/>
                  <a:gd name="T16" fmla="*/ 294 w 303"/>
                  <a:gd name="T17" fmla="*/ 154 h 392"/>
                  <a:gd name="T18" fmla="*/ 189 w 303"/>
                  <a:gd name="T19" fmla="*/ 25 h 392"/>
                  <a:gd name="T20" fmla="*/ 137 w 303"/>
                  <a:gd name="T21" fmla="*/ 332 h 392"/>
                  <a:gd name="T22" fmla="*/ 82 w 303"/>
                  <a:gd name="T23" fmla="*/ 306 h 392"/>
                  <a:gd name="T24" fmla="*/ 137 w 303"/>
                  <a:gd name="T25" fmla="*/ 332 h 392"/>
                  <a:gd name="T26" fmla="*/ 133 w 303"/>
                  <a:gd name="T27" fmla="*/ 147 h 392"/>
                  <a:gd name="T28" fmla="*/ 222 w 303"/>
                  <a:gd name="T29" fmla="*/ 134 h 392"/>
                  <a:gd name="T30" fmla="*/ 133 w 303"/>
                  <a:gd name="T31" fmla="*/ 14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3" h="392">
                    <a:moveTo>
                      <a:pt x="189" y="25"/>
                    </a:moveTo>
                    <a:cubicBezTo>
                      <a:pt x="123" y="0"/>
                      <a:pt x="97" y="67"/>
                      <a:pt x="77" y="115"/>
                    </a:cubicBezTo>
                    <a:cubicBezTo>
                      <a:pt x="59" y="157"/>
                      <a:pt x="34" y="198"/>
                      <a:pt x="24" y="243"/>
                    </a:cubicBezTo>
                    <a:cubicBezTo>
                      <a:pt x="18" y="269"/>
                      <a:pt x="0" y="314"/>
                      <a:pt x="7" y="340"/>
                    </a:cubicBezTo>
                    <a:cubicBezTo>
                      <a:pt x="18" y="380"/>
                      <a:pt x="59" y="392"/>
                      <a:pt x="101" y="391"/>
                    </a:cubicBezTo>
                    <a:cubicBezTo>
                      <a:pt x="131" y="391"/>
                      <a:pt x="163" y="383"/>
                      <a:pt x="183" y="372"/>
                    </a:cubicBezTo>
                    <a:cubicBezTo>
                      <a:pt x="205" y="361"/>
                      <a:pt x="231" y="342"/>
                      <a:pt x="233" y="315"/>
                    </a:cubicBezTo>
                    <a:cubicBezTo>
                      <a:pt x="234" y="299"/>
                      <a:pt x="194" y="228"/>
                      <a:pt x="177" y="241"/>
                    </a:cubicBezTo>
                    <a:cubicBezTo>
                      <a:pt x="214" y="214"/>
                      <a:pt x="282" y="213"/>
                      <a:pt x="294" y="154"/>
                    </a:cubicBezTo>
                    <a:cubicBezTo>
                      <a:pt x="303" y="109"/>
                      <a:pt x="229" y="40"/>
                      <a:pt x="189" y="25"/>
                    </a:cubicBezTo>
                    <a:close/>
                    <a:moveTo>
                      <a:pt x="137" y="332"/>
                    </a:moveTo>
                    <a:cubicBezTo>
                      <a:pt x="115" y="347"/>
                      <a:pt x="80" y="336"/>
                      <a:pt x="82" y="306"/>
                    </a:cubicBezTo>
                    <a:cubicBezTo>
                      <a:pt x="86" y="249"/>
                      <a:pt x="192" y="293"/>
                      <a:pt x="137" y="332"/>
                    </a:cubicBezTo>
                    <a:close/>
                    <a:moveTo>
                      <a:pt x="133" y="147"/>
                    </a:moveTo>
                    <a:cubicBezTo>
                      <a:pt x="132" y="97"/>
                      <a:pt x="209" y="86"/>
                      <a:pt x="222" y="134"/>
                    </a:cubicBezTo>
                    <a:cubicBezTo>
                      <a:pt x="238" y="194"/>
                      <a:pt x="134" y="219"/>
                      <a:pt x="133" y="14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7451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50" name="Group 62"/>
            <p:cNvGrpSpPr>
              <a:grpSpLocks/>
            </p:cNvGrpSpPr>
            <p:nvPr/>
          </p:nvGrpSpPr>
          <p:grpSpPr bwMode="auto">
            <a:xfrm rot="-1127993">
              <a:off x="3083" y="2502"/>
              <a:ext cx="218" cy="296"/>
              <a:chOff x="3072" y="96"/>
              <a:chExt cx="1220" cy="1654"/>
            </a:xfrm>
          </p:grpSpPr>
          <p:grpSp>
            <p:nvGrpSpPr>
              <p:cNvPr id="37951" name="Group 63"/>
              <p:cNvGrpSpPr>
                <a:grpSpLocks/>
              </p:cNvGrpSpPr>
              <p:nvPr/>
            </p:nvGrpSpPr>
            <p:grpSpPr bwMode="auto">
              <a:xfrm>
                <a:off x="3154" y="144"/>
                <a:ext cx="1138" cy="1606"/>
                <a:chOff x="4153" y="-160"/>
                <a:chExt cx="1138" cy="1606"/>
              </a:xfrm>
            </p:grpSpPr>
            <p:sp>
              <p:nvSpPr>
                <p:cNvPr id="37952" name="Freeform 64"/>
                <p:cNvSpPr>
                  <a:spLocks/>
                </p:cNvSpPr>
                <p:nvPr/>
              </p:nvSpPr>
              <p:spPr bwMode="ltGray">
                <a:xfrm>
                  <a:off x="4191" y="-160"/>
                  <a:ext cx="1100" cy="1260"/>
                </a:xfrm>
                <a:custGeom>
                  <a:avLst/>
                  <a:gdLst>
                    <a:gd name="T0" fmla="*/ 361 w 550"/>
                    <a:gd name="T1" fmla="*/ 240 h 629"/>
                    <a:gd name="T2" fmla="*/ 127 w 550"/>
                    <a:gd name="T3" fmla="*/ 326 h 629"/>
                    <a:gd name="T4" fmla="*/ 74 w 550"/>
                    <a:gd name="T5" fmla="*/ 584 h 629"/>
                    <a:gd name="T6" fmla="*/ 169 w 550"/>
                    <a:gd name="T7" fmla="*/ 545 h 629"/>
                    <a:gd name="T8" fmla="*/ 190 w 550"/>
                    <a:gd name="T9" fmla="*/ 399 h 629"/>
                    <a:gd name="T10" fmla="*/ 342 w 550"/>
                    <a:gd name="T11" fmla="*/ 420 h 629"/>
                    <a:gd name="T12" fmla="*/ 472 w 550"/>
                    <a:gd name="T13" fmla="*/ 294 h 629"/>
                    <a:gd name="T14" fmla="*/ 352 w 550"/>
                    <a:gd name="T15" fmla="*/ 38 h 629"/>
                    <a:gd name="T16" fmla="*/ 175 w 550"/>
                    <a:gd name="T17" fmla="*/ 35 h 629"/>
                    <a:gd name="T18" fmla="*/ 85 w 550"/>
                    <a:gd name="T19" fmla="*/ 177 h 629"/>
                    <a:gd name="T20" fmla="*/ 222 w 550"/>
                    <a:gd name="T21" fmla="*/ 213 h 629"/>
                    <a:gd name="T22" fmla="*/ 294 w 550"/>
                    <a:gd name="T23" fmla="*/ 147 h 629"/>
                    <a:gd name="T24" fmla="*/ 361 w 550"/>
                    <a:gd name="T25" fmla="*/ 240 h 6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629">
                      <a:moveTo>
                        <a:pt x="361" y="240"/>
                      </a:moveTo>
                      <a:cubicBezTo>
                        <a:pt x="372" y="345"/>
                        <a:pt x="184" y="311"/>
                        <a:pt x="127" y="326"/>
                      </a:cubicBezTo>
                      <a:cubicBezTo>
                        <a:pt x="53" y="346"/>
                        <a:pt x="0" y="528"/>
                        <a:pt x="74" y="584"/>
                      </a:cubicBezTo>
                      <a:cubicBezTo>
                        <a:pt x="133" y="629"/>
                        <a:pt x="163" y="594"/>
                        <a:pt x="169" y="545"/>
                      </a:cubicBezTo>
                      <a:cubicBezTo>
                        <a:pt x="175" y="500"/>
                        <a:pt x="133" y="426"/>
                        <a:pt x="190" y="399"/>
                      </a:cubicBezTo>
                      <a:cubicBezTo>
                        <a:pt x="238" y="377"/>
                        <a:pt x="287" y="441"/>
                        <a:pt x="342" y="420"/>
                      </a:cubicBezTo>
                      <a:cubicBezTo>
                        <a:pt x="397" y="399"/>
                        <a:pt x="440" y="341"/>
                        <a:pt x="472" y="294"/>
                      </a:cubicBezTo>
                      <a:cubicBezTo>
                        <a:pt x="550" y="180"/>
                        <a:pt x="460" y="80"/>
                        <a:pt x="352" y="38"/>
                      </a:cubicBezTo>
                      <a:cubicBezTo>
                        <a:pt x="287" y="14"/>
                        <a:pt x="236" y="0"/>
                        <a:pt x="175" y="35"/>
                      </a:cubicBezTo>
                      <a:cubicBezTo>
                        <a:pt x="127" y="62"/>
                        <a:pt x="65" y="114"/>
                        <a:pt x="85" y="177"/>
                      </a:cubicBezTo>
                      <a:cubicBezTo>
                        <a:pt x="108" y="248"/>
                        <a:pt x="168" y="218"/>
                        <a:pt x="222" y="213"/>
                      </a:cubicBezTo>
                      <a:cubicBezTo>
                        <a:pt x="229" y="212"/>
                        <a:pt x="232" y="133"/>
                        <a:pt x="294" y="147"/>
                      </a:cubicBezTo>
                      <a:cubicBezTo>
                        <a:pt x="332" y="155"/>
                        <a:pt x="357" y="203"/>
                        <a:pt x="361" y="24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80000"/>
                        <a:invGamma/>
                      </a:schemeClr>
                    </a:gs>
                  </a:gsLst>
                  <a:lin ang="5400000" scaled="1"/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53" name="Freeform 65"/>
                <p:cNvSpPr>
                  <a:spLocks/>
                </p:cNvSpPr>
                <p:nvPr/>
              </p:nvSpPr>
              <p:spPr bwMode="ltGray">
                <a:xfrm>
                  <a:off x="4153" y="1062"/>
                  <a:ext cx="420" cy="384"/>
                </a:xfrm>
                <a:custGeom>
                  <a:avLst/>
                  <a:gdLst>
                    <a:gd name="T0" fmla="*/ 111 w 210"/>
                    <a:gd name="T1" fmla="*/ 176 h 192"/>
                    <a:gd name="T2" fmla="*/ 179 w 210"/>
                    <a:gd name="T3" fmla="*/ 82 h 192"/>
                    <a:gd name="T4" fmla="*/ 111 w 210"/>
                    <a:gd name="T5" fmla="*/ 176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0" h="192">
                      <a:moveTo>
                        <a:pt x="111" y="176"/>
                      </a:moveTo>
                      <a:cubicBezTo>
                        <a:pt x="160" y="192"/>
                        <a:pt x="210" y="126"/>
                        <a:pt x="179" y="82"/>
                      </a:cubicBezTo>
                      <a:cubicBezTo>
                        <a:pt x="123" y="0"/>
                        <a:pt x="0" y="141"/>
                        <a:pt x="111" y="176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82353"/>
                        <a:invGamma/>
                      </a:schemeClr>
                    </a:gs>
                  </a:gsLst>
                  <a:path path="rect">
                    <a:fillToRect l="50000" t="50000" r="50000" b="50000"/>
                  </a:path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54" name="Group 66"/>
              <p:cNvGrpSpPr>
                <a:grpSpLocks/>
              </p:cNvGrpSpPr>
              <p:nvPr/>
            </p:nvGrpSpPr>
            <p:grpSpPr bwMode="auto">
              <a:xfrm>
                <a:off x="3072" y="96"/>
                <a:ext cx="1138" cy="1606"/>
                <a:chOff x="4153" y="-160"/>
                <a:chExt cx="1138" cy="1606"/>
              </a:xfrm>
            </p:grpSpPr>
            <p:sp>
              <p:nvSpPr>
                <p:cNvPr id="37955" name="Freeform 67"/>
                <p:cNvSpPr>
                  <a:spLocks/>
                </p:cNvSpPr>
                <p:nvPr/>
              </p:nvSpPr>
              <p:spPr bwMode="ltGray">
                <a:xfrm>
                  <a:off x="4191" y="-160"/>
                  <a:ext cx="1100" cy="1260"/>
                </a:xfrm>
                <a:custGeom>
                  <a:avLst/>
                  <a:gdLst>
                    <a:gd name="T0" fmla="*/ 361 w 550"/>
                    <a:gd name="T1" fmla="*/ 240 h 629"/>
                    <a:gd name="T2" fmla="*/ 127 w 550"/>
                    <a:gd name="T3" fmla="*/ 326 h 629"/>
                    <a:gd name="T4" fmla="*/ 74 w 550"/>
                    <a:gd name="T5" fmla="*/ 584 h 629"/>
                    <a:gd name="T6" fmla="*/ 169 w 550"/>
                    <a:gd name="T7" fmla="*/ 545 h 629"/>
                    <a:gd name="T8" fmla="*/ 190 w 550"/>
                    <a:gd name="T9" fmla="*/ 399 h 629"/>
                    <a:gd name="T10" fmla="*/ 342 w 550"/>
                    <a:gd name="T11" fmla="*/ 420 h 629"/>
                    <a:gd name="T12" fmla="*/ 472 w 550"/>
                    <a:gd name="T13" fmla="*/ 294 h 629"/>
                    <a:gd name="T14" fmla="*/ 352 w 550"/>
                    <a:gd name="T15" fmla="*/ 38 h 629"/>
                    <a:gd name="T16" fmla="*/ 175 w 550"/>
                    <a:gd name="T17" fmla="*/ 35 h 629"/>
                    <a:gd name="T18" fmla="*/ 85 w 550"/>
                    <a:gd name="T19" fmla="*/ 177 h 629"/>
                    <a:gd name="T20" fmla="*/ 222 w 550"/>
                    <a:gd name="T21" fmla="*/ 213 h 629"/>
                    <a:gd name="T22" fmla="*/ 294 w 550"/>
                    <a:gd name="T23" fmla="*/ 147 h 629"/>
                    <a:gd name="T24" fmla="*/ 361 w 550"/>
                    <a:gd name="T25" fmla="*/ 240 h 6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629">
                      <a:moveTo>
                        <a:pt x="361" y="240"/>
                      </a:moveTo>
                      <a:cubicBezTo>
                        <a:pt x="372" y="345"/>
                        <a:pt x="184" y="311"/>
                        <a:pt x="127" y="326"/>
                      </a:cubicBezTo>
                      <a:cubicBezTo>
                        <a:pt x="53" y="346"/>
                        <a:pt x="0" y="528"/>
                        <a:pt x="74" y="584"/>
                      </a:cubicBezTo>
                      <a:cubicBezTo>
                        <a:pt x="133" y="629"/>
                        <a:pt x="163" y="594"/>
                        <a:pt x="169" y="545"/>
                      </a:cubicBezTo>
                      <a:cubicBezTo>
                        <a:pt x="175" y="500"/>
                        <a:pt x="133" y="426"/>
                        <a:pt x="190" y="399"/>
                      </a:cubicBezTo>
                      <a:cubicBezTo>
                        <a:pt x="238" y="377"/>
                        <a:pt x="287" y="441"/>
                        <a:pt x="342" y="420"/>
                      </a:cubicBezTo>
                      <a:cubicBezTo>
                        <a:pt x="397" y="399"/>
                        <a:pt x="440" y="341"/>
                        <a:pt x="472" y="294"/>
                      </a:cubicBezTo>
                      <a:cubicBezTo>
                        <a:pt x="550" y="180"/>
                        <a:pt x="460" y="80"/>
                        <a:pt x="352" y="38"/>
                      </a:cubicBezTo>
                      <a:cubicBezTo>
                        <a:pt x="287" y="14"/>
                        <a:pt x="236" y="0"/>
                        <a:pt x="175" y="35"/>
                      </a:cubicBezTo>
                      <a:cubicBezTo>
                        <a:pt x="127" y="62"/>
                        <a:pt x="65" y="114"/>
                        <a:pt x="85" y="177"/>
                      </a:cubicBezTo>
                      <a:cubicBezTo>
                        <a:pt x="108" y="248"/>
                        <a:pt x="168" y="218"/>
                        <a:pt x="222" y="213"/>
                      </a:cubicBezTo>
                      <a:cubicBezTo>
                        <a:pt x="229" y="212"/>
                        <a:pt x="232" y="133"/>
                        <a:pt x="294" y="147"/>
                      </a:cubicBezTo>
                      <a:cubicBezTo>
                        <a:pt x="332" y="155"/>
                        <a:pt x="357" y="203"/>
                        <a:pt x="361" y="24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50980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56" name="Freeform 68"/>
                <p:cNvSpPr>
                  <a:spLocks/>
                </p:cNvSpPr>
                <p:nvPr/>
              </p:nvSpPr>
              <p:spPr bwMode="ltGray">
                <a:xfrm>
                  <a:off x="4153" y="1062"/>
                  <a:ext cx="420" cy="384"/>
                </a:xfrm>
                <a:custGeom>
                  <a:avLst/>
                  <a:gdLst>
                    <a:gd name="T0" fmla="*/ 111 w 210"/>
                    <a:gd name="T1" fmla="*/ 176 h 192"/>
                    <a:gd name="T2" fmla="*/ 179 w 210"/>
                    <a:gd name="T3" fmla="*/ 82 h 192"/>
                    <a:gd name="T4" fmla="*/ 111 w 210"/>
                    <a:gd name="T5" fmla="*/ 176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0" h="192">
                      <a:moveTo>
                        <a:pt x="111" y="176"/>
                      </a:moveTo>
                      <a:cubicBezTo>
                        <a:pt x="160" y="192"/>
                        <a:pt x="210" y="126"/>
                        <a:pt x="179" y="82"/>
                      </a:cubicBezTo>
                      <a:cubicBezTo>
                        <a:pt x="123" y="0"/>
                        <a:pt x="0" y="141"/>
                        <a:pt x="111" y="176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57" name="Freeform 69"/>
              <p:cNvSpPr>
                <a:spLocks/>
              </p:cNvSpPr>
              <p:nvPr/>
            </p:nvSpPr>
            <p:spPr bwMode="ltGray">
              <a:xfrm>
                <a:off x="3343" y="168"/>
                <a:ext cx="260" cy="218"/>
              </a:xfrm>
              <a:custGeom>
                <a:avLst/>
                <a:gdLst>
                  <a:gd name="T0" fmla="*/ 27 w 130"/>
                  <a:gd name="T1" fmla="*/ 96 h 109"/>
                  <a:gd name="T2" fmla="*/ 6 w 130"/>
                  <a:gd name="T3" fmla="*/ 38 h 109"/>
                  <a:gd name="T4" fmla="*/ 48 w 130"/>
                  <a:gd name="T5" fmla="*/ 9 h 109"/>
                  <a:gd name="T6" fmla="*/ 67 w 130"/>
                  <a:gd name="T7" fmla="*/ 0 h 109"/>
                  <a:gd name="T8" fmla="*/ 58 w 130"/>
                  <a:gd name="T9" fmla="*/ 35 h 109"/>
                  <a:gd name="T10" fmla="*/ 130 w 130"/>
                  <a:gd name="T11" fmla="*/ 92 h 109"/>
                  <a:gd name="T12" fmla="*/ 83 w 130"/>
                  <a:gd name="T13" fmla="*/ 109 h 109"/>
                  <a:gd name="T14" fmla="*/ 27 w 130"/>
                  <a:gd name="T15" fmla="*/ 96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0" h="109">
                    <a:moveTo>
                      <a:pt x="27" y="96"/>
                    </a:moveTo>
                    <a:cubicBezTo>
                      <a:pt x="3" y="83"/>
                      <a:pt x="0" y="61"/>
                      <a:pt x="6" y="38"/>
                    </a:cubicBezTo>
                    <a:cubicBezTo>
                      <a:pt x="20" y="27"/>
                      <a:pt x="34" y="17"/>
                      <a:pt x="48" y="9"/>
                    </a:cubicBezTo>
                    <a:cubicBezTo>
                      <a:pt x="54" y="6"/>
                      <a:pt x="61" y="3"/>
                      <a:pt x="67" y="0"/>
                    </a:cubicBezTo>
                    <a:cubicBezTo>
                      <a:pt x="62" y="10"/>
                      <a:pt x="59" y="22"/>
                      <a:pt x="58" y="35"/>
                    </a:cubicBezTo>
                    <a:cubicBezTo>
                      <a:pt x="54" y="81"/>
                      <a:pt x="99" y="76"/>
                      <a:pt x="130" y="92"/>
                    </a:cubicBezTo>
                    <a:cubicBezTo>
                      <a:pt x="120" y="104"/>
                      <a:pt x="102" y="109"/>
                      <a:pt x="83" y="109"/>
                    </a:cubicBezTo>
                    <a:cubicBezTo>
                      <a:pt x="62" y="109"/>
                      <a:pt x="41" y="103"/>
                      <a:pt x="27" y="96"/>
                    </a:cubicBezTo>
                  </a:path>
                </a:pathLst>
              </a:custGeom>
              <a:solidFill>
                <a:srgbClr val="FFFFFF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58" name="Freeform 70"/>
              <p:cNvSpPr>
                <a:spLocks/>
              </p:cNvSpPr>
              <p:nvPr/>
            </p:nvSpPr>
            <p:spPr bwMode="ltGray">
              <a:xfrm>
                <a:off x="3328" y="1418"/>
                <a:ext cx="114" cy="121"/>
              </a:xfrm>
              <a:custGeom>
                <a:avLst/>
                <a:gdLst>
                  <a:gd name="T0" fmla="*/ 18 w 57"/>
                  <a:gd name="T1" fmla="*/ 22 h 60"/>
                  <a:gd name="T2" fmla="*/ 31 w 57"/>
                  <a:gd name="T3" fmla="*/ 57 h 60"/>
                  <a:gd name="T4" fmla="*/ 18 w 57"/>
                  <a:gd name="T5" fmla="*/ 60 h 60"/>
                  <a:gd name="T6" fmla="*/ 18 w 57"/>
                  <a:gd name="T7" fmla="*/ 22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60">
                    <a:moveTo>
                      <a:pt x="18" y="22"/>
                    </a:moveTo>
                    <a:cubicBezTo>
                      <a:pt x="46" y="0"/>
                      <a:pt x="57" y="46"/>
                      <a:pt x="31" y="57"/>
                    </a:cubicBezTo>
                    <a:cubicBezTo>
                      <a:pt x="26" y="59"/>
                      <a:pt x="22" y="60"/>
                      <a:pt x="18" y="60"/>
                    </a:cubicBezTo>
                    <a:cubicBezTo>
                      <a:pt x="0" y="60"/>
                      <a:pt x="3" y="35"/>
                      <a:pt x="18" y="22"/>
                    </a:cubicBezTo>
                  </a:path>
                </a:pathLst>
              </a:custGeom>
              <a:solidFill>
                <a:srgbClr val="FFFFFF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7959" name="Rectangle 71"/>
          <p:cNvSpPr>
            <a:spLocks noChangeArrowheads="1"/>
          </p:cNvSpPr>
          <p:nvPr/>
        </p:nvSpPr>
        <p:spPr bwMode="hidden">
          <a:xfrm flipH="1">
            <a:off x="0" y="0"/>
            <a:ext cx="9144000" cy="2968625"/>
          </a:xfrm>
          <a:prstGeom prst="rect">
            <a:avLst/>
          </a:prstGeom>
          <a:gradFill rotWithShape="1">
            <a:gsLst>
              <a:gs pos="0">
                <a:schemeClr val="accent1">
                  <a:alpha val="25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848600" y="6586538"/>
            <a:ext cx="1066800" cy="220662"/>
          </a:xfrm>
        </p:spPr>
        <p:txBody>
          <a:bodyPr/>
          <a:lstStyle>
            <a:lvl1pPr>
              <a:defRPr sz="1200"/>
            </a:lvl1pPr>
          </a:lstStyle>
          <a:p>
            <a:fld id="{DEA2E3D3-68A0-49B3-8436-AE8711893C5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7961" name="Rectangle 73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28600" y="6586538"/>
            <a:ext cx="2133600" cy="220662"/>
          </a:xfrm>
        </p:spPr>
        <p:txBody>
          <a:bodyPr/>
          <a:lstStyle>
            <a:lvl1pPr>
              <a:defRPr sz="1200"/>
            </a:lvl1pPr>
          </a:lstStyle>
          <a:p>
            <a:fld id="{F4547FB4-767F-49D6-B566-50AC9215EB3B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37962" name="Rectangle 74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514600" y="6586538"/>
            <a:ext cx="2895600" cy="220662"/>
          </a:xfrm>
        </p:spPr>
        <p:txBody>
          <a:bodyPr/>
          <a:lstStyle>
            <a:lvl1pPr>
              <a:defRPr sz="1200"/>
            </a:lvl1pPr>
          </a:lstStyle>
          <a:p>
            <a:endParaRPr lang="en-US" altLang="en-US"/>
          </a:p>
        </p:txBody>
      </p:sp>
      <p:pic>
        <p:nvPicPr>
          <p:cNvPr id="37963" name="Picture 75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13" r="16740"/>
          <a:stretch>
            <a:fillRect/>
          </a:stretch>
        </p:blipFill>
        <p:spPr bwMode="gray">
          <a:xfrm>
            <a:off x="0" y="4343400"/>
            <a:ext cx="63246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64" name="Picture 76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0" b="51913"/>
          <a:stretch>
            <a:fillRect/>
          </a:stretch>
        </p:blipFill>
        <p:spPr bwMode="ltGray">
          <a:xfrm>
            <a:off x="990600" y="0"/>
            <a:ext cx="63246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965" name="Group 77"/>
          <p:cNvGrpSpPr>
            <a:grpSpLocks/>
          </p:cNvGrpSpPr>
          <p:nvPr/>
        </p:nvGrpSpPr>
        <p:grpSpPr bwMode="auto">
          <a:xfrm>
            <a:off x="8458200" y="1371600"/>
            <a:ext cx="379413" cy="454025"/>
            <a:chOff x="1263" y="3340"/>
            <a:chExt cx="407" cy="488"/>
          </a:xfrm>
        </p:grpSpPr>
        <p:grpSp>
          <p:nvGrpSpPr>
            <p:cNvPr id="37966" name="Group 78"/>
            <p:cNvGrpSpPr>
              <a:grpSpLocks/>
            </p:cNvGrpSpPr>
            <p:nvPr userDrawn="1"/>
          </p:nvGrpSpPr>
          <p:grpSpPr bwMode="auto">
            <a:xfrm rot="10274154">
              <a:off x="1294" y="3362"/>
              <a:ext cx="376" cy="466"/>
              <a:chOff x="1657" y="2832"/>
              <a:chExt cx="900" cy="1112"/>
            </a:xfrm>
          </p:grpSpPr>
          <p:sp>
            <p:nvSpPr>
              <p:cNvPr id="37967" name="Freeform 79"/>
              <p:cNvSpPr>
                <a:spLocks/>
              </p:cNvSpPr>
              <p:nvPr/>
            </p:nvSpPr>
            <p:spPr bwMode="gray">
              <a:xfrm>
                <a:off x="2016" y="2832"/>
                <a:ext cx="355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7"/>
                      <a:pt x="2" y="61"/>
                      <a:pt x="9" y="46"/>
                    </a:cubicBezTo>
                    <a:cubicBezTo>
                      <a:pt x="20" y="20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8" name="Freeform 80"/>
              <p:cNvSpPr>
                <a:spLocks/>
              </p:cNvSpPr>
              <p:nvPr/>
            </p:nvSpPr>
            <p:spPr bwMode="gray">
              <a:xfrm>
                <a:off x="1657" y="3073"/>
                <a:ext cx="900" cy="328"/>
              </a:xfrm>
              <a:custGeom>
                <a:avLst/>
                <a:gdLst>
                  <a:gd name="T0" fmla="*/ 340 w 381"/>
                  <a:gd name="T1" fmla="*/ 80 h 139"/>
                  <a:gd name="T2" fmla="*/ 125 w 381"/>
                  <a:gd name="T3" fmla="*/ 107 h 139"/>
                  <a:gd name="T4" fmla="*/ 23 w 381"/>
                  <a:gd name="T5" fmla="*/ 75 h 139"/>
                  <a:gd name="T6" fmla="*/ 57 w 381"/>
                  <a:gd name="T7" fmla="*/ 15 h 139"/>
                  <a:gd name="T8" fmla="*/ 230 w 381"/>
                  <a:gd name="T9" fmla="*/ 33 h 139"/>
                  <a:gd name="T10" fmla="*/ 340 w 381"/>
                  <a:gd name="T11" fmla="*/ 8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9">
                    <a:moveTo>
                      <a:pt x="340" y="80"/>
                    </a:moveTo>
                    <a:cubicBezTo>
                      <a:pt x="302" y="139"/>
                      <a:pt x="181" y="120"/>
                      <a:pt x="125" y="107"/>
                    </a:cubicBezTo>
                    <a:cubicBezTo>
                      <a:pt x="105" y="102"/>
                      <a:pt x="36" y="88"/>
                      <a:pt x="23" y="75"/>
                    </a:cubicBezTo>
                    <a:cubicBezTo>
                      <a:pt x="0" y="51"/>
                      <a:pt x="33" y="21"/>
                      <a:pt x="57" y="15"/>
                    </a:cubicBezTo>
                    <a:cubicBezTo>
                      <a:pt x="109" y="0"/>
                      <a:pt x="177" y="29"/>
                      <a:pt x="230" y="33"/>
                    </a:cubicBezTo>
                    <a:cubicBezTo>
                      <a:pt x="261" y="35"/>
                      <a:pt x="381" y="17"/>
                      <a:pt x="340" y="8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9" name="Freeform 81"/>
              <p:cNvSpPr>
                <a:spLocks noEditPoints="1"/>
              </p:cNvSpPr>
              <p:nvPr/>
            </p:nvSpPr>
            <p:spPr bwMode="gray">
              <a:xfrm>
                <a:off x="1670" y="3356"/>
                <a:ext cx="831" cy="588"/>
              </a:xfrm>
              <a:custGeom>
                <a:avLst/>
                <a:gdLst>
                  <a:gd name="T0" fmla="*/ 307 w 352"/>
                  <a:gd name="T1" fmla="*/ 73 h 249"/>
                  <a:gd name="T2" fmla="*/ 173 w 352"/>
                  <a:gd name="T3" fmla="*/ 9 h 249"/>
                  <a:gd name="T4" fmla="*/ 48 w 352"/>
                  <a:gd name="T5" fmla="*/ 170 h 249"/>
                  <a:gd name="T6" fmla="*/ 222 w 352"/>
                  <a:gd name="T7" fmla="*/ 232 h 249"/>
                  <a:gd name="T8" fmla="*/ 307 w 352"/>
                  <a:gd name="T9" fmla="*/ 73 h 249"/>
                  <a:gd name="T10" fmla="*/ 188 w 352"/>
                  <a:gd name="T11" fmla="*/ 175 h 249"/>
                  <a:gd name="T12" fmla="*/ 161 w 352"/>
                  <a:gd name="T13" fmla="*/ 65 h 249"/>
                  <a:gd name="T14" fmla="*/ 188 w 352"/>
                  <a:gd name="T15" fmla="*/ 175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9">
                    <a:moveTo>
                      <a:pt x="307" y="73"/>
                    </a:moveTo>
                    <a:cubicBezTo>
                      <a:pt x="280" y="36"/>
                      <a:pt x="215" y="15"/>
                      <a:pt x="173" y="9"/>
                    </a:cubicBezTo>
                    <a:cubicBezTo>
                      <a:pt x="101" y="0"/>
                      <a:pt x="0" y="99"/>
                      <a:pt x="48" y="170"/>
                    </a:cubicBezTo>
                    <a:cubicBezTo>
                      <a:pt x="80" y="218"/>
                      <a:pt x="167" y="249"/>
                      <a:pt x="222" y="232"/>
                    </a:cubicBezTo>
                    <a:cubicBezTo>
                      <a:pt x="284" y="212"/>
                      <a:pt x="352" y="136"/>
                      <a:pt x="307" y="73"/>
                    </a:cubicBezTo>
                    <a:close/>
                    <a:moveTo>
                      <a:pt x="188" y="175"/>
                    </a:moveTo>
                    <a:cubicBezTo>
                      <a:pt x="126" y="176"/>
                      <a:pt x="111" y="96"/>
                      <a:pt x="161" y="65"/>
                    </a:cubicBezTo>
                    <a:cubicBezTo>
                      <a:pt x="233" y="20"/>
                      <a:pt x="280" y="175"/>
                      <a:pt x="188" y="17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70" name="Group 82"/>
            <p:cNvGrpSpPr>
              <a:grpSpLocks/>
            </p:cNvGrpSpPr>
            <p:nvPr userDrawn="1"/>
          </p:nvGrpSpPr>
          <p:grpSpPr bwMode="auto">
            <a:xfrm rot="10274154">
              <a:off x="1263" y="3340"/>
              <a:ext cx="376" cy="464"/>
              <a:chOff x="1339" y="2736"/>
              <a:chExt cx="900" cy="1108"/>
            </a:xfrm>
          </p:grpSpPr>
          <p:sp>
            <p:nvSpPr>
              <p:cNvPr id="37971" name="Freeform 83"/>
              <p:cNvSpPr>
                <a:spLocks/>
              </p:cNvSpPr>
              <p:nvPr/>
            </p:nvSpPr>
            <p:spPr bwMode="gray">
              <a:xfrm>
                <a:off x="1698" y="2736"/>
                <a:ext cx="354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8"/>
                      <a:pt x="2" y="61"/>
                      <a:pt x="9" y="46"/>
                    </a:cubicBezTo>
                    <a:cubicBezTo>
                      <a:pt x="20" y="21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2" name="Freeform 84"/>
              <p:cNvSpPr>
                <a:spLocks/>
              </p:cNvSpPr>
              <p:nvPr/>
            </p:nvSpPr>
            <p:spPr bwMode="gray">
              <a:xfrm>
                <a:off x="1339" y="2979"/>
                <a:ext cx="900" cy="326"/>
              </a:xfrm>
              <a:custGeom>
                <a:avLst/>
                <a:gdLst>
                  <a:gd name="T0" fmla="*/ 340 w 381"/>
                  <a:gd name="T1" fmla="*/ 79 h 138"/>
                  <a:gd name="T2" fmla="*/ 125 w 381"/>
                  <a:gd name="T3" fmla="*/ 106 h 138"/>
                  <a:gd name="T4" fmla="*/ 23 w 381"/>
                  <a:gd name="T5" fmla="*/ 74 h 138"/>
                  <a:gd name="T6" fmla="*/ 57 w 381"/>
                  <a:gd name="T7" fmla="*/ 14 h 138"/>
                  <a:gd name="T8" fmla="*/ 230 w 381"/>
                  <a:gd name="T9" fmla="*/ 32 h 138"/>
                  <a:gd name="T10" fmla="*/ 340 w 381"/>
                  <a:gd name="T11" fmla="*/ 7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8">
                    <a:moveTo>
                      <a:pt x="340" y="79"/>
                    </a:moveTo>
                    <a:cubicBezTo>
                      <a:pt x="302" y="138"/>
                      <a:pt x="181" y="119"/>
                      <a:pt x="125" y="106"/>
                    </a:cubicBezTo>
                    <a:cubicBezTo>
                      <a:pt x="105" y="101"/>
                      <a:pt x="36" y="88"/>
                      <a:pt x="23" y="74"/>
                    </a:cubicBezTo>
                    <a:cubicBezTo>
                      <a:pt x="0" y="50"/>
                      <a:pt x="33" y="20"/>
                      <a:pt x="57" y="14"/>
                    </a:cubicBezTo>
                    <a:cubicBezTo>
                      <a:pt x="109" y="0"/>
                      <a:pt x="177" y="28"/>
                      <a:pt x="230" y="32"/>
                    </a:cubicBezTo>
                    <a:cubicBezTo>
                      <a:pt x="261" y="34"/>
                      <a:pt x="381" y="17"/>
                      <a:pt x="340" y="7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3" name="Freeform 85"/>
              <p:cNvSpPr>
                <a:spLocks noEditPoints="1"/>
              </p:cNvSpPr>
              <p:nvPr/>
            </p:nvSpPr>
            <p:spPr bwMode="gray">
              <a:xfrm>
                <a:off x="1344" y="3258"/>
                <a:ext cx="831" cy="586"/>
              </a:xfrm>
              <a:custGeom>
                <a:avLst/>
                <a:gdLst>
                  <a:gd name="T0" fmla="*/ 307 w 352"/>
                  <a:gd name="T1" fmla="*/ 72 h 248"/>
                  <a:gd name="T2" fmla="*/ 173 w 352"/>
                  <a:gd name="T3" fmla="*/ 9 h 248"/>
                  <a:gd name="T4" fmla="*/ 48 w 352"/>
                  <a:gd name="T5" fmla="*/ 169 h 248"/>
                  <a:gd name="T6" fmla="*/ 222 w 352"/>
                  <a:gd name="T7" fmla="*/ 231 h 248"/>
                  <a:gd name="T8" fmla="*/ 307 w 352"/>
                  <a:gd name="T9" fmla="*/ 72 h 248"/>
                  <a:gd name="T10" fmla="*/ 188 w 352"/>
                  <a:gd name="T11" fmla="*/ 174 h 248"/>
                  <a:gd name="T12" fmla="*/ 161 w 352"/>
                  <a:gd name="T13" fmla="*/ 64 h 248"/>
                  <a:gd name="T14" fmla="*/ 188 w 352"/>
                  <a:gd name="T15" fmla="*/ 174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8">
                    <a:moveTo>
                      <a:pt x="307" y="72"/>
                    </a:moveTo>
                    <a:cubicBezTo>
                      <a:pt x="280" y="35"/>
                      <a:pt x="215" y="14"/>
                      <a:pt x="173" y="9"/>
                    </a:cubicBezTo>
                    <a:cubicBezTo>
                      <a:pt x="101" y="0"/>
                      <a:pt x="0" y="98"/>
                      <a:pt x="48" y="169"/>
                    </a:cubicBezTo>
                    <a:cubicBezTo>
                      <a:pt x="80" y="217"/>
                      <a:pt x="167" y="248"/>
                      <a:pt x="222" y="231"/>
                    </a:cubicBezTo>
                    <a:cubicBezTo>
                      <a:pt x="284" y="212"/>
                      <a:pt x="352" y="136"/>
                      <a:pt x="307" y="72"/>
                    </a:cubicBezTo>
                    <a:close/>
                    <a:moveTo>
                      <a:pt x="188" y="174"/>
                    </a:moveTo>
                    <a:cubicBezTo>
                      <a:pt x="126" y="175"/>
                      <a:pt x="111" y="96"/>
                      <a:pt x="161" y="64"/>
                    </a:cubicBezTo>
                    <a:cubicBezTo>
                      <a:pt x="233" y="19"/>
                      <a:pt x="280" y="174"/>
                      <a:pt x="188" y="17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7974" name="Freeform 86"/>
          <p:cNvSpPr>
            <a:spLocks/>
          </p:cNvSpPr>
          <p:nvPr/>
        </p:nvSpPr>
        <p:spPr bwMode="gray">
          <a:xfrm>
            <a:off x="4616450" y="0"/>
            <a:ext cx="4527550" cy="3287713"/>
          </a:xfrm>
          <a:custGeom>
            <a:avLst/>
            <a:gdLst>
              <a:gd name="T0" fmla="*/ 2651 w 2852"/>
              <a:gd name="T1" fmla="*/ 0 h 2071"/>
              <a:gd name="T2" fmla="*/ 2831 w 2852"/>
              <a:gd name="T3" fmla="*/ 1351 h 2071"/>
              <a:gd name="T4" fmla="*/ 2495 w 2852"/>
              <a:gd name="T5" fmla="*/ 1735 h 2071"/>
              <a:gd name="T6" fmla="*/ 1967 w 2852"/>
              <a:gd name="T7" fmla="*/ 1879 h 2071"/>
              <a:gd name="T8" fmla="*/ 1439 w 2852"/>
              <a:gd name="T9" fmla="*/ 1879 h 2071"/>
              <a:gd name="T10" fmla="*/ 1391 w 2852"/>
              <a:gd name="T11" fmla="*/ 2023 h 2071"/>
              <a:gd name="T12" fmla="*/ 1391 w 2852"/>
              <a:gd name="T13" fmla="*/ 2071 h 2071"/>
              <a:gd name="T14" fmla="*/ 1343 w 2852"/>
              <a:gd name="T15" fmla="*/ 1879 h 2071"/>
              <a:gd name="T16" fmla="*/ 777 w 2852"/>
              <a:gd name="T17" fmla="*/ 1666 h 2071"/>
              <a:gd name="T18" fmla="*/ 239 w 2852"/>
              <a:gd name="T19" fmla="*/ 1207 h 2071"/>
              <a:gd name="T20" fmla="*/ 124 w 2852"/>
              <a:gd name="T21" fmla="*/ 486 h 2071"/>
              <a:gd name="T22" fmla="*/ 763 w 2852"/>
              <a:gd name="T23" fmla="*/ 0 h 2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2" h="2071">
                <a:moveTo>
                  <a:pt x="2651" y="0"/>
                </a:moveTo>
                <a:cubicBezTo>
                  <a:pt x="2852" y="298"/>
                  <a:pt x="2831" y="1351"/>
                  <a:pt x="2831" y="1351"/>
                </a:cubicBezTo>
                <a:cubicBezTo>
                  <a:pt x="2805" y="1640"/>
                  <a:pt x="2639" y="1647"/>
                  <a:pt x="2495" y="1735"/>
                </a:cubicBezTo>
                <a:cubicBezTo>
                  <a:pt x="2351" y="1823"/>
                  <a:pt x="2143" y="1855"/>
                  <a:pt x="1967" y="1879"/>
                </a:cubicBezTo>
                <a:cubicBezTo>
                  <a:pt x="1791" y="1903"/>
                  <a:pt x="1535" y="1855"/>
                  <a:pt x="1439" y="1879"/>
                </a:cubicBezTo>
                <a:lnTo>
                  <a:pt x="1391" y="2023"/>
                </a:lnTo>
                <a:lnTo>
                  <a:pt x="1391" y="2071"/>
                </a:lnTo>
                <a:lnTo>
                  <a:pt x="1343" y="1879"/>
                </a:lnTo>
                <a:cubicBezTo>
                  <a:pt x="1241" y="1811"/>
                  <a:pt x="981" y="1770"/>
                  <a:pt x="777" y="1666"/>
                </a:cubicBezTo>
                <a:cubicBezTo>
                  <a:pt x="573" y="1562"/>
                  <a:pt x="478" y="1408"/>
                  <a:pt x="239" y="1207"/>
                </a:cubicBezTo>
                <a:cubicBezTo>
                  <a:pt x="0" y="1006"/>
                  <a:pt x="76" y="673"/>
                  <a:pt x="124" y="486"/>
                </a:cubicBezTo>
                <a:cubicBezTo>
                  <a:pt x="172" y="299"/>
                  <a:pt x="630" y="101"/>
                  <a:pt x="763" y="0"/>
                </a:cubicBezTo>
              </a:path>
            </a:pathLst>
          </a:custGeom>
          <a:gradFill rotWithShape="1">
            <a:gsLst>
              <a:gs pos="0">
                <a:srgbClr val="F4F6A4">
                  <a:gamma/>
                  <a:tint val="22353"/>
                  <a:invGamma/>
                </a:srgbClr>
              </a:gs>
              <a:gs pos="100000">
                <a:srgbClr val="F4F6A4"/>
              </a:gs>
            </a:gsLst>
            <a:lin ang="5400000" scaled="1"/>
          </a:gradFill>
          <a:ln w="19050" cap="flat" cmpd="sng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80808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975" name="Group 87"/>
          <p:cNvGrpSpPr>
            <a:grpSpLocks/>
          </p:cNvGrpSpPr>
          <p:nvPr/>
        </p:nvGrpSpPr>
        <p:grpSpPr bwMode="auto">
          <a:xfrm rot="-493152">
            <a:off x="6878638" y="2192338"/>
            <a:ext cx="419100" cy="498475"/>
            <a:chOff x="2208" y="3031"/>
            <a:chExt cx="565" cy="674"/>
          </a:xfrm>
        </p:grpSpPr>
        <p:sp>
          <p:nvSpPr>
            <p:cNvPr id="37976" name="Freeform 88"/>
            <p:cNvSpPr>
              <a:spLocks/>
            </p:cNvSpPr>
            <p:nvPr/>
          </p:nvSpPr>
          <p:spPr bwMode="gray">
            <a:xfrm>
              <a:off x="2256" y="3072"/>
              <a:ext cx="517" cy="633"/>
            </a:xfrm>
            <a:custGeom>
              <a:avLst/>
              <a:gdLst>
                <a:gd name="T0" fmla="*/ 179 w 219"/>
                <a:gd name="T1" fmla="*/ 128 h 268"/>
                <a:gd name="T2" fmla="*/ 148 w 219"/>
                <a:gd name="T3" fmla="*/ 38 h 268"/>
                <a:gd name="T4" fmla="*/ 129 w 219"/>
                <a:gd name="T5" fmla="*/ 4 h 268"/>
                <a:gd name="T6" fmla="*/ 108 w 219"/>
                <a:gd name="T7" fmla="*/ 5 h 268"/>
                <a:gd name="T8" fmla="*/ 39 w 219"/>
                <a:gd name="T9" fmla="*/ 14 h 268"/>
                <a:gd name="T10" fmla="*/ 27 w 219"/>
                <a:gd name="T11" fmla="*/ 44 h 268"/>
                <a:gd name="T12" fmla="*/ 22 w 219"/>
                <a:gd name="T13" fmla="*/ 122 h 268"/>
                <a:gd name="T14" fmla="*/ 5 w 219"/>
                <a:gd name="T15" fmla="*/ 237 h 268"/>
                <a:gd name="T16" fmla="*/ 31 w 219"/>
                <a:gd name="T17" fmla="*/ 268 h 268"/>
                <a:gd name="T18" fmla="*/ 66 w 219"/>
                <a:gd name="T19" fmla="*/ 207 h 268"/>
                <a:gd name="T20" fmla="*/ 67 w 219"/>
                <a:gd name="T21" fmla="*/ 194 h 268"/>
                <a:gd name="T22" fmla="*/ 117 w 219"/>
                <a:gd name="T23" fmla="*/ 165 h 268"/>
                <a:gd name="T24" fmla="*/ 94 w 219"/>
                <a:gd name="T25" fmla="*/ 142 h 268"/>
                <a:gd name="T26" fmla="*/ 67 w 219"/>
                <a:gd name="T27" fmla="*/ 150 h 268"/>
                <a:gd name="T28" fmla="*/ 66 w 219"/>
                <a:gd name="T29" fmla="*/ 142 h 268"/>
                <a:gd name="T30" fmla="*/ 79 w 219"/>
                <a:gd name="T31" fmla="*/ 87 h 268"/>
                <a:gd name="T32" fmla="*/ 116 w 219"/>
                <a:gd name="T33" fmla="*/ 92 h 268"/>
                <a:gd name="T34" fmla="*/ 138 w 219"/>
                <a:gd name="T35" fmla="*/ 147 h 268"/>
                <a:gd name="T36" fmla="*/ 162 w 219"/>
                <a:gd name="T37" fmla="*/ 203 h 268"/>
                <a:gd name="T38" fmla="*/ 175 w 219"/>
                <a:gd name="T39" fmla="*/ 242 h 268"/>
                <a:gd name="T40" fmla="*/ 215 w 219"/>
                <a:gd name="T41" fmla="*/ 218 h 268"/>
                <a:gd name="T42" fmla="*/ 179 w 219"/>
                <a:gd name="T43" fmla="*/ 12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8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0" y="0"/>
                    <a:pt x="118" y="4"/>
                    <a:pt x="108" y="5"/>
                  </a:cubicBezTo>
                  <a:cubicBezTo>
                    <a:pt x="89" y="7"/>
                    <a:pt x="55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0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2" y="268"/>
                    <a:pt x="31" y="268"/>
                  </a:cubicBezTo>
                  <a:cubicBezTo>
                    <a:pt x="69" y="266"/>
                    <a:pt x="67" y="234"/>
                    <a:pt x="66" y="207"/>
                  </a:cubicBezTo>
                  <a:cubicBezTo>
                    <a:pt x="66" y="202"/>
                    <a:pt x="66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5"/>
                    <a:pt x="67" y="150"/>
                  </a:cubicBezTo>
                  <a:cubicBezTo>
                    <a:pt x="67" y="147"/>
                    <a:pt x="66" y="145"/>
                    <a:pt x="66" y="142"/>
                  </a:cubicBezTo>
                  <a:cubicBezTo>
                    <a:pt x="64" y="122"/>
                    <a:pt x="61" y="98"/>
                    <a:pt x="79" y="87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3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1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77" name="Freeform 89"/>
            <p:cNvSpPr>
              <a:spLocks/>
            </p:cNvSpPr>
            <p:nvPr/>
          </p:nvSpPr>
          <p:spPr bwMode="gray">
            <a:xfrm>
              <a:off x="2208" y="3031"/>
              <a:ext cx="518" cy="635"/>
            </a:xfrm>
            <a:custGeom>
              <a:avLst/>
              <a:gdLst>
                <a:gd name="T0" fmla="*/ 179 w 219"/>
                <a:gd name="T1" fmla="*/ 128 h 269"/>
                <a:gd name="T2" fmla="*/ 148 w 219"/>
                <a:gd name="T3" fmla="*/ 38 h 269"/>
                <a:gd name="T4" fmla="*/ 129 w 219"/>
                <a:gd name="T5" fmla="*/ 4 h 269"/>
                <a:gd name="T6" fmla="*/ 109 w 219"/>
                <a:gd name="T7" fmla="*/ 5 h 269"/>
                <a:gd name="T8" fmla="*/ 39 w 219"/>
                <a:gd name="T9" fmla="*/ 14 h 269"/>
                <a:gd name="T10" fmla="*/ 27 w 219"/>
                <a:gd name="T11" fmla="*/ 44 h 269"/>
                <a:gd name="T12" fmla="*/ 22 w 219"/>
                <a:gd name="T13" fmla="*/ 122 h 269"/>
                <a:gd name="T14" fmla="*/ 5 w 219"/>
                <a:gd name="T15" fmla="*/ 237 h 269"/>
                <a:gd name="T16" fmla="*/ 31 w 219"/>
                <a:gd name="T17" fmla="*/ 268 h 269"/>
                <a:gd name="T18" fmla="*/ 67 w 219"/>
                <a:gd name="T19" fmla="*/ 207 h 269"/>
                <a:gd name="T20" fmla="*/ 67 w 219"/>
                <a:gd name="T21" fmla="*/ 194 h 269"/>
                <a:gd name="T22" fmla="*/ 117 w 219"/>
                <a:gd name="T23" fmla="*/ 165 h 269"/>
                <a:gd name="T24" fmla="*/ 94 w 219"/>
                <a:gd name="T25" fmla="*/ 142 h 269"/>
                <a:gd name="T26" fmla="*/ 67 w 219"/>
                <a:gd name="T27" fmla="*/ 150 h 269"/>
                <a:gd name="T28" fmla="*/ 66 w 219"/>
                <a:gd name="T29" fmla="*/ 142 h 269"/>
                <a:gd name="T30" fmla="*/ 80 w 219"/>
                <a:gd name="T31" fmla="*/ 88 h 269"/>
                <a:gd name="T32" fmla="*/ 116 w 219"/>
                <a:gd name="T33" fmla="*/ 92 h 269"/>
                <a:gd name="T34" fmla="*/ 138 w 219"/>
                <a:gd name="T35" fmla="*/ 147 h 269"/>
                <a:gd name="T36" fmla="*/ 162 w 219"/>
                <a:gd name="T37" fmla="*/ 203 h 269"/>
                <a:gd name="T38" fmla="*/ 175 w 219"/>
                <a:gd name="T39" fmla="*/ 242 h 269"/>
                <a:gd name="T40" fmla="*/ 215 w 219"/>
                <a:gd name="T41" fmla="*/ 218 h 269"/>
                <a:gd name="T42" fmla="*/ 179 w 219"/>
                <a:gd name="T43" fmla="*/ 12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9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1" y="0"/>
                    <a:pt x="118" y="5"/>
                    <a:pt x="109" y="5"/>
                  </a:cubicBezTo>
                  <a:cubicBezTo>
                    <a:pt x="89" y="7"/>
                    <a:pt x="56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1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3" y="269"/>
                    <a:pt x="31" y="268"/>
                  </a:cubicBezTo>
                  <a:cubicBezTo>
                    <a:pt x="69" y="266"/>
                    <a:pt x="67" y="234"/>
                    <a:pt x="67" y="207"/>
                  </a:cubicBezTo>
                  <a:cubicBezTo>
                    <a:pt x="67" y="203"/>
                    <a:pt x="67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6"/>
                    <a:pt x="67" y="150"/>
                  </a:cubicBezTo>
                  <a:cubicBezTo>
                    <a:pt x="67" y="148"/>
                    <a:pt x="67" y="145"/>
                    <a:pt x="66" y="142"/>
                  </a:cubicBezTo>
                  <a:cubicBezTo>
                    <a:pt x="64" y="122"/>
                    <a:pt x="61" y="98"/>
                    <a:pt x="80" y="88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4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2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5451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78" name="Group 90"/>
          <p:cNvGrpSpPr>
            <a:grpSpLocks/>
          </p:cNvGrpSpPr>
          <p:nvPr/>
        </p:nvGrpSpPr>
        <p:grpSpPr bwMode="auto">
          <a:xfrm>
            <a:off x="7553325" y="1231900"/>
            <a:ext cx="609600" cy="723900"/>
            <a:chOff x="2448" y="1200"/>
            <a:chExt cx="634" cy="757"/>
          </a:xfrm>
        </p:grpSpPr>
        <p:sp>
          <p:nvSpPr>
            <p:cNvPr id="37979" name="Freeform 91"/>
            <p:cNvSpPr>
              <a:spLocks/>
            </p:cNvSpPr>
            <p:nvPr/>
          </p:nvSpPr>
          <p:spPr bwMode="gray">
            <a:xfrm>
              <a:off x="2489" y="1281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5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4"/>
                    <a:pt x="110" y="209"/>
                    <a:pt x="145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29"/>
                    <a:pt x="228" y="145"/>
                  </a:cubicBezTo>
                  <a:cubicBezTo>
                    <a:pt x="209" y="164"/>
                    <a:pt x="127" y="27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941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80" name="Freeform 92"/>
            <p:cNvSpPr>
              <a:spLocks/>
            </p:cNvSpPr>
            <p:nvPr/>
          </p:nvSpPr>
          <p:spPr bwMode="gray">
            <a:xfrm>
              <a:off x="2448" y="1200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6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5"/>
                    <a:pt x="110" y="209"/>
                    <a:pt x="146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30"/>
                    <a:pt x="228" y="145"/>
                  </a:cubicBezTo>
                  <a:cubicBezTo>
                    <a:pt x="209" y="164"/>
                    <a:pt x="127" y="28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81" name="Group 93"/>
          <p:cNvGrpSpPr>
            <a:grpSpLocks/>
          </p:cNvGrpSpPr>
          <p:nvPr/>
        </p:nvGrpSpPr>
        <p:grpSpPr bwMode="auto">
          <a:xfrm>
            <a:off x="6770688" y="1042988"/>
            <a:ext cx="625475" cy="752475"/>
            <a:chOff x="1596" y="2784"/>
            <a:chExt cx="961" cy="1160"/>
          </a:xfrm>
        </p:grpSpPr>
        <p:grpSp>
          <p:nvGrpSpPr>
            <p:cNvPr id="37982" name="Group 94"/>
            <p:cNvGrpSpPr>
              <a:grpSpLocks/>
            </p:cNvGrpSpPr>
            <p:nvPr/>
          </p:nvGrpSpPr>
          <p:grpSpPr bwMode="auto">
            <a:xfrm>
              <a:off x="1657" y="2832"/>
              <a:ext cx="900" cy="1112"/>
              <a:chOff x="1657" y="2832"/>
              <a:chExt cx="900" cy="1112"/>
            </a:xfrm>
          </p:grpSpPr>
          <p:sp>
            <p:nvSpPr>
              <p:cNvPr id="37983" name="Freeform 95"/>
              <p:cNvSpPr>
                <a:spLocks/>
              </p:cNvSpPr>
              <p:nvPr/>
            </p:nvSpPr>
            <p:spPr bwMode="gray">
              <a:xfrm>
                <a:off x="2016" y="2832"/>
                <a:ext cx="355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7"/>
                      <a:pt x="2" y="61"/>
                      <a:pt x="9" y="46"/>
                    </a:cubicBezTo>
                    <a:cubicBezTo>
                      <a:pt x="20" y="20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4" name="Freeform 96"/>
              <p:cNvSpPr>
                <a:spLocks/>
              </p:cNvSpPr>
              <p:nvPr/>
            </p:nvSpPr>
            <p:spPr bwMode="gray">
              <a:xfrm>
                <a:off x="1657" y="3073"/>
                <a:ext cx="900" cy="328"/>
              </a:xfrm>
              <a:custGeom>
                <a:avLst/>
                <a:gdLst>
                  <a:gd name="T0" fmla="*/ 340 w 381"/>
                  <a:gd name="T1" fmla="*/ 80 h 139"/>
                  <a:gd name="T2" fmla="*/ 125 w 381"/>
                  <a:gd name="T3" fmla="*/ 107 h 139"/>
                  <a:gd name="T4" fmla="*/ 23 w 381"/>
                  <a:gd name="T5" fmla="*/ 75 h 139"/>
                  <a:gd name="T6" fmla="*/ 57 w 381"/>
                  <a:gd name="T7" fmla="*/ 15 h 139"/>
                  <a:gd name="T8" fmla="*/ 230 w 381"/>
                  <a:gd name="T9" fmla="*/ 33 h 139"/>
                  <a:gd name="T10" fmla="*/ 340 w 381"/>
                  <a:gd name="T11" fmla="*/ 8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9">
                    <a:moveTo>
                      <a:pt x="340" y="80"/>
                    </a:moveTo>
                    <a:cubicBezTo>
                      <a:pt x="302" y="139"/>
                      <a:pt x="181" y="120"/>
                      <a:pt x="125" y="107"/>
                    </a:cubicBezTo>
                    <a:cubicBezTo>
                      <a:pt x="105" y="102"/>
                      <a:pt x="36" y="88"/>
                      <a:pt x="23" y="75"/>
                    </a:cubicBezTo>
                    <a:cubicBezTo>
                      <a:pt x="0" y="51"/>
                      <a:pt x="33" y="21"/>
                      <a:pt x="57" y="15"/>
                    </a:cubicBezTo>
                    <a:cubicBezTo>
                      <a:pt x="109" y="0"/>
                      <a:pt x="177" y="29"/>
                      <a:pt x="230" y="33"/>
                    </a:cubicBezTo>
                    <a:cubicBezTo>
                      <a:pt x="261" y="35"/>
                      <a:pt x="381" y="17"/>
                      <a:pt x="340" y="8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5" name="Freeform 97"/>
              <p:cNvSpPr>
                <a:spLocks noEditPoints="1"/>
              </p:cNvSpPr>
              <p:nvPr/>
            </p:nvSpPr>
            <p:spPr bwMode="gray">
              <a:xfrm>
                <a:off x="1670" y="3356"/>
                <a:ext cx="831" cy="588"/>
              </a:xfrm>
              <a:custGeom>
                <a:avLst/>
                <a:gdLst>
                  <a:gd name="T0" fmla="*/ 307 w 352"/>
                  <a:gd name="T1" fmla="*/ 73 h 249"/>
                  <a:gd name="T2" fmla="*/ 173 w 352"/>
                  <a:gd name="T3" fmla="*/ 9 h 249"/>
                  <a:gd name="T4" fmla="*/ 48 w 352"/>
                  <a:gd name="T5" fmla="*/ 170 h 249"/>
                  <a:gd name="T6" fmla="*/ 222 w 352"/>
                  <a:gd name="T7" fmla="*/ 232 h 249"/>
                  <a:gd name="T8" fmla="*/ 307 w 352"/>
                  <a:gd name="T9" fmla="*/ 73 h 249"/>
                  <a:gd name="T10" fmla="*/ 188 w 352"/>
                  <a:gd name="T11" fmla="*/ 175 h 249"/>
                  <a:gd name="T12" fmla="*/ 161 w 352"/>
                  <a:gd name="T13" fmla="*/ 65 h 249"/>
                  <a:gd name="T14" fmla="*/ 188 w 352"/>
                  <a:gd name="T15" fmla="*/ 175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9">
                    <a:moveTo>
                      <a:pt x="307" y="73"/>
                    </a:moveTo>
                    <a:cubicBezTo>
                      <a:pt x="280" y="36"/>
                      <a:pt x="215" y="15"/>
                      <a:pt x="173" y="9"/>
                    </a:cubicBezTo>
                    <a:cubicBezTo>
                      <a:pt x="101" y="0"/>
                      <a:pt x="0" y="99"/>
                      <a:pt x="48" y="170"/>
                    </a:cubicBezTo>
                    <a:cubicBezTo>
                      <a:pt x="80" y="218"/>
                      <a:pt x="167" y="249"/>
                      <a:pt x="222" y="232"/>
                    </a:cubicBezTo>
                    <a:cubicBezTo>
                      <a:pt x="284" y="212"/>
                      <a:pt x="352" y="136"/>
                      <a:pt x="307" y="73"/>
                    </a:cubicBezTo>
                    <a:close/>
                    <a:moveTo>
                      <a:pt x="188" y="175"/>
                    </a:moveTo>
                    <a:cubicBezTo>
                      <a:pt x="126" y="176"/>
                      <a:pt x="111" y="96"/>
                      <a:pt x="161" y="65"/>
                    </a:cubicBezTo>
                    <a:cubicBezTo>
                      <a:pt x="233" y="20"/>
                      <a:pt x="280" y="175"/>
                      <a:pt x="188" y="17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86" name="Group 98"/>
            <p:cNvGrpSpPr>
              <a:grpSpLocks/>
            </p:cNvGrpSpPr>
            <p:nvPr/>
          </p:nvGrpSpPr>
          <p:grpSpPr bwMode="auto">
            <a:xfrm>
              <a:off x="1596" y="2784"/>
              <a:ext cx="900" cy="1108"/>
              <a:chOff x="1339" y="2736"/>
              <a:chExt cx="900" cy="1108"/>
            </a:xfrm>
          </p:grpSpPr>
          <p:sp>
            <p:nvSpPr>
              <p:cNvPr id="37987" name="Freeform 99"/>
              <p:cNvSpPr>
                <a:spLocks/>
              </p:cNvSpPr>
              <p:nvPr/>
            </p:nvSpPr>
            <p:spPr bwMode="gray">
              <a:xfrm>
                <a:off x="1698" y="2736"/>
                <a:ext cx="354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8"/>
                      <a:pt x="2" y="61"/>
                      <a:pt x="9" y="46"/>
                    </a:cubicBezTo>
                    <a:cubicBezTo>
                      <a:pt x="20" y="21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8" name="Freeform 100"/>
              <p:cNvSpPr>
                <a:spLocks/>
              </p:cNvSpPr>
              <p:nvPr/>
            </p:nvSpPr>
            <p:spPr bwMode="gray">
              <a:xfrm>
                <a:off x="1339" y="2979"/>
                <a:ext cx="900" cy="326"/>
              </a:xfrm>
              <a:custGeom>
                <a:avLst/>
                <a:gdLst>
                  <a:gd name="T0" fmla="*/ 340 w 381"/>
                  <a:gd name="T1" fmla="*/ 79 h 138"/>
                  <a:gd name="T2" fmla="*/ 125 w 381"/>
                  <a:gd name="T3" fmla="*/ 106 h 138"/>
                  <a:gd name="T4" fmla="*/ 23 w 381"/>
                  <a:gd name="T5" fmla="*/ 74 h 138"/>
                  <a:gd name="T6" fmla="*/ 57 w 381"/>
                  <a:gd name="T7" fmla="*/ 14 h 138"/>
                  <a:gd name="T8" fmla="*/ 230 w 381"/>
                  <a:gd name="T9" fmla="*/ 32 h 138"/>
                  <a:gd name="T10" fmla="*/ 340 w 381"/>
                  <a:gd name="T11" fmla="*/ 7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8">
                    <a:moveTo>
                      <a:pt x="340" y="79"/>
                    </a:moveTo>
                    <a:cubicBezTo>
                      <a:pt x="302" y="138"/>
                      <a:pt x="181" y="119"/>
                      <a:pt x="125" y="106"/>
                    </a:cubicBezTo>
                    <a:cubicBezTo>
                      <a:pt x="105" y="101"/>
                      <a:pt x="36" y="88"/>
                      <a:pt x="23" y="74"/>
                    </a:cubicBezTo>
                    <a:cubicBezTo>
                      <a:pt x="0" y="50"/>
                      <a:pt x="33" y="20"/>
                      <a:pt x="57" y="14"/>
                    </a:cubicBezTo>
                    <a:cubicBezTo>
                      <a:pt x="109" y="0"/>
                      <a:pt x="177" y="28"/>
                      <a:pt x="230" y="32"/>
                    </a:cubicBezTo>
                    <a:cubicBezTo>
                      <a:pt x="261" y="34"/>
                      <a:pt x="381" y="17"/>
                      <a:pt x="340" y="7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9" name="Freeform 101"/>
              <p:cNvSpPr>
                <a:spLocks noEditPoints="1"/>
              </p:cNvSpPr>
              <p:nvPr/>
            </p:nvSpPr>
            <p:spPr bwMode="gray">
              <a:xfrm>
                <a:off x="1344" y="3258"/>
                <a:ext cx="831" cy="586"/>
              </a:xfrm>
              <a:custGeom>
                <a:avLst/>
                <a:gdLst>
                  <a:gd name="T0" fmla="*/ 307 w 352"/>
                  <a:gd name="T1" fmla="*/ 72 h 248"/>
                  <a:gd name="T2" fmla="*/ 173 w 352"/>
                  <a:gd name="T3" fmla="*/ 9 h 248"/>
                  <a:gd name="T4" fmla="*/ 48 w 352"/>
                  <a:gd name="T5" fmla="*/ 169 h 248"/>
                  <a:gd name="T6" fmla="*/ 222 w 352"/>
                  <a:gd name="T7" fmla="*/ 231 h 248"/>
                  <a:gd name="T8" fmla="*/ 307 w 352"/>
                  <a:gd name="T9" fmla="*/ 72 h 248"/>
                  <a:gd name="T10" fmla="*/ 188 w 352"/>
                  <a:gd name="T11" fmla="*/ 174 h 248"/>
                  <a:gd name="T12" fmla="*/ 161 w 352"/>
                  <a:gd name="T13" fmla="*/ 64 h 248"/>
                  <a:gd name="T14" fmla="*/ 188 w 352"/>
                  <a:gd name="T15" fmla="*/ 174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8">
                    <a:moveTo>
                      <a:pt x="307" y="72"/>
                    </a:moveTo>
                    <a:cubicBezTo>
                      <a:pt x="280" y="35"/>
                      <a:pt x="215" y="14"/>
                      <a:pt x="173" y="9"/>
                    </a:cubicBezTo>
                    <a:cubicBezTo>
                      <a:pt x="101" y="0"/>
                      <a:pt x="0" y="98"/>
                      <a:pt x="48" y="169"/>
                    </a:cubicBezTo>
                    <a:cubicBezTo>
                      <a:pt x="80" y="217"/>
                      <a:pt x="167" y="248"/>
                      <a:pt x="222" y="231"/>
                    </a:cubicBezTo>
                    <a:cubicBezTo>
                      <a:pt x="284" y="212"/>
                      <a:pt x="352" y="136"/>
                      <a:pt x="307" y="72"/>
                    </a:cubicBezTo>
                    <a:close/>
                    <a:moveTo>
                      <a:pt x="188" y="174"/>
                    </a:moveTo>
                    <a:cubicBezTo>
                      <a:pt x="126" y="175"/>
                      <a:pt x="111" y="96"/>
                      <a:pt x="161" y="64"/>
                    </a:cubicBezTo>
                    <a:cubicBezTo>
                      <a:pt x="233" y="19"/>
                      <a:pt x="280" y="174"/>
                      <a:pt x="188" y="17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7990" name="Group 102"/>
          <p:cNvGrpSpPr>
            <a:grpSpLocks/>
          </p:cNvGrpSpPr>
          <p:nvPr/>
        </p:nvGrpSpPr>
        <p:grpSpPr bwMode="auto">
          <a:xfrm rot="-1391610">
            <a:off x="8402638" y="1752600"/>
            <a:ext cx="741362" cy="1008063"/>
            <a:chOff x="3072" y="96"/>
            <a:chExt cx="1220" cy="1654"/>
          </a:xfrm>
        </p:grpSpPr>
        <p:grpSp>
          <p:nvGrpSpPr>
            <p:cNvPr id="37991" name="Group 103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7992" name="Freeform 104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3" name="Freeform 105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94" name="Group 106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7995" name="Freeform 107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50980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6" name="Freeform 108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97" name="Freeform 109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98" name="Freeform 110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99" name="Group 111"/>
          <p:cNvGrpSpPr>
            <a:grpSpLocks/>
          </p:cNvGrpSpPr>
          <p:nvPr/>
        </p:nvGrpSpPr>
        <p:grpSpPr bwMode="auto">
          <a:xfrm>
            <a:off x="8007350" y="293688"/>
            <a:ext cx="809625" cy="895350"/>
            <a:chOff x="4409" y="3220"/>
            <a:chExt cx="1136" cy="1256"/>
          </a:xfrm>
        </p:grpSpPr>
        <p:sp>
          <p:nvSpPr>
            <p:cNvPr id="38000" name="Freeform 112"/>
            <p:cNvSpPr>
              <a:spLocks/>
            </p:cNvSpPr>
            <p:nvPr/>
          </p:nvSpPr>
          <p:spPr bwMode="gray">
            <a:xfrm>
              <a:off x="4457" y="3274"/>
              <a:ext cx="1088" cy="1202"/>
            </a:xfrm>
            <a:custGeom>
              <a:avLst/>
              <a:gdLst>
                <a:gd name="T0" fmla="*/ 488 w 544"/>
                <a:gd name="T1" fmla="*/ 88 h 600"/>
                <a:gd name="T2" fmla="*/ 449 w 544"/>
                <a:gd name="T3" fmla="*/ 54 h 600"/>
                <a:gd name="T4" fmla="*/ 74 w 544"/>
                <a:gd name="T5" fmla="*/ 208 h 600"/>
                <a:gd name="T6" fmla="*/ 132 w 544"/>
                <a:gd name="T7" fmla="*/ 229 h 600"/>
                <a:gd name="T8" fmla="*/ 331 w 544"/>
                <a:gd name="T9" fmla="*/ 174 h 600"/>
                <a:gd name="T10" fmla="*/ 347 w 544"/>
                <a:gd name="T11" fmla="*/ 231 h 600"/>
                <a:gd name="T12" fmla="*/ 174 w 544"/>
                <a:gd name="T13" fmla="*/ 310 h 600"/>
                <a:gd name="T14" fmla="*/ 336 w 544"/>
                <a:gd name="T15" fmla="*/ 313 h 600"/>
                <a:gd name="T16" fmla="*/ 260 w 544"/>
                <a:gd name="T17" fmla="*/ 456 h 600"/>
                <a:gd name="T18" fmla="*/ 488 w 544"/>
                <a:gd name="T19" fmla="*/ 8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4" h="600">
                  <a:moveTo>
                    <a:pt x="488" y="88"/>
                  </a:moveTo>
                  <a:cubicBezTo>
                    <a:pt x="480" y="73"/>
                    <a:pt x="466" y="62"/>
                    <a:pt x="449" y="54"/>
                  </a:cubicBezTo>
                  <a:cubicBezTo>
                    <a:pt x="324" y="0"/>
                    <a:pt x="0" y="118"/>
                    <a:pt x="74" y="208"/>
                  </a:cubicBezTo>
                  <a:cubicBezTo>
                    <a:pt x="97" y="236"/>
                    <a:pt x="97" y="227"/>
                    <a:pt x="132" y="229"/>
                  </a:cubicBezTo>
                  <a:cubicBezTo>
                    <a:pt x="207" y="232"/>
                    <a:pt x="263" y="178"/>
                    <a:pt x="331" y="174"/>
                  </a:cubicBezTo>
                  <a:cubicBezTo>
                    <a:pt x="341" y="190"/>
                    <a:pt x="346" y="209"/>
                    <a:pt x="347" y="231"/>
                  </a:cubicBezTo>
                  <a:cubicBezTo>
                    <a:pt x="277" y="238"/>
                    <a:pt x="155" y="255"/>
                    <a:pt x="174" y="310"/>
                  </a:cubicBezTo>
                  <a:cubicBezTo>
                    <a:pt x="190" y="355"/>
                    <a:pt x="276" y="335"/>
                    <a:pt x="336" y="313"/>
                  </a:cubicBezTo>
                  <a:cubicBezTo>
                    <a:pt x="320" y="371"/>
                    <a:pt x="289" y="428"/>
                    <a:pt x="260" y="456"/>
                  </a:cubicBezTo>
                  <a:cubicBezTo>
                    <a:pt x="427" y="600"/>
                    <a:pt x="544" y="195"/>
                    <a:pt x="488" y="8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001" name="Group 113"/>
            <p:cNvGrpSpPr>
              <a:grpSpLocks/>
            </p:cNvGrpSpPr>
            <p:nvPr/>
          </p:nvGrpSpPr>
          <p:grpSpPr bwMode="auto">
            <a:xfrm>
              <a:off x="4409" y="3220"/>
              <a:ext cx="1088" cy="1202"/>
              <a:chOff x="4409" y="3220"/>
              <a:chExt cx="1088" cy="1202"/>
            </a:xfrm>
          </p:grpSpPr>
          <p:sp>
            <p:nvSpPr>
              <p:cNvPr id="38002" name="Freeform 114"/>
              <p:cNvSpPr>
                <a:spLocks/>
              </p:cNvSpPr>
              <p:nvPr/>
            </p:nvSpPr>
            <p:spPr bwMode="gray">
              <a:xfrm>
                <a:off x="4409" y="3220"/>
                <a:ext cx="1088" cy="1202"/>
              </a:xfrm>
              <a:custGeom>
                <a:avLst/>
                <a:gdLst>
                  <a:gd name="T0" fmla="*/ 488 w 544"/>
                  <a:gd name="T1" fmla="*/ 88 h 600"/>
                  <a:gd name="T2" fmla="*/ 449 w 544"/>
                  <a:gd name="T3" fmla="*/ 54 h 600"/>
                  <a:gd name="T4" fmla="*/ 74 w 544"/>
                  <a:gd name="T5" fmla="*/ 208 h 600"/>
                  <a:gd name="T6" fmla="*/ 132 w 544"/>
                  <a:gd name="T7" fmla="*/ 229 h 600"/>
                  <a:gd name="T8" fmla="*/ 331 w 544"/>
                  <a:gd name="T9" fmla="*/ 174 h 600"/>
                  <a:gd name="T10" fmla="*/ 347 w 544"/>
                  <a:gd name="T11" fmla="*/ 231 h 600"/>
                  <a:gd name="T12" fmla="*/ 174 w 544"/>
                  <a:gd name="T13" fmla="*/ 310 h 600"/>
                  <a:gd name="T14" fmla="*/ 336 w 544"/>
                  <a:gd name="T15" fmla="*/ 313 h 600"/>
                  <a:gd name="T16" fmla="*/ 260 w 544"/>
                  <a:gd name="T17" fmla="*/ 456 h 600"/>
                  <a:gd name="T18" fmla="*/ 488 w 544"/>
                  <a:gd name="T19" fmla="*/ 88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44" h="600">
                    <a:moveTo>
                      <a:pt x="488" y="88"/>
                    </a:moveTo>
                    <a:cubicBezTo>
                      <a:pt x="480" y="73"/>
                      <a:pt x="466" y="62"/>
                      <a:pt x="449" y="54"/>
                    </a:cubicBezTo>
                    <a:cubicBezTo>
                      <a:pt x="324" y="0"/>
                      <a:pt x="0" y="118"/>
                      <a:pt x="74" y="208"/>
                    </a:cubicBezTo>
                    <a:cubicBezTo>
                      <a:pt x="97" y="236"/>
                      <a:pt x="97" y="227"/>
                      <a:pt x="132" y="229"/>
                    </a:cubicBezTo>
                    <a:cubicBezTo>
                      <a:pt x="207" y="232"/>
                      <a:pt x="263" y="178"/>
                      <a:pt x="331" y="174"/>
                    </a:cubicBezTo>
                    <a:cubicBezTo>
                      <a:pt x="341" y="190"/>
                      <a:pt x="346" y="209"/>
                      <a:pt x="347" y="231"/>
                    </a:cubicBezTo>
                    <a:cubicBezTo>
                      <a:pt x="277" y="238"/>
                      <a:pt x="155" y="255"/>
                      <a:pt x="174" y="310"/>
                    </a:cubicBezTo>
                    <a:cubicBezTo>
                      <a:pt x="190" y="355"/>
                      <a:pt x="276" y="335"/>
                      <a:pt x="336" y="313"/>
                    </a:cubicBezTo>
                    <a:cubicBezTo>
                      <a:pt x="320" y="371"/>
                      <a:pt x="289" y="428"/>
                      <a:pt x="260" y="456"/>
                    </a:cubicBezTo>
                    <a:cubicBezTo>
                      <a:pt x="427" y="600"/>
                      <a:pt x="544" y="195"/>
                      <a:pt x="488" y="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0784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3" name="Freeform 115"/>
              <p:cNvSpPr>
                <a:spLocks/>
              </p:cNvSpPr>
              <p:nvPr/>
            </p:nvSpPr>
            <p:spPr bwMode="gray">
              <a:xfrm>
                <a:off x="4942" y="3573"/>
                <a:ext cx="238" cy="203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8004" name="Group 116"/>
          <p:cNvGrpSpPr>
            <a:grpSpLocks/>
          </p:cNvGrpSpPr>
          <p:nvPr/>
        </p:nvGrpSpPr>
        <p:grpSpPr bwMode="auto">
          <a:xfrm rot="-2904760">
            <a:off x="6021387" y="693738"/>
            <a:ext cx="644525" cy="876300"/>
            <a:chOff x="3072" y="96"/>
            <a:chExt cx="1220" cy="1654"/>
          </a:xfrm>
        </p:grpSpPr>
        <p:grpSp>
          <p:nvGrpSpPr>
            <p:cNvPr id="38005" name="Group 117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8006" name="Freeform 118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7" name="Freeform 119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008" name="Group 120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8009" name="Freeform 121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10" name="Freeform 122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011" name="Freeform 123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012" name="Freeform 124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013" name="Group 125"/>
          <p:cNvGrpSpPr>
            <a:grpSpLocks/>
          </p:cNvGrpSpPr>
          <p:nvPr/>
        </p:nvGrpSpPr>
        <p:grpSpPr bwMode="auto">
          <a:xfrm>
            <a:off x="4724400" y="0"/>
            <a:ext cx="1104900" cy="1196975"/>
            <a:chOff x="3168" y="432"/>
            <a:chExt cx="455" cy="493"/>
          </a:xfrm>
        </p:grpSpPr>
        <p:sp>
          <p:nvSpPr>
            <p:cNvPr id="38014" name="Freeform 126"/>
            <p:cNvSpPr>
              <a:spLocks/>
            </p:cNvSpPr>
            <p:nvPr/>
          </p:nvSpPr>
          <p:spPr bwMode="gray">
            <a:xfrm>
              <a:off x="3201" y="459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015" name="Freeform 127"/>
            <p:cNvSpPr>
              <a:spLocks/>
            </p:cNvSpPr>
            <p:nvPr/>
          </p:nvSpPr>
          <p:spPr bwMode="gray">
            <a:xfrm>
              <a:off x="3168" y="43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016" name="Freeform 128"/>
            <p:cNvSpPr>
              <a:spLocks/>
            </p:cNvSpPr>
            <p:nvPr/>
          </p:nvSpPr>
          <p:spPr bwMode="gray">
            <a:xfrm rot="15921321">
              <a:off x="3382" y="547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017" name="Group 129"/>
          <p:cNvGrpSpPr>
            <a:grpSpLocks/>
          </p:cNvGrpSpPr>
          <p:nvPr/>
        </p:nvGrpSpPr>
        <p:grpSpPr bwMode="auto">
          <a:xfrm>
            <a:off x="6832600" y="79375"/>
            <a:ext cx="898525" cy="854075"/>
            <a:chOff x="3324" y="788"/>
            <a:chExt cx="482" cy="458"/>
          </a:xfrm>
        </p:grpSpPr>
        <p:sp>
          <p:nvSpPr>
            <p:cNvPr id="38018" name="Freeform 130"/>
            <p:cNvSpPr>
              <a:spLocks/>
            </p:cNvSpPr>
            <p:nvPr/>
          </p:nvSpPr>
          <p:spPr bwMode="gray">
            <a:xfrm rot="16043336" flipH="1">
              <a:off x="3346" y="80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019" name="Freeform 131"/>
            <p:cNvSpPr>
              <a:spLocks/>
            </p:cNvSpPr>
            <p:nvPr/>
          </p:nvSpPr>
          <p:spPr bwMode="gray">
            <a:xfrm rot="16043336" flipH="1">
              <a:off x="3362" y="766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0784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020" name="Freeform 132"/>
            <p:cNvSpPr>
              <a:spLocks/>
            </p:cNvSpPr>
            <p:nvPr/>
          </p:nvSpPr>
          <p:spPr bwMode="gray">
            <a:xfrm rot="122014" flipH="1">
              <a:off x="3451" y="1010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021" name="Rectangle 13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819400"/>
            <a:ext cx="5715000" cy="6096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>
              <a:buFontTx/>
              <a:buNone/>
              <a:defRPr sz="2400" smtClean="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grpSp>
        <p:nvGrpSpPr>
          <p:cNvPr id="38022" name="Group 134"/>
          <p:cNvGrpSpPr>
            <a:grpSpLocks/>
          </p:cNvGrpSpPr>
          <p:nvPr/>
        </p:nvGrpSpPr>
        <p:grpSpPr bwMode="auto">
          <a:xfrm>
            <a:off x="5643563" y="1481138"/>
            <a:ext cx="536575" cy="714375"/>
            <a:chOff x="2942" y="357"/>
            <a:chExt cx="752" cy="1001"/>
          </a:xfrm>
        </p:grpSpPr>
        <p:sp>
          <p:nvSpPr>
            <p:cNvPr id="38023" name="Freeform 135"/>
            <p:cNvSpPr>
              <a:spLocks noEditPoints="1"/>
            </p:cNvSpPr>
            <p:nvPr/>
          </p:nvSpPr>
          <p:spPr bwMode="gray">
            <a:xfrm>
              <a:off x="2976" y="432"/>
              <a:ext cx="718" cy="926"/>
            </a:xfrm>
            <a:custGeom>
              <a:avLst/>
              <a:gdLst>
                <a:gd name="T0" fmla="*/ 189 w 304"/>
                <a:gd name="T1" fmla="*/ 25 h 392"/>
                <a:gd name="T2" fmla="*/ 77 w 304"/>
                <a:gd name="T3" fmla="*/ 115 h 392"/>
                <a:gd name="T4" fmla="*/ 24 w 304"/>
                <a:gd name="T5" fmla="*/ 243 h 392"/>
                <a:gd name="T6" fmla="*/ 8 w 304"/>
                <a:gd name="T7" fmla="*/ 340 h 392"/>
                <a:gd name="T8" fmla="*/ 101 w 304"/>
                <a:gd name="T9" fmla="*/ 392 h 392"/>
                <a:gd name="T10" fmla="*/ 183 w 304"/>
                <a:gd name="T11" fmla="*/ 372 h 392"/>
                <a:gd name="T12" fmla="*/ 233 w 304"/>
                <a:gd name="T13" fmla="*/ 315 h 392"/>
                <a:gd name="T14" fmla="*/ 177 w 304"/>
                <a:gd name="T15" fmla="*/ 241 h 392"/>
                <a:gd name="T16" fmla="*/ 294 w 304"/>
                <a:gd name="T17" fmla="*/ 154 h 392"/>
                <a:gd name="T18" fmla="*/ 189 w 304"/>
                <a:gd name="T19" fmla="*/ 25 h 392"/>
                <a:gd name="T20" fmla="*/ 137 w 304"/>
                <a:gd name="T21" fmla="*/ 332 h 392"/>
                <a:gd name="T22" fmla="*/ 82 w 304"/>
                <a:gd name="T23" fmla="*/ 306 h 392"/>
                <a:gd name="T24" fmla="*/ 137 w 304"/>
                <a:gd name="T25" fmla="*/ 332 h 392"/>
                <a:gd name="T26" fmla="*/ 133 w 304"/>
                <a:gd name="T27" fmla="*/ 148 h 392"/>
                <a:gd name="T28" fmla="*/ 222 w 304"/>
                <a:gd name="T29" fmla="*/ 134 h 392"/>
                <a:gd name="T30" fmla="*/ 133 w 304"/>
                <a:gd name="T31" fmla="*/ 14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4" h="392">
                  <a:moveTo>
                    <a:pt x="189" y="25"/>
                  </a:moveTo>
                  <a:cubicBezTo>
                    <a:pt x="124" y="0"/>
                    <a:pt x="97" y="67"/>
                    <a:pt x="77" y="115"/>
                  </a:cubicBezTo>
                  <a:cubicBezTo>
                    <a:pt x="59" y="158"/>
                    <a:pt x="35" y="198"/>
                    <a:pt x="24" y="243"/>
                  </a:cubicBezTo>
                  <a:cubicBezTo>
                    <a:pt x="18" y="269"/>
                    <a:pt x="0" y="314"/>
                    <a:pt x="8" y="340"/>
                  </a:cubicBezTo>
                  <a:cubicBezTo>
                    <a:pt x="19" y="380"/>
                    <a:pt x="59" y="392"/>
                    <a:pt x="101" y="392"/>
                  </a:cubicBezTo>
                  <a:cubicBezTo>
                    <a:pt x="132" y="391"/>
                    <a:pt x="163" y="383"/>
                    <a:pt x="183" y="372"/>
                  </a:cubicBezTo>
                  <a:cubicBezTo>
                    <a:pt x="206" y="361"/>
                    <a:pt x="231" y="342"/>
                    <a:pt x="233" y="315"/>
                  </a:cubicBezTo>
                  <a:cubicBezTo>
                    <a:pt x="235" y="299"/>
                    <a:pt x="194" y="228"/>
                    <a:pt x="177" y="241"/>
                  </a:cubicBezTo>
                  <a:cubicBezTo>
                    <a:pt x="214" y="214"/>
                    <a:pt x="283" y="213"/>
                    <a:pt x="294" y="154"/>
                  </a:cubicBezTo>
                  <a:cubicBezTo>
                    <a:pt x="304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50"/>
                    <a:pt x="192" y="293"/>
                    <a:pt x="137" y="332"/>
                  </a:cubicBezTo>
                  <a:close/>
                  <a:moveTo>
                    <a:pt x="133" y="148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5"/>
                    <a:pt x="134" y="219"/>
                    <a:pt x="133" y="14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024" name="Freeform 136"/>
            <p:cNvSpPr>
              <a:spLocks noEditPoints="1"/>
            </p:cNvSpPr>
            <p:nvPr/>
          </p:nvSpPr>
          <p:spPr bwMode="gray">
            <a:xfrm>
              <a:off x="2942" y="357"/>
              <a:ext cx="716" cy="926"/>
            </a:xfrm>
            <a:custGeom>
              <a:avLst/>
              <a:gdLst>
                <a:gd name="T0" fmla="*/ 189 w 303"/>
                <a:gd name="T1" fmla="*/ 25 h 392"/>
                <a:gd name="T2" fmla="*/ 77 w 303"/>
                <a:gd name="T3" fmla="*/ 115 h 392"/>
                <a:gd name="T4" fmla="*/ 24 w 303"/>
                <a:gd name="T5" fmla="*/ 243 h 392"/>
                <a:gd name="T6" fmla="*/ 7 w 303"/>
                <a:gd name="T7" fmla="*/ 340 h 392"/>
                <a:gd name="T8" fmla="*/ 101 w 303"/>
                <a:gd name="T9" fmla="*/ 391 h 392"/>
                <a:gd name="T10" fmla="*/ 183 w 303"/>
                <a:gd name="T11" fmla="*/ 372 h 392"/>
                <a:gd name="T12" fmla="*/ 233 w 303"/>
                <a:gd name="T13" fmla="*/ 315 h 392"/>
                <a:gd name="T14" fmla="*/ 177 w 303"/>
                <a:gd name="T15" fmla="*/ 241 h 392"/>
                <a:gd name="T16" fmla="*/ 294 w 303"/>
                <a:gd name="T17" fmla="*/ 154 h 392"/>
                <a:gd name="T18" fmla="*/ 189 w 303"/>
                <a:gd name="T19" fmla="*/ 25 h 392"/>
                <a:gd name="T20" fmla="*/ 137 w 303"/>
                <a:gd name="T21" fmla="*/ 332 h 392"/>
                <a:gd name="T22" fmla="*/ 82 w 303"/>
                <a:gd name="T23" fmla="*/ 306 h 392"/>
                <a:gd name="T24" fmla="*/ 137 w 303"/>
                <a:gd name="T25" fmla="*/ 332 h 392"/>
                <a:gd name="T26" fmla="*/ 133 w 303"/>
                <a:gd name="T27" fmla="*/ 147 h 392"/>
                <a:gd name="T28" fmla="*/ 222 w 303"/>
                <a:gd name="T29" fmla="*/ 134 h 392"/>
                <a:gd name="T30" fmla="*/ 133 w 303"/>
                <a:gd name="T31" fmla="*/ 14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3" h="392">
                  <a:moveTo>
                    <a:pt x="189" y="25"/>
                  </a:moveTo>
                  <a:cubicBezTo>
                    <a:pt x="123" y="0"/>
                    <a:pt x="97" y="67"/>
                    <a:pt x="77" y="115"/>
                  </a:cubicBezTo>
                  <a:cubicBezTo>
                    <a:pt x="59" y="157"/>
                    <a:pt x="34" y="198"/>
                    <a:pt x="24" y="243"/>
                  </a:cubicBezTo>
                  <a:cubicBezTo>
                    <a:pt x="18" y="269"/>
                    <a:pt x="0" y="314"/>
                    <a:pt x="7" y="340"/>
                  </a:cubicBezTo>
                  <a:cubicBezTo>
                    <a:pt x="18" y="380"/>
                    <a:pt x="59" y="392"/>
                    <a:pt x="101" y="391"/>
                  </a:cubicBezTo>
                  <a:cubicBezTo>
                    <a:pt x="131" y="391"/>
                    <a:pt x="163" y="383"/>
                    <a:pt x="183" y="372"/>
                  </a:cubicBezTo>
                  <a:cubicBezTo>
                    <a:pt x="205" y="361"/>
                    <a:pt x="231" y="342"/>
                    <a:pt x="233" y="315"/>
                  </a:cubicBezTo>
                  <a:cubicBezTo>
                    <a:pt x="234" y="299"/>
                    <a:pt x="194" y="228"/>
                    <a:pt x="177" y="241"/>
                  </a:cubicBezTo>
                  <a:cubicBezTo>
                    <a:pt x="214" y="214"/>
                    <a:pt x="282" y="213"/>
                    <a:pt x="294" y="154"/>
                  </a:cubicBezTo>
                  <a:cubicBezTo>
                    <a:pt x="303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49"/>
                    <a:pt x="192" y="293"/>
                    <a:pt x="137" y="332"/>
                  </a:cubicBezTo>
                  <a:close/>
                  <a:moveTo>
                    <a:pt x="133" y="147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4"/>
                    <a:pt x="134" y="219"/>
                    <a:pt x="133" y="14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7451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025" name="Rectangle 137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5791200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defRPr sz="440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pic>
        <p:nvPicPr>
          <p:cNvPr id="38026" name="Picture 13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08313"/>
            <a:ext cx="5029200" cy="331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735F9-044D-407F-BA0E-5E1CFFD2D055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C0AEF-6AF4-4ADD-8A96-BD2E5FF9F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42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42D344-B88C-4A6A-9F8E-07A684501143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2BC77-A354-4339-81B5-A924643C74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04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391400" cy="9366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447800"/>
            <a:ext cx="7772400" cy="4678363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581E5-B340-4F49-AA3F-2AE6D221271B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FB0BC-13E3-4381-905C-7B30842E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855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56B060-79BB-4C1F-9166-7B2D1978E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870221-7F58-4A7C-8FA2-1E95F657D0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D8C32F-E2F9-4143-9E52-EE6613A8C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E4B5A-70E7-4878-A1B2-F1B34A3249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00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E6B49D-E610-47D5-85AA-F1D5AFA957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6D8202-7816-49C3-B881-7D61697A3B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35DE9-753B-4B7C-897B-EB6E8824A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2CA70-B016-4E30-8F02-DA0C8CB8F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410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1DA9F4-287C-4A44-A730-7E95AF1DF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5FFD05-601E-4BE9-A319-57B1F28EB2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225E8B-7A5D-457F-8526-B2AFC0A74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BA5B5-F215-4E67-85F0-C2F260B096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453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0E171B-23FA-4071-9D51-2F7A44415D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A7D17E-5C67-451A-8E77-012C87F13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F4B5DF-748D-452C-BC0E-85F0AB96DF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D403-875F-4002-92C7-75C05CDB30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24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69B6478-B2ED-4522-A6BF-50EE0A04D2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C8E620-D93B-4B34-B5EB-AAA2D7D988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976691-CA02-42D9-877E-565B7883FA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FE8F-0EA4-4545-BA01-2D125B7E08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287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09678D-40CA-41A2-8261-6564F5078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43DEBB-9C82-46C5-81AF-ED271F9456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38C875-9A93-4854-B67E-531BA16AE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99023-48DE-467A-AF39-659D38C256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190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81A918-B5AA-4C86-A191-E37897312D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578C09-A0F7-41F0-B78A-8FF2CB7620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B0CF6FD-11BB-485B-BC4C-A12BC6274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AECD8-45A1-40DB-9611-93A0E308BF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9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FB8BE-0ADE-4AAC-9587-082875C60213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94AEA-44BE-44B4-8F37-77F552192D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265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A9E026-277F-41BE-A002-C49CB3650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6566DB-E321-4566-A6C7-4F74291EF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F5F907-FD4F-4BBE-8D18-6A6998CA2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10075-D38B-44A7-B0EB-5AA3297352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7108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57E95-8E98-43D4-B6B1-D5F3B3354A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3D496B-9E4B-4B73-8116-D9C693230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CE4195-5599-420A-8AE7-8AEE1A7FB8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40AA9-55DB-491C-9C02-AFD6C894F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719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511158-FFBA-4844-9174-92CAB05E60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BD75A3-BEBC-4540-ABFA-5DF2F853B3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04FE039-9702-49D6-89E2-AD3425D54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56E39-1A4A-4716-8F41-C19D1C79DC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695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43C197-282A-4A04-AED6-B2488BACC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BC7D0D-320A-418A-9744-6AE401C5D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8ACEC9-CFCE-4145-9AC9-0E66101909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DF187-C8D6-46FC-9F26-06078E2573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9548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ED26D97-2AB2-436F-A2D3-D6D80C4180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3D0165-55E7-4741-9531-837C3BEB8D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69DB49-C057-4E26-8104-266109E2A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37876-744D-4D9F-A38A-532FA9FC2A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342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49CD9A-B820-4504-828A-709E689B9EF4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CF0770-81D8-4FA7-8AF4-7AE0FECC7B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81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129B2-85CF-4AEE-A3A3-FAFD4D2DF521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8496D-2AB1-4969-BBC3-D839AC7879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20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E23DB-C62F-4DC8-B18C-D7944EE751B4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8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10B92-F926-419E-83AF-5EAA6192B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28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6A1E4-A78C-4E8C-81B0-0F1FF6DF3437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4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1BAB3-7F9B-400C-936F-7929DE8864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3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59874-6B4B-48A1-B8A6-E95323FB1C54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3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73EA23-F6B8-466F-AC7F-FE803405E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23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0DB0F-3512-4BCB-9A26-91B49F7753E6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8D3365-12AE-4BB5-9893-8C14B1097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59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E7806-A5F9-4D20-89BC-72EDF69B4879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A4DC51-BC13-406D-ADC2-D57FE5BFC7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03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NUL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ChangeArrowheads="1"/>
          </p:cNvSpPr>
          <p:nvPr/>
        </p:nvSpPr>
        <p:spPr bwMode="hidden">
          <a:xfrm>
            <a:off x="3175" y="0"/>
            <a:ext cx="9144000" cy="1828800"/>
          </a:xfrm>
          <a:prstGeom prst="rect">
            <a:avLst/>
          </a:prstGeom>
          <a:gradFill rotWithShape="1">
            <a:gsLst>
              <a:gs pos="0">
                <a:schemeClr val="accent1">
                  <a:alpha val="3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13" name="Picture 41" descr="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22"/>
          <a:stretch>
            <a:fillRect/>
          </a:stretch>
        </p:blipFill>
        <p:spPr bwMode="auto">
          <a:xfrm>
            <a:off x="0" y="0"/>
            <a:ext cx="3962400" cy="133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4" name="Freeform 42"/>
          <p:cNvSpPr>
            <a:spLocks/>
          </p:cNvSpPr>
          <p:nvPr/>
        </p:nvSpPr>
        <p:spPr bwMode="gray">
          <a:xfrm>
            <a:off x="0" y="0"/>
            <a:ext cx="923925" cy="795338"/>
          </a:xfrm>
          <a:custGeom>
            <a:avLst/>
            <a:gdLst>
              <a:gd name="T0" fmla="*/ 6 w 670"/>
              <a:gd name="T1" fmla="*/ 0 h 577"/>
              <a:gd name="T2" fmla="*/ 13 w 670"/>
              <a:gd name="T3" fmla="*/ 407 h 577"/>
              <a:gd name="T4" fmla="*/ 86 w 670"/>
              <a:gd name="T5" fmla="*/ 523 h 577"/>
              <a:gd name="T6" fmla="*/ 201 w 670"/>
              <a:gd name="T7" fmla="*/ 566 h 577"/>
              <a:gd name="T8" fmla="*/ 317 w 670"/>
              <a:gd name="T9" fmla="*/ 566 h 577"/>
              <a:gd name="T10" fmla="*/ 461 w 670"/>
              <a:gd name="T11" fmla="*/ 502 h 577"/>
              <a:gd name="T12" fmla="*/ 650 w 670"/>
              <a:gd name="T13" fmla="*/ 452 h 577"/>
              <a:gd name="T14" fmla="*/ 579 w 670"/>
              <a:gd name="T15" fmla="*/ 364 h 577"/>
              <a:gd name="T16" fmla="*/ 604 w 670"/>
              <a:gd name="T17" fmla="*/ 146 h 577"/>
              <a:gd name="T18" fmla="*/ 464 w 670"/>
              <a:gd name="T19" fmla="*/ 0 h 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0" h="577">
                <a:moveTo>
                  <a:pt x="6" y="0"/>
                </a:moveTo>
                <a:cubicBezTo>
                  <a:pt x="6" y="90"/>
                  <a:pt x="0" y="320"/>
                  <a:pt x="13" y="407"/>
                </a:cubicBezTo>
                <a:cubicBezTo>
                  <a:pt x="26" y="494"/>
                  <a:pt x="55" y="496"/>
                  <a:pt x="86" y="523"/>
                </a:cubicBezTo>
                <a:cubicBezTo>
                  <a:pt x="117" y="549"/>
                  <a:pt x="163" y="559"/>
                  <a:pt x="201" y="566"/>
                </a:cubicBezTo>
                <a:cubicBezTo>
                  <a:pt x="240" y="573"/>
                  <a:pt x="274" y="577"/>
                  <a:pt x="317" y="566"/>
                </a:cubicBezTo>
                <a:lnTo>
                  <a:pt x="461" y="502"/>
                </a:lnTo>
                <a:cubicBezTo>
                  <a:pt x="497" y="478"/>
                  <a:pt x="630" y="475"/>
                  <a:pt x="650" y="452"/>
                </a:cubicBezTo>
                <a:cubicBezTo>
                  <a:pt x="670" y="429"/>
                  <a:pt x="587" y="415"/>
                  <a:pt x="579" y="364"/>
                </a:cubicBezTo>
                <a:cubicBezTo>
                  <a:pt x="631" y="303"/>
                  <a:pt x="614" y="203"/>
                  <a:pt x="604" y="146"/>
                </a:cubicBezTo>
                <a:cubicBezTo>
                  <a:pt x="593" y="90"/>
                  <a:pt x="493" y="30"/>
                  <a:pt x="464" y="0"/>
                </a:cubicBezTo>
              </a:path>
            </a:pathLst>
          </a:custGeom>
          <a:gradFill rotWithShape="1">
            <a:gsLst>
              <a:gs pos="0">
                <a:srgbClr val="F4F6A4">
                  <a:gamma/>
                  <a:tint val="22353"/>
                  <a:invGamma/>
                </a:srgbClr>
              </a:gs>
              <a:gs pos="100000">
                <a:srgbClr val="F4F6A4"/>
              </a:gs>
            </a:gsLst>
            <a:lin ang="5400000" scaled="1"/>
          </a:gradFill>
          <a:ln w="19050" cap="flat" cmpd="sng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80808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hidden">
          <a:xfrm flipH="1">
            <a:off x="0" y="1447800"/>
            <a:ext cx="9144000" cy="5403850"/>
          </a:xfrm>
          <a:custGeom>
            <a:avLst/>
            <a:gdLst>
              <a:gd name="T0" fmla="*/ 0 w 5760"/>
              <a:gd name="T1" fmla="*/ 1000 h 3592"/>
              <a:gd name="T2" fmla="*/ 0 w 5760"/>
              <a:gd name="T3" fmla="*/ 3592 h 3592"/>
              <a:gd name="T4" fmla="*/ 5760 w 5760"/>
              <a:gd name="T5" fmla="*/ 3592 h 3592"/>
              <a:gd name="T6" fmla="*/ 5760 w 5760"/>
              <a:gd name="T7" fmla="*/ 2776 h 3592"/>
              <a:gd name="T8" fmla="*/ 0 w 5760"/>
              <a:gd name="T9" fmla="*/ 1000 h 3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0" h="3592">
                <a:moveTo>
                  <a:pt x="0" y="1000"/>
                </a:moveTo>
                <a:lnTo>
                  <a:pt x="0" y="3592"/>
                </a:lnTo>
                <a:lnTo>
                  <a:pt x="5760" y="3592"/>
                </a:lnTo>
                <a:cubicBezTo>
                  <a:pt x="5760" y="3592"/>
                  <a:pt x="5760" y="3184"/>
                  <a:pt x="5760" y="2776"/>
                </a:cubicBezTo>
                <a:cubicBezTo>
                  <a:pt x="3496" y="0"/>
                  <a:pt x="0" y="1000"/>
                  <a:pt x="0" y="1000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10001"/>
                </a:schemeClr>
              </a:gs>
              <a:gs pos="100000">
                <a:schemeClr val="bg1">
                  <a:alpha val="0"/>
                </a:schemeClr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3117" name="Group 45"/>
          <p:cNvGrpSpPr>
            <a:grpSpLocks/>
          </p:cNvGrpSpPr>
          <p:nvPr/>
        </p:nvGrpSpPr>
        <p:grpSpPr bwMode="auto">
          <a:xfrm rot="-1365718">
            <a:off x="152400" y="304800"/>
            <a:ext cx="298450" cy="346075"/>
            <a:chOff x="2208" y="3031"/>
            <a:chExt cx="565" cy="674"/>
          </a:xfrm>
        </p:grpSpPr>
        <p:sp>
          <p:nvSpPr>
            <p:cNvPr id="3118" name="Freeform 46"/>
            <p:cNvSpPr>
              <a:spLocks/>
            </p:cNvSpPr>
            <p:nvPr/>
          </p:nvSpPr>
          <p:spPr bwMode="gray">
            <a:xfrm>
              <a:off x="2256" y="3072"/>
              <a:ext cx="517" cy="633"/>
            </a:xfrm>
            <a:custGeom>
              <a:avLst/>
              <a:gdLst>
                <a:gd name="T0" fmla="*/ 179 w 219"/>
                <a:gd name="T1" fmla="*/ 128 h 268"/>
                <a:gd name="T2" fmla="*/ 148 w 219"/>
                <a:gd name="T3" fmla="*/ 38 h 268"/>
                <a:gd name="T4" fmla="*/ 129 w 219"/>
                <a:gd name="T5" fmla="*/ 4 h 268"/>
                <a:gd name="T6" fmla="*/ 108 w 219"/>
                <a:gd name="T7" fmla="*/ 5 h 268"/>
                <a:gd name="T8" fmla="*/ 39 w 219"/>
                <a:gd name="T9" fmla="*/ 14 h 268"/>
                <a:gd name="T10" fmla="*/ 27 w 219"/>
                <a:gd name="T11" fmla="*/ 44 h 268"/>
                <a:gd name="T12" fmla="*/ 22 w 219"/>
                <a:gd name="T13" fmla="*/ 122 h 268"/>
                <a:gd name="T14" fmla="*/ 5 w 219"/>
                <a:gd name="T15" fmla="*/ 237 h 268"/>
                <a:gd name="T16" fmla="*/ 31 w 219"/>
                <a:gd name="T17" fmla="*/ 268 h 268"/>
                <a:gd name="T18" fmla="*/ 66 w 219"/>
                <a:gd name="T19" fmla="*/ 207 h 268"/>
                <a:gd name="T20" fmla="*/ 67 w 219"/>
                <a:gd name="T21" fmla="*/ 194 h 268"/>
                <a:gd name="T22" fmla="*/ 117 w 219"/>
                <a:gd name="T23" fmla="*/ 165 h 268"/>
                <a:gd name="T24" fmla="*/ 94 w 219"/>
                <a:gd name="T25" fmla="*/ 142 h 268"/>
                <a:gd name="T26" fmla="*/ 67 w 219"/>
                <a:gd name="T27" fmla="*/ 150 h 268"/>
                <a:gd name="T28" fmla="*/ 66 w 219"/>
                <a:gd name="T29" fmla="*/ 142 h 268"/>
                <a:gd name="T30" fmla="*/ 79 w 219"/>
                <a:gd name="T31" fmla="*/ 87 h 268"/>
                <a:gd name="T32" fmla="*/ 116 w 219"/>
                <a:gd name="T33" fmla="*/ 92 h 268"/>
                <a:gd name="T34" fmla="*/ 138 w 219"/>
                <a:gd name="T35" fmla="*/ 147 h 268"/>
                <a:gd name="T36" fmla="*/ 162 w 219"/>
                <a:gd name="T37" fmla="*/ 203 h 268"/>
                <a:gd name="T38" fmla="*/ 175 w 219"/>
                <a:gd name="T39" fmla="*/ 242 h 268"/>
                <a:gd name="T40" fmla="*/ 215 w 219"/>
                <a:gd name="T41" fmla="*/ 218 h 268"/>
                <a:gd name="T42" fmla="*/ 179 w 219"/>
                <a:gd name="T43" fmla="*/ 12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8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0" y="0"/>
                    <a:pt x="118" y="4"/>
                    <a:pt x="108" y="5"/>
                  </a:cubicBezTo>
                  <a:cubicBezTo>
                    <a:pt x="89" y="7"/>
                    <a:pt x="55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0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2" y="268"/>
                    <a:pt x="31" y="268"/>
                  </a:cubicBezTo>
                  <a:cubicBezTo>
                    <a:pt x="69" y="266"/>
                    <a:pt x="67" y="234"/>
                    <a:pt x="66" y="207"/>
                  </a:cubicBezTo>
                  <a:cubicBezTo>
                    <a:pt x="66" y="202"/>
                    <a:pt x="66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5"/>
                    <a:pt x="67" y="150"/>
                  </a:cubicBezTo>
                  <a:cubicBezTo>
                    <a:pt x="67" y="147"/>
                    <a:pt x="66" y="145"/>
                    <a:pt x="66" y="142"/>
                  </a:cubicBezTo>
                  <a:cubicBezTo>
                    <a:pt x="64" y="122"/>
                    <a:pt x="61" y="98"/>
                    <a:pt x="79" y="87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3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1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gray">
            <a:xfrm>
              <a:off x="2208" y="3031"/>
              <a:ext cx="518" cy="635"/>
            </a:xfrm>
            <a:custGeom>
              <a:avLst/>
              <a:gdLst>
                <a:gd name="T0" fmla="*/ 179 w 219"/>
                <a:gd name="T1" fmla="*/ 128 h 269"/>
                <a:gd name="T2" fmla="*/ 148 w 219"/>
                <a:gd name="T3" fmla="*/ 38 h 269"/>
                <a:gd name="T4" fmla="*/ 129 w 219"/>
                <a:gd name="T5" fmla="*/ 4 h 269"/>
                <a:gd name="T6" fmla="*/ 109 w 219"/>
                <a:gd name="T7" fmla="*/ 5 h 269"/>
                <a:gd name="T8" fmla="*/ 39 w 219"/>
                <a:gd name="T9" fmla="*/ 14 h 269"/>
                <a:gd name="T10" fmla="*/ 27 w 219"/>
                <a:gd name="T11" fmla="*/ 44 h 269"/>
                <a:gd name="T12" fmla="*/ 22 w 219"/>
                <a:gd name="T13" fmla="*/ 122 h 269"/>
                <a:gd name="T14" fmla="*/ 5 w 219"/>
                <a:gd name="T15" fmla="*/ 237 h 269"/>
                <a:gd name="T16" fmla="*/ 31 w 219"/>
                <a:gd name="T17" fmla="*/ 268 h 269"/>
                <a:gd name="T18" fmla="*/ 67 w 219"/>
                <a:gd name="T19" fmla="*/ 207 h 269"/>
                <a:gd name="T20" fmla="*/ 67 w 219"/>
                <a:gd name="T21" fmla="*/ 194 h 269"/>
                <a:gd name="T22" fmla="*/ 117 w 219"/>
                <a:gd name="T23" fmla="*/ 165 h 269"/>
                <a:gd name="T24" fmla="*/ 94 w 219"/>
                <a:gd name="T25" fmla="*/ 142 h 269"/>
                <a:gd name="T26" fmla="*/ 67 w 219"/>
                <a:gd name="T27" fmla="*/ 150 h 269"/>
                <a:gd name="T28" fmla="*/ 66 w 219"/>
                <a:gd name="T29" fmla="*/ 142 h 269"/>
                <a:gd name="T30" fmla="*/ 80 w 219"/>
                <a:gd name="T31" fmla="*/ 88 h 269"/>
                <a:gd name="T32" fmla="*/ 116 w 219"/>
                <a:gd name="T33" fmla="*/ 92 h 269"/>
                <a:gd name="T34" fmla="*/ 138 w 219"/>
                <a:gd name="T35" fmla="*/ 147 h 269"/>
                <a:gd name="T36" fmla="*/ 162 w 219"/>
                <a:gd name="T37" fmla="*/ 203 h 269"/>
                <a:gd name="T38" fmla="*/ 175 w 219"/>
                <a:gd name="T39" fmla="*/ 242 h 269"/>
                <a:gd name="T40" fmla="*/ 215 w 219"/>
                <a:gd name="T41" fmla="*/ 218 h 269"/>
                <a:gd name="T42" fmla="*/ 179 w 219"/>
                <a:gd name="T43" fmla="*/ 12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9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1" y="0"/>
                    <a:pt x="118" y="5"/>
                    <a:pt x="109" y="5"/>
                  </a:cubicBezTo>
                  <a:cubicBezTo>
                    <a:pt x="89" y="7"/>
                    <a:pt x="56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1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3" y="269"/>
                    <a:pt x="31" y="268"/>
                  </a:cubicBezTo>
                  <a:cubicBezTo>
                    <a:pt x="69" y="266"/>
                    <a:pt x="67" y="234"/>
                    <a:pt x="67" y="207"/>
                  </a:cubicBezTo>
                  <a:cubicBezTo>
                    <a:pt x="67" y="203"/>
                    <a:pt x="67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6"/>
                    <a:pt x="67" y="150"/>
                  </a:cubicBezTo>
                  <a:cubicBezTo>
                    <a:pt x="67" y="148"/>
                    <a:pt x="67" y="145"/>
                    <a:pt x="66" y="142"/>
                  </a:cubicBezTo>
                  <a:cubicBezTo>
                    <a:pt x="64" y="122"/>
                    <a:pt x="61" y="98"/>
                    <a:pt x="80" y="88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4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2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5451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20" name="Group 48"/>
          <p:cNvGrpSpPr>
            <a:grpSpLocks/>
          </p:cNvGrpSpPr>
          <p:nvPr/>
        </p:nvGrpSpPr>
        <p:grpSpPr bwMode="auto">
          <a:xfrm>
            <a:off x="269875" y="76200"/>
            <a:ext cx="384175" cy="415925"/>
            <a:chOff x="3168" y="432"/>
            <a:chExt cx="455" cy="493"/>
          </a:xfrm>
        </p:grpSpPr>
        <p:sp>
          <p:nvSpPr>
            <p:cNvPr id="3121" name="Freeform 49"/>
            <p:cNvSpPr>
              <a:spLocks/>
            </p:cNvSpPr>
            <p:nvPr/>
          </p:nvSpPr>
          <p:spPr bwMode="gray">
            <a:xfrm>
              <a:off x="3201" y="459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50"/>
            <p:cNvSpPr>
              <a:spLocks/>
            </p:cNvSpPr>
            <p:nvPr/>
          </p:nvSpPr>
          <p:spPr bwMode="gray">
            <a:xfrm>
              <a:off x="3168" y="43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gray">
            <a:xfrm rot="15921321">
              <a:off x="3382" y="547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24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73914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125" name="AutoShape 53"/>
          <p:cNvSpPr>
            <a:spLocks noChangeAspect="1" noChangeArrowheads="1" noTextEdit="1"/>
          </p:cNvSpPr>
          <p:nvPr/>
        </p:nvSpPr>
        <p:spPr bwMode="gray">
          <a:xfrm>
            <a:off x="6629400" y="6208713"/>
            <a:ext cx="25146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Freeform 54"/>
          <p:cNvSpPr>
            <a:spLocks/>
          </p:cNvSpPr>
          <p:nvPr/>
        </p:nvSpPr>
        <p:spPr bwMode="ltGray">
          <a:xfrm>
            <a:off x="6630988" y="6477000"/>
            <a:ext cx="2436812" cy="379413"/>
          </a:xfrm>
          <a:custGeom>
            <a:avLst/>
            <a:gdLst>
              <a:gd name="T0" fmla="*/ 275 w 2715"/>
              <a:gd name="T1" fmla="*/ 697 h 710"/>
              <a:gd name="T2" fmla="*/ 153 w 2715"/>
              <a:gd name="T3" fmla="*/ 668 h 710"/>
              <a:gd name="T4" fmla="*/ 75 w 2715"/>
              <a:gd name="T5" fmla="*/ 653 h 710"/>
              <a:gd name="T6" fmla="*/ 29 w 2715"/>
              <a:gd name="T7" fmla="*/ 478 h 710"/>
              <a:gd name="T8" fmla="*/ 475 w 2715"/>
              <a:gd name="T9" fmla="*/ 217 h 710"/>
              <a:gd name="T10" fmla="*/ 841 w 2715"/>
              <a:gd name="T11" fmla="*/ 121 h 710"/>
              <a:gd name="T12" fmla="*/ 1078 w 2715"/>
              <a:gd name="T13" fmla="*/ 56 h 710"/>
              <a:gd name="T14" fmla="*/ 1892 w 2715"/>
              <a:gd name="T15" fmla="*/ 76 h 710"/>
              <a:gd name="T16" fmla="*/ 2323 w 2715"/>
              <a:gd name="T17" fmla="*/ 145 h 710"/>
              <a:gd name="T18" fmla="*/ 2519 w 2715"/>
              <a:gd name="T19" fmla="*/ 226 h 710"/>
              <a:gd name="T20" fmla="*/ 2688 w 2715"/>
              <a:gd name="T21" fmla="*/ 333 h 710"/>
              <a:gd name="T22" fmla="*/ 2543 w 2715"/>
              <a:gd name="T23" fmla="*/ 460 h 710"/>
              <a:gd name="T24" fmla="*/ 2539 w 2715"/>
              <a:gd name="T25" fmla="*/ 579 h 710"/>
              <a:gd name="T26" fmla="*/ 2292 w 2715"/>
              <a:gd name="T27" fmla="*/ 673 h 710"/>
              <a:gd name="T28" fmla="*/ 1754 w 2715"/>
              <a:gd name="T29" fmla="*/ 643 h 710"/>
              <a:gd name="T30" fmla="*/ 1506 w 2715"/>
              <a:gd name="T31" fmla="*/ 638 h 710"/>
              <a:gd name="T32" fmla="*/ 1215 w 2715"/>
              <a:gd name="T33" fmla="*/ 684 h 710"/>
              <a:gd name="T34" fmla="*/ 802 w 2715"/>
              <a:gd name="T35" fmla="*/ 626 h 710"/>
              <a:gd name="T36" fmla="*/ 487 w 2715"/>
              <a:gd name="T37" fmla="*/ 627 h 710"/>
              <a:gd name="T38" fmla="*/ 275 w 2715"/>
              <a:gd name="T39" fmla="*/ 697 h 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15" h="710">
                <a:moveTo>
                  <a:pt x="275" y="697"/>
                </a:moveTo>
                <a:cubicBezTo>
                  <a:pt x="233" y="699"/>
                  <a:pt x="193" y="678"/>
                  <a:pt x="153" y="668"/>
                </a:cubicBezTo>
                <a:cubicBezTo>
                  <a:pt x="128" y="662"/>
                  <a:pt x="99" y="663"/>
                  <a:pt x="75" y="653"/>
                </a:cubicBezTo>
                <a:cubicBezTo>
                  <a:pt x="0" y="621"/>
                  <a:pt x="2" y="543"/>
                  <a:pt x="29" y="478"/>
                </a:cubicBezTo>
                <a:cubicBezTo>
                  <a:pt x="91" y="327"/>
                  <a:pt x="334" y="264"/>
                  <a:pt x="475" y="217"/>
                </a:cubicBezTo>
                <a:cubicBezTo>
                  <a:pt x="595" y="176"/>
                  <a:pt x="719" y="154"/>
                  <a:pt x="841" y="121"/>
                </a:cubicBezTo>
                <a:cubicBezTo>
                  <a:pt x="920" y="100"/>
                  <a:pt x="998" y="73"/>
                  <a:pt x="1078" y="56"/>
                </a:cubicBezTo>
                <a:cubicBezTo>
                  <a:pt x="1349" y="0"/>
                  <a:pt x="1621" y="51"/>
                  <a:pt x="1892" y="76"/>
                </a:cubicBezTo>
                <a:cubicBezTo>
                  <a:pt x="2033" y="88"/>
                  <a:pt x="2185" y="111"/>
                  <a:pt x="2323" y="145"/>
                </a:cubicBezTo>
                <a:cubicBezTo>
                  <a:pt x="2392" y="162"/>
                  <a:pt x="2458" y="190"/>
                  <a:pt x="2519" y="226"/>
                </a:cubicBezTo>
                <a:cubicBezTo>
                  <a:pt x="2552" y="246"/>
                  <a:pt x="2673" y="296"/>
                  <a:pt x="2688" y="333"/>
                </a:cubicBezTo>
                <a:cubicBezTo>
                  <a:pt x="2715" y="402"/>
                  <a:pt x="2584" y="439"/>
                  <a:pt x="2543" y="460"/>
                </a:cubicBezTo>
                <a:cubicBezTo>
                  <a:pt x="2456" y="504"/>
                  <a:pt x="2553" y="513"/>
                  <a:pt x="2539" y="579"/>
                </a:cubicBezTo>
                <a:cubicBezTo>
                  <a:pt x="2526" y="638"/>
                  <a:pt x="2334" y="665"/>
                  <a:pt x="2292" y="673"/>
                </a:cubicBezTo>
                <a:cubicBezTo>
                  <a:pt x="2110" y="710"/>
                  <a:pt x="1934" y="662"/>
                  <a:pt x="1754" y="643"/>
                </a:cubicBezTo>
                <a:cubicBezTo>
                  <a:pt x="1673" y="634"/>
                  <a:pt x="1588" y="634"/>
                  <a:pt x="1506" y="638"/>
                </a:cubicBezTo>
                <a:cubicBezTo>
                  <a:pt x="1407" y="644"/>
                  <a:pt x="1314" y="673"/>
                  <a:pt x="1215" y="684"/>
                </a:cubicBezTo>
                <a:cubicBezTo>
                  <a:pt x="1071" y="701"/>
                  <a:pt x="946" y="629"/>
                  <a:pt x="802" y="626"/>
                </a:cubicBezTo>
                <a:cubicBezTo>
                  <a:pt x="699" y="625"/>
                  <a:pt x="590" y="620"/>
                  <a:pt x="487" y="627"/>
                </a:cubicBezTo>
                <a:cubicBezTo>
                  <a:pt x="409" y="632"/>
                  <a:pt x="352" y="692"/>
                  <a:pt x="275" y="697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gamma/>
                  <a:tint val="85882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Freeform 55"/>
          <p:cNvSpPr>
            <a:spLocks/>
          </p:cNvSpPr>
          <p:nvPr/>
        </p:nvSpPr>
        <p:spPr bwMode="gray">
          <a:xfrm>
            <a:off x="6638925" y="6437313"/>
            <a:ext cx="2501900" cy="344487"/>
          </a:xfrm>
          <a:custGeom>
            <a:avLst/>
            <a:gdLst>
              <a:gd name="T0" fmla="*/ 0 w 2788"/>
              <a:gd name="T1" fmla="*/ 381 h 381"/>
              <a:gd name="T2" fmla="*/ 697 w 2788"/>
              <a:gd name="T3" fmla="*/ 102 h 381"/>
              <a:gd name="T4" fmla="*/ 1662 w 2788"/>
              <a:gd name="T5" fmla="*/ 3 h 381"/>
              <a:gd name="T6" fmla="*/ 2231 w 2788"/>
              <a:gd name="T7" fmla="*/ 87 h 381"/>
              <a:gd name="T8" fmla="*/ 2540 w 2788"/>
              <a:gd name="T9" fmla="*/ 162 h 381"/>
              <a:gd name="T10" fmla="*/ 2788 w 2788"/>
              <a:gd name="T11" fmla="*/ 261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8" h="381">
                <a:moveTo>
                  <a:pt x="0" y="381"/>
                </a:moveTo>
                <a:cubicBezTo>
                  <a:pt x="222" y="255"/>
                  <a:pt x="443" y="150"/>
                  <a:pt x="697" y="102"/>
                </a:cubicBezTo>
                <a:cubicBezTo>
                  <a:pt x="1008" y="42"/>
                  <a:pt x="1344" y="9"/>
                  <a:pt x="1662" y="3"/>
                </a:cubicBezTo>
                <a:cubicBezTo>
                  <a:pt x="1859" y="0"/>
                  <a:pt x="2041" y="48"/>
                  <a:pt x="2231" y="87"/>
                </a:cubicBezTo>
                <a:cubicBezTo>
                  <a:pt x="2336" y="108"/>
                  <a:pt x="2438" y="126"/>
                  <a:pt x="2540" y="162"/>
                </a:cubicBezTo>
                <a:cubicBezTo>
                  <a:pt x="2605" y="185"/>
                  <a:pt x="2735" y="213"/>
                  <a:pt x="2788" y="261"/>
                </a:cubicBezTo>
              </a:path>
            </a:pathLst>
          </a:custGeom>
          <a:noFill/>
          <a:ln w="12700" cap="rnd">
            <a:solidFill>
              <a:srgbClr val="503F2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8" name="Group 56"/>
          <p:cNvGrpSpPr>
            <a:grpSpLocks/>
          </p:cNvGrpSpPr>
          <p:nvPr/>
        </p:nvGrpSpPr>
        <p:grpSpPr bwMode="auto">
          <a:xfrm rot="-1631738">
            <a:off x="8301038" y="6170613"/>
            <a:ext cx="260350" cy="314325"/>
            <a:chOff x="2448" y="1200"/>
            <a:chExt cx="634" cy="757"/>
          </a:xfrm>
        </p:grpSpPr>
        <p:sp>
          <p:nvSpPr>
            <p:cNvPr id="3129" name="Freeform 57"/>
            <p:cNvSpPr>
              <a:spLocks/>
            </p:cNvSpPr>
            <p:nvPr/>
          </p:nvSpPr>
          <p:spPr bwMode="gray">
            <a:xfrm>
              <a:off x="2489" y="1281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5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4"/>
                    <a:pt x="110" y="209"/>
                    <a:pt x="145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29"/>
                    <a:pt x="228" y="145"/>
                  </a:cubicBezTo>
                  <a:cubicBezTo>
                    <a:pt x="209" y="164"/>
                    <a:pt x="127" y="27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941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58"/>
            <p:cNvSpPr>
              <a:spLocks/>
            </p:cNvSpPr>
            <p:nvPr/>
          </p:nvSpPr>
          <p:spPr bwMode="gray">
            <a:xfrm>
              <a:off x="2448" y="1200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6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5"/>
                    <a:pt x="110" y="209"/>
                    <a:pt x="146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30"/>
                    <a:pt x="228" y="145"/>
                  </a:cubicBezTo>
                  <a:cubicBezTo>
                    <a:pt x="209" y="164"/>
                    <a:pt x="127" y="28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7743825" y="6210300"/>
            <a:ext cx="263525" cy="250825"/>
            <a:chOff x="3324" y="788"/>
            <a:chExt cx="482" cy="458"/>
          </a:xfrm>
        </p:grpSpPr>
        <p:sp>
          <p:nvSpPr>
            <p:cNvPr id="3132" name="Freeform 60"/>
            <p:cNvSpPr>
              <a:spLocks/>
            </p:cNvSpPr>
            <p:nvPr/>
          </p:nvSpPr>
          <p:spPr bwMode="gray">
            <a:xfrm rot="16043336" flipH="1">
              <a:off x="3346" y="80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1"/>
            <p:cNvSpPr>
              <a:spLocks/>
            </p:cNvSpPr>
            <p:nvPr/>
          </p:nvSpPr>
          <p:spPr bwMode="gray">
            <a:xfrm rot="16043336" flipH="1">
              <a:off x="3362" y="766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tint val="40784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2"/>
            <p:cNvSpPr>
              <a:spLocks/>
            </p:cNvSpPr>
            <p:nvPr/>
          </p:nvSpPr>
          <p:spPr bwMode="gray">
            <a:xfrm rot="122014" flipH="1">
              <a:off x="3451" y="1010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35" name="Group 63"/>
          <p:cNvGrpSpPr>
            <a:grpSpLocks/>
          </p:cNvGrpSpPr>
          <p:nvPr/>
        </p:nvGrpSpPr>
        <p:grpSpPr bwMode="auto">
          <a:xfrm rot="-1559867">
            <a:off x="7129463" y="6208713"/>
            <a:ext cx="244475" cy="323850"/>
            <a:chOff x="2942" y="357"/>
            <a:chExt cx="752" cy="1001"/>
          </a:xfrm>
        </p:grpSpPr>
        <p:sp>
          <p:nvSpPr>
            <p:cNvPr id="3136" name="Freeform 64"/>
            <p:cNvSpPr>
              <a:spLocks noEditPoints="1"/>
            </p:cNvSpPr>
            <p:nvPr/>
          </p:nvSpPr>
          <p:spPr bwMode="gray">
            <a:xfrm>
              <a:off x="2976" y="432"/>
              <a:ext cx="718" cy="926"/>
            </a:xfrm>
            <a:custGeom>
              <a:avLst/>
              <a:gdLst>
                <a:gd name="T0" fmla="*/ 189 w 304"/>
                <a:gd name="T1" fmla="*/ 25 h 392"/>
                <a:gd name="T2" fmla="*/ 77 w 304"/>
                <a:gd name="T3" fmla="*/ 115 h 392"/>
                <a:gd name="T4" fmla="*/ 24 w 304"/>
                <a:gd name="T5" fmla="*/ 243 h 392"/>
                <a:gd name="T6" fmla="*/ 8 w 304"/>
                <a:gd name="T7" fmla="*/ 340 h 392"/>
                <a:gd name="T8" fmla="*/ 101 w 304"/>
                <a:gd name="T9" fmla="*/ 392 h 392"/>
                <a:gd name="T10" fmla="*/ 183 w 304"/>
                <a:gd name="T11" fmla="*/ 372 h 392"/>
                <a:gd name="T12" fmla="*/ 233 w 304"/>
                <a:gd name="T13" fmla="*/ 315 h 392"/>
                <a:gd name="T14" fmla="*/ 177 w 304"/>
                <a:gd name="T15" fmla="*/ 241 h 392"/>
                <a:gd name="T16" fmla="*/ 294 w 304"/>
                <a:gd name="T17" fmla="*/ 154 h 392"/>
                <a:gd name="T18" fmla="*/ 189 w 304"/>
                <a:gd name="T19" fmla="*/ 25 h 392"/>
                <a:gd name="T20" fmla="*/ 137 w 304"/>
                <a:gd name="T21" fmla="*/ 332 h 392"/>
                <a:gd name="T22" fmla="*/ 82 w 304"/>
                <a:gd name="T23" fmla="*/ 306 h 392"/>
                <a:gd name="T24" fmla="*/ 137 w 304"/>
                <a:gd name="T25" fmla="*/ 332 h 392"/>
                <a:gd name="T26" fmla="*/ 133 w 304"/>
                <a:gd name="T27" fmla="*/ 148 h 392"/>
                <a:gd name="T28" fmla="*/ 222 w 304"/>
                <a:gd name="T29" fmla="*/ 134 h 392"/>
                <a:gd name="T30" fmla="*/ 133 w 304"/>
                <a:gd name="T31" fmla="*/ 14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4" h="392">
                  <a:moveTo>
                    <a:pt x="189" y="25"/>
                  </a:moveTo>
                  <a:cubicBezTo>
                    <a:pt x="124" y="0"/>
                    <a:pt x="97" y="67"/>
                    <a:pt x="77" y="115"/>
                  </a:cubicBezTo>
                  <a:cubicBezTo>
                    <a:pt x="59" y="158"/>
                    <a:pt x="35" y="198"/>
                    <a:pt x="24" y="243"/>
                  </a:cubicBezTo>
                  <a:cubicBezTo>
                    <a:pt x="18" y="269"/>
                    <a:pt x="0" y="314"/>
                    <a:pt x="8" y="340"/>
                  </a:cubicBezTo>
                  <a:cubicBezTo>
                    <a:pt x="19" y="380"/>
                    <a:pt x="59" y="392"/>
                    <a:pt x="101" y="392"/>
                  </a:cubicBezTo>
                  <a:cubicBezTo>
                    <a:pt x="132" y="391"/>
                    <a:pt x="163" y="383"/>
                    <a:pt x="183" y="372"/>
                  </a:cubicBezTo>
                  <a:cubicBezTo>
                    <a:pt x="206" y="361"/>
                    <a:pt x="231" y="342"/>
                    <a:pt x="233" y="315"/>
                  </a:cubicBezTo>
                  <a:cubicBezTo>
                    <a:pt x="235" y="299"/>
                    <a:pt x="194" y="228"/>
                    <a:pt x="177" y="241"/>
                  </a:cubicBezTo>
                  <a:cubicBezTo>
                    <a:pt x="214" y="214"/>
                    <a:pt x="283" y="213"/>
                    <a:pt x="294" y="154"/>
                  </a:cubicBezTo>
                  <a:cubicBezTo>
                    <a:pt x="304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50"/>
                    <a:pt x="192" y="293"/>
                    <a:pt x="137" y="332"/>
                  </a:cubicBezTo>
                  <a:close/>
                  <a:moveTo>
                    <a:pt x="133" y="148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5"/>
                    <a:pt x="134" y="219"/>
                    <a:pt x="133" y="14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65"/>
            <p:cNvSpPr>
              <a:spLocks noEditPoints="1"/>
            </p:cNvSpPr>
            <p:nvPr/>
          </p:nvSpPr>
          <p:spPr bwMode="gray">
            <a:xfrm>
              <a:off x="2942" y="357"/>
              <a:ext cx="716" cy="926"/>
            </a:xfrm>
            <a:custGeom>
              <a:avLst/>
              <a:gdLst>
                <a:gd name="T0" fmla="*/ 189 w 303"/>
                <a:gd name="T1" fmla="*/ 25 h 392"/>
                <a:gd name="T2" fmla="*/ 77 w 303"/>
                <a:gd name="T3" fmla="*/ 115 h 392"/>
                <a:gd name="T4" fmla="*/ 24 w 303"/>
                <a:gd name="T5" fmla="*/ 243 h 392"/>
                <a:gd name="T6" fmla="*/ 7 w 303"/>
                <a:gd name="T7" fmla="*/ 340 h 392"/>
                <a:gd name="T8" fmla="*/ 101 w 303"/>
                <a:gd name="T9" fmla="*/ 391 h 392"/>
                <a:gd name="T10" fmla="*/ 183 w 303"/>
                <a:gd name="T11" fmla="*/ 372 h 392"/>
                <a:gd name="T12" fmla="*/ 233 w 303"/>
                <a:gd name="T13" fmla="*/ 315 h 392"/>
                <a:gd name="T14" fmla="*/ 177 w 303"/>
                <a:gd name="T15" fmla="*/ 241 h 392"/>
                <a:gd name="T16" fmla="*/ 294 w 303"/>
                <a:gd name="T17" fmla="*/ 154 h 392"/>
                <a:gd name="T18" fmla="*/ 189 w 303"/>
                <a:gd name="T19" fmla="*/ 25 h 392"/>
                <a:gd name="T20" fmla="*/ 137 w 303"/>
                <a:gd name="T21" fmla="*/ 332 h 392"/>
                <a:gd name="T22" fmla="*/ 82 w 303"/>
                <a:gd name="T23" fmla="*/ 306 h 392"/>
                <a:gd name="T24" fmla="*/ 137 w 303"/>
                <a:gd name="T25" fmla="*/ 332 h 392"/>
                <a:gd name="T26" fmla="*/ 133 w 303"/>
                <a:gd name="T27" fmla="*/ 147 h 392"/>
                <a:gd name="T28" fmla="*/ 222 w 303"/>
                <a:gd name="T29" fmla="*/ 134 h 392"/>
                <a:gd name="T30" fmla="*/ 133 w 303"/>
                <a:gd name="T31" fmla="*/ 14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3" h="392">
                  <a:moveTo>
                    <a:pt x="189" y="25"/>
                  </a:moveTo>
                  <a:cubicBezTo>
                    <a:pt x="123" y="0"/>
                    <a:pt x="97" y="67"/>
                    <a:pt x="77" y="115"/>
                  </a:cubicBezTo>
                  <a:cubicBezTo>
                    <a:pt x="59" y="157"/>
                    <a:pt x="34" y="198"/>
                    <a:pt x="24" y="243"/>
                  </a:cubicBezTo>
                  <a:cubicBezTo>
                    <a:pt x="18" y="269"/>
                    <a:pt x="0" y="314"/>
                    <a:pt x="7" y="340"/>
                  </a:cubicBezTo>
                  <a:cubicBezTo>
                    <a:pt x="18" y="380"/>
                    <a:pt x="59" y="392"/>
                    <a:pt x="101" y="391"/>
                  </a:cubicBezTo>
                  <a:cubicBezTo>
                    <a:pt x="131" y="391"/>
                    <a:pt x="163" y="383"/>
                    <a:pt x="183" y="372"/>
                  </a:cubicBezTo>
                  <a:cubicBezTo>
                    <a:pt x="205" y="361"/>
                    <a:pt x="231" y="342"/>
                    <a:pt x="233" y="315"/>
                  </a:cubicBezTo>
                  <a:cubicBezTo>
                    <a:pt x="234" y="299"/>
                    <a:pt x="194" y="228"/>
                    <a:pt x="177" y="241"/>
                  </a:cubicBezTo>
                  <a:cubicBezTo>
                    <a:pt x="214" y="214"/>
                    <a:pt x="282" y="213"/>
                    <a:pt x="294" y="154"/>
                  </a:cubicBezTo>
                  <a:cubicBezTo>
                    <a:pt x="303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49"/>
                    <a:pt x="192" y="293"/>
                    <a:pt x="137" y="332"/>
                  </a:cubicBezTo>
                  <a:close/>
                  <a:moveTo>
                    <a:pt x="133" y="147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4"/>
                    <a:pt x="134" y="219"/>
                    <a:pt x="133" y="14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7451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38" name="Group 66"/>
          <p:cNvGrpSpPr>
            <a:grpSpLocks/>
          </p:cNvGrpSpPr>
          <p:nvPr/>
        </p:nvGrpSpPr>
        <p:grpSpPr bwMode="auto">
          <a:xfrm rot="-1127993">
            <a:off x="8809038" y="6296025"/>
            <a:ext cx="206375" cy="282575"/>
            <a:chOff x="3072" y="96"/>
            <a:chExt cx="1220" cy="1654"/>
          </a:xfrm>
        </p:grpSpPr>
        <p:grpSp>
          <p:nvGrpSpPr>
            <p:cNvPr id="3139" name="Group 67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140" name="Freeform 68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69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42" name="Group 70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143" name="Freeform 71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Freeform 72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45" name="Freeform 73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74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47" name="Rectangle 7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6D083DCD-65B1-4A07-B238-F4C7ED57651A}" type="datetimeFigureOut">
              <a:rPr lang="en-US" altLang="en-US"/>
              <a:pPr/>
              <a:t>4/25/2022</a:t>
            </a:fld>
            <a:endParaRPr lang="en-US" altLang="en-US"/>
          </a:p>
        </p:txBody>
      </p:sp>
      <p:sp>
        <p:nvSpPr>
          <p:cNvPr id="3148" name="Rectangle 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149" name="Rectangle 77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400800"/>
            <a:ext cx="4572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B9274B-FFA4-438B-AB10-9EFD4F2558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E0C491A-DD85-4616-AD01-F5C990761F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3A02629-6EF2-40D6-932D-E7C0B910BB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5EBD3CA-DFBB-475F-9914-5A5EEAD4A3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EDBB4C-BA2B-4F3A-A4B9-185D73DF1E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FDD30B-19DA-4B39-B3F7-F8A9D060C5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5EFF8A6-D4A0-42B2-A16D-F1813D408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77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0">
            <a:extLst>
              <a:ext uri="{FF2B5EF4-FFF2-40B4-BE49-F238E27FC236}">
                <a16:creationId xmlns:a16="http://schemas.microsoft.com/office/drawing/2014/main" id="{25079E91-C7F0-46F5-87E2-793C94244E6E}"/>
              </a:ext>
            </a:extLst>
          </p:cNvPr>
          <p:cNvGrpSpPr>
            <a:grpSpLocks/>
          </p:cNvGrpSpPr>
          <p:nvPr/>
        </p:nvGrpSpPr>
        <p:grpSpPr bwMode="auto">
          <a:xfrm>
            <a:off x="0" y="5867400"/>
            <a:ext cx="5181600" cy="990600"/>
            <a:chOff x="2256" y="1536"/>
            <a:chExt cx="1176" cy="744"/>
          </a:xfrm>
        </p:grpSpPr>
        <p:pic>
          <p:nvPicPr>
            <p:cNvPr id="2060" name="Picture 51" descr="pretty_flower_purple_hb">
              <a:extLst>
                <a:ext uri="{FF2B5EF4-FFF2-40B4-BE49-F238E27FC236}">
                  <a16:creationId xmlns:a16="http://schemas.microsoft.com/office/drawing/2014/main" id="{940AEA54-2345-464F-A55B-A1BDAD5C3A6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61" name="Group 52">
              <a:extLst>
                <a:ext uri="{FF2B5EF4-FFF2-40B4-BE49-F238E27FC236}">
                  <a16:creationId xmlns:a16="http://schemas.microsoft.com/office/drawing/2014/main" id="{0BBAC1EA-52C1-465B-BB19-DA166CBCF8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2062" name="Picture 53" descr="pretty_flower_red_hb">
                <a:extLst>
                  <a:ext uri="{FF2B5EF4-FFF2-40B4-BE49-F238E27FC236}">
                    <a16:creationId xmlns:a16="http://schemas.microsoft.com/office/drawing/2014/main" id="{0539DD9B-8FF6-4C62-9252-523C20208CB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3" name="Picture 54" descr="pretty_flower_yellow_hb">
                <a:extLst>
                  <a:ext uri="{FF2B5EF4-FFF2-40B4-BE49-F238E27FC236}">
                    <a16:creationId xmlns:a16="http://schemas.microsoft.com/office/drawing/2014/main" id="{D24D23E9-021A-4C80-896F-0FD131DE51A5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4" name="Picture 55" descr="pretty_flower_orange_hb">
                <a:extLst>
                  <a:ext uri="{FF2B5EF4-FFF2-40B4-BE49-F238E27FC236}">
                    <a16:creationId xmlns:a16="http://schemas.microsoft.com/office/drawing/2014/main" id="{B442C802-1A0A-45E6-A687-97F8D4D5C6C1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052" name="WordArt 16">
            <a:extLst>
              <a:ext uri="{FF2B5EF4-FFF2-40B4-BE49-F238E27FC236}">
                <a16:creationId xmlns:a16="http://schemas.microsoft.com/office/drawing/2014/main" id="{BA7608FC-26F4-4C22-85F4-EA7FF5621C3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762000"/>
            <a:ext cx="3474097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 </a:t>
            </a:r>
            <a:r>
              <a:rPr lang="en-US" sz="3600" b="1" kern="10" noProof="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kumimoji="0" lang="vi-VN" sz="3600" b="1" i="0" u="none" strike="noStrike" kern="10" cap="none" spc="0" normalizeH="0" baseline="0" noProof="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3" name="WordArt 17">
            <a:extLst>
              <a:ext uri="{FF2B5EF4-FFF2-40B4-BE49-F238E27FC236}">
                <a16:creationId xmlns:a16="http://schemas.microsoft.com/office/drawing/2014/main" id="{AD736C08-C045-4717-BD20-CB517256EA1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" y="2057400"/>
            <a:ext cx="8915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kumimoji="0" lang="vi-VN" sz="3600" b="1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2054" name="Group 50">
            <a:extLst>
              <a:ext uri="{FF2B5EF4-FFF2-40B4-BE49-F238E27FC236}">
                <a16:creationId xmlns:a16="http://schemas.microsoft.com/office/drawing/2014/main" id="{FF953C07-887B-42F6-91BF-C9B4CB1AF144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867400"/>
            <a:ext cx="4724400" cy="990600"/>
            <a:chOff x="2256" y="1536"/>
            <a:chExt cx="1176" cy="744"/>
          </a:xfrm>
        </p:grpSpPr>
        <p:pic>
          <p:nvPicPr>
            <p:cNvPr id="2055" name="Picture 51" descr="pretty_flower_purple_hb">
              <a:extLst>
                <a:ext uri="{FF2B5EF4-FFF2-40B4-BE49-F238E27FC236}">
                  <a16:creationId xmlns:a16="http://schemas.microsoft.com/office/drawing/2014/main" id="{DCE671BF-0142-4A3F-A75F-C61B5E17093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52">
              <a:extLst>
                <a:ext uri="{FF2B5EF4-FFF2-40B4-BE49-F238E27FC236}">
                  <a16:creationId xmlns:a16="http://schemas.microsoft.com/office/drawing/2014/main" id="{666A8D9D-B00D-4AD3-9468-19CC3BF28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2057" name="Picture 53" descr="pretty_flower_red_hb">
                <a:extLst>
                  <a:ext uri="{FF2B5EF4-FFF2-40B4-BE49-F238E27FC236}">
                    <a16:creationId xmlns:a16="http://schemas.microsoft.com/office/drawing/2014/main" id="{E6705153-7EAC-4F3E-9EF2-C306C0E159C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54" descr="pretty_flower_yellow_hb">
                <a:extLst>
                  <a:ext uri="{FF2B5EF4-FFF2-40B4-BE49-F238E27FC236}">
                    <a16:creationId xmlns:a16="http://schemas.microsoft.com/office/drawing/2014/main" id="{D6E58708-935F-42A8-B643-F940C072A978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55" descr="pretty_flower_orange_hb">
                <a:extLst>
                  <a:ext uri="{FF2B5EF4-FFF2-40B4-BE49-F238E27FC236}">
                    <a16:creationId xmlns:a16="http://schemas.microsoft.com/office/drawing/2014/main" id="{530405D9-1D7A-4F65-A3A4-A1C2350AD07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4649"/>
            <a:ext cx="3962400" cy="1139351"/>
          </a:xfrm>
        </p:spPr>
        <p:txBody>
          <a:bodyPr/>
          <a:lstStyle/>
          <a:p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287;p16"/>
          <p:cNvSpPr txBox="1">
            <a:spLocks/>
          </p:cNvSpPr>
          <p:nvPr/>
        </p:nvSpPr>
        <p:spPr bwMode="auto">
          <a:xfrm>
            <a:off x="1219199" y="1752600"/>
            <a:ext cx="2895601" cy="866924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en-US" sz="2800" b="1" kern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kern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kern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kern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kern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2600" y="3081861"/>
            <a:ext cx="1900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1846 : 2 =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3641" y="3081861"/>
            <a:ext cx="1956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2896 : 4 = ?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9602" y="3851975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1846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872483" y="3851975"/>
            <a:ext cx="2" cy="1350535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72485" y="4252085"/>
            <a:ext cx="63699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917094" y="385197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72483" y="4361012"/>
            <a:ext cx="832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4233014"/>
            <a:ext cx="78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06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66446" y="3832904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2896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6273228" y="3851974"/>
            <a:ext cx="20549" cy="13505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293777" y="4210988"/>
            <a:ext cx="595901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389040" y="385197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14323" y="4273434"/>
            <a:ext cx="760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0200" y="4186847"/>
            <a:ext cx="7935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0</a:t>
            </a:r>
          </a:p>
        </p:txBody>
      </p:sp>
    </p:spTree>
    <p:extLst>
      <p:ext uri="{BB962C8B-B14F-4D97-AF65-F5344CB8AC3E}">
        <p14:creationId xmlns:p14="http://schemas.microsoft.com/office/powerpoint/2010/main" val="106423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2" grpId="0"/>
      <p:bldP spid="13" grpId="0"/>
      <p:bldP spid="14" grpId="0"/>
      <p:bldP spid="15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0" name="Rectangle 14"/>
          <p:cNvSpPr>
            <a:spLocks noGrp="1" noChangeArrowheads="1"/>
          </p:cNvSpPr>
          <p:nvPr>
            <p:ph type="title"/>
          </p:nvPr>
        </p:nvSpPr>
        <p:spPr>
          <a:xfrm>
            <a:off x="982551" y="644638"/>
            <a:ext cx="3119691" cy="604179"/>
          </a:xfrm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37648 : 4 = ?</a:t>
            </a:r>
          </a:p>
        </p:txBody>
      </p:sp>
      <p:sp>
        <p:nvSpPr>
          <p:cNvPr id="284696" name="AutoShape 24"/>
          <p:cNvSpPr>
            <a:spLocks noChangeArrowheads="1"/>
          </p:cNvSpPr>
          <p:nvPr/>
        </p:nvSpPr>
        <p:spPr bwMode="gray">
          <a:xfrm>
            <a:off x="2912282" y="2311797"/>
            <a:ext cx="6248400" cy="892129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tint val="71373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71373"/>
                  <a:invGamma/>
                </a:schemeClr>
              </a:gs>
            </a:gsLst>
            <a:lin ang="0" scaled="1"/>
          </a:gradFill>
          <a:ln w="28575" algn="ctr">
            <a:solidFill>
              <a:srgbClr val="FCFCFC"/>
            </a:solidFill>
            <a:round/>
            <a:headEnd/>
            <a:tailEnd/>
          </a:ln>
          <a:effectLst>
            <a:outerShdw dist="35921" dir="2700000" algn="ctr" rotWithShape="0">
              <a:srgbClr val="001D3A">
                <a:alpha val="50000"/>
              </a:srgbClr>
            </a:outerShdw>
          </a:effectLst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4697" name="AutoShape 25"/>
          <p:cNvSpPr>
            <a:spLocks noChangeArrowheads="1"/>
          </p:cNvSpPr>
          <p:nvPr/>
        </p:nvSpPr>
        <p:spPr bwMode="grayWhite">
          <a:xfrm>
            <a:off x="2888087" y="1322902"/>
            <a:ext cx="6248400" cy="90286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tint val="64706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64706"/>
                  <a:invGamma/>
                </a:schemeClr>
              </a:gs>
            </a:gsLst>
            <a:lin ang="0" scaled="1"/>
          </a:gradFill>
          <a:ln w="28575" algn="ctr">
            <a:solidFill>
              <a:srgbClr val="FCFCFC"/>
            </a:solidFill>
            <a:round/>
            <a:headEnd/>
            <a:tailEnd/>
          </a:ln>
          <a:effectLst>
            <a:outerShdw dist="35921" dir="2700000" algn="ctr" rotWithShape="0">
              <a:srgbClr val="001D3A">
                <a:alpha val="50000"/>
              </a:srgbClr>
            </a:outerShdw>
          </a:effectLst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4706" name="AutoShape 34"/>
          <p:cNvSpPr>
            <a:spLocks noChangeArrowheads="1"/>
          </p:cNvSpPr>
          <p:nvPr/>
        </p:nvSpPr>
        <p:spPr bwMode="grayWhite">
          <a:xfrm>
            <a:off x="2888087" y="3322684"/>
            <a:ext cx="6248400" cy="91440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tint val="64706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64706"/>
                  <a:invGamma/>
                </a:schemeClr>
              </a:gs>
            </a:gsLst>
            <a:lin ang="0" scaled="1"/>
          </a:gradFill>
          <a:ln w="28575" algn="ctr">
            <a:solidFill>
              <a:srgbClr val="FCFCFC"/>
            </a:solidFill>
            <a:round/>
            <a:headEnd/>
            <a:tailEnd/>
          </a:ln>
          <a:effectLst>
            <a:outerShdw dist="35921" dir="2700000" algn="ctr" rotWithShape="0">
              <a:srgbClr val="001D3A">
                <a:alpha val="50000"/>
              </a:srgbClr>
            </a:outerShdw>
          </a:effectLst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4707" name="AutoShape 35"/>
          <p:cNvSpPr>
            <a:spLocks noChangeArrowheads="1"/>
          </p:cNvSpPr>
          <p:nvPr/>
        </p:nvSpPr>
        <p:spPr bwMode="gray">
          <a:xfrm>
            <a:off x="2937299" y="4296921"/>
            <a:ext cx="6223383" cy="1037079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tint val="71373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71373"/>
                  <a:invGamma/>
                </a:schemeClr>
              </a:gs>
            </a:gsLst>
            <a:lin ang="0" scaled="1"/>
          </a:gradFill>
          <a:ln w="28575" algn="ctr">
            <a:solidFill>
              <a:srgbClr val="FCFCFC"/>
            </a:solidFill>
            <a:round/>
            <a:headEnd/>
            <a:tailEnd/>
          </a:ln>
          <a:effectLst>
            <a:outerShdw dist="35921" dir="2700000" algn="ctr" rotWithShape="0">
              <a:srgbClr val="001D3A">
                <a:alpha val="50000"/>
              </a:srgbClr>
            </a:outerShdw>
          </a:effectLst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57" name="Text Box 54"/>
          <p:cNvSpPr txBox="1">
            <a:spLocks noChangeArrowheads="1"/>
          </p:cNvSpPr>
          <p:nvPr/>
        </p:nvSpPr>
        <p:spPr bwMode="auto">
          <a:xfrm>
            <a:off x="3368081" y="1335803"/>
            <a:ext cx="515954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 chia 4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  <a:endParaRPr lang="en-US" alt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36; 37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alt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</a:p>
        </p:txBody>
      </p:sp>
      <p:sp>
        <p:nvSpPr>
          <p:cNvPr id="39958" name="Text Box 55"/>
          <p:cNvSpPr txBox="1">
            <a:spLocks noChangeArrowheads="1"/>
          </p:cNvSpPr>
          <p:nvPr/>
        </p:nvSpPr>
        <p:spPr bwMode="auto">
          <a:xfrm>
            <a:off x="3404024" y="2343195"/>
            <a:ext cx="51399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16; 16 chia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16;  16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</p:txBody>
      </p:sp>
      <p:sp>
        <p:nvSpPr>
          <p:cNvPr id="39959" name="Text Box 56"/>
          <p:cNvSpPr txBox="1">
            <a:spLocks noChangeArrowheads="1"/>
          </p:cNvSpPr>
          <p:nvPr/>
        </p:nvSpPr>
        <p:spPr bwMode="auto">
          <a:xfrm>
            <a:off x="3447735" y="3340118"/>
            <a:ext cx="44640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4; 4 chia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4;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   </a:t>
            </a:r>
          </a:p>
        </p:txBody>
      </p:sp>
      <p:sp>
        <p:nvSpPr>
          <p:cNvPr id="39961" name="Text Box 58"/>
          <p:cNvSpPr txBox="1">
            <a:spLocks noChangeArrowheads="1"/>
          </p:cNvSpPr>
          <p:nvPr/>
        </p:nvSpPr>
        <p:spPr bwMode="auto">
          <a:xfrm>
            <a:off x="3468127" y="4398947"/>
            <a:ext cx="44640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8; 8 chia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; 8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8158" y="1473017"/>
            <a:ext cx="1420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37648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95571" y="1346057"/>
            <a:ext cx="4509" cy="27593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95571" y="1948366"/>
            <a:ext cx="98742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22372" y="1449363"/>
            <a:ext cx="782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40946" y="2069270"/>
            <a:ext cx="34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90266" y="2069270"/>
            <a:ext cx="426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88585" y="2069270"/>
            <a:ext cx="282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76248" y="2069270"/>
            <a:ext cx="306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9549" y="2069270"/>
            <a:ext cx="421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516945"/>
            <a:ext cx="627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003063"/>
            <a:ext cx="617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66800" y="3461410"/>
            <a:ext cx="518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0690" y="206927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4" name="Rectangle 14"/>
          <p:cNvSpPr txBox="1">
            <a:spLocks noChangeArrowheads="1"/>
          </p:cNvSpPr>
          <p:nvPr/>
        </p:nvSpPr>
        <p:spPr bwMode="auto">
          <a:xfrm>
            <a:off x="710131" y="5334000"/>
            <a:ext cx="6980466" cy="60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40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40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37648 : 4 = 9412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8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8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8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8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/>
      <p:bldP spid="284696" grpId="0" animBg="1"/>
      <p:bldP spid="284697" grpId="0" animBg="1"/>
      <p:bldP spid="284706" grpId="0" animBg="1"/>
      <p:bldP spid="284707" grpId="0" animBg="1"/>
      <p:bldP spid="39957" grpId="0"/>
      <p:bldP spid="39958" grpId="0"/>
      <p:bldP spid="39959" grpId="0"/>
      <p:bldP spid="39961" grpId="0"/>
      <p:bldP spid="2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035" y="457200"/>
            <a:ext cx="6299565" cy="688329"/>
          </a:xfrm>
        </p:spPr>
        <p:txBody>
          <a:bodyPr/>
          <a:lstStyle/>
          <a:p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THỰC HÀNH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2671566" cy="68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TÍNH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966" name="Group 6"/>
          <p:cNvGrpSpPr>
            <a:grpSpLocks/>
          </p:cNvGrpSpPr>
          <p:nvPr/>
        </p:nvGrpSpPr>
        <p:grpSpPr bwMode="auto">
          <a:xfrm rot="-2904760">
            <a:off x="718481" y="1979374"/>
            <a:ext cx="2262188" cy="3198813"/>
            <a:chOff x="4153" y="-160"/>
            <a:chExt cx="1138" cy="1606"/>
          </a:xfrm>
        </p:grpSpPr>
        <p:sp>
          <p:nvSpPr>
            <p:cNvPr id="40967" name="Freeform 7"/>
            <p:cNvSpPr>
              <a:spLocks/>
            </p:cNvSpPr>
            <p:nvPr/>
          </p:nvSpPr>
          <p:spPr bwMode="auto">
            <a:xfrm>
              <a:off x="4191" y="-160"/>
              <a:ext cx="1100" cy="1260"/>
            </a:xfrm>
            <a:custGeom>
              <a:avLst/>
              <a:gdLst>
                <a:gd name="T0" fmla="*/ 361 w 550"/>
                <a:gd name="T1" fmla="*/ 240 h 629"/>
                <a:gd name="T2" fmla="*/ 127 w 550"/>
                <a:gd name="T3" fmla="*/ 326 h 629"/>
                <a:gd name="T4" fmla="*/ 74 w 550"/>
                <a:gd name="T5" fmla="*/ 584 h 629"/>
                <a:gd name="T6" fmla="*/ 169 w 550"/>
                <a:gd name="T7" fmla="*/ 545 h 629"/>
                <a:gd name="T8" fmla="*/ 190 w 550"/>
                <a:gd name="T9" fmla="*/ 399 h 629"/>
                <a:gd name="T10" fmla="*/ 342 w 550"/>
                <a:gd name="T11" fmla="*/ 420 h 629"/>
                <a:gd name="T12" fmla="*/ 472 w 550"/>
                <a:gd name="T13" fmla="*/ 294 h 629"/>
                <a:gd name="T14" fmla="*/ 352 w 550"/>
                <a:gd name="T15" fmla="*/ 38 h 629"/>
                <a:gd name="T16" fmla="*/ 175 w 550"/>
                <a:gd name="T17" fmla="*/ 35 h 629"/>
                <a:gd name="T18" fmla="*/ 85 w 550"/>
                <a:gd name="T19" fmla="*/ 177 h 629"/>
                <a:gd name="T20" fmla="*/ 222 w 550"/>
                <a:gd name="T21" fmla="*/ 213 h 629"/>
                <a:gd name="T22" fmla="*/ 294 w 550"/>
                <a:gd name="T23" fmla="*/ 147 h 629"/>
                <a:gd name="T24" fmla="*/ 361 w 550"/>
                <a:gd name="T25" fmla="*/ 24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0" h="629">
                  <a:moveTo>
                    <a:pt x="361" y="240"/>
                  </a:moveTo>
                  <a:cubicBezTo>
                    <a:pt x="372" y="345"/>
                    <a:pt x="184" y="311"/>
                    <a:pt x="127" y="326"/>
                  </a:cubicBezTo>
                  <a:cubicBezTo>
                    <a:pt x="53" y="346"/>
                    <a:pt x="0" y="528"/>
                    <a:pt x="74" y="584"/>
                  </a:cubicBezTo>
                  <a:cubicBezTo>
                    <a:pt x="133" y="629"/>
                    <a:pt x="163" y="594"/>
                    <a:pt x="169" y="545"/>
                  </a:cubicBezTo>
                  <a:cubicBezTo>
                    <a:pt x="175" y="500"/>
                    <a:pt x="133" y="426"/>
                    <a:pt x="190" y="399"/>
                  </a:cubicBezTo>
                  <a:cubicBezTo>
                    <a:pt x="238" y="377"/>
                    <a:pt x="287" y="441"/>
                    <a:pt x="342" y="420"/>
                  </a:cubicBezTo>
                  <a:cubicBezTo>
                    <a:pt x="397" y="399"/>
                    <a:pt x="440" y="341"/>
                    <a:pt x="472" y="294"/>
                  </a:cubicBezTo>
                  <a:cubicBezTo>
                    <a:pt x="550" y="180"/>
                    <a:pt x="460" y="80"/>
                    <a:pt x="352" y="38"/>
                  </a:cubicBezTo>
                  <a:cubicBezTo>
                    <a:pt x="287" y="14"/>
                    <a:pt x="236" y="0"/>
                    <a:pt x="175" y="35"/>
                  </a:cubicBezTo>
                  <a:cubicBezTo>
                    <a:pt x="127" y="62"/>
                    <a:pt x="65" y="114"/>
                    <a:pt x="85" y="177"/>
                  </a:cubicBezTo>
                  <a:cubicBezTo>
                    <a:pt x="108" y="248"/>
                    <a:pt x="168" y="218"/>
                    <a:pt x="222" y="213"/>
                  </a:cubicBezTo>
                  <a:cubicBezTo>
                    <a:pt x="229" y="212"/>
                    <a:pt x="232" y="133"/>
                    <a:pt x="294" y="147"/>
                  </a:cubicBezTo>
                  <a:cubicBezTo>
                    <a:pt x="332" y="155"/>
                    <a:pt x="357" y="203"/>
                    <a:pt x="361" y="240"/>
                  </a:cubicBezTo>
                  <a:close/>
                </a:path>
              </a:pathLst>
            </a:custGeom>
            <a:solidFill>
              <a:srgbClr val="96C62C">
                <a:alpha val="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968" name="Freeform 8"/>
            <p:cNvSpPr>
              <a:spLocks/>
            </p:cNvSpPr>
            <p:nvPr/>
          </p:nvSpPr>
          <p:spPr bwMode="auto">
            <a:xfrm>
              <a:off x="4153" y="1062"/>
              <a:ext cx="420" cy="384"/>
            </a:xfrm>
            <a:custGeom>
              <a:avLst/>
              <a:gdLst>
                <a:gd name="T0" fmla="*/ 111 w 210"/>
                <a:gd name="T1" fmla="*/ 176 h 192"/>
                <a:gd name="T2" fmla="*/ 179 w 210"/>
                <a:gd name="T3" fmla="*/ 82 h 192"/>
                <a:gd name="T4" fmla="*/ 111 w 210"/>
                <a:gd name="T5" fmla="*/ 17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" h="192">
                  <a:moveTo>
                    <a:pt x="111" y="176"/>
                  </a:moveTo>
                  <a:cubicBezTo>
                    <a:pt x="160" y="192"/>
                    <a:pt x="210" y="126"/>
                    <a:pt x="179" y="82"/>
                  </a:cubicBezTo>
                  <a:cubicBezTo>
                    <a:pt x="123" y="0"/>
                    <a:pt x="0" y="141"/>
                    <a:pt x="111" y="176"/>
                  </a:cubicBezTo>
                  <a:close/>
                </a:path>
              </a:pathLst>
            </a:custGeom>
            <a:solidFill>
              <a:srgbClr val="96C62C">
                <a:alpha val="1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00" y="2362200"/>
            <a:ext cx="1401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84848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0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16416" y="2372257"/>
            <a:ext cx="1304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24693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77252" y="237225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95744" y="2362200"/>
            <a:ext cx="1456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23436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77200" y="23920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706242" y="2383283"/>
            <a:ext cx="1" cy="21335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80807" y="2367965"/>
            <a:ext cx="0" cy="222511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946368" y="2397587"/>
            <a:ext cx="0" cy="170724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980808" y="2824515"/>
            <a:ext cx="1034644" cy="511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694748" y="2829630"/>
            <a:ext cx="112624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946368" y="2870283"/>
            <a:ext cx="1045232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94748" y="3026575"/>
            <a:ext cx="112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21212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-76200" y="2794225"/>
            <a:ext cx="17018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08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04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08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0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73928" y="2819400"/>
            <a:ext cx="1041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8231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81400" y="2853534"/>
            <a:ext cx="1295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09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03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0 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981020" y="3044324"/>
            <a:ext cx="101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7812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95744" y="2908518"/>
            <a:ext cx="12432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03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06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0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204966" y="2057400"/>
            <a:ext cx="0" cy="34144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77000" y="2057400"/>
            <a:ext cx="0" cy="3505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3322109" y="1107452"/>
            <a:ext cx="2469091" cy="1098758"/>
            <a:chOff x="802" y="845"/>
            <a:chExt cx="827" cy="826"/>
          </a:xfrm>
        </p:grpSpPr>
        <p:sp>
          <p:nvSpPr>
            <p:cNvPr id="41989" name="Oval 5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990" name="Oval 6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1">
                  <a:alpha val="7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991" name="Oval 7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1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992" name="Text Box 8"/>
          <p:cNvSpPr txBox="1">
            <a:spLocks noChangeArrowheads="1"/>
          </p:cNvSpPr>
          <p:nvPr/>
        </p:nvSpPr>
        <p:spPr bwMode="gray">
          <a:xfrm>
            <a:off x="3595809" y="1395220"/>
            <a:ext cx="19523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42014" name="Rectangle 30"/>
          <p:cNvSpPr>
            <a:spLocks noGrp="1" noChangeArrowheads="1"/>
          </p:cNvSpPr>
          <p:nvPr>
            <p:ph type="title"/>
          </p:nvPr>
        </p:nvSpPr>
        <p:spPr>
          <a:xfrm>
            <a:off x="876300" y="306340"/>
            <a:ext cx="7391400" cy="936625"/>
          </a:xfrm>
        </p:spPr>
        <p:txBody>
          <a:bodyPr/>
          <a:lstStyle/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467550" y="3807936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467550" y="3707907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57584" y="3707908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59298" y="3807934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759298" y="3707905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49332" y="3707906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049332" y="3807932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049332" y="3707903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339366" y="3707904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339366" y="3807930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39366" y="3707901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629400" y="3707902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629400" y="3807928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629400" y="3707899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919434" y="3707900"/>
            <a:ext cx="0" cy="200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Arc 58"/>
          <p:cNvSpPr/>
          <p:nvPr/>
        </p:nvSpPr>
        <p:spPr>
          <a:xfrm rot="5400000" flipV="1">
            <a:off x="4302520" y="663189"/>
            <a:ext cx="789022" cy="6418999"/>
          </a:xfrm>
          <a:prstGeom prst="arc">
            <a:avLst>
              <a:gd name="adj1" fmla="val 16200000"/>
              <a:gd name="adj2" fmla="val 546615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Arc 59"/>
          <p:cNvSpPr/>
          <p:nvPr/>
        </p:nvSpPr>
        <p:spPr>
          <a:xfrm rot="5400000" flipH="1" flipV="1">
            <a:off x="1900117" y="3039388"/>
            <a:ext cx="417822" cy="1295400"/>
          </a:xfrm>
          <a:prstGeom prst="arc">
            <a:avLst>
              <a:gd name="adj1" fmla="val 16200000"/>
              <a:gd name="adj2" fmla="val 547003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90195" y="4248090"/>
            <a:ext cx="1733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36550 Kg</a:t>
            </a:r>
          </a:p>
        </p:txBody>
      </p:sp>
      <p:sp>
        <p:nvSpPr>
          <p:cNvPr id="63" name="Arc 62"/>
          <p:cNvSpPr/>
          <p:nvPr/>
        </p:nvSpPr>
        <p:spPr>
          <a:xfrm rot="5400000" flipH="1" flipV="1">
            <a:off x="4834245" y="1142721"/>
            <a:ext cx="952511" cy="5140177"/>
          </a:xfrm>
          <a:prstGeom prst="arc">
            <a:avLst>
              <a:gd name="adj1" fmla="val 16200000"/>
              <a:gd name="adj2" fmla="val 546615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19281" y="2851976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Kg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6489" y="3019042"/>
            <a:ext cx="134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503504" y="3731726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1655904" y="3731726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1828284" y="3731726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1989337" y="3729363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2173044" y="3749580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2351964" y="3743599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2527699" y="3746384"/>
            <a:ext cx="152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200400" y="685799"/>
            <a:ext cx="3048000" cy="914401"/>
            <a:chOff x="802" y="845"/>
            <a:chExt cx="827" cy="82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1">
                  <a:alpha val="7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1">
                  <a:alpha val="3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 Box 8"/>
          <p:cNvSpPr txBox="1">
            <a:spLocks noChangeArrowheads="1"/>
          </p:cNvSpPr>
          <p:nvPr/>
        </p:nvSpPr>
        <p:spPr bwMode="gray">
          <a:xfrm>
            <a:off x="3657600" y="838199"/>
            <a:ext cx="22093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228600" y="1676400"/>
            <a:ext cx="9982199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-gam xi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36550 : 5 = 7310 (kg)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3276600"/>
            <a:ext cx="8763000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-gam xi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36550 – 7310 = 29240 (kg)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60259" y="5105400"/>
            <a:ext cx="42217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29240 kg</a:t>
            </a:r>
          </a:p>
        </p:txBody>
      </p:sp>
    </p:spTree>
    <p:extLst>
      <p:ext uri="{BB962C8B-B14F-4D97-AF65-F5344CB8AC3E}">
        <p14:creationId xmlns:p14="http://schemas.microsoft.com/office/powerpoint/2010/main" val="175440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4" name="Rectangle 2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91400" cy="936625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6798" y="914400"/>
            <a:ext cx="4343400" cy="1031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200000"/>
              </a:lnSpc>
              <a:buAutoNum type="alphaLcPeriod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69218 – 26736 : 3 =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76763" y="1863878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60306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457" y="3185591"/>
            <a:ext cx="1894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39799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8652" y="3615102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(35281 + 51645) : 2 =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71963" y="4571835"/>
            <a:ext cx="308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43463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34633" y="5827766"/>
            <a:ext cx="3813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9296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71330" y="1299570"/>
            <a:ext cx="4458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69218 – 8912 </a:t>
            </a:r>
          </a:p>
        </p:txBody>
      </p:sp>
      <p:sp>
        <p:nvSpPr>
          <p:cNvPr id="9" name="Rectangle 8"/>
          <p:cNvSpPr/>
          <p:nvPr/>
        </p:nvSpPr>
        <p:spPr>
          <a:xfrm>
            <a:off x="787024" y="2371663"/>
            <a:ext cx="398057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30507 + 27876 : 3 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34701" y="2692940"/>
            <a:ext cx="2971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30507 + 9292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43165" y="3962235"/>
            <a:ext cx="2329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86926 : 2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3482" y="5234433"/>
            <a:ext cx="41408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(45405 – 8221) : 4 =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84047" y="5234433"/>
            <a:ext cx="231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37184 : 4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657600" y="557057"/>
            <a:ext cx="2590800" cy="75601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0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400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934" y="1447800"/>
            <a:ext cx="4005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20202 : 2 = 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7111" y="220841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10101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2458" y="220841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10100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7805" y="2208414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10010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7111" y="2208414"/>
            <a:ext cx="15240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10101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197473"/>
            <a:ext cx="4265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35 555 : 5 =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04711" y="391400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77 777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32458" y="3914001"/>
            <a:ext cx="2668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71 111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3757" y="3896380"/>
            <a:ext cx="224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7111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3757" y="3914000"/>
            <a:ext cx="224924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7111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4630529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84 844 : 4 = 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04711" y="5347057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21221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18158" y="5347057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21 211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534995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22 112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32458" y="5350398"/>
            <a:ext cx="17526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21 211 </a:t>
            </a:r>
          </a:p>
        </p:txBody>
      </p:sp>
    </p:spTree>
    <p:extLst>
      <p:ext uri="{BB962C8B-B14F-4D97-AF65-F5344CB8AC3E}">
        <p14:creationId xmlns:p14="http://schemas.microsoft.com/office/powerpoint/2010/main" val="140927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2192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4. 99 999 : 3 =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675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A. 11 111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2400" y="20675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B. 22 222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95056" y="208260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C. 33 333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9400" y="2082605"/>
            <a:ext cx="19812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C. 33 333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32004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5. 45 450 : 9 =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40487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A. 5050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62400" y="40487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B. 5005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4050926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C. 5500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09700" y="4048780"/>
            <a:ext cx="19812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A. 5050</a:t>
            </a:r>
          </a:p>
        </p:txBody>
      </p:sp>
    </p:spTree>
    <p:extLst>
      <p:ext uri="{BB962C8B-B14F-4D97-AF65-F5344CB8AC3E}">
        <p14:creationId xmlns:p14="http://schemas.microsoft.com/office/powerpoint/2010/main" val="383689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Custom 128">
      <a:dk1>
        <a:srgbClr val="000000"/>
      </a:dk1>
      <a:lt1>
        <a:srgbClr val="FFFFFF"/>
      </a:lt1>
      <a:dk2>
        <a:srgbClr val="834C1F"/>
      </a:dk2>
      <a:lt2>
        <a:srgbClr val="C0C0C0"/>
      </a:lt2>
      <a:accent1>
        <a:srgbClr val="96C62C"/>
      </a:accent1>
      <a:accent2>
        <a:srgbClr val="E7A707"/>
      </a:accent2>
      <a:accent3>
        <a:srgbClr val="D890B1"/>
      </a:accent3>
      <a:accent4>
        <a:srgbClr val="8F8BC3"/>
      </a:accent4>
      <a:accent5>
        <a:srgbClr val="31BCCF"/>
      </a:accent5>
      <a:accent6>
        <a:srgbClr val="B9AF31"/>
      </a:accent6>
      <a:hlink>
        <a:srgbClr val="5EB5E0"/>
      </a:hlink>
      <a:folHlink>
        <a:srgbClr val="9B90DC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8F354A"/>
        </a:dk2>
        <a:lt2>
          <a:srgbClr val="C0C0C0"/>
        </a:lt2>
        <a:accent1>
          <a:srgbClr val="F6A32A"/>
        </a:accent1>
        <a:accent2>
          <a:srgbClr val="EF8585"/>
        </a:accent2>
        <a:accent3>
          <a:srgbClr val="FFFFFF"/>
        </a:accent3>
        <a:accent4>
          <a:srgbClr val="000000"/>
        </a:accent4>
        <a:accent5>
          <a:srgbClr val="FACEAC"/>
        </a:accent5>
        <a:accent6>
          <a:srgbClr val="D97878"/>
        </a:accent6>
        <a:hlink>
          <a:srgbClr val="CB88D8"/>
        </a:hlink>
        <a:folHlink>
          <a:srgbClr val="8B80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336699"/>
        </a:dk2>
        <a:lt2>
          <a:srgbClr val="C0C0C0"/>
        </a:lt2>
        <a:accent1>
          <a:srgbClr val="E692B2"/>
        </a:accent1>
        <a:accent2>
          <a:srgbClr val="6EBACC"/>
        </a:accent2>
        <a:accent3>
          <a:srgbClr val="FFFFFF"/>
        </a:accent3>
        <a:accent4>
          <a:srgbClr val="000000"/>
        </a:accent4>
        <a:accent5>
          <a:srgbClr val="F0C7D5"/>
        </a:accent5>
        <a:accent6>
          <a:srgbClr val="63A8B9"/>
        </a:accent6>
        <a:hlink>
          <a:srgbClr val="85B931"/>
        </a:hlink>
        <a:folHlink>
          <a:srgbClr val="DCB7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834C1F"/>
        </a:dk2>
        <a:lt2>
          <a:srgbClr val="C0C0C0"/>
        </a:lt2>
        <a:accent1>
          <a:srgbClr val="96C62C"/>
        </a:accent1>
        <a:accent2>
          <a:srgbClr val="E7A707"/>
        </a:accent2>
        <a:accent3>
          <a:srgbClr val="FFFFFF"/>
        </a:accent3>
        <a:accent4>
          <a:srgbClr val="000000"/>
        </a:accent4>
        <a:accent5>
          <a:srgbClr val="C9DFAC"/>
        </a:accent5>
        <a:accent6>
          <a:srgbClr val="D19706"/>
        </a:accent6>
        <a:hlink>
          <a:srgbClr val="5EB5E0"/>
        </a:hlink>
        <a:folHlink>
          <a:srgbClr val="9B90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1101TGp_language_L</Template>
  <TotalTime>352</TotalTime>
  <Words>417</Words>
  <Application>Microsoft Office PowerPoint</Application>
  <PresentationFormat>On-screen Show (4:3)</PresentationFormat>
  <Paragraphs>115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Default Design</vt:lpstr>
      <vt:lpstr>1_Default Design</vt:lpstr>
      <vt:lpstr>PowerPoint Presentation</vt:lpstr>
      <vt:lpstr>Ôn bài cũ</vt:lpstr>
      <vt:lpstr>37648 : 4 = ?</vt:lpstr>
      <vt:lpstr>BÀI TẬP THỰC HÀNH</vt:lpstr>
      <vt:lpstr>BÀI 2</vt:lpstr>
      <vt:lpstr>PowerPoint Presentation</vt:lpstr>
      <vt:lpstr>3. Tính giá trị biểu thức</vt:lpstr>
      <vt:lpstr>Củng cố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 CÔ GIÁO CHỦ NHIỆM VÀ CÁC BẠN HỌC SINH LỚP 3A</dc:title>
  <dc:creator>Doanh-tony</dc:creator>
  <cp:lastModifiedBy>M0</cp:lastModifiedBy>
  <cp:revision>57</cp:revision>
  <dcterms:created xsi:type="dcterms:W3CDTF">2020-05-23T15:38:32Z</dcterms:created>
  <dcterms:modified xsi:type="dcterms:W3CDTF">2022-04-25T03:23:50Z</dcterms:modified>
</cp:coreProperties>
</file>