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 id="2147483702" r:id="rId4"/>
    <p:sldMasterId id="2147483979" r:id="rId5"/>
    <p:sldMasterId id="2147484007" r:id="rId6"/>
    <p:sldMasterId id="2147484024" r:id="rId7"/>
    <p:sldMasterId id="2147484037" r:id="rId8"/>
    <p:sldMasterId id="2147484062" r:id="rId9"/>
    <p:sldMasterId id="2147484088" r:id="rId10"/>
    <p:sldMasterId id="2147484101" r:id="rId11"/>
    <p:sldMasterId id="2147484114" r:id="rId12"/>
    <p:sldMasterId id="2147484127" r:id="rId13"/>
    <p:sldMasterId id="2147484140" r:id="rId14"/>
    <p:sldMasterId id="2147484153" r:id="rId15"/>
    <p:sldMasterId id="2147484166" r:id="rId16"/>
    <p:sldMasterId id="2147484179" r:id="rId17"/>
    <p:sldMasterId id="2147484192" r:id="rId18"/>
    <p:sldMasterId id="2147484205" r:id="rId19"/>
    <p:sldMasterId id="2147484218" r:id="rId20"/>
    <p:sldMasterId id="2147484231" r:id="rId21"/>
    <p:sldMasterId id="2147484244" r:id="rId22"/>
    <p:sldMasterId id="2147484257" r:id="rId23"/>
  </p:sldMasterIdLst>
  <p:notesMasterIdLst>
    <p:notesMasterId r:id="rId69"/>
  </p:notesMasterIdLst>
  <p:sldIdLst>
    <p:sldId id="329" r:id="rId24"/>
    <p:sldId id="330" r:id="rId25"/>
    <p:sldId id="331" r:id="rId26"/>
    <p:sldId id="335" r:id="rId27"/>
    <p:sldId id="336" r:id="rId28"/>
    <p:sldId id="428" r:id="rId29"/>
    <p:sldId id="338" r:id="rId30"/>
    <p:sldId id="432" r:id="rId31"/>
    <p:sldId id="434" r:id="rId32"/>
    <p:sldId id="436" r:id="rId33"/>
    <p:sldId id="452" r:id="rId34"/>
    <p:sldId id="435" r:id="rId35"/>
    <p:sldId id="468" r:id="rId36"/>
    <p:sldId id="469" r:id="rId37"/>
    <p:sldId id="438" r:id="rId38"/>
    <p:sldId id="442" r:id="rId39"/>
    <p:sldId id="440" r:id="rId40"/>
    <p:sldId id="445" r:id="rId41"/>
    <p:sldId id="444" r:id="rId42"/>
    <p:sldId id="446" r:id="rId43"/>
    <p:sldId id="447" r:id="rId44"/>
    <p:sldId id="448" r:id="rId45"/>
    <p:sldId id="449" r:id="rId46"/>
    <p:sldId id="450" r:id="rId47"/>
    <p:sldId id="451" r:id="rId48"/>
    <p:sldId id="453" r:id="rId49"/>
    <p:sldId id="457" r:id="rId50"/>
    <p:sldId id="458" r:id="rId51"/>
    <p:sldId id="466" r:id="rId52"/>
    <p:sldId id="467" r:id="rId53"/>
    <p:sldId id="459" r:id="rId54"/>
    <p:sldId id="470" r:id="rId55"/>
    <p:sldId id="471" r:id="rId56"/>
    <p:sldId id="472" r:id="rId57"/>
    <p:sldId id="473" r:id="rId58"/>
    <p:sldId id="476" r:id="rId59"/>
    <p:sldId id="474" r:id="rId60"/>
    <p:sldId id="464" r:id="rId61"/>
    <p:sldId id="441" r:id="rId62"/>
    <p:sldId id="465" r:id="rId63"/>
    <p:sldId id="358" r:id="rId64"/>
    <p:sldId id="425" r:id="rId65"/>
    <p:sldId id="356" r:id="rId66"/>
    <p:sldId id="357" r:id="rId67"/>
    <p:sldId id="431" r:id="rId68"/>
  </p:sldIdLst>
  <p:sldSz cx="9144000" cy="6858000" type="screen4x3"/>
  <p:notesSz cx="6858000" cy="9144000"/>
  <p:embeddedFontLst>
    <p:embeddedFont>
      <p:font typeface=".VnTime" panose="020B7200000000000000" pitchFamily="3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Cambria" panose="02040503050406030204" pitchFamily="18" charset="0"/>
      <p:regular r:id="rId80"/>
      <p:bold r:id="rId81"/>
      <p:italic r:id="rId82"/>
      <p:boldItalic r:id="rId83"/>
    </p:embeddedFont>
    <p:embeddedFont>
      <p:font typeface="Tahoma" panose="020B0604030504040204" pitchFamily="34" charset="0"/>
      <p:regular r:id="rId84"/>
      <p:bold r:id="rId85"/>
    </p:embeddedFont>
    <p:embeddedFont>
      <p:font typeface="VNI-Times" pitchFamily="2" charset="0"/>
      <p:regular r:id="rId86"/>
      <p:bold r:id="rId87"/>
      <p:italic r:id="rId88"/>
      <p:boldItalic r:id="rId8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D60093"/>
    <a:srgbClr val="0099FF"/>
    <a:srgbClr val="CCFF99"/>
    <a:srgbClr val="FFCCCC"/>
    <a:srgbClr val="0000FF"/>
    <a:srgbClr val="FF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2" autoAdjust="0"/>
    <p:restoredTop sz="94660"/>
  </p:normalViewPr>
  <p:slideViewPr>
    <p:cSldViewPr>
      <p:cViewPr varScale="1">
        <p:scale>
          <a:sx n="68" d="100"/>
          <a:sy n="68" d="100"/>
        </p:scale>
        <p:origin x="40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font" Target="fonts/font2.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font" Target="fonts/font13.fntdata"/><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B97248B-89F5-4519-BA9D-DF421D20F31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3427" name="Rectangle 3">
            <a:extLst>
              <a:ext uri="{FF2B5EF4-FFF2-40B4-BE49-F238E27FC236}">
                <a16:creationId xmlns:a16="http://schemas.microsoft.com/office/drawing/2014/main" id="{1BA759F8-3E3D-4D6C-A2BD-BAFCF32EA7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107E0C34-BB50-49C9-82E7-F6EAAFBB0D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F1CB7F5A-CC1F-4B7D-91AC-E96A9D178A2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430" name="Rectangle 6">
            <a:extLst>
              <a:ext uri="{FF2B5EF4-FFF2-40B4-BE49-F238E27FC236}">
                <a16:creationId xmlns:a16="http://schemas.microsoft.com/office/drawing/2014/main" id="{B0CDFE7F-25D1-4773-A6DC-6737208DD6B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3431" name="Rectangle 7">
            <a:extLst>
              <a:ext uri="{FF2B5EF4-FFF2-40B4-BE49-F238E27FC236}">
                <a16:creationId xmlns:a16="http://schemas.microsoft.com/office/drawing/2014/main" id="{2808C487-176C-439D-AF5E-7607256FDE9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9FC4EA8-1C2D-4147-8204-A5C9723D5BCC}" type="slidenum">
              <a:rPr lang="en-US" altLang="en-US"/>
              <a:pPr/>
              <a:t>‹#›</a:t>
            </a:fld>
            <a:endParaRPr lang="en-US" altLang="en-US"/>
          </a:p>
        </p:txBody>
      </p:sp>
    </p:spTree>
    <p:extLst>
      <p:ext uri="{BB962C8B-B14F-4D97-AF65-F5344CB8AC3E}">
        <p14:creationId xmlns:p14="http://schemas.microsoft.com/office/powerpoint/2010/main" val="1800679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sz="1200" dirty="0"/>
              <a:t>2</a:t>
            </a:fld>
            <a:endParaRPr lang="en-US" sz="1200" dirty="0"/>
          </a:p>
        </p:txBody>
      </p:sp>
      <p:sp>
        <p:nvSpPr>
          <p:cNvPr id="25603" name="Rectangle 2"/>
          <p:cNvSpPr>
            <a:spLocks noGrp="1" noRot="1" noChangeAspect="1" noTextEdit="1"/>
          </p:cNvSpPr>
          <p:nvPr>
            <p:ph type="sldImg"/>
          </p:nvPr>
        </p:nvSpPr>
        <p:spPr>
          <a:ln>
            <a:solidFill>
              <a:srgbClr val="000000">
                <a:alpha val="100000"/>
              </a:srgbClr>
            </a:solidFill>
            <a:miter lim="800000"/>
          </a:ln>
        </p:spPr>
      </p:sp>
      <p:sp>
        <p:nvSpPr>
          <p:cNvPr id="25604" name="Rectangle 3"/>
          <p:cNvSpPr>
            <a:spLocks noGrp="1"/>
          </p:cNvSpPr>
          <p:nvPr>
            <p:ph type="body" idx="1"/>
          </p:nvPr>
        </p:nvSpPr>
        <p:spPr/>
        <p:txBody>
          <a:bodyPr wrap="square" lIns="91440" tIns="45720" rIns="91440" bIns="45720" anchor="t"/>
          <a:lstStyle/>
          <a:p>
            <a:pPr lvl="0">
              <a:spcBef>
                <a:spcPct val="0"/>
              </a:spcBef>
            </a:pPr>
            <a:endParaRPr dirty="0"/>
          </a:p>
        </p:txBody>
      </p:sp>
    </p:spTree>
    <p:extLst>
      <p:ext uri="{BB962C8B-B14F-4D97-AF65-F5344CB8AC3E}">
        <p14:creationId xmlns:p14="http://schemas.microsoft.com/office/powerpoint/2010/main" val="405181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27723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045D88-58C1-41CA-A214-14D4FC26DEFB}" type="slidenum">
              <a:rPr lang="en-US" altLang="en-US">
                <a:solidFill>
                  <a:srgbClr val="000000"/>
                </a:solidFill>
                <a:latin typeface="Times New Roman" panose="02020603050405020304" pitchFamily="18" charset="0"/>
              </a:rPr>
              <a:pPr/>
              <a:t>7</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6360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13</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13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18</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9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45</a:t>
            </a:fld>
            <a:endParaRPr lang="zh-CN" altLang="en-US"/>
          </a:p>
        </p:txBody>
      </p:sp>
    </p:spTree>
    <p:extLst>
      <p:ext uri="{BB962C8B-B14F-4D97-AF65-F5344CB8AC3E}">
        <p14:creationId xmlns:p14="http://schemas.microsoft.com/office/powerpoint/2010/main" val="233371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A0762-6A87-4E97-8395-4ED88D10A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98E26-9BD7-4B5D-852F-37BBCA0E7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6D5290-B5BC-4D91-91E6-DCC5452A6F8E}"/>
              </a:ext>
            </a:extLst>
          </p:cNvPr>
          <p:cNvSpPr>
            <a:spLocks noGrp="1" noChangeArrowheads="1"/>
          </p:cNvSpPr>
          <p:nvPr>
            <p:ph type="sldNum" sz="quarter" idx="12"/>
          </p:nvPr>
        </p:nvSpPr>
        <p:spPr>
          <a:ln/>
        </p:spPr>
        <p:txBody>
          <a:bodyPr/>
          <a:lstStyle>
            <a:lvl1pPr>
              <a:defRPr/>
            </a:lvl1pPr>
          </a:lstStyle>
          <a:p>
            <a:fld id="{28A13F0F-80A9-45FD-B97B-507CD2A5DABD}" type="slidenum">
              <a:rPr lang="en-US" altLang="en-US"/>
              <a:pPr/>
              <a:t>‹#›</a:t>
            </a:fld>
            <a:endParaRPr lang="en-US" altLang="en-US"/>
          </a:p>
        </p:txBody>
      </p:sp>
    </p:spTree>
    <p:extLst>
      <p:ext uri="{BB962C8B-B14F-4D97-AF65-F5344CB8AC3E}">
        <p14:creationId xmlns:p14="http://schemas.microsoft.com/office/powerpoint/2010/main" val="2962003333"/>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5B75F-9CA2-41C1-81DE-D75E2BA95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070F4-592D-4CBB-9A54-7F747157E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6D050-B6DC-4699-B325-09E2E35A79FE}"/>
              </a:ext>
            </a:extLst>
          </p:cNvPr>
          <p:cNvSpPr>
            <a:spLocks noGrp="1" noChangeArrowheads="1"/>
          </p:cNvSpPr>
          <p:nvPr>
            <p:ph type="sldNum" sz="quarter" idx="12"/>
          </p:nvPr>
        </p:nvSpPr>
        <p:spPr>
          <a:ln/>
        </p:spPr>
        <p:txBody>
          <a:bodyPr/>
          <a:lstStyle>
            <a:lvl1pPr>
              <a:defRPr/>
            </a:lvl1pPr>
          </a:lstStyle>
          <a:p>
            <a:fld id="{FD79ACAE-2757-480F-BEDE-1D8347A0AEB4}" type="slidenum">
              <a:rPr lang="en-US" altLang="en-US"/>
              <a:pPr/>
              <a:t>‹#›</a:t>
            </a:fld>
            <a:endParaRPr lang="en-US" altLang="en-US"/>
          </a:p>
        </p:txBody>
      </p:sp>
    </p:spTree>
    <p:extLst>
      <p:ext uri="{BB962C8B-B14F-4D97-AF65-F5344CB8AC3E}">
        <p14:creationId xmlns:p14="http://schemas.microsoft.com/office/powerpoint/2010/main" val="2183007571"/>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E8315A-D4BE-4FA3-8E23-462C4BAD7805}" type="slidenum">
              <a:rPr lang="en-US" altLang="vi-VN"/>
              <a:pPr>
                <a:defRPr/>
              </a:pPr>
              <a:t>‹#›</a:t>
            </a:fld>
            <a:endParaRPr lang="en-US" altLang="vi-VN"/>
          </a:p>
        </p:txBody>
      </p:sp>
    </p:spTree>
    <p:extLst>
      <p:ext uri="{BB962C8B-B14F-4D97-AF65-F5344CB8AC3E}">
        <p14:creationId xmlns:p14="http://schemas.microsoft.com/office/powerpoint/2010/main" val="2519806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2BA37E-E3F0-4F16-8067-5560225D38BC}" type="slidenum">
              <a:rPr lang="en-US" altLang="vi-VN"/>
              <a:pPr>
                <a:defRPr/>
              </a:pPr>
              <a:t>‹#›</a:t>
            </a:fld>
            <a:endParaRPr lang="en-US" altLang="vi-VN"/>
          </a:p>
        </p:txBody>
      </p:sp>
    </p:spTree>
    <p:extLst>
      <p:ext uri="{BB962C8B-B14F-4D97-AF65-F5344CB8AC3E}">
        <p14:creationId xmlns:p14="http://schemas.microsoft.com/office/powerpoint/2010/main" val="37099014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458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panose="02020603050405020304" pitchFamily="18" charset="0"/>
            </a:endParaRPr>
          </a:p>
        </p:txBody>
      </p:sp>
      <p:sp>
        <p:nvSpPr>
          <p:cNvPr id="73730" name="Rectangle 2"/>
          <p:cNvSpPr>
            <a:spLocks noGrp="1" noChangeArrowheads="1"/>
          </p:cNvSpPr>
          <p:nvPr>
            <p:ph type="ctrTitle" sz="quarter"/>
          </p:nvPr>
        </p:nvSpPr>
        <p:spPr>
          <a:xfrm>
            <a:off x="685800" y="1997076"/>
            <a:ext cx="7772400" cy="1431925"/>
          </a:xfrm>
        </p:spPr>
        <p:txBody>
          <a:bodyPr anchor="b" anchorCtr="1"/>
          <a:lstStyle>
            <a:lvl1pPr algn="ctr">
              <a:defRPr/>
            </a:lvl1pPr>
          </a:lstStyle>
          <a:p>
            <a:r>
              <a:rPr lang="en-US"/>
              <a:t>Click to edit Master title style</a:t>
            </a:r>
          </a:p>
        </p:txBody>
      </p:sp>
      <p:sp>
        <p:nvSpPr>
          <p:cNvPr id="7373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9DAE45FB-3CB4-4D46-AA13-8B6B38ACBAA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5574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AEF4481-D307-46FC-9B2B-5666B6FB5BB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749123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549CAE-2B13-46F9-9479-830B0DFA42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543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9D97DB-AE25-467C-8C9E-A5BFF94FB0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5108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D3A710B-BA59-449C-83E2-9993F0FD24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2547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D5493F4-D4D2-4B61-BBF7-AE037616F3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57150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5602539-F7AA-492F-9877-9F80876D48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92500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D6666D6-16E2-4F3E-A570-12871CE60B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55749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10E1C5-2372-4D16-9995-1AAB069837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CFAED8-AA7D-4903-B7BF-A3E2BDE0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2E940-5000-4735-ACB2-3598F3335B24}"/>
              </a:ext>
            </a:extLst>
          </p:cNvPr>
          <p:cNvSpPr>
            <a:spLocks noGrp="1" noChangeArrowheads="1"/>
          </p:cNvSpPr>
          <p:nvPr>
            <p:ph type="sldNum" sz="quarter" idx="12"/>
          </p:nvPr>
        </p:nvSpPr>
        <p:spPr>
          <a:ln/>
        </p:spPr>
        <p:txBody>
          <a:bodyPr/>
          <a:lstStyle>
            <a:lvl1pPr>
              <a:defRPr/>
            </a:lvl1pPr>
          </a:lstStyle>
          <a:p>
            <a:fld id="{A65BE502-A831-4449-B70A-75DBEF03D9CB}" type="slidenum">
              <a:rPr lang="en-US" altLang="en-US"/>
              <a:pPr/>
              <a:t>‹#›</a:t>
            </a:fld>
            <a:endParaRPr lang="en-US" altLang="en-US"/>
          </a:p>
        </p:txBody>
      </p:sp>
    </p:spTree>
    <p:extLst>
      <p:ext uri="{BB962C8B-B14F-4D97-AF65-F5344CB8AC3E}">
        <p14:creationId xmlns:p14="http://schemas.microsoft.com/office/powerpoint/2010/main" val="973124100"/>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C7428D-6036-4D39-94E5-ADD82A80CE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089086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7B9D458-CFDA-4DE2-8ADA-E8A1041345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04443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4E79DE-DF39-44F1-A00E-AC606223B6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815663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A0E60C4-C265-4ECD-B72C-51953EC9F00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19691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46153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73439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1245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626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07641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514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090AB51-385D-4307-BB07-7B508FD68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8889DA-874E-41F1-96FA-E7A845DC4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097F70-8CF9-48B4-BDAD-489FFC2A6635}"/>
              </a:ext>
            </a:extLst>
          </p:cNvPr>
          <p:cNvSpPr>
            <a:spLocks noGrp="1" noChangeArrowheads="1"/>
          </p:cNvSpPr>
          <p:nvPr>
            <p:ph type="sldNum" sz="quarter" idx="12"/>
          </p:nvPr>
        </p:nvSpPr>
        <p:spPr>
          <a:ln/>
        </p:spPr>
        <p:txBody>
          <a:bodyPr/>
          <a:lstStyle>
            <a:lvl1pPr>
              <a:defRPr/>
            </a:lvl1pPr>
          </a:lstStyle>
          <a:p>
            <a:fld id="{FFAA99CA-FB10-4BA6-B322-E71A3A7CD497}" type="slidenum">
              <a:rPr lang="en-US" altLang="en-US"/>
              <a:pPr/>
              <a:t>‹#›</a:t>
            </a:fld>
            <a:endParaRPr lang="en-US" altLang="en-US"/>
          </a:p>
        </p:txBody>
      </p:sp>
    </p:spTree>
    <p:extLst>
      <p:ext uri="{BB962C8B-B14F-4D97-AF65-F5344CB8AC3E}">
        <p14:creationId xmlns:p14="http://schemas.microsoft.com/office/powerpoint/2010/main" val="1765201427"/>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0278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404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2988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005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095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7884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7A7B8C-95B3-4EB4-8A72-D1B4EC1E5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95379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6F3926-3C43-458B-8814-0E2775EA45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8019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493F72-2737-4E42-A465-F8C49E81F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9278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74E67-4288-45DA-BDFE-ACC250E56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93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CEC17C2-D802-4970-B2B3-DB2B0F6A18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3E45DB-7A8E-4C30-A604-640DBFC95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009E84-E5FE-46B6-89A5-2ED48DB47F89}"/>
              </a:ext>
            </a:extLst>
          </p:cNvPr>
          <p:cNvSpPr>
            <a:spLocks noGrp="1" noChangeArrowheads="1"/>
          </p:cNvSpPr>
          <p:nvPr>
            <p:ph type="sldNum" sz="quarter" idx="12"/>
          </p:nvPr>
        </p:nvSpPr>
        <p:spPr>
          <a:ln/>
        </p:spPr>
        <p:txBody>
          <a:bodyPr/>
          <a:lstStyle>
            <a:lvl1pPr>
              <a:defRPr/>
            </a:lvl1pPr>
          </a:lstStyle>
          <a:p>
            <a:fld id="{D419500B-8CE3-4915-A697-3F87E691D88D}" type="slidenum">
              <a:rPr lang="en-US" altLang="en-US"/>
              <a:pPr/>
              <a:t>‹#›</a:t>
            </a:fld>
            <a:endParaRPr lang="en-US" altLang="en-US"/>
          </a:p>
        </p:txBody>
      </p:sp>
    </p:spTree>
    <p:extLst>
      <p:ext uri="{BB962C8B-B14F-4D97-AF65-F5344CB8AC3E}">
        <p14:creationId xmlns:p14="http://schemas.microsoft.com/office/powerpoint/2010/main" val="2549651929"/>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AC1C6A4-3498-4058-A69C-AFCD84821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68168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208A335-8F9E-49FD-A862-33A51554F7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3068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F59D81-1E40-4635-BE27-DD2D455E0A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232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5AE695-3343-4DDC-A204-5BAA3BE9A5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309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BF806A-1D2F-478C-A370-DD426CF715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586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3F2D37-8216-4FD0-A9A5-C4FA7A0D98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89240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4B27C4-F9FA-4465-B313-EBC1CBBCC2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12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71C56F5-D643-4ED4-B1E8-647E25E25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5850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C100D2-1FBD-40F0-86D8-EBFD8BE80A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7547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843AEF-7DAF-4D77-84D0-350502ECE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526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9144000" cy="3492500"/>
          </a:xfrm>
          <a:prstGeom prst="rect">
            <a:avLst/>
          </a:prstGeom>
        </p:spPr>
      </p:pic>
      <p:grpSp>
        <p:nvGrpSpPr>
          <p:cNvPr id="4" name="组合 3"/>
          <p:cNvGrpSpPr/>
          <p:nvPr userDrawn="1"/>
        </p:nvGrpSpPr>
        <p:grpSpPr>
          <a:xfrm>
            <a:off x="-1426112" y="-74389"/>
            <a:ext cx="11474420"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59503742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E8B599-C68A-4571-BCFD-6D19A3093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851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E2A47-BFDA-4830-842F-1E04201681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5602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CA26B50-99E6-430E-8326-1688CC2DC2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8765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0517AE-D862-48BE-A1A6-6D796FE769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9905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50C2A9E-06A4-44CE-A982-55B9B14180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9279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6A915-4A01-4CFC-8B52-411B005C71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523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4202D6-0027-408A-AC02-50D97B2B3F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450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7152B2-A3DC-4146-BE7B-535350184A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27942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8672E5-4D0A-4300-AAA2-5EF295CF48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4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FFD702F-5551-43F5-AF85-87A0F8935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722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48C5A38-D6B4-47AE-B964-4546AAFD7681}" type="slidenum">
              <a:rPr lang="en-US" altLang="en-US"/>
              <a:pPr/>
              <a:t>‹#›</a:t>
            </a:fld>
            <a:endParaRPr lang="en-US" altLang="en-US"/>
          </a:p>
        </p:txBody>
      </p:sp>
    </p:spTree>
    <p:extLst>
      <p:ext uri="{BB962C8B-B14F-4D97-AF65-F5344CB8AC3E}">
        <p14:creationId xmlns:p14="http://schemas.microsoft.com/office/powerpoint/2010/main" val="14530186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5108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4588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1106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6789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191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974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251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0267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5278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1451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EA1AEB5-5774-4623-B27B-57B42C3EC0CB}" type="slidenum">
              <a:rPr lang="en-US" altLang="en-US"/>
              <a:pPr/>
              <a:t>‹#›</a:t>
            </a:fld>
            <a:endParaRPr lang="en-US" altLang="en-US"/>
          </a:p>
        </p:txBody>
      </p:sp>
    </p:spTree>
    <p:extLst>
      <p:ext uri="{BB962C8B-B14F-4D97-AF65-F5344CB8AC3E}">
        <p14:creationId xmlns:p14="http://schemas.microsoft.com/office/powerpoint/2010/main" val="22510882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3108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9897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39876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73163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86807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787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4208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91934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266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156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FC44883-2D31-4E56-88F7-DEA8EC4EF645}" type="slidenum">
              <a:rPr lang="en-US" altLang="en-US"/>
              <a:pPr/>
              <a:t>‹#›</a:t>
            </a:fld>
            <a:endParaRPr lang="en-US" altLang="en-US"/>
          </a:p>
        </p:txBody>
      </p:sp>
    </p:spTree>
    <p:extLst>
      <p:ext uri="{BB962C8B-B14F-4D97-AF65-F5344CB8AC3E}">
        <p14:creationId xmlns:p14="http://schemas.microsoft.com/office/powerpoint/2010/main" val="3648945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71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0166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74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1171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94817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79513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6002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4708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9173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20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A3523E53-CD3D-4FA0-B1B3-81D9367ED914}" type="slidenum">
              <a:rPr lang="en-US" altLang="en-US"/>
              <a:pPr/>
              <a:t>‹#›</a:t>
            </a:fld>
            <a:endParaRPr lang="en-US" altLang="en-US"/>
          </a:p>
        </p:txBody>
      </p:sp>
    </p:spTree>
    <p:extLst>
      <p:ext uri="{BB962C8B-B14F-4D97-AF65-F5344CB8AC3E}">
        <p14:creationId xmlns:p14="http://schemas.microsoft.com/office/powerpoint/2010/main" val="17615631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443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58828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8922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9955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9083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32610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7712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25439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755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71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00FBBF00-D351-4833-9741-79B10717571D}" type="slidenum">
              <a:rPr lang="en-US" altLang="en-US"/>
              <a:pPr/>
              <a:t>‹#›</a:t>
            </a:fld>
            <a:endParaRPr lang="en-US" altLang="en-US"/>
          </a:p>
        </p:txBody>
      </p:sp>
    </p:spTree>
    <p:extLst>
      <p:ext uri="{BB962C8B-B14F-4D97-AF65-F5344CB8AC3E}">
        <p14:creationId xmlns:p14="http://schemas.microsoft.com/office/powerpoint/2010/main" val="7516547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92555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87159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39250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360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22999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9147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8521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7687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8867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88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DA672-A6C9-4AE3-ACB2-CA6D7DD44F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1F6D1-4960-4308-80BB-A252920D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5F1015-A039-4FB8-A06D-9F6BAF1CB599}"/>
              </a:ext>
            </a:extLst>
          </p:cNvPr>
          <p:cNvSpPr>
            <a:spLocks noGrp="1" noChangeArrowheads="1"/>
          </p:cNvSpPr>
          <p:nvPr>
            <p:ph type="sldNum" sz="quarter" idx="12"/>
          </p:nvPr>
        </p:nvSpPr>
        <p:spPr>
          <a:ln/>
        </p:spPr>
        <p:txBody>
          <a:bodyPr/>
          <a:lstStyle>
            <a:lvl1pPr>
              <a:defRPr/>
            </a:lvl1pPr>
          </a:lstStyle>
          <a:p>
            <a:fld id="{03C5D74A-5605-4505-A929-DC06EE8BB335}" type="slidenum">
              <a:rPr lang="en-US" altLang="en-US"/>
              <a:pPr/>
              <a:t>‹#›</a:t>
            </a:fld>
            <a:endParaRPr lang="en-US" altLang="en-US"/>
          </a:p>
        </p:txBody>
      </p:sp>
    </p:spTree>
    <p:extLst>
      <p:ext uri="{BB962C8B-B14F-4D97-AF65-F5344CB8AC3E}">
        <p14:creationId xmlns:p14="http://schemas.microsoft.com/office/powerpoint/2010/main" val="3704865227"/>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39511668-96C4-4411-BDA8-CD5A0B0DFCA5}" type="slidenum">
              <a:rPr lang="en-US" altLang="en-US"/>
              <a:pPr/>
              <a:t>‹#›</a:t>
            </a:fld>
            <a:endParaRPr lang="en-US" altLang="en-US"/>
          </a:p>
        </p:txBody>
      </p:sp>
    </p:spTree>
    <p:extLst>
      <p:ext uri="{BB962C8B-B14F-4D97-AF65-F5344CB8AC3E}">
        <p14:creationId xmlns:p14="http://schemas.microsoft.com/office/powerpoint/2010/main" val="41205736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83994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95138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4774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35543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73325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7776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9188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936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0125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6572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F1A43CA3-8C28-4E12-AF40-373D1AB394B4}" type="slidenum">
              <a:rPr lang="en-US" altLang="en-US"/>
              <a:pPr/>
              <a:t>‹#›</a:t>
            </a:fld>
            <a:endParaRPr lang="en-US" altLang="en-US"/>
          </a:p>
        </p:txBody>
      </p:sp>
    </p:spTree>
    <p:extLst>
      <p:ext uri="{BB962C8B-B14F-4D97-AF65-F5344CB8AC3E}">
        <p14:creationId xmlns:p14="http://schemas.microsoft.com/office/powerpoint/2010/main" val="19736093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7057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207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6171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6527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9594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1698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2697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0133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10320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628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32C579B5-A8EF-4316-B66E-56C4F485A1F0}" type="slidenum">
              <a:rPr lang="en-US" altLang="en-US"/>
              <a:pPr/>
              <a:t>‹#›</a:t>
            </a:fld>
            <a:endParaRPr lang="en-US" altLang="en-US"/>
          </a:p>
        </p:txBody>
      </p:sp>
    </p:spTree>
    <p:extLst>
      <p:ext uri="{BB962C8B-B14F-4D97-AF65-F5344CB8AC3E}">
        <p14:creationId xmlns:p14="http://schemas.microsoft.com/office/powerpoint/2010/main" val="29966882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64620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681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467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5140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8772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153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3120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1507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3825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0760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F384DB54-6EDA-43B6-96CA-A7220B3AFC7D}" type="slidenum">
              <a:rPr lang="en-US" altLang="en-US"/>
              <a:pPr/>
              <a:t>‹#›</a:t>
            </a:fld>
            <a:endParaRPr lang="en-US" altLang="en-US"/>
          </a:p>
        </p:txBody>
      </p:sp>
    </p:spTree>
    <p:extLst>
      <p:ext uri="{BB962C8B-B14F-4D97-AF65-F5344CB8AC3E}">
        <p14:creationId xmlns:p14="http://schemas.microsoft.com/office/powerpoint/2010/main" val="20814749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74971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3664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08110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7136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23017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125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678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8326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74606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3693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C7C5FDC-31CB-4E9C-A392-A32F0E280B38}" type="slidenum">
              <a:rPr lang="en-US" altLang="en-US"/>
              <a:pPr/>
              <a:t>‹#›</a:t>
            </a:fld>
            <a:endParaRPr lang="en-US" altLang="en-US"/>
          </a:p>
        </p:txBody>
      </p:sp>
    </p:spTree>
    <p:extLst>
      <p:ext uri="{BB962C8B-B14F-4D97-AF65-F5344CB8AC3E}">
        <p14:creationId xmlns:p14="http://schemas.microsoft.com/office/powerpoint/2010/main" val="26248880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6098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1695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0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82904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86191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1321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2322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96976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0682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388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FD6BE65-AF8D-418B-8CBE-55F883F8EA5E}" type="slidenum">
              <a:rPr lang="en-US" altLang="en-US"/>
              <a:pPr/>
              <a:t>‹#›</a:t>
            </a:fld>
            <a:endParaRPr lang="en-US" altLang="en-US"/>
          </a:p>
        </p:txBody>
      </p:sp>
    </p:spTree>
    <p:extLst>
      <p:ext uri="{BB962C8B-B14F-4D97-AF65-F5344CB8AC3E}">
        <p14:creationId xmlns:p14="http://schemas.microsoft.com/office/powerpoint/2010/main" val="39010853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1184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1197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2142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0298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4721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7864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3604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06246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09817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5263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3299759"/>
      </p:ext>
    </p:extLst>
  </p:cSld>
  <p:clrMapOvr>
    <a:masterClrMapping/>
  </p:clrMapOvr>
  <p:transition spd="slow">
    <p:split orient="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82980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4016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5308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7129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2115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0753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53631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03728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54806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208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6404608"/>
      </p:ext>
    </p:extLst>
  </p:cSld>
  <p:clrMapOvr>
    <a:masterClrMapping/>
  </p:clrMapOvr>
  <p:transition spd="slow">
    <p:split orient="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046F-660B-4473-928F-D4B893733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9046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8155E-96D1-47A4-936F-C4DF12FE41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0926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66CC1-F846-44F5-A9E1-46D0DFEFE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4625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C4FEE7-2E14-49FF-BB5E-2C233D8E98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9186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18795-A0C8-467E-B94F-9FB2661CF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6205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8EF2BE-E191-473E-A798-772064C73C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4968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8D8416-944E-4F09-90A7-36EB45EDE1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6159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6CF3-75A3-4E18-A74C-BDDB4CA0F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6577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007F7-F888-498D-BBA9-3FA11F2CD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3981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5A0264-2925-4542-B7B6-4C39F75CB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231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8086223"/>
      </p:ext>
    </p:extLst>
  </p:cSld>
  <p:clrMapOvr>
    <a:masterClrMapping/>
  </p:clrMapOvr>
  <p:transition spd="slow">
    <p:split orient="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C75CE-71D7-4A5C-BA5F-458133728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107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BF7919-025D-4785-B375-A7D118F041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761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8757188"/>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AC51A9-FE75-4D8E-B856-A49EE391A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9CFB3-1C7E-4F03-AE83-E9CA4F7F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99BAC4-0F90-430C-AF44-F0FAABD3D87D}"/>
              </a:ext>
            </a:extLst>
          </p:cNvPr>
          <p:cNvSpPr>
            <a:spLocks noGrp="1" noChangeArrowheads="1"/>
          </p:cNvSpPr>
          <p:nvPr>
            <p:ph type="sldNum" sz="quarter" idx="12"/>
          </p:nvPr>
        </p:nvSpPr>
        <p:spPr>
          <a:ln/>
        </p:spPr>
        <p:txBody>
          <a:bodyPr/>
          <a:lstStyle>
            <a:lvl1pPr>
              <a:defRPr/>
            </a:lvl1pPr>
          </a:lstStyle>
          <a:p>
            <a:fld id="{AB0850E7-E4AC-4D98-8692-09AAAC5316D2}" type="slidenum">
              <a:rPr lang="en-US" altLang="en-US"/>
              <a:pPr/>
              <a:t>‹#›</a:t>
            </a:fld>
            <a:endParaRPr lang="en-US" altLang="en-US"/>
          </a:p>
        </p:txBody>
      </p:sp>
    </p:spTree>
    <p:extLst>
      <p:ext uri="{BB962C8B-B14F-4D97-AF65-F5344CB8AC3E}">
        <p14:creationId xmlns:p14="http://schemas.microsoft.com/office/powerpoint/2010/main" val="1736707134"/>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9130262"/>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433249"/>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7412118"/>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3737278"/>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502436"/>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282888"/>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3783417"/>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774388"/>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9713408"/>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CB928BB-9C19-40DF-8823-2262F9285A1F}" type="slidenum">
              <a:rPr lang="en-US" altLang="en-US"/>
              <a:pPr/>
              <a:t>‹#›</a:t>
            </a:fld>
            <a:endParaRPr lang="en-US" altLang="en-US"/>
          </a:p>
        </p:txBody>
      </p:sp>
    </p:spTree>
    <p:extLst>
      <p:ext uri="{BB962C8B-B14F-4D97-AF65-F5344CB8AC3E}">
        <p14:creationId xmlns:p14="http://schemas.microsoft.com/office/powerpoint/2010/main" val="304350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A2C412-5F0A-4A2D-8127-B59CF01770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43CE91-0BE2-4C67-9416-5589608A9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179977-504B-4672-A17F-941696A5EE20}"/>
              </a:ext>
            </a:extLst>
          </p:cNvPr>
          <p:cNvSpPr>
            <a:spLocks noGrp="1" noChangeArrowheads="1"/>
          </p:cNvSpPr>
          <p:nvPr>
            <p:ph type="sldNum" sz="quarter" idx="12"/>
          </p:nvPr>
        </p:nvSpPr>
        <p:spPr>
          <a:ln/>
        </p:spPr>
        <p:txBody>
          <a:bodyPr/>
          <a:lstStyle>
            <a:lvl1pPr>
              <a:defRPr/>
            </a:lvl1pPr>
          </a:lstStyle>
          <a:p>
            <a:fld id="{16DC5F5D-1321-4312-BCF8-F3996E77B96C}" type="slidenum">
              <a:rPr lang="en-US" altLang="en-US"/>
              <a:pPr/>
              <a:t>‹#›</a:t>
            </a:fld>
            <a:endParaRPr lang="en-US" altLang="en-US"/>
          </a:p>
        </p:txBody>
      </p:sp>
    </p:spTree>
    <p:extLst>
      <p:ext uri="{BB962C8B-B14F-4D97-AF65-F5344CB8AC3E}">
        <p14:creationId xmlns:p14="http://schemas.microsoft.com/office/powerpoint/2010/main" val="537986277"/>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DC8EFDE-787A-43A2-ABD9-9CE73162B164}" type="slidenum">
              <a:rPr lang="en-US" altLang="en-US"/>
              <a:pPr/>
              <a:t>‹#›</a:t>
            </a:fld>
            <a:endParaRPr lang="en-US" altLang="en-US"/>
          </a:p>
        </p:txBody>
      </p:sp>
    </p:spTree>
    <p:extLst>
      <p:ext uri="{BB962C8B-B14F-4D97-AF65-F5344CB8AC3E}">
        <p14:creationId xmlns:p14="http://schemas.microsoft.com/office/powerpoint/2010/main" val="2006842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5864D04-1929-455E-A03A-16273A81B2C5}" type="slidenum">
              <a:rPr lang="en-US" altLang="en-US"/>
              <a:pPr/>
              <a:t>‹#›</a:t>
            </a:fld>
            <a:endParaRPr lang="en-US" altLang="en-US"/>
          </a:p>
        </p:txBody>
      </p:sp>
    </p:spTree>
    <p:extLst>
      <p:ext uri="{BB962C8B-B14F-4D97-AF65-F5344CB8AC3E}">
        <p14:creationId xmlns:p14="http://schemas.microsoft.com/office/powerpoint/2010/main" val="199437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A6EA863-202F-4278-A825-FBDF13C5C3EB}" type="slidenum">
              <a:rPr lang="en-US" altLang="en-US"/>
              <a:pPr/>
              <a:t>‹#›</a:t>
            </a:fld>
            <a:endParaRPr lang="en-US" altLang="en-US"/>
          </a:p>
        </p:txBody>
      </p:sp>
    </p:spTree>
    <p:extLst>
      <p:ext uri="{BB962C8B-B14F-4D97-AF65-F5344CB8AC3E}">
        <p14:creationId xmlns:p14="http://schemas.microsoft.com/office/powerpoint/2010/main" val="2871197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E75B9991-5F4A-41C0-9103-95275BD37D43}" type="slidenum">
              <a:rPr lang="en-US" altLang="en-US"/>
              <a:pPr/>
              <a:t>‹#›</a:t>
            </a:fld>
            <a:endParaRPr lang="en-US" altLang="en-US"/>
          </a:p>
        </p:txBody>
      </p:sp>
    </p:spTree>
    <p:extLst>
      <p:ext uri="{BB962C8B-B14F-4D97-AF65-F5344CB8AC3E}">
        <p14:creationId xmlns:p14="http://schemas.microsoft.com/office/powerpoint/2010/main" val="352041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A251BFFF-AB5E-4AA5-8888-7AA661A38808}" type="slidenum">
              <a:rPr lang="en-US" altLang="en-US"/>
              <a:pPr/>
              <a:t>‹#›</a:t>
            </a:fld>
            <a:endParaRPr lang="en-US" altLang="en-US"/>
          </a:p>
        </p:txBody>
      </p:sp>
    </p:spTree>
    <p:extLst>
      <p:ext uri="{BB962C8B-B14F-4D97-AF65-F5344CB8AC3E}">
        <p14:creationId xmlns:p14="http://schemas.microsoft.com/office/powerpoint/2010/main" val="2083861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19C711C0-5D76-4A2E-838A-2A3FF8DE6A41}" type="slidenum">
              <a:rPr lang="en-US" altLang="en-US"/>
              <a:pPr/>
              <a:t>‹#›</a:t>
            </a:fld>
            <a:endParaRPr lang="en-US" altLang="en-US"/>
          </a:p>
        </p:txBody>
      </p:sp>
    </p:spTree>
    <p:extLst>
      <p:ext uri="{BB962C8B-B14F-4D97-AF65-F5344CB8AC3E}">
        <p14:creationId xmlns:p14="http://schemas.microsoft.com/office/powerpoint/2010/main" val="23369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0"/>
            <a:ext cx="5111751"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EEE3196-0890-4D12-A1F7-BB2A70848BF8}" type="slidenum">
              <a:rPr lang="en-US" altLang="en-US"/>
              <a:pPr/>
              <a:t>‹#›</a:t>
            </a:fld>
            <a:endParaRPr lang="en-US" altLang="en-US"/>
          </a:p>
        </p:txBody>
      </p:sp>
    </p:spTree>
    <p:extLst>
      <p:ext uri="{BB962C8B-B14F-4D97-AF65-F5344CB8AC3E}">
        <p14:creationId xmlns:p14="http://schemas.microsoft.com/office/powerpoint/2010/main" val="3388529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8C1DEEAB-F2E2-46CB-A074-E18F8AD4671E}" type="slidenum">
              <a:rPr lang="en-US" altLang="en-US"/>
              <a:pPr/>
              <a:t>‹#›</a:t>
            </a:fld>
            <a:endParaRPr lang="en-US" altLang="en-US"/>
          </a:p>
        </p:txBody>
      </p:sp>
    </p:spTree>
    <p:extLst>
      <p:ext uri="{BB962C8B-B14F-4D97-AF65-F5344CB8AC3E}">
        <p14:creationId xmlns:p14="http://schemas.microsoft.com/office/powerpoint/2010/main" val="1659366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AA9A0F8-4D39-46AC-B8F9-449F4187B889}" type="slidenum">
              <a:rPr lang="en-US" altLang="en-US"/>
              <a:pPr/>
              <a:t>‹#›</a:t>
            </a:fld>
            <a:endParaRPr lang="en-US" altLang="en-US"/>
          </a:p>
        </p:txBody>
      </p:sp>
    </p:spTree>
    <p:extLst>
      <p:ext uri="{BB962C8B-B14F-4D97-AF65-F5344CB8AC3E}">
        <p14:creationId xmlns:p14="http://schemas.microsoft.com/office/powerpoint/2010/main" val="3357614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7A64197-055D-4928-B260-4493FB2457F2}" type="slidenum">
              <a:rPr lang="en-US" altLang="en-US"/>
              <a:pPr/>
              <a:t>‹#›</a:t>
            </a:fld>
            <a:endParaRPr lang="en-US" altLang="en-US"/>
          </a:p>
        </p:txBody>
      </p:sp>
    </p:spTree>
    <p:extLst>
      <p:ext uri="{BB962C8B-B14F-4D97-AF65-F5344CB8AC3E}">
        <p14:creationId xmlns:p14="http://schemas.microsoft.com/office/powerpoint/2010/main" val="42218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0F3FFE-4C68-48E3-B393-855AB69639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1E5B76-8971-4178-8A5E-0AB3FC548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C70537-6E0C-4FA6-96BF-42E218866FB9}"/>
              </a:ext>
            </a:extLst>
          </p:cNvPr>
          <p:cNvSpPr>
            <a:spLocks noGrp="1" noChangeArrowheads="1"/>
          </p:cNvSpPr>
          <p:nvPr>
            <p:ph type="sldNum" sz="quarter" idx="12"/>
          </p:nvPr>
        </p:nvSpPr>
        <p:spPr>
          <a:ln/>
        </p:spPr>
        <p:txBody>
          <a:bodyPr/>
          <a:lstStyle>
            <a:lvl1pPr>
              <a:defRPr/>
            </a:lvl1pPr>
          </a:lstStyle>
          <a:p>
            <a:fld id="{9BD66BA1-4D18-4C88-96C4-7952AEA001F2}" type="slidenum">
              <a:rPr lang="en-US" altLang="en-US"/>
              <a:pPr/>
              <a:t>‹#›</a:t>
            </a:fld>
            <a:endParaRPr lang="en-US" altLang="en-US"/>
          </a:p>
        </p:txBody>
      </p:sp>
    </p:spTree>
    <p:extLst>
      <p:ext uri="{BB962C8B-B14F-4D97-AF65-F5344CB8AC3E}">
        <p14:creationId xmlns:p14="http://schemas.microsoft.com/office/powerpoint/2010/main" val="1102880702"/>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215A0EB9-BF99-4026-9C02-6C8EA0D5C5E8}" type="slidenum">
              <a:rPr lang="en-US" altLang="en-US"/>
              <a:pPr/>
              <a:t>‹#›</a:t>
            </a:fld>
            <a:endParaRPr lang="en-US" altLang="en-US"/>
          </a:p>
        </p:txBody>
      </p:sp>
    </p:spTree>
    <p:extLst>
      <p:ext uri="{BB962C8B-B14F-4D97-AF65-F5344CB8AC3E}">
        <p14:creationId xmlns:p14="http://schemas.microsoft.com/office/powerpoint/2010/main" val="4084655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8883638"/>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585496"/>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0412499"/>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027960"/>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365752"/>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7527445"/>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769824"/>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3697581"/>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8358703"/>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EA6497-C6FD-4480-A0FF-7A036ACA93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E962FA-B728-4CA8-9134-56D8F7DB1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D8DC78-198F-4CFF-A811-43AB4909C38F}"/>
              </a:ext>
            </a:extLst>
          </p:cNvPr>
          <p:cNvSpPr>
            <a:spLocks noGrp="1" noChangeArrowheads="1"/>
          </p:cNvSpPr>
          <p:nvPr>
            <p:ph type="sldNum" sz="quarter" idx="12"/>
          </p:nvPr>
        </p:nvSpPr>
        <p:spPr>
          <a:ln/>
        </p:spPr>
        <p:txBody>
          <a:bodyPr/>
          <a:lstStyle>
            <a:lvl1pPr>
              <a:defRPr/>
            </a:lvl1pPr>
          </a:lstStyle>
          <a:p>
            <a:fld id="{116D7256-344E-43BC-B6F9-E0955B5C9929}" type="slidenum">
              <a:rPr lang="en-US" altLang="en-US"/>
              <a:pPr/>
              <a:t>‹#›</a:t>
            </a:fld>
            <a:endParaRPr lang="en-US" altLang="en-US"/>
          </a:p>
        </p:txBody>
      </p:sp>
    </p:spTree>
    <p:extLst>
      <p:ext uri="{BB962C8B-B14F-4D97-AF65-F5344CB8AC3E}">
        <p14:creationId xmlns:p14="http://schemas.microsoft.com/office/powerpoint/2010/main" val="1562593570"/>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7397529"/>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0619892"/>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860565"/>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1881904"/>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210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635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02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121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155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70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585EB0-F116-4114-ABD0-3B8F47ECD1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B576CC-E622-443F-AB41-543784C6B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DBF920-E2E8-46BF-86D1-0848EF52DB3A}"/>
              </a:ext>
            </a:extLst>
          </p:cNvPr>
          <p:cNvSpPr>
            <a:spLocks noGrp="1" noChangeArrowheads="1"/>
          </p:cNvSpPr>
          <p:nvPr>
            <p:ph type="sldNum" sz="quarter" idx="12"/>
          </p:nvPr>
        </p:nvSpPr>
        <p:spPr>
          <a:ln/>
        </p:spPr>
        <p:txBody>
          <a:bodyPr/>
          <a:lstStyle>
            <a:lvl1pPr>
              <a:defRPr/>
            </a:lvl1pPr>
          </a:lstStyle>
          <a:p>
            <a:fld id="{11467366-8781-4503-8FBB-E35855AD0737}" type="slidenum">
              <a:rPr lang="en-US" altLang="en-US"/>
              <a:pPr/>
              <a:t>‹#›</a:t>
            </a:fld>
            <a:endParaRPr lang="en-US" altLang="en-US"/>
          </a:p>
        </p:txBody>
      </p:sp>
    </p:spTree>
    <p:extLst>
      <p:ext uri="{BB962C8B-B14F-4D97-AF65-F5344CB8AC3E}">
        <p14:creationId xmlns:p14="http://schemas.microsoft.com/office/powerpoint/2010/main" val="3934144207"/>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071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08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456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099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F045A1-A0CE-4EF7-851C-A8316A32842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D6C69A-49A1-43AB-8356-B2369CEE54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358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039406"/>
      </p:ext>
    </p:extLst>
  </p:cSld>
  <p:clrMapOvr>
    <a:masterClrMapping/>
  </p:clrMapOvr>
  <p:transition spd="slow" advTm="5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9144000" cy="3492500"/>
          </a:xfrm>
          <a:prstGeom prst="rect">
            <a:avLst/>
          </a:prstGeom>
        </p:spPr>
      </p:pic>
      <p:grpSp>
        <p:nvGrpSpPr>
          <p:cNvPr id="4" name="组合 3"/>
          <p:cNvGrpSpPr/>
          <p:nvPr userDrawn="1"/>
        </p:nvGrpSpPr>
        <p:grpSpPr>
          <a:xfrm>
            <a:off x="-1426112" y="-74389"/>
            <a:ext cx="11474420"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91794783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9144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9" y="5001288"/>
            <a:ext cx="2142464" cy="2856619"/>
          </a:xfrm>
          <a:prstGeom prst="rect">
            <a:avLst/>
          </a:prstGeom>
        </p:spPr>
      </p:pic>
      <p:grpSp>
        <p:nvGrpSpPr>
          <p:cNvPr id="11" name="组合 10"/>
          <p:cNvGrpSpPr/>
          <p:nvPr userDrawn="1"/>
        </p:nvGrpSpPr>
        <p:grpSpPr>
          <a:xfrm>
            <a:off x="-1426112" y="-74389"/>
            <a:ext cx="11474420"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23250611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835856"/>
            <a:ext cx="998592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8" y="6021289"/>
            <a:ext cx="1800253" cy="959467"/>
          </a:xfrm>
          <a:prstGeom prst="rect">
            <a:avLst/>
          </a:prstGeom>
        </p:spPr>
      </p:pic>
    </p:spTree>
    <p:extLst>
      <p:ext uri="{BB962C8B-B14F-4D97-AF65-F5344CB8AC3E}">
        <p14:creationId xmlns:p14="http://schemas.microsoft.com/office/powerpoint/2010/main" val="100019513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181E3B-DAA3-4F04-B2D1-39D4A90AE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77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39C317-121C-4D96-B8A1-66097F1DE6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7B4B83-73CA-454B-8CA5-098C563EA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8C23FB-4C59-4940-96FC-2B7786B84406}"/>
              </a:ext>
            </a:extLst>
          </p:cNvPr>
          <p:cNvSpPr>
            <a:spLocks noGrp="1" noChangeArrowheads="1"/>
          </p:cNvSpPr>
          <p:nvPr>
            <p:ph type="sldNum" sz="quarter" idx="12"/>
          </p:nvPr>
        </p:nvSpPr>
        <p:spPr>
          <a:ln/>
        </p:spPr>
        <p:txBody>
          <a:bodyPr/>
          <a:lstStyle>
            <a:lvl1pPr>
              <a:defRPr/>
            </a:lvl1pPr>
          </a:lstStyle>
          <a:p>
            <a:fld id="{F37518B4-F2D6-42DD-9607-B8868819471E}" type="slidenum">
              <a:rPr lang="en-US" altLang="en-US"/>
              <a:pPr/>
              <a:t>‹#›</a:t>
            </a:fld>
            <a:endParaRPr lang="en-US" altLang="en-US"/>
          </a:p>
        </p:txBody>
      </p:sp>
    </p:spTree>
    <p:extLst>
      <p:ext uri="{BB962C8B-B14F-4D97-AF65-F5344CB8AC3E}">
        <p14:creationId xmlns:p14="http://schemas.microsoft.com/office/powerpoint/2010/main" val="1746236036"/>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DDBA0E-2912-4581-ACED-8178A602E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799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BEF598-F745-4838-9AC1-E17966BC96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86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D6CFE-ECF0-4BD2-A13C-87058F8364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0238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7065E1-1781-47D9-B884-70FBE40A7D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0382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2C7A21-F1B5-4339-A0AB-FC010EA0D9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9407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E8761CD-FB13-4B27-9DAD-0A13083C41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4948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F9373B-8AC8-441D-9B10-4A67F76B0F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617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AFEE19-5886-4289-8EE3-7F70A12F15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29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A048B4-6F2C-4A28-8E1C-EF96054E1A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740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FF45D-8D39-4F4D-8877-1FFDD1A129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70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6957F-4C8C-4520-B1EE-22C859D5C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3B4C71-D563-43E6-8414-88D685EBB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74E79B-E6AA-41CA-B0E4-8A8AC8979C9E}"/>
              </a:ext>
            </a:extLst>
          </p:cNvPr>
          <p:cNvSpPr>
            <a:spLocks noGrp="1" noChangeArrowheads="1"/>
          </p:cNvSpPr>
          <p:nvPr>
            <p:ph type="sldNum" sz="quarter" idx="12"/>
          </p:nvPr>
        </p:nvSpPr>
        <p:spPr>
          <a:ln/>
        </p:spPr>
        <p:txBody>
          <a:bodyPr/>
          <a:lstStyle>
            <a:lvl1pPr>
              <a:defRPr/>
            </a:lvl1pPr>
          </a:lstStyle>
          <a:p>
            <a:fld id="{E041FABC-B467-4F2A-8280-246292459FA5}" type="slidenum">
              <a:rPr lang="en-US" altLang="en-US"/>
              <a:pPr/>
              <a:t>‹#›</a:t>
            </a:fld>
            <a:endParaRPr lang="en-US" altLang="en-US"/>
          </a:p>
        </p:txBody>
      </p:sp>
    </p:spTree>
    <p:extLst>
      <p:ext uri="{BB962C8B-B14F-4D97-AF65-F5344CB8AC3E}">
        <p14:creationId xmlns:p14="http://schemas.microsoft.com/office/powerpoint/2010/main" val="1498181956"/>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0617C88-1B8D-4FC3-9EEB-85FBC31577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8317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D5E797-C8E9-437E-B87B-0696D9736D7C}" type="slidenum">
              <a:rPr lang="en-US" altLang="vi-VN"/>
              <a:pPr>
                <a:defRPr/>
              </a:pPr>
              <a:t>‹#›</a:t>
            </a:fld>
            <a:endParaRPr lang="en-US" altLang="vi-VN"/>
          </a:p>
        </p:txBody>
      </p:sp>
    </p:spTree>
    <p:extLst>
      <p:ext uri="{BB962C8B-B14F-4D97-AF65-F5344CB8AC3E}">
        <p14:creationId xmlns:p14="http://schemas.microsoft.com/office/powerpoint/2010/main" val="2193930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637AFB-3C67-4DE2-83B5-7E4EB8FE963D}" type="slidenum">
              <a:rPr lang="en-US" altLang="vi-VN"/>
              <a:pPr>
                <a:defRPr/>
              </a:pPr>
              <a:t>‹#›</a:t>
            </a:fld>
            <a:endParaRPr lang="en-US" altLang="vi-VN"/>
          </a:p>
        </p:txBody>
      </p:sp>
    </p:spTree>
    <p:extLst>
      <p:ext uri="{BB962C8B-B14F-4D97-AF65-F5344CB8AC3E}">
        <p14:creationId xmlns:p14="http://schemas.microsoft.com/office/powerpoint/2010/main" val="34602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3151F8-D0CB-4B5C-B9A4-780B249B6B97}" type="slidenum">
              <a:rPr lang="en-US" altLang="vi-VN"/>
              <a:pPr>
                <a:defRPr/>
              </a:pPr>
              <a:t>‹#›</a:t>
            </a:fld>
            <a:endParaRPr lang="en-US" altLang="vi-VN"/>
          </a:p>
        </p:txBody>
      </p:sp>
    </p:spTree>
    <p:extLst>
      <p:ext uri="{BB962C8B-B14F-4D97-AF65-F5344CB8AC3E}">
        <p14:creationId xmlns:p14="http://schemas.microsoft.com/office/powerpoint/2010/main" val="2983124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D9EDC4-777D-46A1-A118-12266868D920}" type="slidenum">
              <a:rPr lang="en-US" altLang="vi-VN"/>
              <a:pPr>
                <a:defRPr/>
              </a:pPr>
              <a:t>‹#›</a:t>
            </a:fld>
            <a:endParaRPr lang="en-US" altLang="vi-VN"/>
          </a:p>
        </p:txBody>
      </p:sp>
    </p:spTree>
    <p:extLst>
      <p:ext uri="{BB962C8B-B14F-4D97-AF65-F5344CB8AC3E}">
        <p14:creationId xmlns:p14="http://schemas.microsoft.com/office/powerpoint/2010/main" val="3931065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7C3145-3ADD-4257-A668-A5DC9315E186}" type="slidenum">
              <a:rPr lang="en-US" altLang="vi-VN"/>
              <a:pPr>
                <a:defRPr/>
              </a:pPr>
              <a:t>‹#›</a:t>
            </a:fld>
            <a:endParaRPr lang="en-US" altLang="vi-VN"/>
          </a:p>
        </p:txBody>
      </p:sp>
    </p:spTree>
    <p:extLst>
      <p:ext uri="{BB962C8B-B14F-4D97-AF65-F5344CB8AC3E}">
        <p14:creationId xmlns:p14="http://schemas.microsoft.com/office/powerpoint/2010/main" val="37723362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57BE24B-AF33-4B1E-8EF4-E31068816AEF}" type="slidenum">
              <a:rPr lang="en-US" altLang="vi-VN"/>
              <a:pPr>
                <a:defRPr/>
              </a:pPr>
              <a:t>‹#›</a:t>
            </a:fld>
            <a:endParaRPr lang="en-US" altLang="vi-VN"/>
          </a:p>
        </p:txBody>
      </p:sp>
    </p:spTree>
    <p:extLst>
      <p:ext uri="{BB962C8B-B14F-4D97-AF65-F5344CB8AC3E}">
        <p14:creationId xmlns:p14="http://schemas.microsoft.com/office/powerpoint/2010/main" val="867598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10C46F-D953-4DAD-9C26-5C17AF821075}" type="slidenum">
              <a:rPr lang="en-US" altLang="vi-VN"/>
              <a:pPr>
                <a:defRPr/>
              </a:pPr>
              <a:t>‹#›</a:t>
            </a:fld>
            <a:endParaRPr lang="en-US" altLang="vi-VN"/>
          </a:p>
        </p:txBody>
      </p:sp>
    </p:spTree>
    <p:extLst>
      <p:ext uri="{BB962C8B-B14F-4D97-AF65-F5344CB8AC3E}">
        <p14:creationId xmlns:p14="http://schemas.microsoft.com/office/powerpoint/2010/main" val="3829914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6C7274-090D-4BC9-9BCE-609F2873B595}" type="slidenum">
              <a:rPr lang="en-US" altLang="vi-VN"/>
              <a:pPr>
                <a:defRPr/>
              </a:pPr>
              <a:t>‹#›</a:t>
            </a:fld>
            <a:endParaRPr lang="en-US" altLang="vi-VN"/>
          </a:p>
        </p:txBody>
      </p:sp>
    </p:spTree>
    <p:extLst>
      <p:ext uri="{BB962C8B-B14F-4D97-AF65-F5344CB8AC3E}">
        <p14:creationId xmlns:p14="http://schemas.microsoft.com/office/powerpoint/2010/main" val="3246818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9D5545-9C02-4459-B89B-B349AC0B2ED9}" type="slidenum">
              <a:rPr lang="en-US" altLang="vi-VN"/>
              <a:pPr>
                <a:defRPr/>
              </a:pPr>
              <a:t>‹#›</a:t>
            </a:fld>
            <a:endParaRPr lang="en-US" altLang="vi-VN"/>
          </a:p>
        </p:txBody>
      </p:sp>
    </p:spTree>
    <p:extLst>
      <p:ext uri="{BB962C8B-B14F-4D97-AF65-F5344CB8AC3E}">
        <p14:creationId xmlns:p14="http://schemas.microsoft.com/office/powerpoint/2010/main" val="2762847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7.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1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0.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1.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2.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3.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FECA42-AA65-41FE-BA12-91DB2EA08C0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8833EE-31C0-463F-A12C-5B2EE766AA3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8224E7-59E2-412F-8617-8A9632A675E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85FA340-AE50-41FE-8304-588DE400AB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7CABF774-98AE-4541-8F15-CE24B7DC27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42BB50C-BDF7-4C73-88DC-3F3062018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4023" r:id="rId14"/>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4049227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D934BE9A-E954-4E9A-AB4B-532C59930C7F}" type="slidenum">
              <a:rPr lang="en-US" altLang="en-US" smtClean="0">
                <a:solidFill>
                  <a:srgbClr val="000000"/>
                </a:solidFill>
                <a:cs typeface="Arial" panose="020B0604020202020204" pitchFamily="34" charset="0"/>
              </a:rPr>
              <a:pPr eaLnBrk="1" hangingPunct="1"/>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62792451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004710B-11F6-4774-98D8-4F62A0406233}"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456885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3890903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4217700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23827451"/>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61885635"/>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3708266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127338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5496003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itchFamily="18"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fld id="{CB300715-49C4-40A1-802C-503F403ADE6C}" type="slidenum">
              <a:rPr lang="en-US" altLang="en-US" smtClean="0"/>
              <a:pPr/>
              <a:t>‹#›</a:t>
            </a:fld>
            <a:endParaRPr lang="en-US" altLang="en-US"/>
          </a:p>
        </p:txBody>
      </p:sp>
    </p:spTree>
    <p:extLst>
      <p:ext uri="{BB962C8B-B14F-4D97-AF65-F5344CB8AC3E}">
        <p14:creationId xmlns:p14="http://schemas.microsoft.com/office/powerpoint/2010/main" val="30804970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3477513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6119621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6688496"/>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defRPr/>
            </a:pPr>
            <a:fld id="{D4EB2306-8901-4976-A0C1-A814BA6F1246}"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259250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26312570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cs typeface="Arial" panose="020B0604020202020204" pitchFamily="34" charset="0"/>
              </a:defRPr>
            </a:lvl1pPr>
          </a:lstStyle>
          <a:p>
            <a:fld id="{C7E71EE7-D9ED-4BE5-BE5F-8A4B4579CCCE}" type="slidenum">
              <a:rPr lang="en-US" altLang="en-US" smtClean="0"/>
              <a:pPr/>
              <a:t>‹#›</a:t>
            </a:fld>
            <a:endParaRPr lang="en-US" altLang="en-US"/>
          </a:p>
        </p:txBody>
      </p:sp>
    </p:spTree>
    <p:extLst>
      <p:ext uri="{BB962C8B-B14F-4D97-AF65-F5344CB8AC3E}">
        <p14:creationId xmlns:p14="http://schemas.microsoft.com/office/powerpoint/2010/main" val="35200383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127118170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57F045A1-A0CE-4EF7-851C-A8316A328429}" type="datetimeFigureOut">
              <a:rPr lang="en-US" smtClean="0">
                <a:solidFill>
                  <a:prstClr val="black">
                    <a:tint val="75000"/>
                  </a:prstClr>
                </a:solidFill>
                <a:latin typeface="Calibri" panose="020F0502020204030204"/>
              </a:rPr>
              <a:pPr eaLnBrk="1" fontAlgn="auto" hangingPunct="1">
                <a:spcBef>
                  <a:spcPts val="0"/>
                </a:spcBef>
                <a:spcAft>
                  <a:spcPts val="0"/>
                </a:spcAft>
              </a:pPr>
              <a:t>4/25/2022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BD6C69A-49A1-43AB-8356-B2369CEE542C}"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8479657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A458198-F895-48B2-8EDA-47BE20543769}" type="slidenum">
              <a:rPr lang="en-US" altLang="en-US" smtClean="0">
                <a:solidFill>
                  <a:srgbClr val="000000"/>
                </a:solidFill>
                <a:latin typeface="Times New Roman" panose="02020603050405020304" pitchFamily="18" charset="0"/>
              </a:rPr>
              <a:pPr eaLnBrk="1" hangingPunct="1"/>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8147149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732397D-E0EE-4EC7-B9FE-08AF8CF4B3FC}" type="slidenum">
              <a:rPr lang="en-US" altLang="vi-VN">
                <a:latin typeface="Times New Roman" panose="02020603050405020304" pitchFamily="18" charset="0"/>
              </a:rPr>
              <a:pPr>
                <a:defRPr/>
              </a:pPr>
              <a:t>‹#›</a:t>
            </a:fld>
            <a:endParaRPr lang="en-US" altLang="vi-VN">
              <a:latin typeface="Times New Roman" panose="02020603050405020304" pitchFamily="18" charset="0"/>
            </a:endParaRPr>
          </a:p>
        </p:txBody>
      </p:sp>
    </p:spTree>
    <p:extLst>
      <p:ext uri="{BB962C8B-B14F-4D97-AF65-F5344CB8AC3E}">
        <p14:creationId xmlns:p14="http://schemas.microsoft.com/office/powerpoint/2010/main" val="238204168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09"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10"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B270749A-B807-42C8-A178-C5C9144D0CE1}" type="slidenum">
              <a:rPr lang="en-US" altLang="en-US" smtClean="0">
                <a:solidFill>
                  <a:srgbClr val="FFFFFF"/>
                </a:solidFill>
                <a:latin typeface="Times New Roman" panose="02020603050405020304" pitchFamily="18" charset="0"/>
              </a:rPr>
              <a:pPr eaLnBrk="1" hangingPunct="1"/>
              <a:t>‹#›</a:t>
            </a:fld>
            <a:endParaRPr lang="en-US" altLang="en-US">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09807034"/>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90.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0.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76.xml"/><Relationship Id="rId5" Type="http://schemas.openxmlformats.org/officeDocument/2006/relationships/slide" Target="slide2.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hyperlink" Target="http://images.google.com.vn/imgres?imgurl=http://www.agbiotech.com.vn/upload/news/080310110258_20771435_images1510785_cayngo.jpg&amp;imgrefurl=http://www.agbiotech.com.vn/vn/?mnu%3Dpreview%26key%3D2312&amp;usg=__rjwSkApv6UDtabJJI6Nf6CoBTvM=&amp;h=300&amp;w=400&amp;sz=31&amp;hl=vi&amp;start=5&amp;um=1&amp;tbnid=wTeDMW3KnqawaM:&amp;tbnh=93&amp;tbnw=124&amp;prev=/images?q%3Dc%C3%A2y%2Btr%E1%BB%93ng%26um%3D1%26hl%3Dvi%26sa%3DG" TargetMode="External"/><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3.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hyperlink" Target="http://images.google.com.vn/imgres?imgurl=http://www.longkhanh-dongnai.gov.vn/activity_information/nongnghiep/new_of_ongphi.jpg&amp;imgrefurl=http://www.longkhanh-dongnai.gov.vn/activity_information/nongnghiep/mlnews.2007-08-20.1521093620/mlobject_print_view&amp;usg=__14iwuF7C4IuCfADxEKaKUpmp4KU=&amp;h=300&amp;w=400&amp;sz=45&amp;hl=vi&amp;start=2&amp;um=1&amp;tbnid=tif2PvsWLHqWdM:&amp;tbnh=93&amp;tbnw=124&amp;prev=/images?q%3Dv%C6%B0%E1%BB%9Dn%2Bm%C3%ADt%26um%3D1%26hl%3Dvi" TargetMode="External"/><Relationship Id="rId4" Type="http://schemas.openxmlformats.org/officeDocument/2006/relationships/image" Target="../media/image38.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1.jpeg"/><Relationship Id="rId3" Type="http://schemas.openxmlformats.org/officeDocument/2006/relationships/image" Target="../media/image44.jpeg"/><Relationship Id="rId7" Type="http://schemas.openxmlformats.org/officeDocument/2006/relationships/image" Target="../media/image47.jpeg"/><Relationship Id="rId12"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137.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37.jpeg"/><Relationship Id="rId9" Type="http://schemas.openxmlformats.org/officeDocument/2006/relationships/image" Target="../media/image48.jpeg"/><Relationship Id="rId14" Type="http://schemas.openxmlformats.org/officeDocument/2006/relationships/image" Target="../media/image3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9.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GIF"/><Relationship Id="rId4" Type="http://schemas.openxmlformats.org/officeDocument/2006/relationships/image" Target="../media/image11.GIF"/><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1.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2.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0.xml"/></Relationships>
</file>

<file path=ppt/slides/_rels/slide2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hyperlink" Target="http://www.glitter-graphics.com/" TargetMode="External"/><Relationship Id="rId1" Type="http://schemas.openxmlformats.org/officeDocument/2006/relationships/slideLayout" Target="../slideLayouts/slideLayout19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 Target="slide2.xml"/><Relationship Id="rId7"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slide" Target="slide4.xml"/><Relationship Id="rId4" Type="http://schemas.openxmlformats.org/officeDocument/2006/relationships/image" Target="../media/image69.png"/><Relationship Id="rId9"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hyperlink" Target="http://www.glitter-graphics.com/" TargetMode="External"/><Relationship Id="rId1" Type="http://schemas.openxmlformats.org/officeDocument/2006/relationships/slideLayout" Target="../slideLayouts/slideLayout240.xml"/></Relationships>
</file>

<file path=ppt/slides/_rels/slide3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hyperlink" Target="http://www.glitter-graphics.com/" TargetMode="Externa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46.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audio" Target="file:///C:\Users\Admin\Downloads\chicken_dance_227932%20(mp3cut.net).mp3"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68858" y="2715383"/>
            <a:ext cx="5206284"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CHÀO MỪNG CÁC CON</a:t>
            </a:r>
          </a:p>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ĐẾN VỚI TIẾT HỌC</a:t>
            </a:r>
            <a:endParaRPr lang="en-US" sz="5400" b="1" dirty="0">
              <a:ln/>
              <a:solidFill>
                <a:srgbClr val="00B050"/>
              </a:solidFill>
              <a:latin typeface="UTM Avo" panose="02040603050506020204" pitchFamily="18" charset="0"/>
            </a:endParaRPr>
          </a:p>
        </p:txBody>
      </p:sp>
    </p:spTree>
    <p:extLst>
      <p:ext uri="{BB962C8B-B14F-4D97-AF65-F5344CB8AC3E}">
        <p14:creationId xmlns:p14="http://schemas.microsoft.com/office/powerpoint/2010/main" val="3754062402"/>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ChangeArrowheads="1"/>
          </p:cNvSpPr>
          <p:nvPr/>
        </p:nvSpPr>
        <p:spPr bwMode="auto">
          <a:xfrm>
            <a:off x="533400" y="5334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b="1">
                <a:solidFill>
                  <a:prstClr val="black"/>
                </a:solidFill>
              </a:rPr>
              <a:t>Hãy đánh giá  ý kiến dưới đây:</a:t>
            </a:r>
          </a:p>
          <a:p>
            <a:pPr algn="ctr" eaLnBrk="1" hangingPunct="1">
              <a:spcBef>
                <a:spcPct val="0"/>
              </a:spcBef>
              <a:buFontTx/>
              <a:buNone/>
            </a:pPr>
            <a:r>
              <a:rPr lang="en-US" altLang="vi-VN" b="1">
                <a:solidFill>
                  <a:srgbClr val="FF0000"/>
                </a:solidFill>
              </a:rPr>
              <a:t>Đúng thì        </a:t>
            </a:r>
            <a:r>
              <a:rPr lang="en-US" altLang="vi-VN" b="1">
                <a:solidFill>
                  <a:srgbClr val="0000FF"/>
                </a:solidFill>
              </a:rPr>
              <a:t>Sai thì </a:t>
            </a:r>
          </a:p>
        </p:txBody>
      </p:sp>
      <p:sp>
        <p:nvSpPr>
          <p:cNvPr id="3075" name="Rectangle 10"/>
          <p:cNvSpPr>
            <a:spLocks noChangeArrowheads="1"/>
          </p:cNvSpPr>
          <p:nvPr/>
        </p:nvSpPr>
        <p:spPr bwMode="auto">
          <a:xfrm>
            <a:off x="-76200" y="2590800"/>
            <a:ext cx="9144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buFontTx/>
              <a:buNone/>
            </a:pPr>
            <a:endParaRPr lang="vi-VN" altLang="vi-VN" sz="3600">
              <a:solidFill>
                <a:srgbClr val="00FF00"/>
              </a:solidFill>
            </a:endParaRPr>
          </a:p>
        </p:txBody>
      </p:sp>
      <p:sp>
        <p:nvSpPr>
          <p:cNvPr id="20491" name="Rectangle 11"/>
          <p:cNvSpPr>
            <a:spLocks noChangeArrowheads="1"/>
          </p:cNvSpPr>
          <p:nvPr/>
        </p:nvSpPr>
        <p:spPr bwMode="auto">
          <a:xfrm>
            <a:off x="4419600" y="2286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a:solidFill>
                  <a:srgbClr val="FF0000"/>
                </a:solidFill>
              </a:rPr>
              <a:t> </a:t>
            </a:r>
            <a:r>
              <a:rPr lang="en-US" altLang="vi-VN" b="1">
                <a:solidFill>
                  <a:srgbClr val="0000FF"/>
                </a:solidFill>
              </a:rPr>
              <a:t>b. Sai</a:t>
            </a:r>
          </a:p>
        </p:txBody>
      </p:sp>
      <p:sp>
        <p:nvSpPr>
          <p:cNvPr id="20492" name="Rectangle 12"/>
          <p:cNvSpPr>
            <a:spLocks noChangeArrowheads="1"/>
          </p:cNvSpPr>
          <p:nvPr/>
        </p:nvSpPr>
        <p:spPr bwMode="auto">
          <a:xfrm>
            <a:off x="990600" y="2286000"/>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a:solidFill>
                  <a:srgbClr val="FF0000"/>
                </a:solidFill>
              </a:rPr>
              <a:t>a. Đúng</a:t>
            </a:r>
          </a:p>
        </p:txBody>
      </p:sp>
      <p:sp>
        <p:nvSpPr>
          <p:cNvPr id="20493" name="Rectangle 13"/>
          <p:cNvSpPr>
            <a:spLocks noChangeArrowheads="1"/>
          </p:cNvSpPr>
          <p:nvPr/>
        </p:nvSpPr>
        <p:spPr bwMode="auto">
          <a:xfrm>
            <a:off x="0" y="1600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b="1">
                <a:solidFill>
                  <a:prstClr val="black"/>
                </a:solidFill>
              </a:rPr>
              <a:t>- </a:t>
            </a:r>
            <a:r>
              <a:rPr lang="en-US" altLang="vi-VN" sz="2800" b="1">
                <a:solidFill>
                  <a:prstClr val="black"/>
                </a:solidFill>
              </a:rPr>
              <a:t>Nước thải của nhà máy, bệnh viện cần được xử lí.</a:t>
            </a:r>
          </a:p>
        </p:txBody>
      </p:sp>
      <p:pic>
        <p:nvPicPr>
          <p:cNvPr id="3080" name="Picture 17" descr="Pictur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5338" y="153988"/>
            <a:ext cx="18859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Rectangle 18"/>
          <p:cNvSpPr>
            <a:spLocks noChangeArrowheads="1"/>
          </p:cNvSpPr>
          <p:nvPr/>
        </p:nvSpPr>
        <p:spPr bwMode="auto">
          <a:xfrm>
            <a:off x="0" y="297180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3600" b="1">
                <a:solidFill>
                  <a:prstClr val="black"/>
                </a:solidFill>
              </a:rPr>
              <a:t>- </a:t>
            </a:r>
            <a:r>
              <a:rPr lang="en-US" altLang="vi-VN" sz="2800" b="1">
                <a:solidFill>
                  <a:prstClr val="black"/>
                </a:solidFill>
              </a:rPr>
              <a:t>Nước giếng khơi, giếng khoan không phải trả tiền nên không cần tiết kiệm.</a:t>
            </a:r>
          </a:p>
        </p:txBody>
      </p:sp>
      <p:sp>
        <p:nvSpPr>
          <p:cNvPr id="20499" name="Rectangle 19"/>
          <p:cNvSpPr>
            <a:spLocks noChangeArrowheads="1"/>
          </p:cNvSpPr>
          <p:nvPr/>
        </p:nvSpPr>
        <p:spPr bwMode="auto">
          <a:xfrm>
            <a:off x="990600" y="4038600"/>
            <a:ext cx="350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a:solidFill>
                  <a:srgbClr val="FF0000"/>
                </a:solidFill>
              </a:rPr>
              <a:t>a. Đúng</a:t>
            </a:r>
            <a:endParaRPr lang="en-US" altLang="vi-VN" sz="4000">
              <a:solidFill>
                <a:srgbClr val="0000FF"/>
              </a:solidFill>
            </a:endParaRPr>
          </a:p>
        </p:txBody>
      </p:sp>
      <p:sp>
        <p:nvSpPr>
          <p:cNvPr id="20500" name="Rectangle 20"/>
          <p:cNvSpPr>
            <a:spLocks noChangeArrowheads="1"/>
          </p:cNvSpPr>
          <p:nvPr/>
        </p:nvSpPr>
        <p:spPr bwMode="auto">
          <a:xfrm>
            <a:off x="3962400" y="40386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a:solidFill>
                  <a:srgbClr val="0000FF"/>
                </a:solidFill>
              </a:rPr>
              <a:t>    </a:t>
            </a:r>
            <a:r>
              <a:rPr lang="en-US" altLang="vi-VN" b="1">
                <a:solidFill>
                  <a:srgbClr val="0000FF"/>
                </a:solidFill>
              </a:rPr>
              <a:t>b. Sai</a:t>
            </a:r>
          </a:p>
        </p:txBody>
      </p:sp>
      <p:sp>
        <p:nvSpPr>
          <p:cNvPr id="20501" name="Rectangle 21"/>
          <p:cNvSpPr>
            <a:spLocks noChangeArrowheads="1"/>
          </p:cNvSpPr>
          <p:nvPr/>
        </p:nvSpPr>
        <p:spPr bwMode="auto">
          <a:xfrm>
            <a:off x="0" y="4724400"/>
            <a:ext cx="91440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2800" b="1">
                <a:solidFill>
                  <a:prstClr val="black"/>
                </a:solidFill>
              </a:rPr>
              <a:t>- Gây ô nhiễm nguồn nước là phá hoại môi trường</a:t>
            </a:r>
            <a:r>
              <a:rPr lang="en-US" altLang="vi-VN">
                <a:solidFill>
                  <a:prstClr val="black"/>
                </a:solidFill>
              </a:rPr>
              <a:t>.</a:t>
            </a:r>
          </a:p>
        </p:txBody>
      </p:sp>
      <p:sp>
        <p:nvSpPr>
          <p:cNvPr id="20502" name="Rectangle 22"/>
          <p:cNvSpPr>
            <a:spLocks noChangeArrowheads="1"/>
          </p:cNvSpPr>
          <p:nvPr/>
        </p:nvSpPr>
        <p:spPr bwMode="auto">
          <a:xfrm>
            <a:off x="990600" y="5334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a:solidFill>
                  <a:srgbClr val="FF0000"/>
                </a:solidFill>
              </a:rPr>
              <a:t>a. Đúng</a:t>
            </a:r>
            <a:endParaRPr lang="en-US" altLang="vi-VN" sz="4000" b="1">
              <a:solidFill>
                <a:srgbClr val="FF0000"/>
              </a:solidFill>
            </a:endParaRPr>
          </a:p>
        </p:txBody>
      </p:sp>
      <p:sp>
        <p:nvSpPr>
          <p:cNvPr id="20503" name="Rectangle 23"/>
          <p:cNvSpPr>
            <a:spLocks noChangeArrowheads="1"/>
          </p:cNvSpPr>
          <p:nvPr/>
        </p:nvSpPr>
        <p:spPr bwMode="auto">
          <a:xfrm>
            <a:off x="4267200" y="52578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a:solidFill>
                  <a:srgbClr val="FF33CC"/>
                </a:solidFill>
              </a:rPr>
              <a:t>  </a:t>
            </a:r>
            <a:r>
              <a:rPr lang="en-US" altLang="vi-VN" b="1">
                <a:solidFill>
                  <a:srgbClr val="0000FF"/>
                </a:solidFill>
              </a:rPr>
              <a:t>b. Sai</a:t>
            </a:r>
          </a:p>
        </p:txBody>
      </p:sp>
      <p:sp>
        <p:nvSpPr>
          <p:cNvPr id="16" name="Heart 15"/>
          <p:cNvSpPr/>
          <p:nvPr/>
        </p:nvSpPr>
        <p:spPr>
          <a:xfrm>
            <a:off x="5257800" y="1219200"/>
            <a:ext cx="533400" cy="3048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7" name="Heart 16"/>
          <p:cNvSpPr/>
          <p:nvPr/>
        </p:nvSpPr>
        <p:spPr>
          <a:xfrm>
            <a:off x="3429000" y="1219200"/>
            <a:ext cx="533400" cy="304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28213192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0493"/>
                                        </p:tgtEl>
                                        <p:attrNameLst>
                                          <p:attrName>style.visibility</p:attrName>
                                        </p:attrNameLst>
                                      </p:cBhvr>
                                      <p:to>
                                        <p:strVal val="visible"/>
                                      </p:to>
                                    </p:set>
                                    <p:animEffect transition="in" filter="blinds(horizontal)">
                                      <p:cBhvr>
                                        <p:cTn id="18" dur="500"/>
                                        <p:tgtEl>
                                          <p:spTgt spid="2049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ppt_x"/>
                                          </p:val>
                                        </p:tav>
                                        <p:tav tm="100000">
                                          <p:val>
                                            <p:strVal val="#ppt_x"/>
                                          </p:val>
                                        </p:tav>
                                      </p:tavLst>
                                    </p:anim>
                                    <p:anim calcmode="lin" valueType="num">
                                      <p:cBhvr additive="base">
                                        <p:cTn id="24"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491"/>
                                        </p:tgtEl>
                                        <p:attrNameLst>
                                          <p:attrName>style.visibility</p:attrName>
                                        </p:attrNameLst>
                                      </p:cBhvr>
                                      <p:to>
                                        <p:strVal val="visible"/>
                                      </p:to>
                                    </p:set>
                                    <p:anim calcmode="lin" valueType="num">
                                      <p:cBhvr additive="base">
                                        <p:cTn id="29" dur="500" fill="hold"/>
                                        <p:tgtEl>
                                          <p:spTgt spid="20491"/>
                                        </p:tgtEl>
                                        <p:attrNameLst>
                                          <p:attrName>ppt_x</p:attrName>
                                        </p:attrNameLst>
                                      </p:cBhvr>
                                      <p:tavLst>
                                        <p:tav tm="0">
                                          <p:val>
                                            <p:strVal val="#ppt_x"/>
                                          </p:val>
                                        </p:tav>
                                        <p:tav tm="100000">
                                          <p:val>
                                            <p:strVal val="#ppt_x"/>
                                          </p:val>
                                        </p:tav>
                                      </p:tavLst>
                                    </p:anim>
                                    <p:anim calcmode="lin" valueType="num">
                                      <p:cBhvr additive="base">
                                        <p:cTn id="30"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0491"/>
                                        </p:tgtEl>
                                      </p:cBhvr>
                                    </p:animEffect>
                                    <p:set>
                                      <p:cBhvr>
                                        <p:cTn id="35" dur="1" fill="hold">
                                          <p:stCondLst>
                                            <p:cond delay="499"/>
                                          </p:stCondLst>
                                        </p:cTn>
                                        <p:tgtEl>
                                          <p:spTgt spid="2049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498"/>
                                        </p:tgtEl>
                                        <p:attrNameLst>
                                          <p:attrName>style.visibility</p:attrName>
                                        </p:attrNameLst>
                                      </p:cBhvr>
                                      <p:to>
                                        <p:strVal val="visible"/>
                                      </p:to>
                                    </p:set>
                                    <p:animEffect transition="in" filter="blinds(horizontal)">
                                      <p:cBhvr>
                                        <p:cTn id="40" dur="500"/>
                                        <p:tgtEl>
                                          <p:spTgt spid="204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499"/>
                                        </p:tgtEl>
                                        <p:attrNameLst>
                                          <p:attrName>style.visibility</p:attrName>
                                        </p:attrNameLst>
                                      </p:cBhvr>
                                      <p:to>
                                        <p:strVal val="visible"/>
                                      </p:to>
                                    </p:set>
                                    <p:animEffect transition="in" filter="blinds(horizontal)">
                                      <p:cBhvr>
                                        <p:cTn id="45" dur="500"/>
                                        <p:tgtEl>
                                          <p:spTgt spid="2049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0500"/>
                                        </p:tgtEl>
                                        <p:attrNameLst>
                                          <p:attrName>style.visibility</p:attrName>
                                        </p:attrNameLst>
                                      </p:cBhvr>
                                      <p:to>
                                        <p:strVal val="visible"/>
                                      </p:to>
                                    </p:set>
                                    <p:animEffect transition="in" filter="box(in)">
                                      <p:cBhvr>
                                        <p:cTn id="50" dur="500"/>
                                        <p:tgtEl>
                                          <p:spTgt spid="2050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20499"/>
                                        </p:tgtEl>
                                      </p:cBhvr>
                                    </p:animEffect>
                                    <p:set>
                                      <p:cBhvr>
                                        <p:cTn id="55" dur="1" fill="hold">
                                          <p:stCondLst>
                                            <p:cond delay="499"/>
                                          </p:stCondLst>
                                        </p:cTn>
                                        <p:tgtEl>
                                          <p:spTgt spid="20499"/>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nodeType="clickEffect">
                                  <p:stCondLst>
                                    <p:cond delay="0"/>
                                  </p:stCondLst>
                                  <p:childTnLst>
                                    <p:set>
                                      <p:cBhvr>
                                        <p:cTn id="59" dur="1" fill="hold">
                                          <p:stCondLst>
                                            <p:cond delay="0"/>
                                          </p:stCondLst>
                                        </p:cTn>
                                        <p:tgtEl>
                                          <p:spTgt spid="20501"/>
                                        </p:tgtEl>
                                        <p:attrNameLst>
                                          <p:attrName>style.visibility</p:attrName>
                                        </p:attrNameLst>
                                      </p:cBhvr>
                                      <p:to>
                                        <p:strVal val="visible"/>
                                      </p:to>
                                    </p:set>
                                    <p:animEffect transition="in" filter="diamond(in)">
                                      <p:cBhvr>
                                        <p:cTn id="60" dur="2000"/>
                                        <p:tgtEl>
                                          <p:spTgt spid="2050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ntr" presetSubtype="16" fill="hold" nodeType="clickEffect">
                                  <p:stCondLst>
                                    <p:cond delay="0"/>
                                  </p:stCondLst>
                                  <p:childTnLst>
                                    <p:set>
                                      <p:cBhvr>
                                        <p:cTn id="64" dur="1" fill="hold">
                                          <p:stCondLst>
                                            <p:cond delay="0"/>
                                          </p:stCondLst>
                                        </p:cTn>
                                        <p:tgtEl>
                                          <p:spTgt spid="20502"/>
                                        </p:tgtEl>
                                        <p:attrNameLst>
                                          <p:attrName>style.visibility</p:attrName>
                                        </p:attrNameLst>
                                      </p:cBhvr>
                                      <p:to>
                                        <p:strVal val="visible"/>
                                      </p:to>
                                    </p:set>
                                    <p:animEffect transition="in" filter="diamond(in)">
                                      <p:cBhvr>
                                        <p:cTn id="65" dur="2000"/>
                                        <p:tgtEl>
                                          <p:spTgt spid="2050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nodeType="clickEffect">
                                  <p:stCondLst>
                                    <p:cond delay="0"/>
                                  </p:stCondLst>
                                  <p:childTnLst>
                                    <p:set>
                                      <p:cBhvr>
                                        <p:cTn id="69" dur="1" fill="hold">
                                          <p:stCondLst>
                                            <p:cond delay="0"/>
                                          </p:stCondLst>
                                        </p:cTn>
                                        <p:tgtEl>
                                          <p:spTgt spid="20503"/>
                                        </p:tgtEl>
                                        <p:attrNameLst>
                                          <p:attrName>style.visibility</p:attrName>
                                        </p:attrNameLst>
                                      </p:cBhvr>
                                      <p:to>
                                        <p:strVal val="visible"/>
                                      </p:to>
                                    </p:set>
                                    <p:animEffect transition="in" filter="checkerboard(across)">
                                      <p:cBhvr>
                                        <p:cTn id="70" dur="500"/>
                                        <p:tgtEl>
                                          <p:spTgt spid="2050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xit" presetSubtype="4" fill="hold" grpId="0" nodeType="clickEffect">
                                  <p:stCondLst>
                                    <p:cond delay="0"/>
                                  </p:stCondLst>
                                  <p:childTnLst>
                                    <p:anim calcmode="lin" valueType="num">
                                      <p:cBhvr additive="base">
                                        <p:cTn id="74" dur="500"/>
                                        <p:tgtEl>
                                          <p:spTgt spid="20503"/>
                                        </p:tgtEl>
                                        <p:attrNameLst>
                                          <p:attrName>ppt_x</p:attrName>
                                        </p:attrNameLst>
                                      </p:cBhvr>
                                      <p:tavLst>
                                        <p:tav tm="0">
                                          <p:val>
                                            <p:strVal val="ppt_x"/>
                                          </p:val>
                                        </p:tav>
                                        <p:tav tm="100000">
                                          <p:val>
                                            <p:strVal val="ppt_x"/>
                                          </p:val>
                                        </p:tav>
                                      </p:tavLst>
                                    </p:anim>
                                    <p:anim calcmode="lin" valueType="num">
                                      <p:cBhvr additive="base">
                                        <p:cTn id="75" dur="500"/>
                                        <p:tgtEl>
                                          <p:spTgt spid="20503"/>
                                        </p:tgtEl>
                                        <p:attrNameLst>
                                          <p:attrName>ppt_y</p:attrName>
                                        </p:attrNameLst>
                                      </p:cBhvr>
                                      <p:tavLst>
                                        <p:tav tm="0">
                                          <p:val>
                                            <p:strVal val="ppt_y"/>
                                          </p:val>
                                        </p:tav>
                                        <p:tav tm="100000">
                                          <p:val>
                                            <p:strVal val="1+ppt_h/2"/>
                                          </p:val>
                                        </p:tav>
                                      </p:tavLst>
                                    </p:anim>
                                    <p:set>
                                      <p:cBhvr>
                                        <p:cTn id="76" dur="1" fill="hold">
                                          <p:stCondLst>
                                            <p:cond delay="499"/>
                                          </p:stCondLst>
                                        </p:cTn>
                                        <p:tgtEl>
                                          <p:spTgt spid="20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0491" grpId="0"/>
      <p:bldP spid="20491" grpId="1"/>
      <p:bldP spid="20492" grpId="0"/>
      <p:bldP spid="20493" grpId="0"/>
      <p:bldP spid="20498" grpId="0"/>
      <p:bldP spid="20499" grpId="0"/>
      <p:bldP spid="205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1295400" y="762000"/>
            <a:ext cx="65055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4000" dirty="0" err="1">
                <a:solidFill>
                  <a:srgbClr val="FF0000"/>
                </a:solidFill>
                <a:latin typeface="Times New Roman" panose="02020603050405020304" pitchFamily="18" charset="0"/>
                <a:cs typeface="Times New Roman" panose="02020603050405020304" pitchFamily="18" charset="0"/>
                <a:sym typeface="+mn-ea"/>
              </a:rPr>
              <a:t>Bạn</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nhận</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được</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một</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tràng</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pháo</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tay</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từ</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cả</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lớp</a:t>
            </a:r>
            <a:r>
              <a:rPr lang="en-US" sz="4000" dirty="0">
                <a:solidFill>
                  <a:srgbClr val="FF0000"/>
                </a:solidFill>
                <a:latin typeface="Times New Roman" panose="02020603050405020304" pitchFamily="18" charset="0"/>
                <a:cs typeface="Times New Roman" panose="02020603050405020304" pitchFamily="18" charset="0"/>
                <a:sym typeface="+mn-ea"/>
              </a:rPr>
              <a:t>.</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466479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WordArt 4"/>
          <p:cNvSpPr>
            <a:spLocks noChangeArrowheads="1" noChangeShapeType="1" noTextEdit="1"/>
          </p:cNvSpPr>
          <p:nvPr/>
        </p:nvSpPr>
        <p:spPr bwMode="auto">
          <a:xfrm>
            <a:off x="1219200" y="1447800"/>
            <a:ext cx="6096000" cy="457200"/>
          </a:xfrm>
          <a:prstGeom prst="rect">
            <a:avLst/>
          </a:prstGeom>
        </p:spPr>
        <p:txBody>
          <a:bodyPr wrap="none" fromWordArt="1">
            <a:prstTxWarp prst="textPlain">
              <a:avLst>
                <a:gd name="adj" fmla="val 50000"/>
              </a:avLst>
            </a:prstTxWarp>
          </a:bodyPr>
          <a:lstStyle/>
          <a:p>
            <a:pPr algn="ctr" eaLnBrk="1" hangingPunct="1"/>
            <a:r>
              <a:rPr lang="en-US" sz="2800" kern="10" dirty="0">
                <a:ln w="12700">
                  <a:solidFill>
                    <a:srgbClr val="008000"/>
                  </a:solidFill>
                  <a:round/>
                  <a:headEnd/>
                  <a:tailEnd/>
                </a:ln>
                <a:solidFill>
                  <a:srgbClr val="0099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Bài 14: Chăm sóc cây trồng, vật nuôi ( Tiết 1)</a:t>
            </a:r>
          </a:p>
        </p:txBody>
      </p:sp>
      <p:pic>
        <p:nvPicPr>
          <p:cNvPr id="75792"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19"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itle 8"/>
          <p:cNvSpPr txBox="1">
            <a:spLocks/>
          </p:cNvSpPr>
          <p:nvPr/>
        </p:nvSpPr>
        <p:spPr bwMode="auto">
          <a:xfrm>
            <a:off x="7239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20000"/>
              </a:spcBef>
            </a:pPr>
            <a:endParaRPr lang="en-US" altLang="en-US" sz="2800" b="1" i="1" u="sng" dirty="0">
              <a:solidFill>
                <a:srgbClr val="FF0000"/>
              </a:solidFill>
              <a:latin typeface="Calibri" panose="020F0502020204030204" pitchFamily="34" charset="0"/>
            </a:endParaRPr>
          </a:p>
        </p:txBody>
      </p:sp>
      <p:pic>
        <p:nvPicPr>
          <p:cNvPr id="6"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43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04138" y="-2857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133600"/>
            <a:ext cx="3619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86000"/>
            <a:ext cx="3619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62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ox(in)">
                                      <p:cBhvr>
                                        <p:cTn id="7" dur="500"/>
                                        <p:tgtEl>
                                          <p:spTgt spid="75780"/>
                                        </p:tgtEl>
                                      </p:cBhvr>
                                    </p:animEffect>
                                  </p:childTnLst>
                                </p:cTn>
                              </p:par>
                              <p:par>
                                <p:cTn id="8" presetID="5" presetClass="entr" presetSubtype="10" fill="hold" nodeType="withEffect">
                                  <p:stCondLst>
                                    <p:cond delay="0"/>
                                  </p:stCondLst>
                                  <p:childTnLst>
                                    <p:set>
                                      <p:cBhvr>
                                        <p:cTn id="9" dur="1" fill="hold">
                                          <p:stCondLst>
                                            <p:cond delay="0"/>
                                          </p:stCondLst>
                                        </p:cTn>
                                        <p:tgtEl>
                                          <p:spTgt spid="75792"/>
                                        </p:tgtEl>
                                        <p:attrNameLst>
                                          <p:attrName>style.visibility</p:attrName>
                                        </p:attrNameLst>
                                      </p:cBhvr>
                                      <p:to>
                                        <p:strVal val="visible"/>
                                      </p:to>
                                    </p:set>
                                    <p:animEffect transition="in" filter="checkerboard(across)">
                                      <p:cBhvr>
                                        <p:cTn id="10" dur="500"/>
                                        <p:tgtEl>
                                          <p:spTgt spid="75792"/>
                                        </p:tgtEl>
                                      </p:cBhvr>
                                    </p:animEffect>
                                  </p:childTnLst>
                                </p:cTn>
                              </p:par>
                              <p:par>
                                <p:cTn id="11" presetID="8" presetClass="entr" presetSubtype="16" fill="hold" nodeType="withEffect">
                                  <p:stCondLst>
                                    <p:cond delay="0"/>
                                  </p:stCondLst>
                                  <p:childTnLst>
                                    <p:set>
                                      <p:cBhvr>
                                        <p:cTn id="12" dur="1" fill="hold">
                                          <p:stCondLst>
                                            <p:cond delay="0"/>
                                          </p:stCondLst>
                                        </p:cTn>
                                        <p:tgtEl>
                                          <p:spTgt spid="75795"/>
                                        </p:tgtEl>
                                        <p:attrNameLst>
                                          <p:attrName>style.visibility</p:attrName>
                                        </p:attrNameLst>
                                      </p:cBhvr>
                                      <p:to>
                                        <p:strVal val="visible"/>
                                      </p:to>
                                    </p:set>
                                    <p:animEffect transition="in" filter="diamond(in)">
                                      <p:cBhvr>
                                        <p:cTn id="13" dur="500"/>
                                        <p:tgtEl>
                                          <p:spTgt spid="7579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1: </a:t>
            </a: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altLang="en-US" sz="2800" b="1" dirty="0">
                <a:solidFill>
                  <a:srgbClr val="0000FF"/>
                </a:solidFill>
              </a:rPr>
              <a:t>Liên hệ thực tế</a:t>
            </a:r>
            <a:endParaRPr lang="en-US" sz="2800" b="1" dirty="0">
              <a:solidFill>
                <a:srgbClr val="33CC33"/>
              </a:solidFill>
            </a:endParaRPr>
          </a:p>
        </p:txBody>
      </p:sp>
    </p:spTree>
    <p:extLst>
      <p:ext uri="{BB962C8B-B14F-4D97-AF65-F5344CB8AC3E}">
        <p14:creationId xmlns:p14="http://schemas.microsoft.com/office/powerpoint/2010/main" val="3002623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MMj01724770000[1]"/>
          <p:cNvPicPr>
            <a:picLocks noChangeAspect="1" noChangeArrowheads="1" noCrop="1"/>
          </p:cNvPicPr>
          <p:nvPr/>
        </p:nvPicPr>
        <p:blipFill>
          <a:blip r:embed="rId2"/>
          <a:srcRect/>
          <a:stretch>
            <a:fillRect/>
          </a:stretch>
        </p:blipFill>
        <p:spPr bwMode="auto">
          <a:xfrm>
            <a:off x="3505200" y="6019800"/>
            <a:ext cx="1752600" cy="838200"/>
          </a:xfrm>
          <a:prstGeom prst="rect">
            <a:avLst/>
          </a:prstGeom>
          <a:noFill/>
          <a:ln w="9525">
            <a:noFill/>
            <a:miter lim="800000"/>
            <a:headEnd/>
            <a:tailEnd/>
          </a:ln>
        </p:spPr>
      </p:pic>
      <p:sp>
        <p:nvSpPr>
          <p:cNvPr id="9220" name="Text Box 43"/>
          <p:cNvSpPr txBox="1">
            <a:spLocks noChangeArrowheads="1"/>
          </p:cNvSpPr>
          <p:nvPr/>
        </p:nvSpPr>
        <p:spPr bwMode="auto">
          <a:xfrm>
            <a:off x="5257800" y="6553200"/>
            <a:ext cx="1066800" cy="366713"/>
          </a:xfrm>
          <a:prstGeom prst="rect">
            <a:avLst/>
          </a:prstGeom>
          <a:noFill/>
          <a:ln w="9525">
            <a:noFill/>
            <a:miter lim="800000"/>
            <a:headEnd/>
            <a:tailEnd/>
          </a:ln>
        </p:spPr>
        <p:txBody>
          <a:bodyPr>
            <a:spAutoFit/>
          </a:bodyPr>
          <a:lstStyle/>
          <a:p>
            <a:pPr defTabSz="912813" eaLnBrk="1" hangingPunct="1">
              <a:spcBef>
                <a:spcPct val="50000"/>
              </a:spcBef>
            </a:pPr>
            <a:endParaRPr lang="en-US" b="1">
              <a:solidFill>
                <a:srgbClr val="000000"/>
              </a:solidFill>
              <a:latin typeface="Arial" charset="0"/>
            </a:endParaRPr>
          </a:p>
        </p:txBody>
      </p:sp>
      <p:pic>
        <p:nvPicPr>
          <p:cNvPr id="9221" name="Picture 2" descr="flower1_div_md_wht"/>
          <p:cNvPicPr>
            <a:picLocks noChangeAspect="1" noChangeArrowheads="1" noCrop="1"/>
          </p:cNvPicPr>
          <p:nvPr/>
        </p:nvPicPr>
        <p:blipFill>
          <a:blip r:embed="rId3"/>
          <a:srcRect/>
          <a:stretch>
            <a:fillRect/>
          </a:stretch>
        </p:blipFill>
        <p:spPr bwMode="auto">
          <a:xfrm rot="10800000">
            <a:off x="1295400" y="6172200"/>
            <a:ext cx="6400800" cy="685800"/>
          </a:xfrm>
          <a:prstGeom prst="rect">
            <a:avLst/>
          </a:prstGeom>
          <a:noFill/>
          <a:ln w="9525">
            <a:noFill/>
            <a:miter lim="800000"/>
            <a:headEnd/>
            <a:tailEnd/>
          </a:ln>
        </p:spPr>
      </p:pic>
      <p:grpSp>
        <p:nvGrpSpPr>
          <p:cNvPr id="9222" name="Group 14"/>
          <p:cNvGrpSpPr>
            <a:grpSpLocks/>
          </p:cNvGrpSpPr>
          <p:nvPr/>
        </p:nvGrpSpPr>
        <p:grpSpPr bwMode="auto">
          <a:xfrm rot="-5400000">
            <a:off x="-419100" y="5048250"/>
            <a:ext cx="2305050" cy="1619250"/>
            <a:chOff x="0" y="3120"/>
            <a:chExt cx="1536" cy="1200"/>
          </a:xfrm>
        </p:grpSpPr>
        <p:pic>
          <p:nvPicPr>
            <p:cNvPr id="9230" name="Picture 15" descr="hoadong"/>
            <p:cNvPicPr>
              <a:picLocks noChangeAspect="1" noChangeArrowheads="1" noCrop="1"/>
            </p:cNvPicPr>
            <p:nvPr/>
          </p:nvPicPr>
          <p:blipFill>
            <a:blip r:embed="rId4"/>
            <a:srcRect/>
            <a:stretch>
              <a:fillRect/>
            </a:stretch>
          </p:blipFill>
          <p:spPr bwMode="auto">
            <a:xfrm>
              <a:off x="0" y="3504"/>
              <a:ext cx="458" cy="480"/>
            </a:xfrm>
            <a:prstGeom prst="rect">
              <a:avLst/>
            </a:prstGeom>
            <a:noFill/>
            <a:ln w="9525">
              <a:noFill/>
              <a:miter lim="800000"/>
              <a:headEnd/>
              <a:tailEnd/>
            </a:ln>
          </p:spPr>
        </p:pic>
        <p:pic>
          <p:nvPicPr>
            <p:cNvPr id="9231" name="Picture 16" descr="hoadong"/>
            <p:cNvPicPr>
              <a:picLocks noChangeAspect="1" noChangeArrowheads="1" noCrop="1"/>
            </p:cNvPicPr>
            <p:nvPr/>
          </p:nvPicPr>
          <p:blipFill>
            <a:blip r:embed="rId4"/>
            <a:srcRect/>
            <a:stretch>
              <a:fillRect/>
            </a:stretch>
          </p:blipFill>
          <p:spPr bwMode="auto">
            <a:xfrm>
              <a:off x="0" y="3936"/>
              <a:ext cx="367" cy="384"/>
            </a:xfrm>
            <a:prstGeom prst="rect">
              <a:avLst/>
            </a:prstGeom>
            <a:noFill/>
            <a:ln w="9525">
              <a:noFill/>
              <a:miter lim="800000"/>
              <a:headEnd/>
              <a:tailEnd/>
            </a:ln>
          </p:spPr>
        </p:pic>
        <p:pic>
          <p:nvPicPr>
            <p:cNvPr id="9232" name="Picture 17" descr="hoadong"/>
            <p:cNvPicPr>
              <a:picLocks noChangeAspect="1" noChangeArrowheads="1" noCrop="1"/>
            </p:cNvPicPr>
            <p:nvPr/>
          </p:nvPicPr>
          <p:blipFill>
            <a:blip r:embed="rId4"/>
            <a:srcRect/>
            <a:stretch>
              <a:fillRect/>
            </a:stretch>
          </p:blipFill>
          <p:spPr bwMode="auto">
            <a:xfrm>
              <a:off x="672" y="3120"/>
              <a:ext cx="458" cy="480"/>
            </a:xfrm>
            <a:prstGeom prst="rect">
              <a:avLst/>
            </a:prstGeom>
            <a:noFill/>
            <a:ln w="9525">
              <a:noFill/>
              <a:miter lim="800000"/>
              <a:headEnd/>
              <a:tailEnd/>
            </a:ln>
          </p:spPr>
        </p:pic>
        <p:pic>
          <p:nvPicPr>
            <p:cNvPr id="9233" name="Picture 18" descr="hoadong"/>
            <p:cNvPicPr>
              <a:picLocks noChangeAspect="1" noChangeArrowheads="1" noCrop="1"/>
            </p:cNvPicPr>
            <p:nvPr/>
          </p:nvPicPr>
          <p:blipFill>
            <a:blip r:embed="rId4"/>
            <a:srcRect/>
            <a:stretch>
              <a:fillRect/>
            </a:stretch>
          </p:blipFill>
          <p:spPr bwMode="auto">
            <a:xfrm>
              <a:off x="960" y="3120"/>
              <a:ext cx="576" cy="371"/>
            </a:xfrm>
            <a:prstGeom prst="rect">
              <a:avLst/>
            </a:prstGeom>
            <a:noFill/>
            <a:ln w="9525">
              <a:noFill/>
              <a:miter lim="800000"/>
              <a:headEnd/>
              <a:tailEnd/>
            </a:ln>
          </p:spPr>
        </p:pic>
        <p:pic>
          <p:nvPicPr>
            <p:cNvPr id="9234" name="Picture 19" descr="hoadong"/>
            <p:cNvPicPr>
              <a:picLocks noChangeAspect="1" noChangeArrowheads="1" noCrop="1"/>
            </p:cNvPicPr>
            <p:nvPr/>
          </p:nvPicPr>
          <p:blipFill>
            <a:blip r:embed="rId4"/>
            <a:srcRect/>
            <a:stretch>
              <a:fillRect/>
            </a:stretch>
          </p:blipFill>
          <p:spPr bwMode="auto">
            <a:xfrm>
              <a:off x="0" y="3120"/>
              <a:ext cx="816" cy="525"/>
            </a:xfrm>
            <a:prstGeom prst="rect">
              <a:avLst/>
            </a:prstGeom>
            <a:noFill/>
            <a:ln w="9525">
              <a:noFill/>
              <a:miter lim="800000"/>
              <a:headEnd/>
              <a:tailEnd/>
            </a:ln>
          </p:spPr>
        </p:pic>
      </p:grpSp>
      <p:grpSp>
        <p:nvGrpSpPr>
          <p:cNvPr id="9223" name="Group 5"/>
          <p:cNvGrpSpPr>
            <a:grpSpLocks/>
          </p:cNvGrpSpPr>
          <p:nvPr/>
        </p:nvGrpSpPr>
        <p:grpSpPr bwMode="auto">
          <a:xfrm rot="10800000">
            <a:off x="7532688" y="5021263"/>
            <a:ext cx="1763712" cy="1989137"/>
            <a:chOff x="4224" y="3120"/>
            <a:chExt cx="1536" cy="1200"/>
          </a:xfrm>
        </p:grpSpPr>
        <p:pic>
          <p:nvPicPr>
            <p:cNvPr id="9225" name="Picture 6" descr="hoadong"/>
            <p:cNvPicPr>
              <a:picLocks noChangeAspect="1" noChangeArrowheads="1" noCrop="1"/>
            </p:cNvPicPr>
            <p:nvPr/>
          </p:nvPicPr>
          <p:blipFill>
            <a:blip r:embed="rId4"/>
            <a:srcRect/>
            <a:stretch>
              <a:fillRect/>
            </a:stretch>
          </p:blipFill>
          <p:spPr bwMode="auto">
            <a:xfrm>
              <a:off x="4224" y="3504"/>
              <a:ext cx="458" cy="480"/>
            </a:xfrm>
            <a:prstGeom prst="rect">
              <a:avLst/>
            </a:prstGeom>
            <a:noFill/>
            <a:ln w="9525">
              <a:noFill/>
              <a:miter lim="800000"/>
              <a:headEnd/>
              <a:tailEnd/>
            </a:ln>
          </p:spPr>
        </p:pic>
        <p:pic>
          <p:nvPicPr>
            <p:cNvPr id="9226" name="Picture 7" descr="hoadong"/>
            <p:cNvPicPr>
              <a:picLocks noChangeAspect="1" noChangeArrowheads="1" noCrop="1"/>
            </p:cNvPicPr>
            <p:nvPr/>
          </p:nvPicPr>
          <p:blipFill>
            <a:blip r:embed="rId4"/>
            <a:srcRect/>
            <a:stretch>
              <a:fillRect/>
            </a:stretch>
          </p:blipFill>
          <p:spPr bwMode="auto">
            <a:xfrm>
              <a:off x="4224" y="3936"/>
              <a:ext cx="367" cy="384"/>
            </a:xfrm>
            <a:prstGeom prst="rect">
              <a:avLst/>
            </a:prstGeom>
            <a:noFill/>
            <a:ln w="9525">
              <a:noFill/>
              <a:miter lim="800000"/>
              <a:headEnd/>
              <a:tailEnd/>
            </a:ln>
          </p:spPr>
        </p:pic>
        <p:pic>
          <p:nvPicPr>
            <p:cNvPr id="9227" name="Picture 8" descr="hoadong"/>
            <p:cNvPicPr>
              <a:picLocks noChangeAspect="1" noChangeArrowheads="1" noCrop="1"/>
            </p:cNvPicPr>
            <p:nvPr/>
          </p:nvPicPr>
          <p:blipFill>
            <a:blip r:embed="rId4"/>
            <a:srcRect/>
            <a:stretch>
              <a:fillRect/>
            </a:stretch>
          </p:blipFill>
          <p:spPr bwMode="auto">
            <a:xfrm>
              <a:off x="4896" y="3120"/>
              <a:ext cx="458" cy="480"/>
            </a:xfrm>
            <a:prstGeom prst="rect">
              <a:avLst/>
            </a:prstGeom>
            <a:noFill/>
            <a:ln w="9525">
              <a:noFill/>
              <a:miter lim="800000"/>
              <a:headEnd/>
              <a:tailEnd/>
            </a:ln>
          </p:spPr>
        </p:pic>
        <p:pic>
          <p:nvPicPr>
            <p:cNvPr id="9228" name="Picture 9" descr="hoadong"/>
            <p:cNvPicPr>
              <a:picLocks noChangeAspect="1" noChangeArrowheads="1" noCrop="1"/>
            </p:cNvPicPr>
            <p:nvPr/>
          </p:nvPicPr>
          <p:blipFill>
            <a:blip r:embed="rId4"/>
            <a:srcRect/>
            <a:stretch>
              <a:fillRect/>
            </a:stretch>
          </p:blipFill>
          <p:spPr bwMode="auto">
            <a:xfrm>
              <a:off x="5184" y="3120"/>
              <a:ext cx="576" cy="371"/>
            </a:xfrm>
            <a:prstGeom prst="rect">
              <a:avLst/>
            </a:prstGeom>
            <a:noFill/>
            <a:ln w="9525">
              <a:noFill/>
              <a:miter lim="800000"/>
              <a:headEnd/>
              <a:tailEnd/>
            </a:ln>
          </p:spPr>
        </p:pic>
        <p:pic>
          <p:nvPicPr>
            <p:cNvPr id="9229" name="Picture 10" descr="hoadong">
              <a:hlinkClick r:id="rId5" action="ppaction://hlinksldjump"/>
            </p:cNvPr>
            <p:cNvPicPr>
              <a:picLocks noChangeAspect="1" noChangeArrowheads="1" noCrop="1"/>
            </p:cNvPicPr>
            <p:nvPr/>
          </p:nvPicPr>
          <p:blipFill>
            <a:blip r:embed="rId4"/>
            <a:srcRect/>
            <a:stretch>
              <a:fillRect/>
            </a:stretch>
          </p:blipFill>
          <p:spPr bwMode="auto">
            <a:xfrm>
              <a:off x="4224" y="3120"/>
              <a:ext cx="816" cy="525"/>
            </a:xfrm>
            <a:prstGeom prst="rect">
              <a:avLst/>
            </a:prstGeom>
            <a:noFill/>
            <a:ln w="9525">
              <a:noFill/>
              <a:miter lim="800000"/>
              <a:headEnd/>
              <a:tailEnd/>
            </a:ln>
          </p:spPr>
        </p:pic>
      </p:grpSp>
      <p:sp>
        <p:nvSpPr>
          <p:cNvPr id="19" name="Rectangle 3"/>
          <p:cNvSpPr txBox="1">
            <a:spLocks noChangeArrowheads="1"/>
          </p:cNvSpPr>
          <p:nvPr/>
        </p:nvSpPr>
        <p:spPr bwMode="auto">
          <a:xfrm>
            <a:off x="0" y="1371600"/>
            <a:ext cx="9144000" cy="1828800"/>
          </a:xfrm>
          <a:prstGeom prst="rect">
            <a:avLst/>
          </a:prstGeom>
          <a:solidFill>
            <a:schemeClr val="accent2">
              <a:lumMod val="20000"/>
              <a:lumOff val="80000"/>
            </a:schemeClr>
          </a:solidFill>
          <a:ln w="9525">
            <a:noFill/>
            <a:miter lim="800000"/>
            <a:headEnd/>
            <a:tailEnd/>
          </a:ln>
        </p:spPr>
        <p:txBody>
          <a:bodyPr/>
          <a:lstStyle/>
          <a:p>
            <a:pPr marL="514350" indent="-514350" eaLnBrk="1" hangingPunct="1">
              <a:spcBef>
                <a:spcPct val="20000"/>
              </a:spcBef>
              <a:buFontTx/>
              <a:buAutoNum type="arabicPeriod"/>
              <a:defRPr/>
            </a:pPr>
            <a:r>
              <a:rPr lang="en-US" sz="2800" b="1" kern="0" dirty="0" err="1">
                <a:solidFill>
                  <a:srgbClr val="000000"/>
                </a:solidFill>
                <a:latin typeface="Times New Roman"/>
              </a:rPr>
              <a:t>Hãy</a:t>
            </a:r>
            <a:r>
              <a:rPr lang="en-US" sz="2800" b="1" kern="0" dirty="0">
                <a:solidFill>
                  <a:srgbClr val="000000"/>
                </a:solidFill>
                <a:latin typeface="Times New Roman"/>
              </a:rPr>
              <a:t> </a:t>
            </a:r>
            <a:r>
              <a:rPr lang="en-US" sz="2800" b="1" kern="0" dirty="0" err="1">
                <a:solidFill>
                  <a:srgbClr val="000000"/>
                </a:solidFill>
                <a:latin typeface="Times New Roman"/>
              </a:rPr>
              <a:t>kể</a:t>
            </a:r>
            <a:r>
              <a:rPr lang="en-US" sz="2800" b="1" kern="0" dirty="0">
                <a:solidFill>
                  <a:srgbClr val="000000"/>
                </a:solidFill>
                <a:latin typeface="Times New Roman"/>
              </a:rPr>
              <a:t> </a:t>
            </a:r>
            <a:r>
              <a:rPr lang="en-US" sz="2800" b="1" kern="0" dirty="0" err="1">
                <a:solidFill>
                  <a:srgbClr val="000000"/>
                </a:solidFill>
                <a:latin typeface="Times New Roman"/>
              </a:rPr>
              <a:t>tên</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mà</a:t>
            </a:r>
            <a:r>
              <a:rPr lang="en-US" sz="2800" b="1" kern="0" dirty="0">
                <a:solidFill>
                  <a:srgbClr val="000000"/>
                </a:solidFill>
                <a:latin typeface="Times New Roman"/>
              </a:rPr>
              <a:t> </a:t>
            </a: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biết</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và</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đó</a:t>
            </a:r>
            <a:r>
              <a:rPr lang="en-US" sz="2800" b="1" kern="0" dirty="0">
                <a:solidFill>
                  <a:srgbClr val="000000"/>
                </a:solidFill>
                <a:latin typeface="Times New Roman"/>
              </a:rPr>
              <a:t> </a:t>
            </a:r>
            <a:r>
              <a:rPr lang="en-US" sz="2800" b="1" kern="0" dirty="0" err="1">
                <a:solidFill>
                  <a:srgbClr val="000000"/>
                </a:solidFill>
                <a:latin typeface="Times New Roman"/>
              </a:rPr>
              <a:t>có</a:t>
            </a:r>
            <a:r>
              <a:rPr lang="en-US" sz="2800" b="1" kern="0" dirty="0">
                <a:solidFill>
                  <a:srgbClr val="000000"/>
                </a:solidFill>
                <a:latin typeface="Times New Roman"/>
              </a:rPr>
              <a:t> </a:t>
            </a:r>
            <a:r>
              <a:rPr lang="en-US" sz="2800" b="1" kern="0" dirty="0" err="1">
                <a:solidFill>
                  <a:srgbClr val="000000"/>
                </a:solidFill>
                <a:latin typeface="Times New Roman"/>
              </a:rPr>
              <a:t>tác</a:t>
            </a:r>
            <a:r>
              <a:rPr lang="en-US" sz="2800" b="1" kern="0" dirty="0">
                <a:solidFill>
                  <a:srgbClr val="000000"/>
                </a:solidFill>
                <a:latin typeface="Times New Roman"/>
              </a:rPr>
              <a:t> </a:t>
            </a:r>
            <a:r>
              <a:rPr lang="en-US" sz="2800" b="1" kern="0" dirty="0" err="1">
                <a:solidFill>
                  <a:srgbClr val="000000"/>
                </a:solidFill>
                <a:latin typeface="Times New Roman"/>
              </a:rPr>
              <a:t>dụng</a:t>
            </a:r>
            <a:r>
              <a:rPr lang="en-US" sz="2800" b="1" kern="0" dirty="0">
                <a:solidFill>
                  <a:srgbClr val="000000"/>
                </a:solidFill>
                <a:latin typeface="Times New Roman"/>
              </a:rPr>
              <a:t> </a:t>
            </a:r>
            <a:r>
              <a:rPr lang="en-US" sz="2800" b="1" kern="0" dirty="0" err="1">
                <a:solidFill>
                  <a:srgbClr val="000000"/>
                </a:solidFill>
                <a:latin typeface="Times New Roman"/>
              </a:rPr>
              <a:t>gì</a:t>
            </a:r>
            <a:r>
              <a:rPr lang="en-US" sz="2800" b="1" kern="0" dirty="0">
                <a:solidFill>
                  <a:srgbClr val="000000"/>
                </a:solidFill>
                <a:latin typeface="Times New Roman"/>
              </a:rPr>
              <a:t> ?</a:t>
            </a:r>
          </a:p>
          <a:p>
            <a:pPr marL="514350" indent="-514350" eaLnBrk="1" hangingPunct="1">
              <a:spcBef>
                <a:spcPct val="20000"/>
              </a:spcBef>
              <a:buFontTx/>
              <a:buAutoNum type="arabicPeriod"/>
              <a:defRPr/>
            </a:pP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đã</a:t>
            </a:r>
            <a:r>
              <a:rPr lang="en-US" sz="2800" b="1" kern="0" dirty="0">
                <a:solidFill>
                  <a:srgbClr val="000000"/>
                </a:solidFill>
                <a:latin typeface="Times New Roman"/>
              </a:rPr>
              <a:t> </a:t>
            </a:r>
            <a:r>
              <a:rPr lang="en-US" sz="2800" b="1" kern="0" dirty="0" err="1">
                <a:solidFill>
                  <a:srgbClr val="000000"/>
                </a:solidFill>
                <a:latin typeface="Times New Roman"/>
              </a:rPr>
              <a:t>tham</a:t>
            </a:r>
            <a:r>
              <a:rPr lang="en-US" sz="2800" b="1" kern="0" dirty="0">
                <a:solidFill>
                  <a:srgbClr val="000000"/>
                </a:solidFill>
                <a:latin typeface="Times New Roman"/>
              </a:rPr>
              <a:t> </a:t>
            </a:r>
            <a:r>
              <a:rPr lang="en-US" sz="2800" b="1" kern="0" dirty="0" err="1">
                <a:solidFill>
                  <a:srgbClr val="000000"/>
                </a:solidFill>
                <a:latin typeface="Times New Roman"/>
              </a:rPr>
              <a:t>gia</a:t>
            </a:r>
            <a:r>
              <a:rPr lang="en-US" sz="2800" b="1" kern="0" dirty="0">
                <a:solidFill>
                  <a:srgbClr val="000000"/>
                </a:solidFill>
                <a:latin typeface="Times New Roman"/>
              </a:rPr>
              <a:t> </a:t>
            </a:r>
            <a:r>
              <a:rPr lang="en-US" sz="2800" b="1" kern="0" dirty="0" err="1">
                <a:solidFill>
                  <a:srgbClr val="000000"/>
                </a:solidFill>
                <a:latin typeface="Times New Roman"/>
              </a:rPr>
              <a:t>bảo</a:t>
            </a:r>
            <a:r>
              <a:rPr lang="en-US" sz="2800" b="1" kern="0" dirty="0">
                <a:solidFill>
                  <a:srgbClr val="000000"/>
                </a:solidFill>
                <a:latin typeface="Times New Roman"/>
              </a:rPr>
              <a:t> </a:t>
            </a:r>
            <a:r>
              <a:rPr lang="en-US" sz="2800" b="1" kern="0" dirty="0" err="1">
                <a:solidFill>
                  <a:srgbClr val="000000"/>
                </a:solidFill>
                <a:latin typeface="Times New Roman"/>
              </a:rPr>
              <a:t>vệ</a:t>
            </a:r>
            <a:r>
              <a:rPr lang="en-US" sz="2800" b="1" kern="0" dirty="0">
                <a:solidFill>
                  <a:srgbClr val="000000"/>
                </a:solidFill>
                <a:latin typeface="Times New Roman"/>
              </a:rPr>
              <a:t>, </a:t>
            </a:r>
            <a:r>
              <a:rPr lang="en-US" sz="2800" b="1" kern="0" dirty="0" err="1">
                <a:solidFill>
                  <a:srgbClr val="000000"/>
                </a:solidFill>
                <a:latin typeface="Times New Roman"/>
              </a:rPr>
              <a:t>chăm</a:t>
            </a:r>
            <a:r>
              <a:rPr lang="en-US" sz="2800" b="1" kern="0" dirty="0">
                <a:solidFill>
                  <a:srgbClr val="000000"/>
                </a:solidFill>
                <a:latin typeface="Times New Roman"/>
              </a:rPr>
              <a:t> </a:t>
            </a:r>
            <a:r>
              <a:rPr lang="en-US" sz="2800" b="1" kern="0" dirty="0" err="1">
                <a:solidFill>
                  <a:srgbClr val="000000"/>
                </a:solidFill>
                <a:latin typeface="Times New Roman"/>
              </a:rPr>
              <a:t>sóc</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như</a:t>
            </a:r>
            <a:r>
              <a:rPr lang="en-US" sz="2800" b="1" kern="0" dirty="0">
                <a:solidFill>
                  <a:srgbClr val="000000"/>
                </a:solidFill>
                <a:latin typeface="Times New Roman"/>
              </a:rPr>
              <a:t> </a:t>
            </a:r>
            <a:r>
              <a:rPr lang="en-US" sz="2800" b="1" kern="0" dirty="0" err="1">
                <a:solidFill>
                  <a:srgbClr val="000000"/>
                </a:solidFill>
                <a:latin typeface="Times New Roman"/>
              </a:rPr>
              <a:t>thế</a:t>
            </a:r>
            <a:r>
              <a:rPr lang="en-US" sz="2800" b="1" kern="0" dirty="0">
                <a:solidFill>
                  <a:srgbClr val="000000"/>
                </a:solidFill>
                <a:latin typeface="Times New Roman"/>
              </a:rPr>
              <a:t> </a:t>
            </a:r>
            <a:r>
              <a:rPr lang="en-US" sz="2800" b="1" kern="0" dirty="0" err="1">
                <a:solidFill>
                  <a:srgbClr val="000000"/>
                </a:solidFill>
                <a:latin typeface="Times New Roman"/>
              </a:rPr>
              <a:t>nào</a:t>
            </a:r>
            <a:r>
              <a:rPr lang="en-US" sz="2800" b="1" kern="0" dirty="0">
                <a:solidFill>
                  <a:srgbClr val="000000"/>
                </a:solidFill>
                <a:latin typeface="Times New Roman"/>
              </a:rPr>
              <a:t>?</a:t>
            </a:r>
          </a:p>
        </p:txBody>
      </p:sp>
    </p:spTree>
    <p:extLst>
      <p:ext uri="{BB962C8B-B14F-4D97-AF65-F5344CB8AC3E}">
        <p14:creationId xmlns:p14="http://schemas.microsoft.com/office/powerpoint/2010/main" val="6237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diamond(in)">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diamond(in)">
                                      <p:cBhvr>
                                        <p:cTn id="12" dur="500"/>
                                        <p:tgtEl>
                                          <p:spTgt spid="19">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diamond(in)">
                                      <p:cBhvr>
                                        <p:cTn id="1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5" name="Picture 7"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cây kh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descr="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6" name="Picture 48" descr="vị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950" y="2063750"/>
            <a:ext cx="17526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5" name="Picture 57" descr="lon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886200"/>
            <a:ext cx="167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7" name="Picture 59" descr="trâ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886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 name="Rectangle 68"/>
          <p:cNvSpPr>
            <a:spLocks noChangeArrowheads="1"/>
          </p:cNvSpPr>
          <p:nvPr/>
        </p:nvSpPr>
        <p:spPr bwMode="auto">
          <a:xfrm>
            <a:off x="228600" y="990600"/>
            <a:ext cx="8763000" cy="5010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solidFill>
                <a:srgbClr val="FFFFFF"/>
              </a:solidFill>
              <a:latin typeface="Times New Roman" panose="02020603050405020304" pitchFamily="18" charset="0"/>
            </a:endParaRPr>
          </a:p>
        </p:txBody>
      </p:sp>
      <p:sp>
        <p:nvSpPr>
          <p:cNvPr id="2117" name="Line 69"/>
          <p:cNvSpPr>
            <a:spLocks noChangeShapeType="1"/>
          </p:cNvSpPr>
          <p:nvPr/>
        </p:nvSpPr>
        <p:spPr bwMode="auto">
          <a:xfrm>
            <a:off x="4810125" y="990600"/>
            <a:ext cx="0" cy="50101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FFFFFF"/>
              </a:solidFill>
              <a:latin typeface="Times New Roman" panose="02020603050405020304" pitchFamily="18" charset="0"/>
            </a:endParaRPr>
          </a:p>
        </p:txBody>
      </p:sp>
      <p:sp>
        <p:nvSpPr>
          <p:cNvPr id="2119" name="Line 71"/>
          <p:cNvSpPr>
            <a:spLocks noChangeShapeType="1"/>
          </p:cNvSpPr>
          <p:nvPr/>
        </p:nvSpPr>
        <p:spPr bwMode="auto">
          <a:xfrm>
            <a:off x="228600" y="1828800"/>
            <a:ext cx="8763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FFFFFF"/>
              </a:solidFill>
              <a:latin typeface="Times New Roman" panose="02020603050405020304" pitchFamily="18" charset="0"/>
            </a:endParaRPr>
          </a:p>
        </p:txBody>
      </p:sp>
      <p:sp>
        <p:nvSpPr>
          <p:cNvPr id="2120" name="Text Box 72"/>
          <p:cNvSpPr txBox="1">
            <a:spLocks noChangeArrowheads="1"/>
          </p:cNvSpPr>
          <p:nvPr/>
        </p:nvSpPr>
        <p:spPr bwMode="auto">
          <a:xfrm>
            <a:off x="1905001" y="12192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Cây trồng</a:t>
            </a:r>
          </a:p>
        </p:txBody>
      </p:sp>
      <p:sp>
        <p:nvSpPr>
          <p:cNvPr id="2121" name="Text Box 73"/>
          <p:cNvSpPr txBox="1">
            <a:spLocks noChangeArrowheads="1"/>
          </p:cNvSpPr>
          <p:nvPr/>
        </p:nvSpPr>
        <p:spPr bwMode="auto">
          <a:xfrm>
            <a:off x="6238875" y="1219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Vật nuôi</a:t>
            </a:r>
          </a:p>
        </p:txBody>
      </p:sp>
      <p:pic>
        <p:nvPicPr>
          <p:cNvPr id="2127" name="Picture 79" descr="080310110258_20771435_images1510785_cayn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1752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 name="Picture 81" descr="new_of_ongphi">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962400"/>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313038"/>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0"/>
                                        </p:tgtEl>
                                        <p:attrNameLst>
                                          <p:attrName>style.visibility</p:attrName>
                                        </p:attrNameLst>
                                      </p:cBhvr>
                                      <p:to>
                                        <p:strVal val="visible"/>
                                      </p:to>
                                    </p:set>
                                    <p:animEffect transition="in" filter="checkerboard(across)">
                                      <p:cBhvr>
                                        <p:cTn id="7" dur="500"/>
                                        <p:tgtEl>
                                          <p:spTgt spid="21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21"/>
                                        </p:tgtEl>
                                        <p:attrNameLst>
                                          <p:attrName>style.visibility</p:attrName>
                                        </p:attrNameLst>
                                      </p:cBhvr>
                                      <p:to>
                                        <p:strVal val="visible"/>
                                      </p:to>
                                    </p:set>
                                    <p:animEffect transition="in" filter="box(in)">
                                      <p:cBhvr>
                                        <p:cTn id="10" dur="500"/>
                                        <p:tgtEl>
                                          <p:spTgt spid="2121"/>
                                        </p:tgtEl>
                                      </p:cBhvr>
                                    </p:animEffect>
                                  </p:childTnLst>
                                </p:cTn>
                              </p:par>
                              <p:par>
                                <p:cTn id="11" presetID="4" presetClass="entr" presetSubtype="16"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box(in)">
                                      <p:cBhvr>
                                        <p:cTn id="13" dur="500"/>
                                        <p:tgtEl>
                                          <p:spTgt spid="2055"/>
                                        </p:tgtEl>
                                      </p:cBhvr>
                                    </p:animEffect>
                                  </p:childTnLst>
                                </p:cTn>
                              </p:par>
                              <p:par>
                                <p:cTn id="14" presetID="5" presetClass="entr" presetSubtype="10" fill="hold" nodeType="withEffect">
                                  <p:stCondLst>
                                    <p:cond delay="0"/>
                                  </p:stCondLst>
                                  <p:childTnLst>
                                    <p:set>
                                      <p:cBhvr>
                                        <p:cTn id="15" dur="1" fill="hold">
                                          <p:stCondLst>
                                            <p:cond delay="0"/>
                                          </p:stCondLst>
                                        </p:cTn>
                                        <p:tgtEl>
                                          <p:spTgt spid="2077"/>
                                        </p:tgtEl>
                                        <p:attrNameLst>
                                          <p:attrName>style.visibility</p:attrName>
                                        </p:attrNameLst>
                                      </p:cBhvr>
                                      <p:to>
                                        <p:strVal val="visible"/>
                                      </p:to>
                                    </p:set>
                                    <p:animEffect transition="in" filter="checkerboard(across)">
                                      <p:cBhvr>
                                        <p:cTn id="16" dur="500"/>
                                        <p:tgtEl>
                                          <p:spTgt spid="2077"/>
                                        </p:tgtEl>
                                      </p:cBhvr>
                                    </p:animEffect>
                                  </p:childTnLst>
                                </p:cTn>
                              </p:par>
                              <p:par>
                                <p:cTn id="17" presetID="5" presetClass="entr" presetSubtype="10" fill="hold" nodeType="withEffect">
                                  <p:stCondLst>
                                    <p:cond delay="0"/>
                                  </p:stCondLst>
                                  <p:childTnLst>
                                    <p:set>
                                      <p:cBhvr>
                                        <p:cTn id="18" dur="1" fill="hold">
                                          <p:stCondLst>
                                            <p:cond delay="0"/>
                                          </p:stCondLst>
                                        </p:cTn>
                                        <p:tgtEl>
                                          <p:spTgt spid="2090"/>
                                        </p:tgtEl>
                                        <p:attrNameLst>
                                          <p:attrName>style.visibility</p:attrName>
                                        </p:attrNameLst>
                                      </p:cBhvr>
                                      <p:to>
                                        <p:strVal val="visible"/>
                                      </p:to>
                                    </p:set>
                                    <p:animEffect transition="in" filter="checkerboard(across)">
                                      <p:cBhvr>
                                        <p:cTn id="19" dur="500"/>
                                        <p:tgtEl>
                                          <p:spTgt spid="2090"/>
                                        </p:tgtEl>
                                      </p:cBhvr>
                                    </p:animEffect>
                                  </p:childTnLst>
                                </p:cTn>
                              </p:par>
                              <p:par>
                                <p:cTn id="20" presetID="8" presetClass="entr" presetSubtype="16" fill="hold" nodeType="withEffect">
                                  <p:stCondLst>
                                    <p:cond delay="0"/>
                                  </p:stCondLst>
                                  <p:childTnLst>
                                    <p:set>
                                      <p:cBhvr>
                                        <p:cTn id="21" dur="1" fill="hold">
                                          <p:stCondLst>
                                            <p:cond delay="0"/>
                                          </p:stCondLst>
                                        </p:cTn>
                                        <p:tgtEl>
                                          <p:spTgt spid="2107"/>
                                        </p:tgtEl>
                                        <p:attrNameLst>
                                          <p:attrName>style.visibility</p:attrName>
                                        </p:attrNameLst>
                                      </p:cBhvr>
                                      <p:to>
                                        <p:strVal val="visible"/>
                                      </p:to>
                                    </p:set>
                                    <p:animEffect transition="in" filter="diamond(in)">
                                      <p:cBhvr>
                                        <p:cTn id="22" dur="500"/>
                                        <p:tgtEl>
                                          <p:spTgt spid="2107"/>
                                        </p:tgtEl>
                                      </p:cBhvr>
                                    </p:animEffect>
                                  </p:childTnLst>
                                </p:cTn>
                              </p:par>
                              <p:par>
                                <p:cTn id="23" presetID="8" presetClass="entr" presetSubtype="16" fill="hold" nodeType="withEffect">
                                  <p:stCondLst>
                                    <p:cond delay="0"/>
                                  </p:stCondLst>
                                  <p:childTnLst>
                                    <p:set>
                                      <p:cBhvr>
                                        <p:cTn id="24" dur="1" fill="hold">
                                          <p:stCondLst>
                                            <p:cond delay="0"/>
                                          </p:stCondLst>
                                        </p:cTn>
                                        <p:tgtEl>
                                          <p:spTgt spid="2096"/>
                                        </p:tgtEl>
                                        <p:attrNameLst>
                                          <p:attrName>style.visibility</p:attrName>
                                        </p:attrNameLst>
                                      </p:cBhvr>
                                      <p:to>
                                        <p:strVal val="visible"/>
                                      </p:to>
                                    </p:set>
                                    <p:animEffect transition="in" filter="diamond(in)">
                                      <p:cBhvr>
                                        <p:cTn id="25" dur="500"/>
                                        <p:tgtEl>
                                          <p:spTgt spid="2096"/>
                                        </p:tgtEl>
                                      </p:cBhvr>
                                    </p:animEffect>
                                  </p:childTnLst>
                                </p:cTn>
                              </p:par>
                              <p:par>
                                <p:cTn id="26" presetID="6" presetClass="entr" presetSubtype="16" fill="hold" nodeType="withEffect">
                                  <p:stCondLst>
                                    <p:cond delay="0"/>
                                  </p:stCondLst>
                                  <p:childTnLst>
                                    <p:set>
                                      <p:cBhvr>
                                        <p:cTn id="27" dur="1" fill="hold">
                                          <p:stCondLst>
                                            <p:cond delay="0"/>
                                          </p:stCondLst>
                                        </p:cTn>
                                        <p:tgtEl>
                                          <p:spTgt spid="2127"/>
                                        </p:tgtEl>
                                        <p:attrNameLst>
                                          <p:attrName>style.visibility</p:attrName>
                                        </p:attrNameLst>
                                      </p:cBhvr>
                                      <p:to>
                                        <p:strVal val="visible"/>
                                      </p:to>
                                    </p:set>
                                    <p:animEffect transition="in" filter="circle(in)">
                                      <p:cBhvr>
                                        <p:cTn id="28" dur="500"/>
                                        <p:tgtEl>
                                          <p:spTgt spid="2127"/>
                                        </p:tgtEl>
                                      </p:cBhvr>
                                    </p:animEffect>
                                  </p:childTnLst>
                                </p:cTn>
                              </p:par>
                              <p:par>
                                <p:cTn id="29" presetID="4" presetClass="entr" presetSubtype="16" fill="hold" nodeType="withEffect">
                                  <p:stCondLst>
                                    <p:cond delay="0"/>
                                  </p:stCondLst>
                                  <p:childTnLst>
                                    <p:set>
                                      <p:cBhvr>
                                        <p:cTn id="30" dur="1" fill="hold">
                                          <p:stCondLst>
                                            <p:cond delay="0"/>
                                          </p:stCondLst>
                                        </p:cTn>
                                        <p:tgtEl>
                                          <p:spTgt spid="2129"/>
                                        </p:tgtEl>
                                        <p:attrNameLst>
                                          <p:attrName>style.visibility</p:attrName>
                                        </p:attrNameLst>
                                      </p:cBhvr>
                                      <p:to>
                                        <p:strVal val="visible"/>
                                      </p:to>
                                    </p:set>
                                    <p:animEffect transition="in" filter="box(in)">
                                      <p:cBhvr>
                                        <p:cTn id="31" dur="500"/>
                                        <p:tgtEl>
                                          <p:spTgt spid="2129"/>
                                        </p:tgtEl>
                                      </p:cBhvr>
                                    </p:animEffect>
                                  </p:childTnLst>
                                </p:cTn>
                              </p:par>
                              <p:par>
                                <p:cTn id="32" presetID="4" presetClass="entr" presetSubtype="16" fill="hold" nodeType="withEffect">
                                  <p:stCondLst>
                                    <p:cond delay="0"/>
                                  </p:stCondLst>
                                  <p:childTnLst>
                                    <p:set>
                                      <p:cBhvr>
                                        <p:cTn id="33" dur="1" fill="hold">
                                          <p:stCondLst>
                                            <p:cond delay="0"/>
                                          </p:stCondLst>
                                        </p:cTn>
                                        <p:tgtEl>
                                          <p:spTgt spid="2105"/>
                                        </p:tgtEl>
                                        <p:attrNameLst>
                                          <p:attrName>style.visibility</p:attrName>
                                        </p:attrNameLst>
                                      </p:cBhvr>
                                      <p:to>
                                        <p:strVal val="visible"/>
                                      </p:to>
                                    </p:set>
                                    <p:animEffect transition="in" filter="box(in)">
                                      <p:cBhvr>
                                        <p:cTn id="34" dur="500"/>
                                        <p:tgtEl>
                                          <p:spTgt spid="210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116"/>
                                        </p:tgtEl>
                                        <p:attrNameLst>
                                          <p:attrName>style.visibility</p:attrName>
                                        </p:attrNameLst>
                                      </p:cBhvr>
                                      <p:to>
                                        <p:strVal val="visible"/>
                                      </p:to>
                                    </p:set>
                                    <p:animEffect transition="in" filter="box(in)">
                                      <p:cBhvr>
                                        <p:cTn id="37" dur="500"/>
                                        <p:tgtEl>
                                          <p:spTgt spid="211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119"/>
                                        </p:tgtEl>
                                        <p:attrNameLst>
                                          <p:attrName>style.visibility</p:attrName>
                                        </p:attrNameLst>
                                      </p:cBhvr>
                                      <p:to>
                                        <p:strVal val="visible"/>
                                      </p:to>
                                    </p:set>
                                    <p:animEffect transition="in" filter="box(in)">
                                      <p:cBhvr>
                                        <p:cTn id="40" dur="500"/>
                                        <p:tgtEl>
                                          <p:spTgt spid="21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117"/>
                                        </p:tgtEl>
                                        <p:attrNameLst>
                                          <p:attrName>style.visibility</p:attrName>
                                        </p:attrNameLst>
                                      </p:cBhvr>
                                      <p:to>
                                        <p:strVal val="visible"/>
                                      </p:to>
                                    </p:set>
                                    <p:animEffect transition="in" filter="box(in)">
                                      <p:cBhvr>
                                        <p:cTn id="43" dur="500"/>
                                        <p:tgtEl>
                                          <p:spTgt spid="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6" grpId="0" animBg="1"/>
      <p:bldP spid="2117" grpId="0" animBg="1"/>
      <p:bldP spid="2119" grpId="0" animBg="1"/>
      <p:bldP spid="2120" grpId="0"/>
      <p:bldP spid="21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bo 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384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ây kh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2133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cây m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cây thien 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5720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nh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048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descr="vị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ma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572000"/>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8" descr="gatr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51460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0" descr="ổ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2" descr="lon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4" descr="trâ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6" descr="MMj01724770000[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60198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Text Box 29"/>
          <p:cNvSpPr txBox="1">
            <a:spLocks noChangeArrowheads="1"/>
          </p:cNvSpPr>
          <p:nvPr/>
        </p:nvSpPr>
        <p:spPr bwMode="auto">
          <a:xfrm>
            <a:off x="457200" y="19653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Cây roi</a:t>
            </a:r>
          </a:p>
        </p:txBody>
      </p:sp>
      <p:sp>
        <p:nvSpPr>
          <p:cNvPr id="12318" name="Text Box 30"/>
          <p:cNvSpPr txBox="1">
            <a:spLocks noChangeArrowheads="1"/>
          </p:cNvSpPr>
          <p:nvPr/>
        </p:nvSpPr>
        <p:spPr bwMode="auto">
          <a:xfrm>
            <a:off x="2057400" y="411480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Con bò sữa</a:t>
            </a:r>
          </a:p>
        </p:txBody>
      </p:sp>
      <p:sp>
        <p:nvSpPr>
          <p:cNvPr id="12319" name="Text Box 31"/>
          <p:cNvSpPr txBox="1">
            <a:spLocks noChangeArrowheads="1"/>
          </p:cNvSpPr>
          <p:nvPr/>
        </p:nvSpPr>
        <p:spPr bwMode="auto">
          <a:xfrm>
            <a:off x="4191000" y="1981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Cây khế</a:t>
            </a:r>
          </a:p>
        </p:txBody>
      </p:sp>
      <p:sp>
        <p:nvSpPr>
          <p:cNvPr id="12320" name="Text Box 32"/>
          <p:cNvSpPr txBox="1">
            <a:spLocks noChangeArrowheads="1"/>
          </p:cNvSpPr>
          <p:nvPr/>
        </p:nvSpPr>
        <p:spPr bwMode="auto">
          <a:xfrm>
            <a:off x="7162800" y="1965325"/>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Cây mít</a:t>
            </a:r>
          </a:p>
        </p:txBody>
      </p:sp>
      <p:sp>
        <p:nvSpPr>
          <p:cNvPr id="12321" name="Text Box 33"/>
          <p:cNvSpPr txBox="1">
            <a:spLocks noChangeArrowheads="1"/>
          </p:cNvSpPr>
          <p:nvPr/>
        </p:nvSpPr>
        <p:spPr bwMode="auto">
          <a:xfrm>
            <a:off x="1828800" y="646112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Cây thiên tuế</a:t>
            </a:r>
          </a:p>
        </p:txBody>
      </p:sp>
      <p:sp>
        <p:nvSpPr>
          <p:cNvPr id="12322" name="Text Box 34"/>
          <p:cNvSpPr txBox="1">
            <a:spLocks noChangeArrowheads="1"/>
          </p:cNvSpPr>
          <p:nvPr/>
        </p:nvSpPr>
        <p:spPr bwMode="auto">
          <a:xfrm>
            <a:off x="2286000" y="19812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Cây nho</a:t>
            </a:r>
          </a:p>
        </p:txBody>
      </p:sp>
      <p:sp>
        <p:nvSpPr>
          <p:cNvPr id="12323" name="Text Box 35"/>
          <p:cNvSpPr txBox="1">
            <a:spLocks noChangeArrowheads="1"/>
          </p:cNvSpPr>
          <p:nvPr/>
        </p:nvSpPr>
        <p:spPr bwMode="auto">
          <a:xfrm>
            <a:off x="4419600" y="41148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Con lợn</a:t>
            </a:r>
          </a:p>
        </p:txBody>
      </p:sp>
      <p:sp>
        <p:nvSpPr>
          <p:cNvPr id="12324" name="Text Box 36"/>
          <p:cNvSpPr txBox="1">
            <a:spLocks noChangeArrowheads="1"/>
          </p:cNvSpPr>
          <p:nvPr/>
        </p:nvSpPr>
        <p:spPr bwMode="auto">
          <a:xfrm>
            <a:off x="7086600" y="4114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Con vịt </a:t>
            </a:r>
          </a:p>
        </p:txBody>
      </p:sp>
      <p:sp>
        <p:nvSpPr>
          <p:cNvPr id="12325" name="Text Box 37"/>
          <p:cNvSpPr txBox="1">
            <a:spLocks noChangeArrowheads="1"/>
          </p:cNvSpPr>
          <p:nvPr/>
        </p:nvSpPr>
        <p:spPr bwMode="auto">
          <a:xfrm>
            <a:off x="0" y="64008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Cây mai</a:t>
            </a:r>
          </a:p>
        </p:txBody>
      </p:sp>
      <p:sp>
        <p:nvSpPr>
          <p:cNvPr id="12326" name="Text Box 38"/>
          <p:cNvSpPr txBox="1">
            <a:spLocks noChangeArrowheads="1"/>
          </p:cNvSpPr>
          <p:nvPr/>
        </p:nvSpPr>
        <p:spPr bwMode="auto">
          <a:xfrm>
            <a:off x="0" y="4114800"/>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Con gà trống</a:t>
            </a:r>
          </a:p>
        </p:txBody>
      </p:sp>
      <p:sp>
        <p:nvSpPr>
          <p:cNvPr id="12327" name="Text Box 39"/>
          <p:cNvSpPr txBox="1">
            <a:spLocks noChangeArrowheads="1"/>
          </p:cNvSpPr>
          <p:nvPr/>
        </p:nvSpPr>
        <p:spPr bwMode="auto">
          <a:xfrm>
            <a:off x="5181600" y="6491288"/>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Cây ổi</a:t>
            </a:r>
          </a:p>
        </p:txBody>
      </p:sp>
      <p:sp>
        <p:nvSpPr>
          <p:cNvPr id="12328" name="Text Box 40"/>
          <p:cNvSpPr txBox="1">
            <a:spLocks noChangeArrowheads="1"/>
          </p:cNvSpPr>
          <p:nvPr/>
        </p:nvSpPr>
        <p:spPr bwMode="auto">
          <a:xfrm>
            <a:off x="7010400" y="64611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rgbClr val="FF0000"/>
                </a:solidFill>
              </a:rPr>
              <a:t>        </a:t>
            </a:r>
            <a:r>
              <a:rPr lang="en-US" altLang="en-US" sz="2000">
                <a:solidFill>
                  <a:srgbClr val="FF0000"/>
                </a:solidFill>
              </a:rPr>
              <a:t>Con trâu</a:t>
            </a:r>
          </a:p>
        </p:txBody>
      </p:sp>
      <p:sp>
        <p:nvSpPr>
          <p:cNvPr id="12338" name="Oval 50"/>
          <p:cNvSpPr>
            <a:spLocks noChangeArrowheads="1"/>
          </p:cNvSpPr>
          <p:nvPr/>
        </p:nvSpPr>
        <p:spPr bwMode="auto">
          <a:xfrm>
            <a:off x="1981200" y="16764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a:t>
            </a:r>
          </a:p>
        </p:txBody>
      </p:sp>
      <p:sp>
        <p:nvSpPr>
          <p:cNvPr id="12339" name="Oval 51"/>
          <p:cNvSpPr>
            <a:spLocks noChangeArrowheads="1"/>
          </p:cNvSpPr>
          <p:nvPr/>
        </p:nvSpPr>
        <p:spPr bwMode="auto">
          <a:xfrm>
            <a:off x="4114800" y="1752600"/>
            <a:ext cx="2286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2</a:t>
            </a:r>
          </a:p>
        </p:txBody>
      </p:sp>
      <p:sp>
        <p:nvSpPr>
          <p:cNvPr id="12340" name="Oval 52"/>
          <p:cNvSpPr>
            <a:spLocks noChangeArrowheads="1"/>
          </p:cNvSpPr>
          <p:nvPr/>
        </p:nvSpPr>
        <p:spPr bwMode="auto">
          <a:xfrm>
            <a:off x="6248400" y="1676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3</a:t>
            </a:r>
          </a:p>
        </p:txBody>
      </p:sp>
      <p:sp>
        <p:nvSpPr>
          <p:cNvPr id="12341" name="Oval 53"/>
          <p:cNvSpPr>
            <a:spLocks noChangeArrowheads="1"/>
          </p:cNvSpPr>
          <p:nvPr/>
        </p:nvSpPr>
        <p:spPr bwMode="auto">
          <a:xfrm>
            <a:off x="8382000" y="1752600"/>
            <a:ext cx="3810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4</a:t>
            </a:r>
          </a:p>
        </p:txBody>
      </p:sp>
      <p:sp>
        <p:nvSpPr>
          <p:cNvPr id="12342" name="Oval 54"/>
          <p:cNvSpPr>
            <a:spLocks noChangeArrowheads="1"/>
          </p:cNvSpPr>
          <p:nvPr/>
        </p:nvSpPr>
        <p:spPr bwMode="auto">
          <a:xfrm>
            <a:off x="228600" y="3733800"/>
            <a:ext cx="2286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5</a:t>
            </a:r>
          </a:p>
        </p:txBody>
      </p:sp>
      <p:sp>
        <p:nvSpPr>
          <p:cNvPr id="12343" name="Oval 55"/>
          <p:cNvSpPr>
            <a:spLocks noChangeArrowheads="1"/>
          </p:cNvSpPr>
          <p:nvPr/>
        </p:nvSpPr>
        <p:spPr bwMode="auto">
          <a:xfrm>
            <a:off x="2209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6</a:t>
            </a:r>
          </a:p>
        </p:txBody>
      </p:sp>
      <p:sp>
        <p:nvSpPr>
          <p:cNvPr id="12344" name="Oval 56"/>
          <p:cNvSpPr>
            <a:spLocks noChangeArrowheads="1"/>
          </p:cNvSpPr>
          <p:nvPr/>
        </p:nvSpPr>
        <p:spPr bwMode="auto">
          <a:xfrm>
            <a:off x="43434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7</a:t>
            </a:r>
          </a:p>
        </p:txBody>
      </p:sp>
      <p:sp>
        <p:nvSpPr>
          <p:cNvPr id="12345" name="Oval 57"/>
          <p:cNvSpPr>
            <a:spLocks noChangeArrowheads="1"/>
          </p:cNvSpPr>
          <p:nvPr/>
        </p:nvSpPr>
        <p:spPr bwMode="auto">
          <a:xfrm>
            <a:off x="6781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8</a:t>
            </a:r>
          </a:p>
        </p:txBody>
      </p:sp>
      <p:sp>
        <p:nvSpPr>
          <p:cNvPr id="12346" name="Oval 58"/>
          <p:cNvSpPr>
            <a:spLocks noChangeArrowheads="1"/>
          </p:cNvSpPr>
          <p:nvPr/>
        </p:nvSpPr>
        <p:spPr bwMode="auto">
          <a:xfrm>
            <a:off x="1752600" y="61722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9</a:t>
            </a:r>
          </a:p>
        </p:txBody>
      </p:sp>
      <p:sp>
        <p:nvSpPr>
          <p:cNvPr id="12347" name="Oval 59"/>
          <p:cNvSpPr>
            <a:spLocks noChangeArrowheads="1"/>
          </p:cNvSpPr>
          <p:nvPr/>
        </p:nvSpPr>
        <p:spPr bwMode="auto">
          <a:xfrm>
            <a:off x="3733800" y="61722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10</a:t>
            </a:r>
          </a:p>
        </p:txBody>
      </p:sp>
      <p:sp>
        <p:nvSpPr>
          <p:cNvPr id="12348" name="Oval 60"/>
          <p:cNvSpPr>
            <a:spLocks noChangeArrowheads="1"/>
          </p:cNvSpPr>
          <p:nvPr/>
        </p:nvSpPr>
        <p:spPr bwMode="auto">
          <a:xfrm>
            <a:off x="6172200" y="6172200"/>
            <a:ext cx="3810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11</a:t>
            </a:r>
          </a:p>
        </p:txBody>
      </p:sp>
      <p:sp>
        <p:nvSpPr>
          <p:cNvPr id="12349" name="Oval 61"/>
          <p:cNvSpPr>
            <a:spLocks noChangeArrowheads="1"/>
          </p:cNvSpPr>
          <p:nvPr/>
        </p:nvSpPr>
        <p:spPr bwMode="auto">
          <a:xfrm>
            <a:off x="8534400" y="6248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12</a:t>
            </a:r>
          </a:p>
        </p:txBody>
      </p:sp>
    </p:spTree>
    <p:extLst>
      <p:ext uri="{BB962C8B-B14F-4D97-AF65-F5344CB8AC3E}">
        <p14:creationId xmlns:p14="http://schemas.microsoft.com/office/powerpoint/2010/main" val="1951352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anim calcmode="lin" valueType="num">
                                      <p:cBhvr additive="base">
                                        <p:cTn id="11" dur="500" fill="hold"/>
                                        <p:tgtEl>
                                          <p:spTgt spid="6151"/>
                                        </p:tgtEl>
                                        <p:attrNameLst>
                                          <p:attrName>ppt_x</p:attrName>
                                        </p:attrNameLst>
                                      </p:cBhvr>
                                      <p:tavLst>
                                        <p:tav tm="0">
                                          <p:val>
                                            <p:strVal val="#ppt_x"/>
                                          </p:val>
                                        </p:tav>
                                        <p:tav tm="100000">
                                          <p:val>
                                            <p:strVal val="#ppt_x"/>
                                          </p:val>
                                        </p:tav>
                                      </p:tavLst>
                                    </p:anim>
                                    <p:anim calcmode="lin" valueType="num">
                                      <p:cBhvr additive="base">
                                        <p:cTn id="12" dur="500" fill="hold"/>
                                        <p:tgtEl>
                                          <p:spTgt spid="61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54"/>
                                        </p:tgtEl>
                                        <p:attrNameLst>
                                          <p:attrName>style.visibility</p:attrName>
                                        </p:attrNameLst>
                                      </p:cBhvr>
                                      <p:to>
                                        <p:strVal val="visible"/>
                                      </p:to>
                                    </p:set>
                                    <p:anim calcmode="lin" valueType="num">
                                      <p:cBhvr additive="base">
                                        <p:cTn id="23" dur="500" fill="hold"/>
                                        <p:tgtEl>
                                          <p:spTgt spid="6154"/>
                                        </p:tgtEl>
                                        <p:attrNameLst>
                                          <p:attrName>ppt_x</p:attrName>
                                        </p:attrNameLst>
                                      </p:cBhvr>
                                      <p:tavLst>
                                        <p:tav tm="0">
                                          <p:val>
                                            <p:strVal val="#ppt_x"/>
                                          </p:val>
                                        </p:tav>
                                        <p:tav tm="100000">
                                          <p:val>
                                            <p:strVal val="#ppt_x"/>
                                          </p:val>
                                        </p:tav>
                                      </p:tavLst>
                                    </p:anim>
                                    <p:anim calcmode="lin" valueType="num">
                                      <p:cBhvr additive="base">
                                        <p:cTn id="24" dur="500" fill="hold"/>
                                        <p:tgtEl>
                                          <p:spTgt spid="61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 calcmode="lin" valueType="num">
                                      <p:cBhvr additive="base">
                                        <p:cTn id="27" dur="500" fill="hold"/>
                                        <p:tgtEl>
                                          <p:spTgt spid="6147"/>
                                        </p:tgtEl>
                                        <p:attrNameLst>
                                          <p:attrName>ppt_x</p:attrName>
                                        </p:attrNameLst>
                                      </p:cBhvr>
                                      <p:tavLst>
                                        <p:tav tm="0">
                                          <p:val>
                                            <p:strVal val="#ppt_x"/>
                                          </p:val>
                                        </p:tav>
                                        <p:tav tm="100000">
                                          <p:val>
                                            <p:strVal val="#ppt_x"/>
                                          </p:val>
                                        </p:tav>
                                      </p:tavLst>
                                    </p:anim>
                                    <p:anim calcmode="lin" valueType="num">
                                      <p:cBhvr additive="base">
                                        <p:cTn id="28" dur="500" fill="hold"/>
                                        <p:tgtEl>
                                          <p:spTgt spid="61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anim calcmode="lin" valueType="num">
                                      <p:cBhvr additive="base">
                                        <p:cTn id="31" dur="500" fill="hold"/>
                                        <p:tgtEl>
                                          <p:spTgt spid="6156"/>
                                        </p:tgtEl>
                                        <p:attrNameLst>
                                          <p:attrName>ppt_x</p:attrName>
                                        </p:attrNameLst>
                                      </p:cBhvr>
                                      <p:tavLst>
                                        <p:tav tm="0">
                                          <p:val>
                                            <p:strVal val="#ppt_x"/>
                                          </p:val>
                                        </p:tav>
                                        <p:tav tm="100000">
                                          <p:val>
                                            <p:strVal val="#ppt_x"/>
                                          </p:val>
                                        </p:tav>
                                      </p:tavLst>
                                    </p:anim>
                                    <p:anim calcmode="lin" valueType="num">
                                      <p:cBhvr additive="base">
                                        <p:cTn id="32" dur="500" fill="hold"/>
                                        <p:tgtEl>
                                          <p:spTgt spid="61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152"/>
                                        </p:tgtEl>
                                        <p:attrNameLst>
                                          <p:attrName>style.visibility</p:attrName>
                                        </p:attrNameLst>
                                      </p:cBhvr>
                                      <p:to>
                                        <p:strVal val="visible"/>
                                      </p:to>
                                    </p:set>
                                    <p:anim calcmode="lin" valueType="num">
                                      <p:cBhvr additive="base">
                                        <p:cTn id="35" dur="500" fill="hold"/>
                                        <p:tgtEl>
                                          <p:spTgt spid="6152"/>
                                        </p:tgtEl>
                                        <p:attrNameLst>
                                          <p:attrName>ppt_x</p:attrName>
                                        </p:attrNameLst>
                                      </p:cBhvr>
                                      <p:tavLst>
                                        <p:tav tm="0">
                                          <p:val>
                                            <p:strVal val="#ppt_x"/>
                                          </p:val>
                                        </p:tav>
                                        <p:tav tm="100000">
                                          <p:val>
                                            <p:strVal val="#ppt_x"/>
                                          </p:val>
                                        </p:tav>
                                      </p:tavLst>
                                    </p:anim>
                                    <p:anim calcmode="lin" valueType="num">
                                      <p:cBhvr additive="base">
                                        <p:cTn id="36" dur="500" fill="hold"/>
                                        <p:tgtEl>
                                          <p:spTgt spid="61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57"/>
                                        </p:tgtEl>
                                        <p:attrNameLst>
                                          <p:attrName>style.visibility</p:attrName>
                                        </p:attrNameLst>
                                      </p:cBhvr>
                                      <p:to>
                                        <p:strVal val="visible"/>
                                      </p:to>
                                    </p:set>
                                    <p:anim calcmode="lin" valueType="num">
                                      <p:cBhvr additive="base">
                                        <p:cTn id="39" dur="500" fill="hold"/>
                                        <p:tgtEl>
                                          <p:spTgt spid="6157"/>
                                        </p:tgtEl>
                                        <p:attrNameLst>
                                          <p:attrName>ppt_x</p:attrName>
                                        </p:attrNameLst>
                                      </p:cBhvr>
                                      <p:tavLst>
                                        <p:tav tm="0">
                                          <p:val>
                                            <p:strVal val="#ppt_x"/>
                                          </p:val>
                                        </p:tav>
                                        <p:tav tm="100000">
                                          <p:val>
                                            <p:strVal val="#ppt_x"/>
                                          </p:val>
                                        </p:tav>
                                      </p:tavLst>
                                    </p:anim>
                                    <p:anim calcmode="lin" valueType="num">
                                      <p:cBhvr additive="base">
                                        <p:cTn id="40" dur="500" fill="hold"/>
                                        <p:tgtEl>
                                          <p:spTgt spid="61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155"/>
                                        </p:tgtEl>
                                        <p:attrNameLst>
                                          <p:attrName>style.visibility</p:attrName>
                                        </p:attrNameLst>
                                      </p:cBhvr>
                                      <p:to>
                                        <p:strVal val="visible"/>
                                      </p:to>
                                    </p:set>
                                    <p:anim calcmode="lin" valueType="num">
                                      <p:cBhvr additive="base">
                                        <p:cTn id="43" dur="500" fill="hold"/>
                                        <p:tgtEl>
                                          <p:spTgt spid="6155"/>
                                        </p:tgtEl>
                                        <p:attrNameLst>
                                          <p:attrName>ppt_x</p:attrName>
                                        </p:attrNameLst>
                                      </p:cBhvr>
                                      <p:tavLst>
                                        <p:tav tm="0">
                                          <p:val>
                                            <p:strVal val="#ppt_x"/>
                                          </p:val>
                                        </p:tav>
                                        <p:tav tm="100000">
                                          <p:val>
                                            <p:strVal val="#ppt_x"/>
                                          </p:val>
                                        </p:tav>
                                      </p:tavLst>
                                    </p:anim>
                                    <p:anim calcmode="lin" valueType="num">
                                      <p:cBhvr additive="base">
                                        <p:cTn id="44" dur="500" fill="hold"/>
                                        <p:tgtEl>
                                          <p:spTgt spid="615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50"/>
                                        </p:tgtEl>
                                        <p:attrNameLst>
                                          <p:attrName>style.visibility</p:attrName>
                                        </p:attrNameLst>
                                      </p:cBhvr>
                                      <p:to>
                                        <p:strVal val="visible"/>
                                      </p:to>
                                    </p:set>
                                    <p:anim calcmode="lin" valueType="num">
                                      <p:cBhvr additive="base">
                                        <p:cTn id="47" dur="500" fill="hold"/>
                                        <p:tgtEl>
                                          <p:spTgt spid="6150"/>
                                        </p:tgtEl>
                                        <p:attrNameLst>
                                          <p:attrName>ppt_x</p:attrName>
                                        </p:attrNameLst>
                                      </p:cBhvr>
                                      <p:tavLst>
                                        <p:tav tm="0">
                                          <p:val>
                                            <p:strVal val="#ppt_x"/>
                                          </p:val>
                                        </p:tav>
                                        <p:tav tm="100000">
                                          <p:val>
                                            <p:strVal val="#ppt_x"/>
                                          </p:val>
                                        </p:tav>
                                      </p:tavLst>
                                    </p:anim>
                                    <p:anim calcmode="lin" valueType="num">
                                      <p:cBhvr additive="base">
                                        <p:cTn id="48" dur="500" fill="hold"/>
                                        <p:tgtEl>
                                          <p:spTgt spid="61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53"/>
                                        </p:tgtEl>
                                        <p:attrNameLst>
                                          <p:attrName>style.visibility</p:attrName>
                                        </p:attrNameLst>
                                      </p:cBhvr>
                                      <p:to>
                                        <p:strVal val="visible"/>
                                      </p:to>
                                    </p:set>
                                    <p:anim calcmode="lin" valueType="num">
                                      <p:cBhvr additive="base">
                                        <p:cTn id="51" dur="500" fill="hold"/>
                                        <p:tgtEl>
                                          <p:spTgt spid="6153"/>
                                        </p:tgtEl>
                                        <p:attrNameLst>
                                          <p:attrName>ppt_x</p:attrName>
                                        </p:attrNameLst>
                                      </p:cBhvr>
                                      <p:tavLst>
                                        <p:tav tm="0">
                                          <p:val>
                                            <p:strVal val="#ppt_x"/>
                                          </p:val>
                                        </p:tav>
                                        <p:tav tm="100000">
                                          <p:val>
                                            <p:strVal val="#ppt_x"/>
                                          </p:val>
                                        </p:tav>
                                      </p:tavLst>
                                    </p:anim>
                                    <p:anim calcmode="lin" valueType="num">
                                      <p:cBhvr additive="base">
                                        <p:cTn id="52" dur="500" fill="hold"/>
                                        <p:tgtEl>
                                          <p:spTgt spid="6153"/>
                                        </p:tgtEl>
                                        <p:attrNameLst>
                                          <p:attrName>ppt_y</p:attrName>
                                        </p:attrNameLst>
                                      </p:cBhvr>
                                      <p:tavLst>
                                        <p:tav tm="0">
                                          <p:val>
                                            <p:strVal val="1+#ppt_h/2"/>
                                          </p:val>
                                        </p:tav>
                                        <p:tav tm="100000">
                                          <p:val>
                                            <p:strVal val="#ppt_y"/>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2338"/>
                                        </p:tgtEl>
                                        <p:attrNameLst>
                                          <p:attrName>style.visibility</p:attrName>
                                        </p:attrNameLst>
                                      </p:cBhvr>
                                      <p:to>
                                        <p:strVal val="visible"/>
                                      </p:to>
                                    </p:set>
                                    <p:anim calcmode="lin" valueType="num">
                                      <p:cBhvr>
                                        <p:cTn id="55" dur="1000" fill="hold"/>
                                        <p:tgtEl>
                                          <p:spTgt spid="12338"/>
                                        </p:tgtEl>
                                        <p:attrNameLst>
                                          <p:attrName>ppt_w</p:attrName>
                                        </p:attrNameLst>
                                      </p:cBhvr>
                                      <p:tavLst>
                                        <p:tav tm="0">
                                          <p:val>
                                            <p:fltVal val="0"/>
                                          </p:val>
                                        </p:tav>
                                        <p:tav tm="100000">
                                          <p:val>
                                            <p:strVal val="#ppt_w"/>
                                          </p:val>
                                        </p:tav>
                                      </p:tavLst>
                                    </p:anim>
                                    <p:anim calcmode="lin" valueType="num">
                                      <p:cBhvr>
                                        <p:cTn id="56" dur="1000" fill="hold"/>
                                        <p:tgtEl>
                                          <p:spTgt spid="12338"/>
                                        </p:tgtEl>
                                        <p:attrNameLst>
                                          <p:attrName>ppt_h</p:attrName>
                                        </p:attrNameLst>
                                      </p:cBhvr>
                                      <p:tavLst>
                                        <p:tav tm="0">
                                          <p:val>
                                            <p:fltVal val="0"/>
                                          </p:val>
                                        </p:tav>
                                        <p:tav tm="100000">
                                          <p:val>
                                            <p:strVal val="#ppt_h"/>
                                          </p:val>
                                        </p:tav>
                                      </p:tavLst>
                                    </p:anim>
                                    <p:anim calcmode="lin" valueType="num">
                                      <p:cBhvr>
                                        <p:cTn id="57" dur="1000" fill="hold"/>
                                        <p:tgtEl>
                                          <p:spTgt spid="1233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33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2339"/>
                                        </p:tgtEl>
                                        <p:attrNameLst>
                                          <p:attrName>style.visibility</p:attrName>
                                        </p:attrNameLst>
                                      </p:cBhvr>
                                      <p:to>
                                        <p:strVal val="visible"/>
                                      </p:to>
                                    </p:set>
                                    <p:anim calcmode="lin" valueType="num">
                                      <p:cBhvr>
                                        <p:cTn id="61" dur="1000" fill="hold"/>
                                        <p:tgtEl>
                                          <p:spTgt spid="12339"/>
                                        </p:tgtEl>
                                        <p:attrNameLst>
                                          <p:attrName>ppt_w</p:attrName>
                                        </p:attrNameLst>
                                      </p:cBhvr>
                                      <p:tavLst>
                                        <p:tav tm="0">
                                          <p:val>
                                            <p:fltVal val="0"/>
                                          </p:val>
                                        </p:tav>
                                        <p:tav tm="100000">
                                          <p:val>
                                            <p:strVal val="#ppt_w"/>
                                          </p:val>
                                        </p:tav>
                                      </p:tavLst>
                                    </p:anim>
                                    <p:anim calcmode="lin" valueType="num">
                                      <p:cBhvr>
                                        <p:cTn id="62" dur="1000" fill="hold"/>
                                        <p:tgtEl>
                                          <p:spTgt spid="12339"/>
                                        </p:tgtEl>
                                        <p:attrNameLst>
                                          <p:attrName>ppt_h</p:attrName>
                                        </p:attrNameLst>
                                      </p:cBhvr>
                                      <p:tavLst>
                                        <p:tav tm="0">
                                          <p:val>
                                            <p:fltVal val="0"/>
                                          </p:val>
                                        </p:tav>
                                        <p:tav tm="100000">
                                          <p:val>
                                            <p:strVal val="#ppt_h"/>
                                          </p:val>
                                        </p:tav>
                                      </p:tavLst>
                                    </p:anim>
                                    <p:anim calcmode="lin" valueType="num">
                                      <p:cBhvr>
                                        <p:cTn id="63" dur="1000" fill="hold"/>
                                        <p:tgtEl>
                                          <p:spTgt spid="1233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2339"/>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2340"/>
                                        </p:tgtEl>
                                        <p:attrNameLst>
                                          <p:attrName>style.visibility</p:attrName>
                                        </p:attrNameLst>
                                      </p:cBhvr>
                                      <p:to>
                                        <p:strVal val="visible"/>
                                      </p:to>
                                    </p:set>
                                    <p:anim calcmode="lin" valueType="num">
                                      <p:cBhvr>
                                        <p:cTn id="67" dur="1000" fill="hold"/>
                                        <p:tgtEl>
                                          <p:spTgt spid="12340"/>
                                        </p:tgtEl>
                                        <p:attrNameLst>
                                          <p:attrName>ppt_w</p:attrName>
                                        </p:attrNameLst>
                                      </p:cBhvr>
                                      <p:tavLst>
                                        <p:tav tm="0">
                                          <p:val>
                                            <p:fltVal val="0"/>
                                          </p:val>
                                        </p:tav>
                                        <p:tav tm="100000">
                                          <p:val>
                                            <p:strVal val="#ppt_w"/>
                                          </p:val>
                                        </p:tav>
                                      </p:tavLst>
                                    </p:anim>
                                    <p:anim calcmode="lin" valueType="num">
                                      <p:cBhvr>
                                        <p:cTn id="68" dur="1000" fill="hold"/>
                                        <p:tgtEl>
                                          <p:spTgt spid="12340"/>
                                        </p:tgtEl>
                                        <p:attrNameLst>
                                          <p:attrName>ppt_h</p:attrName>
                                        </p:attrNameLst>
                                      </p:cBhvr>
                                      <p:tavLst>
                                        <p:tav tm="0">
                                          <p:val>
                                            <p:fltVal val="0"/>
                                          </p:val>
                                        </p:tav>
                                        <p:tav tm="100000">
                                          <p:val>
                                            <p:strVal val="#ppt_h"/>
                                          </p:val>
                                        </p:tav>
                                      </p:tavLst>
                                    </p:anim>
                                    <p:anim calcmode="lin" valueType="num">
                                      <p:cBhvr>
                                        <p:cTn id="69" dur="1000" fill="hold"/>
                                        <p:tgtEl>
                                          <p:spTgt spid="1234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340"/>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2341"/>
                                        </p:tgtEl>
                                        <p:attrNameLst>
                                          <p:attrName>style.visibility</p:attrName>
                                        </p:attrNameLst>
                                      </p:cBhvr>
                                      <p:to>
                                        <p:strVal val="visible"/>
                                      </p:to>
                                    </p:set>
                                    <p:anim calcmode="lin" valueType="num">
                                      <p:cBhvr>
                                        <p:cTn id="73" dur="1000" fill="hold"/>
                                        <p:tgtEl>
                                          <p:spTgt spid="12341"/>
                                        </p:tgtEl>
                                        <p:attrNameLst>
                                          <p:attrName>ppt_w</p:attrName>
                                        </p:attrNameLst>
                                      </p:cBhvr>
                                      <p:tavLst>
                                        <p:tav tm="0">
                                          <p:val>
                                            <p:fltVal val="0"/>
                                          </p:val>
                                        </p:tav>
                                        <p:tav tm="100000">
                                          <p:val>
                                            <p:strVal val="#ppt_w"/>
                                          </p:val>
                                        </p:tav>
                                      </p:tavLst>
                                    </p:anim>
                                    <p:anim calcmode="lin" valueType="num">
                                      <p:cBhvr>
                                        <p:cTn id="74" dur="1000" fill="hold"/>
                                        <p:tgtEl>
                                          <p:spTgt spid="12341"/>
                                        </p:tgtEl>
                                        <p:attrNameLst>
                                          <p:attrName>ppt_h</p:attrName>
                                        </p:attrNameLst>
                                      </p:cBhvr>
                                      <p:tavLst>
                                        <p:tav tm="0">
                                          <p:val>
                                            <p:fltVal val="0"/>
                                          </p:val>
                                        </p:tav>
                                        <p:tav tm="100000">
                                          <p:val>
                                            <p:strVal val="#ppt_h"/>
                                          </p:val>
                                        </p:tav>
                                      </p:tavLst>
                                    </p:anim>
                                    <p:anim calcmode="lin" valueType="num">
                                      <p:cBhvr>
                                        <p:cTn id="75" dur="1000" fill="hold"/>
                                        <p:tgtEl>
                                          <p:spTgt spid="1234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2341"/>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2345"/>
                                        </p:tgtEl>
                                        <p:attrNameLst>
                                          <p:attrName>style.visibility</p:attrName>
                                        </p:attrNameLst>
                                      </p:cBhvr>
                                      <p:to>
                                        <p:strVal val="visible"/>
                                      </p:to>
                                    </p:set>
                                    <p:anim calcmode="lin" valueType="num">
                                      <p:cBhvr>
                                        <p:cTn id="79" dur="1000" fill="hold"/>
                                        <p:tgtEl>
                                          <p:spTgt spid="12345"/>
                                        </p:tgtEl>
                                        <p:attrNameLst>
                                          <p:attrName>ppt_w</p:attrName>
                                        </p:attrNameLst>
                                      </p:cBhvr>
                                      <p:tavLst>
                                        <p:tav tm="0">
                                          <p:val>
                                            <p:fltVal val="0"/>
                                          </p:val>
                                        </p:tav>
                                        <p:tav tm="100000">
                                          <p:val>
                                            <p:strVal val="#ppt_w"/>
                                          </p:val>
                                        </p:tav>
                                      </p:tavLst>
                                    </p:anim>
                                    <p:anim calcmode="lin" valueType="num">
                                      <p:cBhvr>
                                        <p:cTn id="80" dur="1000" fill="hold"/>
                                        <p:tgtEl>
                                          <p:spTgt spid="12345"/>
                                        </p:tgtEl>
                                        <p:attrNameLst>
                                          <p:attrName>ppt_h</p:attrName>
                                        </p:attrNameLst>
                                      </p:cBhvr>
                                      <p:tavLst>
                                        <p:tav tm="0">
                                          <p:val>
                                            <p:fltVal val="0"/>
                                          </p:val>
                                        </p:tav>
                                        <p:tav tm="100000">
                                          <p:val>
                                            <p:strVal val="#ppt_h"/>
                                          </p:val>
                                        </p:tav>
                                      </p:tavLst>
                                    </p:anim>
                                    <p:anim calcmode="lin" valueType="num">
                                      <p:cBhvr>
                                        <p:cTn id="81" dur="1000" fill="hold"/>
                                        <p:tgtEl>
                                          <p:spTgt spid="1234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345"/>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2344"/>
                                        </p:tgtEl>
                                        <p:attrNameLst>
                                          <p:attrName>style.visibility</p:attrName>
                                        </p:attrNameLst>
                                      </p:cBhvr>
                                      <p:to>
                                        <p:strVal val="visible"/>
                                      </p:to>
                                    </p:set>
                                    <p:anim calcmode="lin" valueType="num">
                                      <p:cBhvr>
                                        <p:cTn id="85" dur="1000" fill="hold"/>
                                        <p:tgtEl>
                                          <p:spTgt spid="12344"/>
                                        </p:tgtEl>
                                        <p:attrNameLst>
                                          <p:attrName>ppt_w</p:attrName>
                                        </p:attrNameLst>
                                      </p:cBhvr>
                                      <p:tavLst>
                                        <p:tav tm="0">
                                          <p:val>
                                            <p:fltVal val="0"/>
                                          </p:val>
                                        </p:tav>
                                        <p:tav tm="100000">
                                          <p:val>
                                            <p:strVal val="#ppt_w"/>
                                          </p:val>
                                        </p:tav>
                                      </p:tavLst>
                                    </p:anim>
                                    <p:anim calcmode="lin" valueType="num">
                                      <p:cBhvr>
                                        <p:cTn id="86" dur="1000" fill="hold"/>
                                        <p:tgtEl>
                                          <p:spTgt spid="12344"/>
                                        </p:tgtEl>
                                        <p:attrNameLst>
                                          <p:attrName>ppt_h</p:attrName>
                                        </p:attrNameLst>
                                      </p:cBhvr>
                                      <p:tavLst>
                                        <p:tav tm="0">
                                          <p:val>
                                            <p:fltVal val="0"/>
                                          </p:val>
                                        </p:tav>
                                        <p:tav tm="100000">
                                          <p:val>
                                            <p:strVal val="#ppt_h"/>
                                          </p:val>
                                        </p:tav>
                                      </p:tavLst>
                                    </p:anim>
                                    <p:anim calcmode="lin" valueType="num">
                                      <p:cBhvr>
                                        <p:cTn id="87" dur="1000" fill="hold"/>
                                        <p:tgtEl>
                                          <p:spTgt spid="1234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2344"/>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12343"/>
                                        </p:tgtEl>
                                        <p:attrNameLst>
                                          <p:attrName>style.visibility</p:attrName>
                                        </p:attrNameLst>
                                      </p:cBhvr>
                                      <p:to>
                                        <p:strVal val="visible"/>
                                      </p:to>
                                    </p:set>
                                    <p:anim calcmode="lin" valueType="num">
                                      <p:cBhvr>
                                        <p:cTn id="91" dur="1000" fill="hold"/>
                                        <p:tgtEl>
                                          <p:spTgt spid="12343"/>
                                        </p:tgtEl>
                                        <p:attrNameLst>
                                          <p:attrName>ppt_w</p:attrName>
                                        </p:attrNameLst>
                                      </p:cBhvr>
                                      <p:tavLst>
                                        <p:tav tm="0">
                                          <p:val>
                                            <p:fltVal val="0"/>
                                          </p:val>
                                        </p:tav>
                                        <p:tav tm="100000">
                                          <p:val>
                                            <p:strVal val="#ppt_w"/>
                                          </p:val>
                                        </p:tav>
                                      </p:tavLst>
                                    </p:anim>
                                    <p:anim calcmode="lin" valueType="num">
                                      <p:cBhvr>
                                        <p:cTn id="92" dur="1000" fill="hold"/>
                                        <p:tgtEl>
                                          <p:spTgt spid="12343"/>
                                        </p:tgtEl>
                                        <p:attrNameLst>
                                          <p:attrName>ppt_h</p:attrName>
                                        </p:attrNameLst>
                                      </p:cBhvr>
                                      <p:tavLst>
                                        <p:tav tm="0">
                                          <p:val>
                                            <p:fltVal val="0"/>
                                          </p:val>
                                        </p:tav>
                                        <p:tav tm="100000">
                                          <p:val>
                                            <p:strVal val="#ppt_h"/>
                                          </p:val>
                                        </p:tav>
                                      </p:tavLst>
                                    </p:anim>
                                    <p:anim calcmode="lin" valueType="num">
                                      <p:cBhvr>
                                        <p:cTn id="93" dur="1000" fill="hold"/>
                                        <p:tgtEl>
                                          <p:spTgt spid="1234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343"/>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0"/>
                                  </p:stCondLst>
                                  <p:childTnLst>
                                    <p:set>
                                      <p:cBhvr>
                                        <p:cTn id="96" dur="1" fill="hold">
                                          <p:stCondLst>
                                            <p:cond delay="0"/>
                                          </p:stCondLst>
                                        </p:cTn>
                                        <p:tgtEl>
                                          <p:spTgt spid="12342"/>
                                        </p:tgtEl>
                                        <p:attrNameLst>
                                          <p:attrName>style.visibility</p:attrName>
                                        </p:attrNameLst>
                                      </p:cBhvr>
                                      <p:to>
                                        <p:strVal val="visible"/>
                                      </p:to>
                                    </p:set>
                                    <p:anim calcmode="lin" valueType="num">
                                      <p:cBhvr>
                                        <p:cTn id="97" dur="1000" fill="hold"/>
                                        <p:tgtEl>
                                          <p:spTgt spid="12342"/>
                                        </p:tgtEl>
                                        <p:attrNameLst>
                                          <p:attrName>ppt_w</p:attrName>
                                        </p:attrNameLst>
                                      </p:cBhvr>
                                      <p:tavLst>
                                        <p:tav tm="0">
                                          <p:val>
                                            <p:fltVal val="0"/>
                                          </p:val>
                                        </p:tav>
                                        <p:tav tm="100000">
                                          <p:val>
                                            <p:strVal val="#ppt_w"/>
                                          </p:val>
                                        </p:tav>
                                      </p:tavLst>
                                    </p:anim>
                                    <p:anim calcmode="lin" valueType="num">
                                      <p:cBhvr>
                                        <p:cTn id="98" dur="1000" fill="hold"/>
                                        <p:tgtEl>
                                          <p:spTgt spid="12342"/>
                                        </p:tgtEl>
                                        <p:attrNameLst>
                                          <p:attrName>ppt_h</p:attrName>
                                        </p:attrNameLst>
                                      </p:cBhvr>
                                      <p:tavLst>
                                        <p:tav tm="0">
                                          <p:val>
                                            <p:fltVal val="0"/>
                                          </p:val>
                                        </p:tav>
                                        <p:tav tm="100000">
                                          <p:val>
                                            <p:strVal val="#ppt_h"/>
                                          </p:val>
                                        </p:tav>
                                      </p:tavLst>
                                    </p:anim>
                                    <p:anim calcmode="lin" valueType="num">
                                      <p:cBhvr>
                                        <p:cTn id="99" dur="1000" fill="hold"/>
                                        <p:tgtEl>
                                          <p:spTgt spid="12342"/>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2342"/>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0"/>
                                  </p:stCondLst>
                                  <p:childTnLst>
                                    <p:set>
                                      <p:cBhvr>
                                        <p:cTn id="102" dur="1" fill="hold">
                                          <p:stCondLst>
                                            <p:cond delay="0"/>
                                          </p:stCondLst>
                                        </p:cTn>
                                        <p:tgtEl>
                                          <p:spTgt spid="12346"/>
                                        </p:tgtEl>
                                        <p:attrNameLst>
                                          <p:attrName>style.visibility</p:attrName>
                                        </p:attrNameLst>
                                      </p:cBhvr>
                                      <p:to>
                                        <p:strVal val="visible"/>
                                      </p:to>
                                    </p:set>
                                    <p:anim calcmode="lin" valueType="num">
                                      <p:cBhvr>
                                        <p:cTn id="103" dur="1000" fill="hold"/>
                                        <p:tgtEl>
                                          <p:spTgt spid="12346"/>
                                        </p:tgtEl>
                                        <p:attrNameLst>
                                          <p:attrName>ppt_w</p:attrName>
                                        </p:attrNameLst>
                                      </p:cBhvr>
                                      <p:tavLst>
                                        <p:tav tm="0">
                                          <p:val>
                                            <p:fltVal val="0"/>
                                          </p:val>
                                        </p:tav>
                                        <p:tav tm="100000">
                                          <p:val>
                                            <p:strVal val="#ppt_w"/>
                                          </p:val>
                                        </p:tav>
                                      </p:tavLst>
                                    </p:anim>
                                    <p:anim calcmode="lin" valueType="num">
                                      <p:cBhvr>
                                        <p:cTn id="104" dur="1000" fill="hold"/>
                                        <p:tgtEl>
                                          <p:spTgt spid="12346"/>
                                        </p:tgtEl>
                                        <p:attrNameLst>
                                          <p:attrName>ppt_h</p:attrName>
                                        </p:attrNameLst>
                                      </p:cBhvr>
                                      <p:tavLst>
                                        <p:tav tm="0">
                                          <p:val>
                                            <p:fltVal val="0"/>
                                          </p:val>
                                        </p:tav>
                                        <p:tav tm="100000">
                                          <p:val>
                                            <p:strVal val="#ppt_h"/>
                                          </p:val>
                                        </p:tav>
                                      </p:tavLst>
                                    </p:anim>
                                    <p:anim calcmode="lin" valueType="num">
                                      <p:cBhvr>
                                        <p:cTn id="105" dur="1000" fill="hold"/>
                                        <p:tgtEl>
                                          <p:spTgt spid="12346"/>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2346"/>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grpId="0" nodeType="withEffect">
                                  <p:stCondLst>
                                    <p:cond delay="0"/>
                                  </p:stCondLst>
                                  <p:childTnLst>
                                    <p:set>
                                      <p:cBhvr>
                                        <p:cTn id="108" dur="1" fill="hold">
                                          <p:stCondLst>
                                            <p:cond delay="0"/>
                                          </p:stCondLst>
                                        </p:cTn>
                                        <p:tgtEl>
                                          <p:spTgt spid="12347"/>
                                        </p:tgtEl>
                                        <p:attrNameLst>
                                          <p:attrName>style.visibility</p:attrName>
                                        </p:attrNameLst>
                                      </p:cBhvr>
                                      <p:to>
                                        <p:strVal val="visible"/>
                                      </p:to>
                                    </p:set>
                                    <p:anim calcmode="lin" valueType="num">
                                      <p:cBhvr>
                                        <p:cTn id="109" dur="1000" fill="hold"/>
                                        <p:tgtEl>
                                          <p:spTgt spid="12347"/>
                                        </p:tgtEl>
                                        <p:attrNameLst>
                                          <p:attrName>ppt_w</p:attrName>
                                        </p:attrNameLst>
                                      </p:cBhvr>
                                      <p:tavLst>
                                        <p:tav tm="0">
                                          <p:val>
                                            <p:fltVal val="0"/>
                                          </p:val>
                                        </p:tav>
                                        <p:tav tm="100000">
                                          <p:val>
                                            <p:strVal val="#ppt_w"/>
                                          </p:val>
                                        </p:tav>
                                      </p:tavLst>
                                    </p:anim>
                                    <p:anim calcmode="lin" valueType="num">
                                      <p:cBhvr>
                                        <p:cTn id="110" dur="1000" fill="hold"/>
                                        <p:tgtEl>
                                          <p:spTgt spid="12347"/>
                                        </p:tgtEl>
                                        <p:attrNameLst>
                                          <p:attrName>ppt_h</p:attrName>
                                        </p:attrNameLst>
                                      </p:cBhvr>
                                      <p:tavLst>
                                        <p:tav tm="0">
                                          <p:val>
                                            <p:fltVal val="0"/>
                                          </p:val>
                                        </p:tav>
                                        <p:tav tm="100000">
                                          <p:val>
                                            <p:strVal val="#ppt_h"/>
                                          </p:val>
                                        </p:tav>
                                      </p:tavLst>
                                    </p:anim>
                                    <p:anim calcmode="lin" valueType="num">
                                      <p:cBhvr>
                                        <p:cTn id="111" dur="1000" fill="hold"/>
                                        <p:tgtEl>
                                          <p:spTgt spid="12347"/>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2347"/>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0"/>
                                  </p:stCondLst>
                                  <p:childTnLst>
                                    <p:set>
                                      <p:cBhvr>
                                        <p:cTn id="114" dur="1" fill="hold">
                                          <p:stCondLst>
                                            <p:cond delay="0"/>
                                          </p:stCondLst>
                                        </p:cTn>
                                        <p:tgtEl>
                                          <p:spTgt spid="12348"/>
                                        </p:tgtEl>
                                        <p:attrNameLst>
                                          <p:attrName>style.visibility</p:attrName>
                                        </p:attrNameLst>
                                      </p:cBhvr>
                                      <p:to>
                                        <p:strVal val="visible"/>
                                      </p:to>
                                    </p:set>
                                    <p:anim calcmode="lin" valueType="num">
                                      <p:cBhvr>
                                        <p:cTn id="115" dur="1000" fill="hold"/>
                                        <p:tgtEl>
                                          <p:spTgt spid="12348"/>
                                        </p:tgtEl>
                                        <p:attrNameLst>
                                          <p:attrName>ppt_w</p:attrName>
                                        </p:attrNameLst>
                                      </p:cBhvr>
                                      <p:tavLst>
                                        <p:tav tm="0">
                                          <p:val>
                                            <p:fltVal val="0"/>
                                          </p:val>
                                        </p:tav>
                                        <p:tav tm="100000">
                                          <p:val>
                                            <p:strVal val="#ppt_w"/>
                                          </p:val>
                                        </p:tav>
                                      </p:tavLst>
                                    </p:anim>
                                    <p:anim calcmode="lin" valueType="num">
                                      <p:cBhvr>
                                        <p:cTn id="116" dur="1000" fill="hold"/>
                                        <p:tgtEl>
                                          <p:spTgt spid="12348"/>
                                        </p:tgtEl>
                                        <p:attrNameLst>
                                          <p:attrName>ppt_h</p:attrName>
                                        </p:attrNameLst>
                                      </p:cBhvr>
                                      <p:tavLst>
                                        <p:tav tm="0">
                                          <p:val>
                                            <p:fltVal val="0"/>
                                          </p:val>
                                        </p:tav>
                                        <p:tav tm="100000">
                                          <p:val>
                                            <p:strVal val="#ppt_h"/>
                                          </p:val>
                                        </p:tav>
                                      </p:tavLst>
                                    </p:anim>
                                    <p:anim calcmode="lin" valueType="num">
                                      <p:cBhvr>
                                        <p:cTn id="117" dur="1000" fill="hold"/>
                                        <p:tgtEl>
                                          <p:spTgt spid="12348"/>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2348"/>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0"/>
                                  </p:stCondLst>
                                  <p:childTnLst>
                                    <p:set>
                                      <p:cBhvr>
                                        <p:cTn id="120" dur="1" fill="hold">
                                          <p:stCondLst>
                                            <p:cond delay="0"/>
                                          </p:stCondLst>
                                        </p:cTn>
                                        <p:tgtEl>
                                          <p:spTgt spid="12349"/>
                                        </p:tgtEl>
                                        <p:attrNameLst>
                                          <p:attrName>style.visibility</p:attrName>
                                        </p:attrNameLst>
                                      </p:cBhvr>
                                      <p:to>
                                        <p:strVal val="visible"/>
                                      </p:to>
                                    </p:set>
                                    <p:anim calcmode="lin" valueType="num">
                                      <p:cBhvr>
                                        <p:cTn id="121" dur="1000" fill="hold"/>
                                        <p:tgtEl>
                                          <p:spTgt spid="12349"/>
                                        </p:tgtEl>
                                        <p:attrNameLst>
                                          <p:attrName>ppt_w</p:attrName>
                                        </p:attrNameLst>
                                      </p:cBhvr>
                                      <p:tavLst>
                                        <p:tav tm="0">
                                          <p:val>
                                            <p:fltVal val="0"/>
                                          </p:val>
                                        </p:tav>
                                        <p:tav tm="100000">
                                          <p:val>
                                            <p:strVal val="#ppt_w"/>
                                          </p:val>
                                        </p:tav>
                                      </p:tavLst>
                                    </p:anim>
                                    <p:anim calcmode="lin" valueType="num">
                                      <p:cBhvr>
                                        <p:cTn id="122" dur="1000" fill="hold"/>
                                        <p:tgtEl>
                                          <p:spTgt spid="12349"/>
                                        </p:tgtEl>
                                        <p:attrNameLst>
                                          <p:attrName>ppt_h</p:attrName>
                                        </p:attrNameLst>
                                      </p:cBhvr>
                                      <p:tavLst>
                                        <p:tav tm="0">
                                          <p:val>
                                            <p:fltVal val="0"/>
                                          </p:val>
                                        </p:tav>
                                        <p:tav tm="100000">
                                          <p:val>
                                            <p:strVal val="#ppt_h"/>
                                          </p:val>
                                        </p:tav>
                                      </p:tavLst>
                                    </p:anim>
                                    <p:anim calcmode="lin" valueType="num">
                                      <p:cBhvr>
                                        <p:cTn id="123" dur="1000" fill="hold"/>
                                        <p:tgtEl>
                                          <p:spTgt spid="12349"/>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123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3" presetClass="entr" presetSubtype="16" fill="hold" grpId="0" nodeType="clickEffect">
                                  <p:stCondLst>
                                    <p:cond delay="0"/>
                                  </p:stCondLst>
                                  <p:childTnLst>
                                    <p:set>
                                      <p:cBhvr>
                                        <p:cTn id="128" dur="1" fill="hold">
                                          <p:stCondLst>
                                            <p:cond delay="0"/>
                                          </p:stCondLst>
                                        </p:cTn>
                                        <p:tgtEl>
                                          <p:spTgt spid="12317"/>
                                        </p:tgtEl>
                                        <p:attrNameLst>
                                          <p:attrName>style.visibility</p:attrName>
                                        </p:attrNameLst>
                                      </p:cBhvr>
                                      <p:to>
                                        <p:strVal val="visible"/>
                                      </p:to>
                                    </p:set>
                                    <p:animEffect transition="in" filter="plus(in)">
                                      <p:cBhvr>
                                        <p:cTn id="129" dur="500"/>
                                        <p:tgtEl>
                                          <p:spTgt spid="12317"/>
                                        </p:tgtEl>
                                      </p:cBhvr>
                                    </p:animEffect>
                                  </p:childTnLst>
                                </p:cTn>
                              </p:par>
                              <p:par>
                                <p:cTn id="130" presetID="13" presetClass="entr" presetSubtype="16" fill="hold" grpId="0" nodeType="withEffect">
                                  <p:stCondLst>
                                    <p:cond delay="0"/>
                                  </p:stCondLst>
                                  <p:childTnLst>
                                    <p:set>
                                      <p:cBhvr>
                                        <p:cTn id="131" dur="1" fill="hold">
                                          <p:stCondLst>
                                            <p:cond delay="0"/>
                                          </p:stCondLst>
                                        </p:cTn>
                                        <p:tgtEl>
                                          <p:spTgt spid="12322"/>
                                        </p:tgtEl>
                                        <p:attrNameLst>
                                          <p:attrName>style.visibility</p:attrName>
                                        </p:attrNameLst>
                                      </p:cBhvr>
                                      <p:to>
                                        <p:strVal val="visible"/>
                                      </p:to>
                                    </p:set>
                                    <p:animEffect transition="in" filter="plus(in)">
                                      <p:cBhvr>
                                        <p:cTn id="132" dur="500"/>
                                        <p:tgtEl>
                                          <p:spTgt spid="12322"/>
                                        </p:tgtEl>
                                      </p:cBhvr>
                                    </p:animEffect>
                                  </p:childTnLst>
                                </p:cTn>
                              </p:par>
                              <p:par>
                                <p:cTn id="133" presetID="13" presetClass="entr" presetSubtype="16" fill="hold" grpId="0" nodeType="withEffect">
                                  <p:stCondLst>
                                    <p:cond delay="0"/>
                                  </p:stCondLst>
                                  <p:childTnLst>
                                    <p:set>
                                      <p:cBhvr>
                                        <p:cTn id="134" dur="1" fill="hold">
                                          <p:stCondLst>
                                            <p:cond delay="0"/>
                                          </p:stCondLst>
                                        </p:cTn>
                                        <p:tgtEl>
                                          <p:spTgt spid="12319"/>
                                        </p:tgtEl>
                                        <p:attrNameLst>
                                          <p:attrName>style.visibility</p:attrName>
                                        </p:attrNameLst>
                                      </p:cBhvr>
                                      <p:to>
                                        <p:strVal val="visible"/>
                                      </p:to>
                                    </p:set>
                                    <p:animEffect transition="in" filter="plus(in)">
                                      <p:cBhvr>
                                        <p:cTn id="135" dur="500"/>
                                        <p:tgtEl>
                                          <p:spTgt spid="12319"/>
                                        </p:tgtEl>
                                      </p:cBhvr>
                                    </p:animEffect>
                                  </p:childTnLst>
                                </p:cTn>
                              </p:par>
                              <p:par>
                                <p:cTn id="136" presetID="13" presetClass="entr" presetSubtype="16" fill="hold" grpId="0" nodeType="withEffect">
                                  <p:stCondLst>
                                    <p:cond delay="0"/>
                                  </p:stCondLst>
                                  <p:childTnLst>
                                    <p:set>
                                      <p:cBhvr>
                                        <p:cTn id="137" dur="1" fill="hold">
                                          <p:stCondLst>
                                            <p:cond delay="0"/>
                                          </p:stCondLst>
                                        </p:cTn>
                                        <p:tgtEl>
                                          <p:spTgt spid="12320"/>
                                        </p:tgtEl>
                                        <p:attrNameLst>
                                          <p:attrName>style.visibility</p:attrName>
                                        </p:attrNameLst>
                                      </p:cBhvr>
                                      <p:to>
                                        <p:strVal val="visible"/>
                                      </p:to>
                                    </p:set>
                                    <p:animEffect transition="in" filter="plus(in)">
                                      <p:cBhvr>
                                        <p:cTn id="138" dur="500"/>
                                        <p:tgtEl>
                                          <p:spTgt spid="12320"/>
                                        </p:tgtEl>
                                      </p:cBhvr>
                                    </p:animEffect>
                                  </p:childTnLst>
                                </p:cTn>
                              </p:par>
                              <p:par>
                                <p:cTn id="139" presetID="13" presetClass="entr" presetSubtype="16" fill="hold" grpId="0" nodeType="withEffect">
                                  <p:stCondLst>
                                    <p:cond delay="0"/>
                                  </p:stCondLst>
                                  <p:childTnLst>
                                    <p:set>
                                      <p:cBhvr>
                                        <p:cTn id="140" dur="1" fill="hold">
                                          <p:stCondLst>
                                            <p:cond delay="0"/>
                                          </p:stCondLst>
                                        </p:cTn>
                                        <p:tgtEl>
                                          <p:spTgt spid="12326"/>
                                        </p:tgtEl>
                                        <p:attrNameLst>
                                          <p:attrName>style.visibility</p:attrName>
                                        </p:attrNameLst>
                                      </p:cBhvr>
                                      <p:to>
                                        <p:strVal val="visible"/>
                                      </p:to>
                                    </p:set>
                                    <p:animEffect transition="in" filter="plus(in)">
                                      <p:cBhvr>
                                        <p:cTn id="141" dur="500"/>
                                        <p:tgtEl>
                                          <p:spTgt spid="12326"/>
                                        </p:tgtEl>
                                      </p:cBhvr>
                                    </p:animEffect>
                                  </p:childTnLst>
                                </p:cTn>
                              </p:par>
                              <p:par>
                                <p:cTn id="142" presetID="13" presetClass="entr" presetSubtype="16" fill="hold" grpId="0" nodeType="withEffect">
                                  <p:stCondLst>
                                    <p:cond delay="0"/>
                                  </p:stCondLst>
                                  <p:childTnLst>
                                    <p:set>
                                      <p:cBhvr>
                                        <p:cTn id="143" dur="1" fill="hold">
                                          <p:stCondLst>
                                            <p:cond delay="0"/>
                                          </p:stCondLst>
                                        </p:cTn>
                                        <p:tgtEl>
                                          <p:spTgt spid="12318"/>
                                        </p:tgtEl>
                                        <p:attrNameLst>
                                          <p:attrName>style.visibility</p:attrName>
                                        </p:attrNameLst>
                                      </p:cBhvr>
                                      <p:to>
                                        <p:strVal val="visible"/>
                                      </p:to>
                                    </p:set>
                                    <p:animEffect transition="in" filter="plus(in)">
                                      <p:cBhvr>
                                        <p:cTn id="144" dur="500"/>
                                        <p:tgtEl>
                                          <p:spTgt spid="12318"/>
                                        </p:tgtEl>
                                      </p:cBhvr>
                                    </p:animEffect>
                                  </p:childTnLst>
                                </p:cTn>
                              </p:par>
                              <p:par>
                                <p:cTn id="145" presetID="13" presetClass="entr" presetSubtype="16" fill="hold" grpId="0" nodeType="withEffect">
                                  <p:stCondLst>
                                    <p:cond delay="0"/>
                                  </p:stCondLst>
                                  <p:childTnLst>
                                    <p:set>
                                      <p:cBhvr>
                                        <p:cTn id="146" dur="1" fill="hold">
                                          <p:stCondLst>
                                            <p:cond delay="0"/>
                                          </p:stCondLst>
                                        </p:cTn>
                                        <p:tgtEl>
                                          <p:spTgt spid="12323"/>
                                        </p:tgtEl>
                                        <p:attrNameLst>
                                          <p:attrName>style.visibility</p:attrName>
                                        </p:attrNameLst>
                                      </p:cBhvr>
                                      <p:to>
                                        <p:strVal val="visible"/>
                                      </p:to>
                                    </p:set>
                                    <p:animEffect transition="in" filter="plus(in)">
                                      <p:cBhvr>
                                        <p:cTn id="147" dur="500"/>
                                        <p:tgtEl>
                                          <p:spTgt spid="12323"/>
                                        </p:tgtEl>
                                      </p:cBhvr>
                                    </p:animEffect>
                                  </p:childTnLst>
                                </p:cTn>
                              </p:par>
                              <p:par>
                                <p:cTn id="148" presetID="13" presetClass="entr" presetSubtype="16" fill="hold" grpId="0" nodeType="withEffect">
                                  <p:stCondLst>
                                    <p:cond delay="0"/>
                                  </p:stCondLst>
                                  <p:childTnLst>
                                    <p:set>
                                      <p:cBhvr>
                                        <p:cTn id="149" dur="1" fill="hold">
                                          <p:stCondLst>
                                            <p:cond delay="0"/>
                                          </p:stCondLst>
                                        </p:cTn>
                                        <p:tgtEl>
                                          <p:spTgt spid="12324"/>
                                        </p:tgtEl>
                                        <p:attrNameLst>
                                          <p:attrName>style.visibility</p:attrName>
                                        </p:attrNameLst>
                                      </p:cBhvr>
                                      <p:to>
                                        <p:strVal val="visible"/>
                                      </p:to>
                                    </p:set>
                                    <p:animEffect transition="in" filter="plus(in)">
                                      <p:cBhvr>
                                        <p:cTn id="150" dur="500"/>
                                        <p:tgtEl>
                                          <p:spTgt spid="12324"/>
                                        </p:tgtEl>
                                      </p:cBhvr>
                                    </p:animEffect>
                                  </p:childTnLst>
                                </p:cTn>
                              </p:par>
                              <p:par>
                                <p:cTn id="151" presetID="13" presetClass="entr" presetSubtype="16" fill="hold" grpId="0" nodeType="withEffect">
                                  <p:stCondLst>
                                    <p:cond delay="0"/>
                                  </p:stCondLst>
                                  <p:childTnLst>
                                    <p:set>
                                      <p:cBhvr>
                                        <p:cTn id="152" dur="1" fill="hold">
                                          <p:stCondLst>
                                            <p:cond delay="0"/>
                                          </p:stCondLst>
                                        </p:cTn>
                                        <p:tgtEl>
                                          <p:spTgt spid="12325"/>
                                        </p:tgtEl>
                                        <p:attrNameLst>
                                          <p:attrName>style.visibility</p:attrName>
                                        </p:attrNameLst>
                                      </p:cBhvr>
                                      <p:to>
                                        <p:strVal val="visible"/>
                                      </p:to>
                                    </p:set>
                                    <p:animEffect transition="in" filter="plus(in)">
                                      <p:cBhvr>
                                        <p:cTn id="153" dur="500"/>
                                        <p:tgtEl>
                                          <p:spTgt spid="12325"/>
                                        </p:tgtEl>
                                      </p:cBhvr>
                                    </p:animEffect>
                                  </p:childTnLst>
                                </p:cTn>
                              </p:par>
                              <p:par>
                                <p:cTn id="154" presetID="13" presetClass="entr" presetSubtype="16" fill="hold" grpId="0" nodeType="withEffect">
                                  <p:stCondLst>
                                    <p:cond delay="0"/>
                                  </p:stCondLst>
                                  <p:childTnLst>
                                    <p:set>
                                      <p:cBhvr>
                                        <p:cTn id="155" dur="1" fill="hold">
                                          <p:stCondLst>
                                            <p:cond delay="0"/>
                                          </p:stCondLst>
                                        </p:cTn>
                                        <p:tgtEl>
                                          <p:spTgt spid="12321"/>
                                        </p:tgtEl>
                                        <p:attrNameLst>
                                          <p:attrName>style.visibility</p:attrName>
                                        </p:attrNameLst>
                                      </p:cBhvr>
                                      <p:to>
                                        <p:strVal val="visible"/>
                                      </p:to>
                                    </p:set>
                                    <p:animEffect transition="in" filter="plus(in)">
                                      <p:cBhvr>
                                        <p:cTn id="156" dur="500"/>
                                        <p:tgtEl>
                                          <p:spTgt spid="12321"/>
                                        </p:tgtEl>
                                      </p:cBhvr>
                                    </p:animEffect>
                                  </p:childTnLst>
                                </p:cTn>
                              </p:par>
                              <p:par>
                                <p:cTn id="157" presetID="13" presetClass="entr" presetSubtype="16" fill="hold" grpId="0" nodeType="withEffect">
                                  <p:stCondLst>
                                    <p:cond delay="0"/>
                                  </p:stCondLst>
                                  <p:childTnLst>
                                    <p:set>
                                      <p:cBhvr>
                                        <p:cTn id="158" dur="1" fill="hold">
                                          <p:stCondLst>
                                            <p:cond delay="0"/>
                                          </p:stCondLst>
                                        </p:cTn>
                                        <p:tgtEl>
                                          <p:spTgt spid="12328"/>
                                        </p:tgtEl>
                                        <p:attrNameLst>
                                          <p:attrName>style.visibility</p:attrName>
                                        </p:attrNameLst>
                                      </p:cBhvr>
                                      <p:to>
                                        <p:strVal val="visible"/>
                                      </p:to>
                                    </p:set>
                                    <p:animEffect transition="in" filter="plus(in)">
                                      <p:cBhvr>
                                        <p:cTn id="159" dur="500"/>
                                        <p:tgtEl>
                                          <p:spTgt spid="12328"/>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2327"/>
                                        </p:tgtEl>
                                        <p:attrNameLst>
                                          <p:attrName>style.visibility</p:attrName>
                                        </p:attrNameLst>
                                      </p:cBhvr>
                                      <p:to>
                                        <p:strVal val="visible"/>
                                      </p:to>
                                    </p:set>
                                    <p:animEffect transition="in" filter="blinds(horizontal)">
                                      <p:cBhvr>
                                        <p:cTn id="162" dur="500"/>
                                        <p:tgtEl>
                                          <p:spTgt spid="12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7" grpId="0"/>
      <p:bldP spid="12318" grpId="0"/>
      <p:bldP spid="12319" grpId="0"/>
      <p:bldP spid="12320" grpId="0"/>
      <p:bldP spid="12321" grpId="0"/>
      <p:bldP spid="12322" grpId="0"/>
      <p:bldP spid="12323" grpId="0"/>
      <p:bldP spid="12324" grpId="0"/>
      <p:bldP spid="12325" grpId="0"/>
      <p:bldP spid="12326" grpId="0"/>
      <p:bldP spid="12327" grpId="0"/>
      <p:bldP spid="12328" grpId="0"/>
      <p:bldP spid="12338" grpId="0" animBg="1"/>
      <p:bldP spid="12339" grpId="0" animBg="1"/>
      <p:bldP spid="12340" grpId="0" animBg="1"/>
      <p:bldP spid="12341" grpId="0" animBg="1"/>
      <p:bldP spid="12342" grpId="0" animBg="1"/>
      <p:bldP spid="12343" grpId="0" animBg="1"/>
      <p:bldP spid="12344" grpId="0" animBg="1"/>
      <p:bldP spid="12345" grpId="0" animBg="1"/>
      <p:bldP spid="12346" grpId="0" animBg="1"/>
      <p:bldP spid="12347" grpId="0" animBg="1"/>
      <p:bldP spid="12348" grpId="0" animBg="1"/>
      <p:bldP spid="123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p:nvPr/>
        </p:nvSpPr>
        <p:spPr>
          <a:xfrm>
            <a:off x="1219200" y="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 name="Rounded Rectangle 2"/>
          <p:cNvSpPr/>
          <p:nvPr/>
        </p:nvSpPr>
        <p:spPr>
          <a:xfrm>
            <a:off x="584200" y="3974465"/>
            <a:ext cx="83820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hangingPunct="1">
              <a:defRPr/>
            </a:pPr>
            <a:r>
              <a:rPr lang="en-US" sz="2800" b="1" u="sng">
                <a:solidFill>
                  <a:srgbClr val="000000"/>
                </a:solidFill>
                <a:latin typeface="Times New Roman" panose="02020603050405020304" pitchFamily="18" charset="0"/>
              </a:rPr>
              <a:t>KẾT LUẬN</a:t>
            </a:r>
            <a:r>
              <a:rPr lang="en-US" sz="2800" b="1">
                <a:solidFill>
                  <a:srgbClr val="000000"/>
                </a:solidFill>
                <a:latin typeface="Times New Roman" panose="02020603050405020304" pitchFamily="18" charset="0"/>
              </a:rPr>
              <a:t>: Mỗi người đều có thể yêu thích một cây trồng hay vật nuôi nào đó. Cây trồng, vật nuôi phục vụ cho cuộc sống và mang lại niềm vui cho con người.</a:t>
            </a:r>
            <a:endParaRPr lang="en-US" sz="2800" b="1" dirty="0">
              <a:solidFill>
                <a:srgbClr val="000000"/>
              </a:solidFill>
              <a:latin typeface="Times New Roman" panose="02020603050405020304" pitchFamily="18" charset="0"/>
            </a:endParaRPr>
          </a:p>
        </p:txBody>
      </p:sp>
      <p:sp>
        <p:nvSpPr>
          <p:cNvPr id="4" name="Explosion 1 3"/>
          <p:cNvSpPr/>
          <p:nvPr/>
        </p:nvSpPr>
        <p:spPr>
          <a:xfrm>
            <a:off x="836930" y="685800"/>
            <a:ext cx="7087870" cy="3086100"/>
          </a:xfrm>
          <a:prstGeom prst="irregularSeal1">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4800" dirty="0">
                <a:solidFill>
                  <a:srgbClr val="FFFFFF"/>
                </a:solidFill>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19748371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2: </a:t>
            </a: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sz="2800" b="1" dirty="0">
                <a:solidFill>
                  <a:srgbClr val="33CC33"/>
                </a:solidFill>
              </a:rPr>
              <a:t>QUAN SÁT TRANH</a:t>
            </a:r>
          </a:p>
        </p:txBody>
      </p:sp>
    </p:spTree>
    <p:extLst>
      <p:ext uri="{BB962C8B-B14F-4D97-AF65-F5344CB8AC3E}">
        <p14:creationId xmlns:p14="http://schemas.microsoft.com/office/powerpoint/2010/main" val="42609960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1257300" y="381000"/>
            <a:ext cx="6629400" cy="461963"/>
          </a:xfrm>
          <a:prstGeom prst="rect">
            <a:avLst/>
          </a:prstGeom>
          <a:solidFill>
            <a:srgbClr val="FFFF99"/>
          </a:solidFill>
          <a:ln w="38100"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1.Các bạn trong mỗi tranh dưới đây đang làm gì?</a:t>
            </a:r>
          </a:p>
        </p:txBody>
      </p:sp>
      <p:sp>
        <p:nvSpPr>
          <p:cNvPr id="11267" name="Text Box 11"/>
          <p:cNvSpPr txBox="1">
            <a:spLocks noChangeArrowheads="1"/>
          </p:cNvSpPr>
          <p:nvPr/>
        </p:nvSpPr>
        <p:spPr bwMode="auto">
          <a:xfrm>
            <a:off x="1304925" y="1066800"/>
            <a:ext cx="6629400" cy="461963"/>
          </a:xfrm>
          <a:prstGeom prst="rect">
            <a:avLst/>
          </a:prstGeom>
          <a:solidFill>
            <a:srgbClr val="FFFF99"/>
          </a:solidFill>
          <a:ln w="28575"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2.Việc làm đó có tác dụng gì?</a:t>
            </a:r>
          </a:p>
        </p:txBody>
      </p:sp>
      <p:sp>
        <p:nvSpPr>
          <p:cNvPr id="11268" name="Text Box 13"/>
          <p:cNvSpPr txBox="1">
            <a:spLocks noChangeArrowheads="1"/>
          </p:cNvSpPr>
          <p:nvPr/>
        </p:nvSpPr>
        <p:spPr bwMode="auto">
          <a:xfrm>
            <a:off x="50165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1</a:t>
            </a:r>
          </a:p>
        </p:txBody>
      </p:sp>
      <p:sp>
        <p:nvSpPr>
          <p:cNvPr id="11269" name="Text Box 15"/>
          <p:cNvSpPr txBox="1">
            <a:spLocks noChangeArrowheads="1"/>
          </p:cNvSpPr>
          <p:nvPr/>
        </p:nvSpPr>
        <p:spPr bwMode="auto">
          <a:xfrm>
            <a:off x="278130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2</a:t>
            </a:r>
          </a:p>
        </p:txBody>
      </p:sp>
      <p:sp>
        <p:nvSpPr>
          <p:cNvPr id="11270" name="Text Box 16"/>
          <p:cNvSpPr txBox="1">
            <a:spLocks noChangeArrowheads="1"/>
          </p:cNvSpPr>
          <p:nvPr/>
        </p:nvSpPr>
        <p:spPr bwMode="auto">
          <a:xfrm>
            <a:off x="5126038"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3</a:t>
            </a:r>
          </a:p>
        </p:txBody>
      </p:sp>
      <p:sp>
        <p:nvSpPr>
          <p:cNvPr id="11271" name="Text Box 17"/>
          <p:cNvSpPr txBox="1">
            <a:spLocks noChangeArrowheads="1"/>
          </p:cNvSpPr>
          <p:nvPr/>
        </p:nvSpPr>
        <p:spPr bwMode="auto">
          <a:xfrm>
            <a:off x="7419975"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4</a:t>
            </a:r>
          </a:p>
        </p:txBody>
      </p:sp>
      <p:pic>
        <p:nvPicPr>
          <p:cNvPr id="11272"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057400"/>
            <a:ext cx="2514601"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01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88" y="2078038"/>
            <a:ext cx="21209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5" descr="004v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2054225"/>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descr="003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2057400"/>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118224"/>
      </p:ext>
    </p:extLst>
  </p:cSld>
  <p:clrMapOvr>
    <a:masterClrMapping/>
  </p:clrMapOvr>
  <p:transition spd="slow">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descr="a11"/>
          <p:cNvPicPr>
            <a:picLocks noChangeAspect="1"/>
          </p:cNvPicPr>
          <p:nvPr/>
        </p:nvPicPr>
        <p:blipFill>
          <a:blip r:embed="rId3"/>
          <a:srcRect l="3142" t="3287"/>
          <a:stretch>
            <a:fillRect/>
          </a:stretch>
        </p:blipFill>
        <p:spPr>
          <a:xfrm>
            <a:off x="0" y="0"/>
            <a:ext cx="9144000" cy="6934200"/>
          </a:xfrm>
          <a:prstGeom prst="rect">
            <a:avLst/>
          </a:prstGeom>
          <a:noFill/>
          <a:ln w="9525">
            <a:noFill/>
          </a:ln>
        </p:spPr>
      </p:pic>
      <p:pic>
        <p:nvPicPr>
          <p:cNvPr id="2051" name="Picture 12" descr="j0236249"/>
          <p:cNvPicPr>
            <a:picLocks noChangeAspect="1"/>
          </p:cNvPicPr>
          <p:nvPr/>
        </p:nvPicPr>
        <p:blipFill>
          <a:blip r:embed="rId4"/>
          <a:stretch>
            <a:fillRect/>
          </a:stretch>
        </p:blipFill>
        <p:spPr>
          <a:xfrm>
            <a:off x="2771775" y="260350"/>
            <a:ext cx="990600" cy="476250"/>
          </a:xfrm>
          <a:prstGeom prst="rect">
            <a:avLst/>
          </a:prstGeom>
          <a:noFill/>
          <a:ln w="9525">
            <a:noFill/>
          </a:ln>
        </p:spPr>
      </p:pic>
      <p:pic>
        <p:nvPicPr>
          <p:cNvPr id="2052" name="Picture 13" descr="j0236249"/>
          <p:cNvPicPr>
            <a:picLocks noChangeAspect="1"/>
          </p:cNvPicPr>
          <p:nvPr/>
        </p:nvPicPr>
        <p:blipFill>
          <a:blip r:embed="rId4"/>
          <a:stretch>
            <a:fillRect/>
          </a:stretch>
        </p:blipFill>
        <p:spPr>
          <a:xfrm>
            <a:off x="6516688" y="115888"/>
            <a:ext cx="990600" cy="304800"/>
          </a:xfrm>
          <a:prstGeom prst="rect">
            <a:avLst/>
          </a:prstGeom>
          <a:noFill/>
          <a:ln w="9525">
            <a:noFill/>
          </a:ln>
        </p:spPr>
      </p:pic>
      <p:pic>
        <p:nvPicPr>
          <p:cNvPr id="2053" name="Picture 14" descr="j0236249"/>
          <p:cNvPicPr>
            <a:picLocks noChangeAspect="1"/>
          </p:cNvPicPr>
          <p:nvPr/>
        </p:nvPicPr>
        <p:blipFill>
          <a:blip r:embed="rId4"/>
          <a:stretch>
            <a:fillRect/>
          </a:stretch>
        </p:blipFill>
        <p:spPr>
          <a:xfrm>
            <a:off x="5334000" y="115888"/>
            <a:ext cx="914400" cy="280987"/>
          </a:xfrm>
          <a:prstGeom prst="rect">
            <a:avLst/>
          </a:prstGeom>
          <a:noFill/>
          <a:ln w="9525">
            <a:noFill/>
          </a:ln>
        </p:spPr>
      </p:pic>
      <p:pic>
        <p:nvPicPr>
          <p:cNvPr id="2056" name="Picture 18" descr="daisy_button_blue_hb"/>
          <p:cNvPicPr>
            <a:picLocks noChangeAspect="1"/>
          </p:cNvPicPr>
          <p:nvPr/>
        </p:nvPicPr>
        <p:blipFill>
          <a:blip r:embed="rId5"/>
          <a:stretch>
            <a:fillRect/>
          </a:stretch>
        </p:blipFill>
        <p:spPr>
          <a:xfrm>
            <a:off x="381000" y="2209800"/>
            <a:ext cx="914400" cy="838200"/>
          </a:xfrm>
          <a:prstGeom prst="rect">
            <a:avLst/>
          </a:prstGeom>
          <a:noFill/>
          <a:ln w="9525">
            <a:noFill/>
          </a:ln>
        </p:spPr>
      </p:pic>
      <p:pic>
        <p:nvPicPr>
          <p:cNvPr id="2057" name="Picture 20" descr="daisy_button_blue_hb"/>
          <p:cNvPicPr>
            <a:picLocks noChangeAspect="1"/>
          </p:cNvPicPr>
          <p:nvPr/>
        </p:nvPicPr>
        <p:blipFill>
          <a:blip r:embed="rId5"/>
          <a:stretch>
            <a:fillRect/>
          </a:stretch>
        </p:blipFill>
        <p:spPr>
          <a:xfrm>
            <a:off x="2271713" y="5448300"/>
            <a:ext cx="647700" cy="647700"/>
          </a:xfrm>
          <a:prstGeom prst="rect">
            <a:avLst/>
          </a:prstGeom>
          <a:noFill/>
          <a:ln w="9525">
            <a:noFill/>
          </a:ln>
        </p:spPr>
      </p:pic>
      <p:grpSp>
        <p:nvGrpSpPr>
          <p:cNvPr id="2058" name="Group 4"/>
          <p:cNvGrpSpPr/>
          <p:nvPr/>
        </p:nvGrpSpPr>
        <p:grpSpPr>
          <a:xfrm>
            <a:off x="128588" y="5943600"/>
            <a:ext cx="2919412" cy="914400"/>
            <a:chOff x="4656" y="3216"/>
            <a:chExt cx="1104" cy="651"/>
          </a:xfrm>
        </p:grpSpPr>
        <p:grpSp>
          <p:nvGrpSpPr>
            <p:cNvPr id="2070" name="Group 5"/>
            <p:cNvGrpSpPr/>
            <p:nvPr/>
          </p:nvGrpSpPr>
          <p:grpSpPr>
            <a:xfrm>
              <a:off x="4656" y="3216"/>
              <a:ext cx="1104" cy="651"/>
              <a:chOff x="1296" y="3577"/>
              <a:chExt cx="1104" cy="651"/>
            </a:xfrm>
          </p:grpSpPr>
          <p:pic>
            <p:nvPicPr>
              <p:cNvPr id="2072" name="Picture 6" descr="!hp8ls2l"/>
              <p:cNvPicPr>
                <a:picLocks noChangeAspect="1"/>
              </p:cNvPicPr>
              <p:nvPr/>
            </p:nvPicPr>
            <p:blipFill>
              <a:blip r:embed="rId6"/>
              <a:stretch>
                <a:fillRect/>
              </a:stretch>
            </p:blipFill>
            <p:spPr>
              <a:xfrm>
                <a:off x="1296" y="3577"/>
                <a:ext cx="960" cy="647"/>
              </a:xfrm>
              <a:prstGeom prst="rect">
                <a:avLst/>
              </a:prstGeom>
              <a:noFill/>
              <a:ln w="9525">
                <a:noFill/>
              </a:ln>
            </p:spPr>
          </p:pic>
          <p:pic>
            <p:nvPicPr>
              <p:cNvPr id="2073" name="Picture 7" descr="!dk8_1la"/>
              <p:cNvPicPr>
                <a:picLocks noChangeAspect="1"/>
              </p:cNvPicPr>
              <p:nvPr/>
            </p:nvPicPr>
            <p:blipFill>
              <a:blip r:embed="rId7"/>
              <a:stretch>
                <a:fillRect/>
              </a:stretch>
            </p:blipFill>
            <p:spPr>
              <a:xfrm>
                <a:off x="1872" y="3710"/>
                <a:ext cx="528" cy="518"/>
              </a:xfrm>
              <a:prstGeom prst="rect">
                <a:avLst/>
              </a:prstGeom>
              <a:noFill/>
              <a:ln w="9525">
                <a:noFill/>
              </a:ln>
            </p:spPr>
          </p:pic>
        </p:grpSp>
        <p:pic>
          <p:nvPicPr>
            <p:cNvPr id="2071" name="Picture 8" descr="ROSE1"/>
            <p:cNvPicPr>
              <a:picLocks noChangeAspect="1"/>
            </p:cNvPicPr>
            <p:nvPr/>
          </p:nvPicPr>
          <p:blipFill>
            <a:blip r:embed="rId8"/>
            <a:stretch>
              <a:fillRect/>
            </a:stretch>
          </p:blipFill>
          <p:spPr>
            <a:xfrm flipH="1">
              <a:off x="4944" y="3360"/>
              <a:ext cx="336" cy="275"/>
            </a:xfrm>
            <a:prstGeom prst="rect">
              <a:avLst/>
            </a:prstGeom>
            <a:noFill/>
            <a:ln w="9525">
              <a:noFill/>
            </a:ln>
          </p:spPr>
        </p:pic>
      </p:grpSp>
      <p:pic>
        <p:nvPicPr>
          <p:cNvPr id="2059" name="Picture 22" descr="daisy_button_pink_hb"/>
          <p:cNvPicPr>
            <a:picLocks noChangeAspect="1"/>
          </p:cNvPicPr>
          <p:nvPr/>
        </p:nvPicPr>
        <p:blipFill>
          <a:blip r:embed="rId9"/>
          <a:stretch>
            <a:fillRect/>
          </a:stretch>
        </p:blipFill>
        <p:spPr>
          <a:xfrm>
            <a:off x="3276600" y="5181600"/>
            <a:ext cx="1371600" cy="990600"/>
          </a:xfrm>
          <a:prstGeom prst="rect">
            <a:avLst/>
          </a:prstGeom>
          <a:noFill/>
          <a:ln w="9525">
            <a:noFill/>
          </a:ln>
        </p:spPr>
      </p:pic>
      <p:pic>
        <p:nvPicPr>
          <p:cNvPr id="2060" name="Picture 21" descr="daisy_button_blue_hb"/>
          <p:cNvPicPr>
            <a:picLocks noChangeAspect="1"/>
          </p:cNvPicPr>
          <p:nvPr/>
        </p:nvPicPr>
        <p:blipFill>
          <a:blip r:embed="rId5"/>
          <a:stretch>
            <a:fillRect/>
          </a:stretch>
        </p:blipFill>
        <p:spPr>
          <a:xfrm>
            <a:off x="5219700" y="5105400"/>
            <a:ext cx="647700" cy="647700"/>
          </a:xfrm>
          <a:prstGeom prst="rect">
            <a:avLst/>
          </a:prstGeom>
          <a:noFill/>
          <a:ln w="9525">
            <a:noFill/>
          </a:ln>
        </p:spPr>
      </p:pic>
      <p:pic>
        <p:nvPicPr>
          <p:cNvPr id="2061" name="Picture 19" descr="daisy_button_blue_hb"/>
          <p:cNvPicPr>
            <a:picLocks noChangeAspect="1"/>
          </p:cNvPicPr>
          <p:nvPr/>
        </p:nvPicPr>
        <p:blipFill>
          <a:blip r:embed="rId5"/>
          <a:stretch>
            <a:fillRect/>
          </a:stretch>
        </p:blipFill>
        <p:spPr>
          <a:xfrm>
            <a:off x="6819900" y="4724400"/>
            <a:ext cx="647700" cy="647700"/>
          </a:xfrm>
          <a:prstGeom prst="rect">
            <a:avLst/>
          </a:prstGeom>
          <a:noFill/>
          <a:ln w="9525">
            <a:noFill/>
          </a:ln>
        </p:spPr>
      </p:pic>
      <p:grpSp>
        <p:nvGrpSpPr>
          <p:cNvPr id="2062" name="Group 9"/>
          <p:cNvGrpSpPr/>
          <p:nvPr/>
        </p:nvGrpSpPr>
        <p:grpSpPr>
          <a:xfrm>
            <a:off x="5257800" y="5867400"/>
            <a:ext cx="3733800" cy="985838"/>
            <a:chOff x="96" y="3553"/>
            <a:chExt cx="1104" cy="671"/>
          </a:xfrm>
        </p:grpSpPr>
        <p:pic>
          <p:nvPicPr>
            <p:cNvPr id="2067" name="Picture 10" descr="!hp8ls2l"/>
            <p:cNvPicPr>
              <a:picLocks noChangeAspect="1"/>
            </p:cNvPicPr>
            <p:nvPr/>
          </p:nvPicPr>
          <p:blipFill>
            <a:blip r:embed="rId6"/>
            <a:stretch>
              <a:fillRect/>
            </a:stretch>
          </p:blipFill>
          <p:spPr>
            <a:xfrm flipH="1">
              <a:off x="246" y="3553"/>
              <a:ext cx="954" cy="643"/>
            </a:xfrm>
            <a:prstGeom prst="rect">
              <a:avLst/>
            </a:prstGeom>
            <a:noFill/>
            <a:ln w="9525">
              <a:noFill/>
            </a:ln>
          </p:spPr>
        </p:pic>
        <p:pic>
          <p:nvPicPr>
            <p:cNvPr id="2068" name="Picture 11" descr="!dk8_1la"/>
            <p:cNvPicPr>
              <a:picLocks noChangeAspect="1"/>
            </p:cNvPicPr>
            <p:nvPr/>
          </p:nvPicPr>
          <p:blipFill>
            <a:blip r:embed="rId7"/>
            <a:stretch>
              <a:fillRect/>
            </a:stretch>
          </p:blipFill>
          <p:spPr>
            <a:xfrm flipH="1">
              <a:off x="96" y="3753"/>
              <a:ext cx="480" cy="471"/>
            </a:xfrm>
            <a:prstGeom prst="rect">
              <a:avLst/>
            </a:prstGeom>
            <a:noFill/>
            <a:ln w="9525">
              <a:noFill/>
            </a:ln>
          </p:spPr>
        </p:pic>
        <p:pic>
          <p:nvPicPr>
            <p:cNvPr id="2069" name="Picture 12" descr="ROSE1"/>
            <p:cNvPicPr>
              <a:picLocks noChangeAspect="1"/>
            </p:cNvPicPr>
            <p:nvPr/>
          </p:nvPicPr>
          <p:blipFill>
            <a:blip r:embed="rId8"/>
            <a:stretch>
              <a:fillRect/>
            </a:stretch>
          </p:blipFill>
          <p:spPr>
            <a:xfrm flipH="1">
              <a:off x="528" y="3661"/>
              <a:ext cx="336" cy="275"/>
            </a:xfrm>
            <a:prstGeom prst="rect">
              <a:avLst/>
            </a:prstGeom>
            <a:noFill/>
            <a:ln w="9525">
              <a:noFill/>
            </a:ln>
          </p:spPr>
        </p:pic>
      </p:grpSp>
      <p:sp>
        <p:nvSpPr>
          <p:cNvPr id="25" name="AutoShape 14"/>
          <p:cNvSpPr>
            <a:spLocks noChangeArrowheads="1"/>
          </p:cNvSpPr>
          <p:nvPr/>
        </p:nvSpPr>
        <p:spPr bwMode="auto">
          <a:xfrm>
            <a:off x="7287039" y="1423988"/>
            <a:ext cx="604838" cy="685800"/>
          </a:xfrm>
          <a:prstGeom prst="star5">
            <a:avLst/>
          </a:prstGeom>
          <a:solidFill>
            <a:srgbClr val="FFFF00"/>
          </a:solidFill>
          <a:ln w="9525">
            <a:solidFill>
              <a:srgbClr val="FF0000"/>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660033"/>
              </a:solidFill>
              <a:effectLst/>
              <a:uLnTx/>
              <a:uFillTx/>
              <a:latin typeface="+mn-lt"/>
              <a:ea typeface="+mn-ea"/>
              <a:cs typeface="+mn-cs"/>
            </a:endParaRPr>
          </a:p>
        </p:txBody>
      </p:sp>
      <p:pic>
        <p:nvPicPr>
          <p:cNvPr id="2064" name="Picture 5" descr="0830js5b15daddi012pz8"/>
          <p:cNvPicPr>
            <a:picLocks noChangeAspect="1"/>
          </p:cNvPicPr>
          <p:nvPr/>
        </p:nvPicPr>
        <p:blipFill>
          <a:blip r:embed="rId10"/>
          <a:stretch>
            <a:fillRect/>
          </a:stretch>
        </p:blipFill>
        <p:spPr>
          <a:xfrm>
            <a:off x="8116888" y="2857500"/>
            <a:ext cx="606425" cy="2895600"/>
          </a:xfrm>
          <a:prstGeom prst="rect">
            <a:avLst/>
          </a:prstGeom>
          <a:noFill/>
          <a:ln w="9525">
            <a:noFill/>
          </a:ln>
        </p:spPr>
      </p:pic>
      <p:pic>
        <p:nvPicPr>
          <p:cNvPr id="2065" name="Picture 1"/>
          <p:cNvPicPr>
            <a:picLocks noChangeAspect="1"/>
          </p:cNvPicPr>
          <p:nvPr/>
        </p:nvPicPr>
        <p:blipFill>
          <a:blip r:embed="rId11"/>
          <a:stretch>
            <a:fillRect/>
          </a:stretch>
        </p:blipFill>
        <p:spPr>
          <a:xfrm>
            <a:off x="228600" y="4152900"/>
            <a:ext cx="2173288" cy="2238375"/>
          </a:xfrm>
          <a:prstGeom prst="rect">
            <a:avLst/>
          </a:prstGeom>
          <a:noFill/>
          <a:ln w="9525">
            <a:noFill/>
          </a:ln>
        </p:spPr>
      </p:pic>
      <p:sp>
        <p:nvSpPr>
          <p:cNvPr id="2066" name="WordArt 16"/>
          <p:cNvSpPr>
            <a:spLocks noTextEdit="1"/>
          </p:cNvSpPr>
          <p:nvPr/>
        </p:nvSpPr>
        <p:spPr>
          <a:xfrm>
            <a:off x="803275" y="3048000"/>
            <a:ext cx="7537450" cy="2133600"/>
          </a:xfrm>
          <a:prstGeom prst="rect">
            <a:avLst/>
          </a:prstGeom>
        </p:spPr>
        <p:txBody>
          <a:bodyPr wrap="none" fromWordArt="1">
            <a:prstTxWarp prst="textPlain">
              <a:avLst>
                <a:gd name="adj" fmla="val 50000"/>
              </a:avLst>
            </a:prstTxWarp>
            <a:normAutofit/>
          </a:bodyPr>
          <a:lstStyle/>
          <a:p>
            <a:pPr lvl="0" defTabSz="912813">
              <a:spcBef>
                <a:spcPct val="50000"/>
              </a:spcBef>
            </a:pPr>
            <a:r>
              <a:rPr lang="en-US" sz="3600" b="1" dirty="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BÀI :</a:t>
            </a:r>
            <a:r>
              <a:rPr lang="en-US" sz="3600" b="1" dirty="0">
                <a:latin typeface="Arial" charset="0"/>
              </a:rPr>
              <a:t>Ch</a:t>
            </a:r>
            <a:r>
              <a:rPr lang="vi-VN" sz="3600" b="1" dirty="0">
                <a:latin typeface="Arial" charset="0"/>
              </a:rPr>
              <a:t>ă</a:t>
            </a:r>
            <a:r>
              <a:rPr lang="en-US" sz="3600" b="1" dirty="0">
                <a:latin typeface="Arial" charset="0"/>
              </a:rPr>
              <a:t>m sóc cây trồng, vật nuôi</a:t>
            </a:r>
            <a:r>
              <a:rPr lang="en-US" sz="3600" b="1" dirty="0">
                <a:latin typeface="Times New Roman" pitchFamily="18" charset="0"/>
              </a:rPr>
              <a:t> </a:t>
            </a:r>
            <a:endParaRPr lang="en-US" sz="3600" b="1" dirty="0">
              <a:latin typeface=".VnTime" pitchFamily="34" charset="0"/>
            </a:endParaRPr>
          </a:p>
          <a:p>
            <a:pPr algn="ctr" eaLnBrk="0" hangingPunct="0"/>
            <a:r>
              <a:rPr lang="en-US" sz="3600" b="1" dirty="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a:t>
            </a:r>
            <a:r>
              <a:rPr lang="en-US" sz="3600" b="1" dirty="0" err="1">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Tiết</a:t>
            </a:r>
            <a:r>
              <a:rPr lang="en-US" sz="3600" b="1" dirty="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2)</a:t>
            </a:r>
          </a:p>
        </p:txBody>
      </p:sp>
      <p:sp>
        <p:nvSpPr>
          <p:cNvPr id="2075" name="Text Box 2074"/>
          <p:cNvSpPr txBox="1"/>
          <p:nvPr/>
        </p:nvSpPr>
        <p:spPr>
          <a:xfrm>
            <a:off x="2057400" y="1447800"/>
            <a:ext cx="6858000" cy="762000"/>
          </a:xfrm>
          <a:prstGeom prst="rect">
            <a:avLst/>
          </a:prstGeom>
          <a:noFill/>
          <a:ln w="9525">
            <a:noFill/>
          </a:ln>
        </p:spPr>
        <p:txBody>
          <a:bodyPr>
            <a:spAutoFit/>
          </a:bodyPr>
          <a:lstStyle/>
          <a:p>
            <a:pPr>
              <a:spcBef>
                <a:spcPct val="50000"/>
              </a:spcBef>
            </a:pPr>
            <a:r>
              <a:rPr lang="vi-VN" altLang="x-none" sz="4400" b="1" dirty="0">
                <a:solidFill>
                  <a:srgbClr val="D60093"/>
                </a:solidFill>
                <a:latin typeface="Arial" panose="020B0604020202020204" pitchFamily="34" charset="0"/>
              </a:rPr>
              <a:t>ĐẠO ĐỨC – LỚP 3</a:t>
            </a:r>
            <a:endParaRPr sz="4400" b="1" dirty="0">
              <a:solidFill>
                <a:srgbClr val="D60093"/>
              </a:solidFill>
              <a:latin typeface="Arial" panose="020B0604020202020204" pitchFamily="34" charset="0"/>
            </a:endParaRPr>
          </a:p>
        </p:txBody>
      </p:sp>
    </p:spTree>
    <p:extLst>
      <p:ext uri="{BB962C8B-B14F-4D97-AF65-F5344CB8AC3E}">
        <p14:creationId xmlns:p14="http://schemas.microsoft.com/office/powerpoint/2010/main" val="452871741"/>
      </p:ext>
    </p:extLst>
  </p:cSld>
  <p:clrMapOvr>
    <a:masterClrMapping/>
  </p:clrMapOvr>
  <p:transition spd="slow" advTm="10667">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par>
                                <p:cTn id="9" presetID="21" presetClass="emph" presetSubtype="0" repeatCount="indefinite" fill="hold" nodeType="withEffect">
                                  <p:stCondLst>
                                    <p:cond delay="0"/>
                                  </p:stCondLst>
                                  <p:endCondLst>
                                    <p:cond evt="onNext" delay="0">
                                      <p:tgtEl>
                                        <p:sldTgt/>
                                      </p:tgtEl>
                                    </p:cond>
                                  </p:endCondLst>
                                  <p:iterate type="wd">
                                    <p:tmPct val="10000"/>
                                  </p:iterate>
                                  <p:childTnLst>
                                    <p:animClr clrSpc="hsl" dir="cw">
                                      <p:cBhvr override="childStyle">
                                        <p:cTn id="10" dur="500" fill="hold"/>
                                        <p:tgtEl>
                                          <p:spTgt spid="2066"/>
                                        </p:tgtEl>
                                        <p:attrNameLst>
                                          <p:attrName>style.color</p:attrName>
                                        </p:attrNameLst>
                                      </p:cBhvr>
                                      <p:by>
                                        <p:hsl h="7200000" s="0" l="0"/>
                                      </p:by>
                                    </p:animClr>
                                    <p:animClr clrSpc="hsl" dir="cw">
                                      <p:cBhvr>
                                        <p:cTn id="11" dur="500" fill="hold"/>
                                        <p:tgtEl>
                                          <p:spTgt spid="2066"/>
                                        </p:tgtEl>
                                        <p:attrNameLst>
                                          <p:attrName>fillcolor</p:attrName>
                                        </p:attrNameLst>
                                      </p:cBhvr>
                                      <p:by>
                                        <p:hsl h="7200000" s="0" l="0"/>
                                      </p:by>
                                    </p:animClr>
                                    <p:animClr clrSpc="hsl" dir="cw">
                                      <p:cBhvr>
                                        <p:cTn id="12" dur="500" fill="hold"/>
                                        <p:tgtEl>
                                          <p:spTgt spid="2066"/>
                                        </p:tgtEl>
                                        <p:attrNameLst>
                                          <p:attrName>stroke.color</p:attrName>
                                        </p:attrNameLst>
                                      </p:cBhvr>
                                      <p:by>
                                        <p:hsl h="7200000" s="0" l="0"/>
                                      </p:by>
                                    </p:animClr>
                                    <p:set>
                                      <p:cBhvr>
                                        <p:cTn id="13" dur="500" fill="hold"/>
                                        <p:tgtEl>
                                          <p:spTgt spid="2066"/>
                                        </p:tgtEl>
                                        <p:attrNameLst>
                                          <p:attrName>fill.type</p:attrName>
                                        </p:attrNameLst>
                                      </p:cBhvr>
                                      <p:to>
                                        <p:strVal val="solid"/>
                                      </p:to>
                                    </p:set>
                                  </p:childTnLst>
                                  <p:subTnLst>
                                    <p:cmd type="evt" cmd="onstopaudio">
                                      <p:cBhvr>
                                        <p:cTn display="0" masterRel="sameClick">
                                          <p:stCondLst>
                                            <p:cond evt="begin" delay="0">
                                              <p:tn val="9"/>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685800" y="4229100"/>
            <a:ext cx="1905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FF"/>
                </a:solidFill>
              </a:rPr>
              <a:t>Cho gà ăn</a:t>
            </a:r>
          </a:p>
        </p:txBody>
      </p:sp>
      <p:cxnSp>
        <p:nvCxnSpPr>
          <p:cNvPr id="7" name="Straight Connector 6"/>
          <p:cNvCxnSpPr/>
          <p:nvPr/>
        </p:nvCxnSpPr>
        <p:spPr>
          <a:xfrm>
            <a:off x="3352800" y="4572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293"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43" y="152400"/>
            <a:ext cx="650965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2459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2000" fill="hold"/>
                                        <p:tgtEl>
                                          <p:spTgt spid="9221"/>
                                        </p:tgtEl>
                                        <p:attrNameLst>
                                          <p:attrName>ppt_w</p:attrName>
                                        </p:attrNameLst>
                                      </p:cBhvr>
                                      <p:tavLst>
                                        <p:tav tm="0" fmla="#ppt_w*sin(2.5*pi*$)">
                                          <p:val>
                                            <p:fltVal val="0"/>
                                          </p:val>
                                        </p:tav>
                                        <p:tav tm="100000">
                                          <p:val>
                                            <p:fltVal val="1"/>
                                          </p:val>
                                        </p:tav>
                                      </p:tavLst>
                                    </p:anim>
                                    <p:anim calcmode="lin" valueType="num">
                                      <p:cBhvr>
                                        <p:cTn id="8" dur="2000" fill="hold"/>
                                        <p:tgtEl>
                                          <p:spTgt spid="92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914400" y="3581400"/>
            <a:ext cx="1905000" cy="10779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Tắm rửa cho lợn</a:t>
            </a:r>
          </a:p>
        </p:txBody>
      </p:sp>
      <p:cxnSp>
        <p:nvCxnSpPr>
          <p:cNvPr id="7" name="Straight Connector 6"/>
          <p:cNvCxnSpPr/>
          <p:nvPr/>
        </p:nvCxnSpPr>
        <p:spPr>
          <a:xfrm>
            <a:off x="3124200" y="3048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3317" name="Picture 8" descr="001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76200"/>
            <a:ext cx="5410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058629"/>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linds(horizontal)">
                                      <p:cBhvr>
                                        <p:cTn id="7"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685800" y="4038600"/>
            <a:ext cx="1524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FF"/>
                </a:solidFill>
              </a:rPr>
              <a:t>Tưới rau</a:t>
            </a:r>
          </a:p>
        </p:txBody>
      </p:sp>
      <p:cxnSp>
        <p:nvCxnSpPr>
          <p:cNvPr id="7" name="Straight Connector 6"/>
          <p:cNvCxnSpPr/>
          <p:nvPr/>
        </p:nvCxnSpPr>
        <p:spPr>
          <a:xfrm>
            <a:off x="3200400" y="6096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341" name="Picture 5" descr="004v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1"/>
            <a:ext cx="518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135263"/>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strVal val="#ppt_w*0.70"/>
                                          </p:val>
                                        </p:tav>
                                        <p:tav tm="100000">
                                          <p:val>
                                            <p:strVal val="#ppt_w"/>
                                          </p:val>
                                        </p:tav>
                                      </p:tavLst>
                                    </p:anim>
                                    <p:anim calcmode="lin" valueType="num">
                                      <p:cBhvr>
                                        <p:cTn id="8" dur="1000" fill="hold"/>
                                        <p:tgtEl>
                                          <p:spTgt spid="7173"/>
                                        </p:tgtEl>
                                        <p:attrNameLst>
                                          <p:attrName>ppt_h</p:attrName>
                                        </p:attrNameLst>
                                      </p:cBhvr>
                                      <p:tavLst>
                                        <p:tav tm="0">
                                          <p:val>
                                            <p:strVal val="#ppt_h"/>
                                          </p:val>
                                        </p:tav>
                                        <p:tav tm="100000">
                                          <p:val>
                                            <p:strVal val="#ppt_h"/>
                                          </p:val>
                                        </p:tav>
                                      </p:tavLst>
                                    </p:anim>
                                    <p:animEffect transition="in" filter="fade">
                                      <p:cBhvr>
                                        <p:cTn id="9"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10"/>
          <p:cNvSpPr txBox="1">
            <a:spLocks noChangeArrowheads="1"/>
          </p:cNvSpPr>
          <p:nvPr/>
        </p:nvSpPr>
        <p:spPr bwMode="auto">
          <a:xfrm>
            <a:off x="228600" y="2667000"/>
            <a:ext cx="2438400" cy="1446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C</a:t>
            </a:r>
            <a:r>
              <a:rPr lang="en-US" altLang="en-US" sz="2800" b="1">
                <a:solidFill>
                  <a:srgbClr val="0000FF"/>
                </a:solidFill>
              </a:rPr>
              <a:t>ác bạn đang trồng cây cùng với ông.</a:t>
            </a:r>
          </a:p>
        </p:txBody>
      </p:sp>
      <p:cxnSp>
        <p:nvCxnSpPr>
          <p:cNvPr id="7" name="Straight Connector 6"/>
          <p:cNvCxnSpPr/>
          <p:nvPr/>
        </p:nvCxnSpPr>
        <p:spPr>
          <a:xfrm>
            <a:off x="3276600" y="3810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5365" name="Picture 6" descr="003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7736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 cho ga an"/>
          <p:cNvPicPr>
            <a:picLocks noChangeAspect="1" noChangeArrowheads="1"/>
          </p:cNvPicPr>
          <p:nvPr/>
        </p:nvPicPr>
        <p:blipFill>
          <a:blip r:embed="rId2"/>
          <a:srcRect/>
          <a:stretch>
            <a:fillRect/>
          </a:stretch>
        </p:blipFill>
        <p:spPr bwMode="auto">
          <a:xfrm>
            <a:off x="99646" y="1693985"/>
            <a:ext cx="19812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2" name="Picture 6" descr="tam heo"/>
          <p:cNvPicPr>
            <a:picLocks noChangeAspect="1" noChangeArrowheads="1"/>
          </p:cNvPicPr>
          <p:nvPr/>
        </p:nvPicPr>
        <p:blipFill>
          <a:blip r:embed="rId3"/>
          <a:srcRect/>
          <a:stretch>
            <a:fillRect/>
          </a:stretch>
        </p:blipFill>
        <p:spPr bwMode="auto">
          <a:xfrm>
            <a:off x="2283069" y="1676400"/>
            <a:ext cx="20574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3" name="Picture 7" descr="tuoi cay"/>
          <p:cNvPicPr>
            <a:picLocks noChangeAspect="1" noChangeArrowheads="1"/>
          </p:cNvPicPr>
          <p:nvPr/>
        </p:nvPicPr>
        <p:blipFill>
          <a:blip r:embed="rId4"/>
          <a:srcRect/>
          <a:stretch>
            <a:fillRect/>
          </a:stretch>
        </p:blipFill>
        <p:spPr bwMode="auto">
          <a:xfrm>
            <a:off x="4624754" y="1676400"/>
            <a:ext cx="2057400" cy="2667000"/>
          </a:xfrm>
          <a:prstGeom prst="rect">
            <a:avLst/>
          </a:prstGeom>
          <a:ln w="88900" cap="sq" cmpd="thickThin">
            <a:solidFill>
              <a:srgbClr val="000000"/>
            </a:solidFill>
            <a:prstDash val="solid"/>
            <a:miter lim="800000"/>
          </a:ln>
          <a:effectLst>
            <a:innerShdw blurRad="76200">
              <a:srgbClr val="000000"/>
            </a:innerShdw>
          </a:effectLst>
        </p:spPr>
      </p:pic>
      <p:sp>
        <p:nvSpPr>
          <p:cNvPr id="16389" name="Text Box 8"/>
          <p:cNvSpPr txBox="1">
            <a:spLocks noChangeArrowheads="1"/>
          </p:cNvSpPr>
          <p:nvPr/>
        </p:nvSpPr>
        <p:spPr bwMode="auto">
          <a:xfrm>
            <a:off x="800100" y="609600"/>
            <a:ext cx="7696200" cy="523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Chăm sóc cây trồng, vật nuôi mang lại điều gì?</a:t>
            </a:r>
          </a:p>
        </p:txBody>
      </p:sp>
      <p:pic>
        <p:nvPicPr>
          <p:cNvPr id="22535" name="Picture 9" descr="trong cay"/>
          <p:cNvPicPr>
            <a:picLocks noChangeAspect="1" noChangeArrowheads="1"/>
          </p:cNvPicPr>
          <p:nvPr/>
        </p:nvPicPr>
        <p:blipFill>
          <a:blip r:embed="rId5"/>
          <a:srcRect/>
          <a:stretch>
            <a:fillRect/>
          </a:stretch>
        </p:blipFill>
        <p:spPr bwMode="auto">
          <a:xfrm>
            <a:off x="6929681" y="1682262"/>
            <a:ext cx="1982788" cy="2667000"/>
          </a:xfrm>
          <a:prstGeom prst="rect">
            <a:avLst/>
          </a:prstGeom>
          <a:ln w="88900" cap="sq" cmpd="thickThin">
            <a:solidFill>
              <a:srgbClr val="000000"/>
            </a:solidFill>
            <a:prstDash val="solid"/>
            <a:miter lim="800000"/>
          </a:ln>
          <a:effectLst>
            <a:innerShdw blurRad="76200">
              <a:srgbClr val="000000"/>
            </a:innerShdw>
          </a:effectLst>
        </p:spPr>
      </p:pic>
      <p:sp>
        <p:nvSpPr>
          <p:cNvPr id="167946" name="Text Box 10"/>
          <p:cNvSpPr txBox="1">
            <a:spLocks noChangeArrowheads="1"/>
          </p:cNvSpPr>
          <p:nvPr/>
        </p:nvSpPr>
        <p:spPr bwMode="auto">
          <a:xfrm>
            <a:off x="152400" y="5105400"/>
            <a:ext cx="8763000" cy="1570038"/>
          </a:xfrm>
          <a:prstGeom prst="rect">
            <a:avLst/>
          </a:prstGeom>
          <a:noFill/>
          <a:ln w="57150">
            <a:solidFill>
              <a:srgbClr val="0099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FF"/>
                </a:solidFill>
              </a:rPr>
              <a:t>Chăm sóc cây trồng, vật nuôi mang lại niềm vui cho các bạn vì các bạn được tham gia làm những công việc có ích và phù hợp với khả năng. </a:t>
            </a:r>
          </a:p>
        </p:txBody>
      </p:sp>
    </p:spTree>
    <p:extLst>
      <p:ext uri="{BB962C8B-B14F-4D97-AF65-F5344CB8AC3E}">
        <p14:creationId xmlns:p14="http://schemas.microsoft.com/office/powerpoint/2010/main" val="3394567279"/>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fade">
                                      <p:cBhvr>
                                        <p:cTn id="7" dur="2000"/>
                                        <p:tgtEl>
                                          <p:spTgt spid="167946"/>
                                        </p:tgtEl>
                                      </p:cBhvr>
                                    </p:animEffect>
                                    <p:anim calcmode="lin" valueType="num">
                                      <p:cBhvr>
                                        <p:cTn id="8" dur="2000" fill="hold"/>
                                        <p:tgtEl>
                                          <p:spTgt spid="167946"/>
                                        </p:tgtEl>
                                        <p:attrNameLst>
                                          <p:attrName>style.rotation</p:attrName>
                                        </p:attrNameLst>
                                      </p:cBhvr>
                                      <p:tavLst>
                                        <p:tav tm="0">
                                          <p:val>
                                            <p:fltVal val="720"/>
                                          </p:val>
                                        </p:tav>
                                        <p:tav tm="100000">
                                          <p:val>
                                            <p:fltVal val="0"/>
                                          </p:val>
                                        </p:tav>
                                      </p:tavLst>
                                    </p:anim>
                                    <p:anim calcmode="lin" valueType="num">
                                      <p:cBhvr>
                                        <p:cTn id="9" dur="2000" fill="hold"/>
                                        <p:tgtEl>
                                          <p:spTgt spid="167946"/>
                                        </p:tgtEl>
                                        <p:attrNameLst>
                                          <p:attrName>ppt_h</p:attrName>
                                        </p:attrNameLst>
                                      </p:cBhvr>
                                      <p:tavLst>
                                        <p:tav tm="0">
                                          <p:val>
                                            <p:fltVal val="0"/>
                                          </p:val>
                                        </p:tav>
                                        <p:tav tm="100000">
                                          <p:val>
                                            <p:strVal val="#ppt_h"/>
                                          </p:val>
                                        </p:tav>
                                      </p:tavLst>
                                    </p:anim>
                                    <p:anim calcmode="lin" valueType="num">
                                      <p:cBhvr>
                                        <p:cTn id="10" dur="2000" fill="hold"/>
                                        <p:tgtEl>
                                          <p:spTgt spid="1679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images40034_63"/>
          <p:cNvPicPr>
            <a:picLocks noChangeAspect="1" noChangeArrowheads="1"/>
          </p:cNvPicPr>
          <p:nvPr/>
        </p:nvPicPr>
        <p:blipFill>
          <a:blip r:embed="rId2"/>
          <a:srcRect/>
          <a:stretch>
            <a:fillRect/>
          </a:stretch>
        </p:blipFill>
        <p:spPr bwMode="auto">
          <a:xfrm>
            <a:off x="228600" y="1219200"/>
            <a:ext cx="40386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1" name="Picture 5" descr="f5da9dfdf9a898591020a52e20fad7b7"/>
          <p:cNvPicPr>
            <a:picLocks noChangeAspect="1" noChangeArrowheads="1"/>
          </p:cNvPicPr>
          <p:nvPr/>
        </p:nvPicPr>
        <p:blipFill>
          <a:blip r:embed="rId3"/>
          <a:srcRect/>
          <a:stretch>
            <a:fillRect/>
          </a:stretch>
        </p:blipFill>
        <p:spPr bwMode="auto">
          <a:xfrm>
            <a:off x="4495800" y="1219200"/>
            <a:ext cx="44577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2" name="Picture 6" descr="qFGr1254542746_vacxin"/>
          <p:cNvPicPr>
            <a:picLocks noChangeAspect="1" noChangeArrowheads="1"/>
          </p:cNvPicPr>
          <p:nvPr/>
        </p:nvPicPr>
        <p:blipFill>
          <a:blip r:embed="rId4"/>
          <a:srcRect/>
          <a:stretch>
            <a:fillRect/>
          </a:stretch>
        </p:blipFill>
        <p:spPr bwMode="auto">
          <a:xfrm>
            <a:off x="228600" y="4191000"/>
            <a:ext cx="4038600" cy="2286000"/>
          </a:xfrm>
          <a:prstGeom prst="rect">
            <a:avLst/>
          </a:prstGeom>
          <a:ln w="88900" cap="sq" cmpd="thickThin">
            <a:solidFill>
              <a:srgbClr val="000000"/>
            </a:solidFill>
            <a:prstDash val="solid"/>
            <a:miter lim="800000"/>
          </a:ln>
          <a:effectLst>
            <a:innerShdw blurRad="76200">
              <a:srgbClr val="000000"/>
            </a:innerShdw>
          </a:effectLst>
        </p:spPr>
      </p:pic>
      <p:pic>
        <p:nvPicPr>
          <p:cNvPr id="137223" name="Picture 7" descr="vnet_Nhung-nguoi-nuoi-ga-ta-xin-len-tieng-875868_images1874584_SDC12423"/>
          <p:cNvPicPr>
            <a:picLocks noChangeAspect="1" noChangeArrowheads="1"/>
          </p:cNvPicPr>
          <p:nvPr/>
        </p:nvPicPr>
        <p:blipFill>
          <a:blip r:embed="rId5"/>
          <a:srcRect/>
          <a:stretch>
            <a:fillRect/>
          </a:stretch>
        </p:blipFill>
        <p:spPr bwMode="auto">
          <a:xfrm>
            <a:off x="4495800" y="4191000"/>
            <a:ext cx="4419600" cy="2286000"/>
          </a:xfrm>
          <a:prstGeom prst="rect">
            <a:avLst/>
          </a:prstGeom>
          <a:ln w="88900" cap="sq" cmpd="thickThin">
            <a:solidFill>
              <a:srgbClr val="000000"/>
            </a:solidFill>
            <a:prstDash val="solid"/>
            <a:miter lim="800000"/>
          </a:ln>
          <a:effectLst>
            <a:innerShdw blurRad="76200">
              <a:srgbClr val="000000"/>
            </a:innerShdw>
          </a:effectLst>
        </p:spPr>
      </p:pic>
      <p:sp>
        <p:nvSpPr>
          <p:cNvPr id="17414" name="Text Box 8"/>
          <p:cNvSpPr txBox="1">
            <a:spLocks noChangeArrowheads="1"/>
          </p:cNvSpPr>
          <p:nvPr/>
        </p:nvSpPr>
        <p:spPr bwMode="auto">
          <a:xfrm>
            <a:off x="762000" y="38100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a:solidFill>
                  <a:srgbClr val="0000FF"/>
                </a:solidFill>
              </a:rPr>
              <a:t>Tưới cây</a:t>
            </a:r>
          </a:p>
        </p:txBody>
      </p:sp>
      <p:sp>
        <p:nvSpPr>
          <p:cNvPr id="17415" name="Text Box 9"/>
          <p:cNvSpPr txBox="1">
            <a:spLocks noChangeArrowheads="1"/>
          </p:cNvSpPr>
          <p:nvPr/>
        </p:nvSpPr>
        <p:spPr bwMode="auto">
          <a:xfrm>
            <a:off x="5562600" y="3810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a:solidFill>
                  <a:srgbClr val="0000FF"/>
                </a:solidFill>
              </a:rPr>
              <a:t>Tỉa lá</a:t>
            </a:r>
          </a:p>
        </p:txBody>
      </p:sp>
      <p:sp>
        <p:nvSpPr>
          <p:cNvPr id="17416" name="Text Box 10"/>
          <p:cNvSpPr txBox="1">
            <a:spLocks noChangeArrowheads="1"/>
          </p:cNvSpPr>
          <p:nvPr/>
        </p:nvSpPr>
        <p:spPr bwMode="auto">
          <a:xfrm>
            <a:off x="457200" y="6477000"/>
            <a:ext cx="327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a:solidFill>
                  <a:srgbClr val="0000FF"/>
                </a:solidFill>
              </a:rPr>
              <a:t>Tiêm vacxin phòng bệnh</a:t>
            </a:r>
          </a:p>
        </p:txBody>
      </p:sp>
      <p:sp>
        <p:nvSpPr>
          <p:cNvPr id="17417" name="Text Box 11"/>
          <p:cNvSpPr txBox="1">
            <a:spLocks noChangeArrowheads="1"/>
          </p:cNvSpPr>
          <p:nvPr/>
        </p:nvSpPr>
        <p:spPr bwMode="auto">
          <a:xfrm>
            <a:off x="5638800" y="6553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a:solidFill>
                  <a:srgbClr val="0000FF"/>
                </a:solidFill>
              </a:rPr>
              <a:t>Cho gà ăn</a:t>
            </a:r>
          </a:p>
        </p:txBody>
      </p:sp>
      <p:sp>
        <p:nvSpPr>
          <p:cNvPr id="17418" name="Title 1"/>
          <p:cNvSpPr>
            <a:spLocks noGrp="1"/>
          </p:cNvSpPr>
          <p:nvPr>
            <p:ph type="ctrTitle"/>
          </p:nvPr>
        </p:nvSpPr>
        <p:spPr/>
        <p:txBody>
          <a:bodyPr/>
          <a:lstStyle/>
          <a:p>
            <a:endParaRPr lang="en-US" altLang="en-US"/>
          </a:p>
        </p:txBody>
      </p:sp>
    </p:spTree>
    <p:extLst>
      <p:ext uri="{BB962C8B-B14F-4D97-AF65-F5344CB8AC3E}">
        <p14:creationId xmlns:p14="http://schemas.microsoft.com/office/powerpoint/2010/main" val="323329345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r>
              <a:rPr lang="en-US" altLang="en-US" sz="3600" b="1" dirty="0">
                <a:solidFill>
                  <a:srgbClr val="FF0000"/>
                </a:solidFill>
                <a:latin typeface="Times New Roman" panose="02020603050405020304" pitchFamily="18" charset="0"/>
              </a:rPr>
              <a:t>Chúng ta có thể chăm sóc cây trồng vật nuôi bằng những cách nào? </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492934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609600" y="914400"/>
            <a:ext cx="838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0000FF"/>
                </a:solidFill>
              </a:rPr>
              <a:t>                              Kết Luận</a:t>
            </a:r>
            <a:r>
              <a:rPr lang="en-US" altLang="en-US" sz="3200">
                <a:solidFill>
                  <a:srgbClr val="0D0D0D"/>
                </a:solidFill>
              </a:rPr>
              <a:t>:</a:t>
            </a:r>
          </a:p>
          <a:p>
            <a:pPr eaLnBrk="1" hangingPunct="1"/>
            <a:r>
              <a:rPr lang="en-US" altLang="en-US" sz="3200">
                <a:solidFill>
                  <a:srgbClr val="0D0D0D"/>
                </a:solidFill>
              </a:rPr>
              <a:t> Chúng ta có thể chăm sóc cây trồng vật nuôi bằng cách bón phân,bắt sâu, tỉa lá già, cho con vật ăn, làm sạch chỗ ở, tiêm thuốc phòng bệnh…</a:t>
            </a:r>
          </a:p>
          <a:p>
            <a:pPr eaLnBrk="1" hangingPunct="1"/>
            <a:r>
              <a:rPr lang="en-US" altLang="en-US" sz="3200">
                <a:solidFill>
                  <a:srgbClr val="0D0D0D"/>
                </a:solidFill>
              </a:rPr>
              <a:t>Được chăm sóc chu đáo cây trồng vật nuôi sẽ phát triển nhanh. Ngược lại cây sẽ khô héo, dễ chết, vật nuôi gầy gò dễ bị bệnh tật.</a:t>
            </a:r>
            <a:endParaRPr lang="en-US" altLang="en-US">
              <a:solidFill>
                <a:srgbClr val="0D0D0D"/>
              </a:solidFill>
            </a:endParaRPr>
          </a:p>
        </p:txBody>
      </p:sp>
    </p:spTree>
    <p:extLst>
      <p:ext uri="{BB962C8B-B14F-4D97-AF65-F5344CB8AC3E}">
        <p14:creationId xmlns:p14="http://schemas.microsoft.com/office/powerpoint/2010/main" val="363107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1524000" y="3810000"/>
            <a:ext cx="5257800" cy="1981200"/>
          </a:xfrm>
          <a:prstGeom prst="roundRect">
            <a:avLst>
              <a:gd name="adj" fmla="val 16667"/>
            </a:avLst>
          </a:prstGeom>
          <a:solidFill>
            <a:srgbClr val="CCFFCC"/>
          </a:solidFill>
          <a:ln w="57150" cmpd="thickThin">
            <a:solidFill>
              <a:srgbClr val="FF00FF"/>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6600CC"/>
                </a:solidFill>
              </a:rPr>
              <a:t>       </a:t>
            </a:r>
            <a:r>
              <a:rPr lang="en-US" altLang="en-US" sz="4000" b="1">
                <a:solidFill>
                  <a:srgbClr val="6600CC"/>
                </a:solidFill>
              </a:rPr>
              <a:t>Xử lí tình huống</a:t>
            </a:r>
            <a:endParaRPr lang="en-US" altLang="en-US" sz="4000">
              <a:solidFill>
                <a:srgbClr val="000000"/>
              </a:solidFill>
            </a:endParaRPr>
          </a:p>
        </p:txBody>
      </p:sp>
      <p:sp>
        <p:nvSpPr>
          <p:cNvPr id="20483" name="Text Box 5"/>
          <p:cNvSpPr txBox="1">
            <a:spLocks noChangeArrowheads="1"/>
          </p:cNvSpPr>
          <p:nvPr/>
        </p:nvSpPr>
        <p:spPr bwMode="auto">
          <a:xfrm>
            <a:off x="2286000" y="48006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2400" b="1" i="1">
              <a:solidFill>
                <a:srgbClr val="0000FF"/>
              </a:solidFill>
              <a:latin typeface="VNI-Times" pitchFamily="2" charset="0"/>
            </a:endParaRPr>
          </a:p>
        </p:txBody>
      </p:sp>
      <p:sp>
        <p:nvSpPr>
          <p:cNvPr id="162823" name="AutoShape 7"/>
          <p:cNvSpPr>
            <a:spLocks noChangeArrowheads="1"/>
          </p:cNvSpPr>
          <p:nvPr/>
        </p:nvSpPr>
        <p:spPr bwMode="auto">
          <a:xfrm>
            <a:off x="990600" y="1512888"/>
            <a:ext cx="2362200" cy="1676400"/>
          </a:xfrm>
          <a:prstGeom prst="irregularSeal1">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400" b="1" i="1" u="sng">
                <a:solidFill>
                  <a:srgbClr val="000000"/>
                </a:solidFill>
              </a:rPr>
              <a:t>Hoat động 3</a:t>
            </a:r>
          </a:p>
        </p:txBody>
      </p:sp>
      <p:sp>
        <p:nvSpPr>
          <p:cNvPr id="162824" name="AutoShape 8"/>
          <p:cNvSpPr>
            <a:spLocks noChangeArrowheads="1"/>
          </p:cNvSpPr>
          <p:nvPr/>
        </p:nvSpPr>
        <p:spPr bwMode="auto">
          <a:xfrm>
            <a:off x="3962400" y="1524000"/>
            <a:ext cx="1828800" cy="20574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00"/>
                </a:solidFill>
              </a:rPr>
              <a:t>Nhóm 4</a:t>
            </a:r>
          </a:p>
        </p:txBody>
      </p:sp>
      <p:pic>
        <p:nvPicPr>
          <p:cNvPr id="20486"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251825" y="46482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919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 calcmode="lin" valueType="num">
                                      <p:cBhvr>
                                        <p:cTn id="7" dur="1000" fill="hold"/>
                                        <p:tgtEl>
                                          <p:spTgt spid="162823"/>
                                        </p:tgtEl>
                                        <p:attrNameLst>
                                          <p:attrName>ppt_w</p:attrName>
                                        </p:attrNameLst>
                                      </p:cBhvr>
                                      <p:tavLst>
                                        <p:tav tm="0">
                                          <p:val>
                                            <p:fltVal val="0"/>
                                          </p:val>
                                        </p:tav>
                                        <p:tav tm="100000">
                                          <p:val>
                                            <p:strVal val="#ppt_w"/>
                                          </p:val>
                                        </p:tav>
                                      </p:tavLst>
                                    </p:anim>
                                    <p:anim calcmode="lin" valueType="num">
                                      <p:cBhvr>
                                        <p:cTn id="8" dur="1000" fill="hold"/>
                                        <p:tgtEl>
                                          <p:spTgt spid="162823"/>
                                        </p:tgtEl>
                                        <p:attrNameLst>
                                          <p:attrName>ppt_h</p:attrName>
                                        </p:attrNameLst>
                                      </p:cBhvr>
                                      <p:tavLst>
                                        <p:tav tm="0">
                                          <p:val>
                                            <p:fltVal val="0"/>
                                          </p:val>
                                        </p:tav>
                                        <p:tav tm="100000">
                                          <p:val>
                                            <p:strVal val="#ppt_h"/>
                                          </p:val>
                                        </p:tav>
                                      </p:tavLst>
                                    </p:anim>
                                    <p:animEffect transition="in" filter="fade">
                                      <p:cBhvr>
                                        <p:cTn id="9" dur="1000"/>
                                        <p:tgtEl>
                                          <p:spTgt spid="162823"/>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62818"/>
                                        </p:tgtEl>
                                        <p:attrNameLst>
                                          <p:attrName>style.visibility</p:attrName>
                                        </p:attrNameLst>
                                      </p:cBhvr>
                                      <p:to>
                                        <p:strVal val="visible"/>
                                      </p:to>
                                    </p:set>
                                    <p:animEffect transition="in" filter="wedge">
                                      <p:cBhvr>
                                        <p:cTn id="13" dur="1000"/>
                                        <p:tgtEl>
                                          <p:spTgt spid="1628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2824"/>
                                        </p:tgtEl>
                                        <p:attrNameLst>
                                          <p:attrName>style.visibility</p:attrName>
                                        </p:attrNameLst>
                                      </p:cBhvr>
                                      <p:to>
                                        <p:strVal val="visible"/>
                                      </p:to>
                                    </p:set>
                                    <p:anim calcmode="lin" valueType="num">
                                      <p:cBhvr>
                                        <p:cTn id="18" dur="1000" fill="hold"/>
                                        <p:tgtEl>
                                          <p:spTgt spid="162824"/>
                                        </p:tgtEl>
                                        <p:attrNameLst>
                                          <p:attrName>ppt_w</p:attrName>
                                        </p:attrNameLst>
                                      </p:cBhvr>
                                      <p:tavLst>
                                        <p:tav tm="0">
                                          <p:val>
                                            <p:fltVal val="0"/>
                                          </p:val>
                                        </p:tav>
                                        <p:tav tm="100000">
                                          <p:val>
                                            <p:strVal val="#ppt_w"/>
                                          </p:val>
                                        </p:tav>
                                      </p:tavLst>
                                    </p:anim>
                                    <p:anim calcmode="lin" valueType="num">
                                      <p:cBhvr>
                                        <p:cTn id="19" dur="1000" fill="hold"/>
                                        <p:tgtEl>
                                          <p:spTgt spid="162824"/>
                                        </p:tgtEl>
                                        <p:attrNameLst>
                                          <p:attrName>ppt_h</p:attrName>
                                        </p:attrNameLst>
                                      </p:cBhvr>
                                      <p:tavLst>
                                        <p:tav tm="0">
                                          <p:val>
                                            <p:fltVal val="0"/>
                                          </p:val>
                                        </p:tav>
                                        <p:tav tm="100000">
                                          <p:val>
                                            <p:strVal val="#ppt_h"/>
                                          </p:val>
                                        </p:tav>
                                      </p:tavLst>
                                    </p:anim>
                                    <p:animEffect transition="in" filter="fade">
                                      <p:cBhvr>
                                        <p:cTn id="20" dur="1000"/>
                                        <p:tgtEl>
                                          <p:spTgt spid="1628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xit" presetSubtype="4" fill="hold" grpId="1" nodeType="clickEffect">
                                  <p:stCondLst>
                                    <p:cond delay="0"/>
                                  </p:stCondLst>
                                  <p:childTnLst>
                                    <p:animEffect transition="out" filter="wheel(4)">
                                      <p:cBhvr>
                                        <p:cTn id="24" dur="1000"/>
                                        <p:tgtEl>
                                          <p:spTgt spid="162824"/>
                                        </p:tgtEl>
                                      </p:cBhvr>
                                    </p:animEffect>
                                    <p:set>
                                      <p:cBhvr>
                                        <p:cTn id="25" dur="1" fill="hold">
                                          <p:stCondLst>
                                            <p:cond delay="999"/>
                                          </p:stCondLst>
                                        </p:cTn>
                                        <p:tgtEl>
                                          <p:spTgt spid="162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nimBg="1"/>
      <p:bldP spid="162823" grpId="0" animBg="1"/>
      <p:bldP spid="162824" grpId="0" animBg="1"/>
      <p:bldP spid="1628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Text Box 22"/>
          <p:cNvSpPr txBox="1"/>
          <p:nvPr/>
        </p:nvSpPr>
        <p:spPr>
          <a:xfrm>
            <a:off x="1752600" y="1905000"/>
            <a:ext cx="5562600" cy="366713"/>
          </a:xfrm>
          <a:prstGeom prst="rect">
            <a:avLst/>
          </a:prstGeom>
          <a:noFill/>
          <a:ln w="9525">
            <a:noFill/>
          </a:ln>
        </p:spPr>
        <p:txBody>
          <a:bodyPr>
            <a:spAutoFit/>
          </a:bodyPr>
          <a:lstStyle/>
          <a:p>
            <a:pPr eaLnBrk="1" hangingPunct="1">
              <a:spcBef>
                <a:spcPct val="50000"/>
              </a:spcBef>
            </a:pPr>
            <a:endParaRPr>
              <a:solidFill>
                <a:srgbClr val="000000"/>
              </a:solidFill>
            </a:endParaRPr>
          </a:p>
        </p:txBody>
      </p:sp>
      <p:sp>
        <p:nvSpPr>
          <p:cNvPr id="3076" name="Text Box 27"/>
          <p:cNvSpPr txBox="1"/>
          <p:nvPr/>
        </p:nvSpPr>
        <p:spPr>
          <a:xfrm>
            <a:off x="1219200" y="53340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078" name="WordArt 29"/>
          <p:cNvSpPr>
            <a:spLocks noTextEdit="1"/>
          </p:cNvSpPr>
          <p:nvPr/>
        </p:nvSpPr>
        <p:spPr>
          <a:xfrm>
            <a:off x="2238375" y="990600"/>
            <a:ext cx="4086225" cy="838200"/>
          </a:xfrm>
          <a:prstGeom prst="rect">
            <a:avLst/>
          </a:prstGeom>
        </p:spPr>
        <p:txBody>
          <a:bodyPr wrap="none" fromWordArt="1">
            <a:prstTxWarp prst="textPlain">
              <a:avLst>
                <a:gd name="adj" fmla="val 50000"/>
              </a:avLst>
            </a:prstTxWarp>
            <a:normAutofit/>
          </a:bodyPr>
          <a:lstStyle/>
          <a:p>
            <a:pPr algn="ctr"/>
            <a:r>
              <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THẢO LUẬN</a:t>
            </a:r>
          </a:p>
        </p:txBody>
      </p:sp>
      <p:pic>
        <p:nvPicPr>
          <p:cNvPr id="3" name="Picture 2">
            <a:hlinkClick r:id="rId3" action="ppaction://hlinksldjump"/>
          </p:cNvPr>
          <p:cNvPicPr>
            <a:picLocks noChangeAspect="1"/>
          </p:cNvPicPr>
          <p:nvPr/>
        </p:nvPicPr>
        <p:blipFill>
          <a:blip r:embed="rId4"/>
          <a:stretch>
            <a:fillRect/>
          </a:stretch>
        </p:blipFill>
        <p:spPr>
          <a:xfrm>
            <a:off x="641985" y="2995930"/>
            <a:ext cx="2828925" cy="2718435"/>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3470910" y="2927350"/>
            <a:ext cx="2937510" cy="2787650"/>
          </a:xfrm>
          <a:prstGeom prst="rect">
            <a:avLst/>
          </a:prstGeom>
        </p:spPr>
      </p:pic>
      <p:pic>
        <p:nvPicPr>
          <p:cNvPr id="5" name="Picture 4">
            <a:hlinkClick r:id="rId7" action="ppaction://hlinksldjump"/>
          </p:cNvPr>
          <p:cNvPicPr>
            <a:picLocks noChangeAspect="1"/>
          </p:cNvPicPr>
          <p:nvPr/>
        </p:nvPicPr>
        <p:blipFill>
          <a:blip r:embed="rId8"/>
          <a:stretch>
            <a:fillRect/>
          </a:stretch>
        </p:blipFill>
        <p:spPr>
          <a:xfrm>
            <a:off x="6082030" y="2927350"/>
            <a:ext cx="2528570" cy="2787650"/>
          </a:xfrm>
          <a:prstGeom prst="rect">
            <a:avLst/>
          </a:prstGeom>
        </p:spPr>
      </p:pic>
      <p:sp>
        <p:nvSpPr>
          <p:cNvPr id="6" name="Down Arrow 5">
            <a:hlinkClick r:id="rId9" action="ppaction://hlinksldjump"/>
          </p:cNvPr>
          <p:cNvSpPr/>
          <p:nvPr/>
        </p:nvSpPr>
        <p:spPr>
          <a:xfrm>
            <a:off x="6858000" y="5867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Tree>
    <p:extLst>
      <p:ext uri="{BB962C8B-B14F-4D97-AF65-F5344CB8AC3E}">
        <p14:creationId xmlns:p14="http://schemas.microsoft.com/office/powerpoint/2010/main" val="234968974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2000"/>
                                        <p:tgtEl>
                                          <p:spTgt spid="4"/>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WordArt 13"/>
          <p:cNvSpPr>
            <a:spLocks noChangeArrowheads="1" noChangeShapeType="1" noTextEdit="1"/>
          </p:cNvSpPr>
          <p:nvPr/>
        </p:nvSpPr>
        <p:spPr bwMode="auto">
          <a:xfrm>
            <a:off x="1524000" y="2667000"/>
            <a:ext cx="6172200" cy="1295400"/>
          </a:xfrm>
          <a:prstGeom prst="rect">
            <a:avLst/>
          </a:prstGeom>
        </p:spPr>
        <p:txBody>
          <a:bodyPr wrap="none" fromWordArt="1">
            <a:prstTxWarp prst="textPlain">
              <a:avLst>
                <a:gd name="adj" fmla="val 50000"/>
              </a:avLst>
            </a:prstTxWarp>
            <a:scene3d>
              <a:camera prst="legacyObliqueTopRight"/>
              <a:lightRig rig="legacyFlat3" dir="b"/>
            </a:scene3d>
            <a:sp3d prstMaterial="legacyMatte">
              <a:extrusionClr>
                <a:srgbClr val="0000FF"/>
              </a:extrusionClr>
              <a:contourClr>
                <a:srgbClr val="000000"/>
              </a:contourClr>
            </a:sp3d>
          </a:bodyPr>
          <a:lstStyle/>
          <a:p>
            <a:pPr algn="ctr"/>
            <a:r>
              <a:rPr lang="en-US" sz="4400" b="1" kern="10">
                <a:ln w="9525">
                  <a:round/>
                  <a:headEnd/>
                  <a:tailEnd/>
                </a:ln>
                <a:solidFill>
                  <a:srgbClr val="000000"/>
                </a:solidFill>
                <a:latin typeface="HP001 4H"/>
              </a:rPr>
              <a:t>I. YÊU CẦU CẦN ĐẠT</a:t>
            </a:r>
          </a:p>
        </p:txBody>
      </p:sp>
    </p:spTree>
    <p:custDataLst>
      <p:tags r:id="rId1"/>
    </p:custDataLst>
    <p:extLst>
      <p:ext uri="{BB962C8B-B14F-4D97-AF65-F5344CB8AC3E}">
        <p14:creationId xmlns:p14="http://schemas.microsoft.com/office/powerpoint/2010/main" val="3623556714"/>
      </p:ext>
    </p:extLst>
  </p:cSld>
  <p:clrMapOvr>
    <a:masterClrMapping/>
  </p:clrMapOvr>
  <p:transition spd="slow" advTm="13540">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580">
                                          <p:stCondLst>
                                            <p:cond delay="0"/>
                                          </p:stCondLst>
                                        </p:cTn>
                                        <p:tgtEl>
                                          <p:spTgt spid="4109"/>
                                        </p:tgtEl>
                                      </p:cBhvr>
                                    </p:animEffect>
                                    <p:anim calcmode="lin" valueType="num">
                                      <p:cBhvr>
                                        <p:cTn id="8" dur="1822"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9"/>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9"/>
                                        </p:tgtEl>
                                      </p:cBhvr>
                                      <p:to x="100000" y="60000"/>
                                    </p:animScale>
                                    <p:animScale>
                                      <p:cBhvr>
                                        <p:cTn id="14" dur="166" decel="50000">
                                          <p:stCondLst>
                                            <p:cond delay="676"/>
                                          </p:stCondLst>
                                        </p:cTn>
                                        <p:tgtEl>
                                          <p:spTgt spid="4109"/>
                                        </p:tgtEl>
                                      </p:cBhvr>
                                      <p:to x="100000" y="100000"/>
                                    </p:animScale>
                                    <p:animScale>
                                      <p:cBhvr>
                                        <p:cTn id="15" dur="26">
                                          <p:stCondLst>
                                            <p:cond delay="1312"/>
                                          </p:stCondLst>
                                        </p:cTn>
                                        <p:tgtEl>
                                          <p:spTgt spid="4109"/>
                                        </p:tgtEl>
                                      </p:cBhvr>
                                      <p:to x="100000" y="80000"/>
                                    </p:animScale>
                                    <p:animScale>
                                      <p:cBhvr>
                                        <p:cTn id="16" dur="166" decel="50000">
                                          <p:stCondLst>
                                            <p:cond delay="1338"/>
                                          </p:stCondLst>
                                        </p:cTn>
                                        <p:tgtEl>
                                          <p:spTgt spid="4109"/>
                                        </p:tgtEl>
                                      </p:cBhvr>
                                      <p:to x="100000" y="100000"/>
                                    </p:animScale>
                                    <p:animScale>
                                      <p:cBhvr>
                                        <p:cTn id="17" dur="26">
                                          <p:stCondLst>
                                            <p:cond delay="1642"/>
                                          </p:stCondLst>
                                        </p:cTn>
                                        <p:tgtEl>
                                          <p:spTgt spid="4109"/>
                                        </p:tgtEl>
                                      </p:cBhvr>
                                      <p:to x="100000" y="90000"/>
                                    </p:animScale>
                                    <p:animScale>
                                      <p:cBhvr>
                                        <p:cTn id="18" dur="166" decel="50000">
                                          <p:stCondLst>
                                            <p:cond delay="1668"/>
                                          </p:stCondLst>
                                        </p:cTn>
                                        <p:tgtEl>
                                          <p:spTgt spid="4109"/>
                                        </p:tgtEl>
                                      </p:cBhvr>
                                      <p:to x="100000" y="100000"/>
                                    </p:animScale>
                                    <p:animScale>
                                      <p:cBhvr>
                                        <p:cTn id="19" dur="26">
                                          <p:stCondLst>
                                            <p:cond delay="1808"/>
                                          </p:stCondLst>
                                        </p:cTn>
                                        <p:tgtEl>
                                          <p:spTgt spid="4109"/>
                                        </p:tgtEl>
                                      </p:cBhvr>
                                      <p:to x="100000" y="95000"/>
                                    </p:animScale>
                                    <p:animScale>
                                      <p:cBhvr>
                                        <p:cTn id="20" dur="166" decel="50000">
                                          <p:stCondLst>
                                            <p:cond delay="1834"/>
                                          </p:stCondLst>
                                        </p:cTn>
                                        <p:tgtEl>
                                          <p:spTgt spid="41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Text Box 7"/>
          <p:cNvSpPr txBox="1">
            <a:spLocks noChangeArrowheads="1"/>
          </p:cNvSpPr>
          <p:nvPr/>
        </p:nvSpPr>
        <p:spPr bwMode="auto">
          <a:xfrm>
            <a:off x="990600" y="2416175"/>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u="sng">
                <a:solidFill>
                  <a:srgbClr val="0000FF"/>
                </a:solidFill>
              </a:rPr>
              <a:t>1.ĐÓNG VAI</a:t>
            </a:r>
            <a:r>
              <a:rPr lang="en-US" altLang="en-US" sz="3200" b="1">
                <a:solidFill>
                  <a:srgbClr val="0000FF"/>
                </a:solidFill>
              </a:rPr>
              <a:t>: Tình huống1, 2,4 </a:t>
            </a:r>
          </a:p>
        </p:txBody>
      </p:sp>
      <p:sp>
        <p:nvSpPr>
          <p:cNvPr id="140296" name="Text Box 8"/>
          <p:cNvSpPr txBox="1">
            <a:spLocks noChangeArrowheads="1"/>
          </p:cNvSpPr>
          <p:nvPr/>
        </p:nvSpPr>
        <p:spPr bwMode="auto">
          <a:xfrm>
            <a:off x="990600" y="3124200"/>
            <a:ext cx="64770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00"/>
                </a:solidFill>
              </a:rPr>
              <a:t>Tình huống 1:</a:t>
            </a:r>
            <a:r>
              <a:rPr lang="en-US" altLang="en-US" sz="3200" b="1">
                <a:solidFill>
                  <a:srgbClr val="0000FF"/>
                </a:solidFill>
              </a:rPr>
              <a:t>   Tổ  1 </a:t>
            </a:r>
          </a:p>
          <a:p>
            <a:pPr eaLnBrk="1" hangingPunct="1">
              <a:spcBef>
                <a:spcPct val="50000"/>
              </a:spcBef>
            </a:pPr>
            <a:r>
              <a:rPr lang="en-US" altLang="en-US" sz="3200" b="1">
                <a:solidFill>
                  <a:srgbClr val="FF0000"/>
                </a:solidFill>
              </a:rPr>
              <a:t>Tình huống 2:</a:t>
            </a:r>
            <a:r>
              <a:rPr lang="en-US" altLang="en-US" sz="3200" b="1">
                <a:solidFill>
                  <a:srgbClr val="0000FF"/>
                </a:solidFill>
              </a:rPr>
              <a:t> Tổ 2</a:t>
            </a:r>
          </a:p>
          <a:p>
            <a:pPr eaLnBrk="1" hangingPunct="1">
              <a:spcBef>
                <a:spcPct val="50000"/>
              </a:spcBef>
            </a:pPr>
            <a:r>
              <a:rPr lang="en-US" altLang="en-US" sz="3200" b="1">
                <a:solidFill>
                  <a:srgbClr val="FF0000"/>
                </a:solidFill>
              </a:rPr>
              <a:t>T</a:t>
            </a:r>
            <a:r>
              <a:rPr lang="en-US" altLang="en-US" sz="3600" b="1">
                <a:solidFill>
                  <a:srgbClr val="FF0000"/>
                </a:solidFill>
              </a:rPr>
              <a:t>ình huống 4:</a:t>
            </a:r>
            <a:r>
              <a:rPr lang="en-US" altLang="en-US" sz="3600" b="1">
                <a:solidFill>
                  <a:srgbClr val="0000FF"/>
                </a:solidFill>
              </a:rPr>
              <a:t> Tổ 3</a:t>
            </a:r>
          </a:p>
        </p:txBody>
      </p:sp>
      <p:sp>
        <p:nvSpPr>
          <p:cNvPr id="140297" name="Text Box 9"/>
          <p:cNvSpPr txBox="1">
            <a:spLocks noChangeArrowheads="1"/>
          </p:cNvSpPr>
          <p:nvPr/>
        </p:nvSpPr>
        <p:spPr bwMode="auto">
          <a:xfrm>
            <a:off x="685800" y="5197475"/>
            <a:ext cx="7696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2.</a:t>
            </a:r>
            <a:r>
              <a:rPr lang="en-US" altLang="en-US" sz="2400" b="1" u="sng">
                <a:solidFill>
                  <a:srgbClr val="0000FF"/>
                </a:solidFill>
              </a:rPr>
              <a:t>NHẬN XÉT VÀ NÊU CÁCH GIẢI QUYẾT</a:t>
            </a:r>
            <a:r>
              <a:rPr lang="en-US" altLang="en-US" sz="2400" b="1">
                <a:solidFill>
                  <a:srgbClr val="0000FF"/>
                </a:solidFill>
              </a:rPr>
              <a:t>:</a:t>
            </a:r>
            <a:r>
              <a:rPr lang="en-US" altLang="en-US" sz="2400" b="1">
                <a:solidFill>
                  <a:srgbClr val="000000"/>
                </a:solidFill>
              </a:rPr>
              <a:t>                              	</a:t>
            </a:r>
            <a:r>
              <a:rPr lang="en-US" altLang="en-US" sz="3200" b="1">
                <a:solidFill>
                  <a:srgbClr val="FF0000"/>
                </a:solidFill>
              </a:rPr>
              <a:t>Tình huống 3</a:t>
            </a:r>
            <a:endParaRPr lang="en-US" altLang="en-US" sz="3200" b="1">
              <a:solidFill>
                <a:srgbClr val="0000FF"/>
              </a:solidFill>
            </a:endParaRPr>
          </a:p>
        </p:txBody>
      </p:sp>
      <p:sp>
        <p:nvSpPr>
          <p:cNvPr id="140299" name="Text Box 11"/>
          <p:cNvSpPr txBox="1">
            <a:spLocks noChangeArrowheads="1"/>
          </p:cNvSpPr>
          <p:nvPr/>
        </p:nvSpPr>
        <p:spPr bwMode="auto">
          <a:xfrm>
            <a:off x="1406525" y="18288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6600CC"/>
                </a:solidFill>
              </a:rPr>
              <a:t>PHÂN CÔNG NHIỆM VỤ NHƯ SAU:</a:t>
            </a:r>
          </a:p>
        </p:txBody>
      </p:sp>
      <p:sp>
        <p:nvSpPr>
          <p:cNvPr id="30726" name="Oval 14"/>
          <p:cNvSpPr>
            <a:spLocks noChangeArrowheads="1"/>
          </p:cNvSpPr>
          <p:nvPr/>
        </p:nvSpPr>
        <p:spPr bwMode="auto">
          <a:xfrm>
            <a:off x="1863725" y="452438"/>
            <a:ext cx="5562600" cy="990600"/>
          </a:xfrm>
          <a:prstGeom prst="ellipse">
            <a:avLst/>
          </a:prstGeom>
          <a:solidFill>
            <a:srgbClr val="FFFF99"/>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solidFill>
                <a:srgbClr val="000000"/>
              </a:solidFill>
            </a:endParaRPr>
          </a:p>
        </p:txBody>
      </p:sp>
      <p:sp>
        <p:nvSpPr>
          <p:cNvPr id="30727" name="Text Box 15"/>
          <p:cNvSpPr txBox="1">
            <a:spLocks noChangeArrowheads="1"/>
          </p:cNvSpPr>
          <p:nvPr/>
        </p:nvSpPr>
        <p:spPr bwMode="auto">
          <a:xfrm>
            <a:off x="2743200" y="687388"/>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XỬ LÍ TÌNH HUỐNG</a:t>
            </a:r>
          </a:p>
        </p:txBody>
      </p:sp>
    </p:spTree>
    <p:extLst>
      <p:ext uri="{BB962C8B-B14F-4D97-AF65-F5344CB8AC3E}">
        <p14:creationId xmlns:p14="http://schemas.microsoft.com/office/powerpoint/2010/main" val="168282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299"/>
                                        </p:tgtEl>
                                        <p:attrNameLst>
                                          <p:attrName>style.visibility</p:attrName>
                                        </p:attrNameLst>
                                      </p:cBhvr>
                                      <p:to>
                                        <p:strVal val="visible"/>
                                      </p:to>
                                    </p:set>
                                    <p:animEffect transition="in" filter="blinds(horizontal)">
                                      <p:cBhvr>
                                        <p:cTn id="7" dur="500"/>
                                        <p:tgtEl>
                                          <p:spTgt spid="140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0295"/>
                                        </p:tgtEl>
                                        <p:attrNameLst>
                                          <p:attrName>style.visibility</p:attrName>
                                        </p:attrNameLst>
                                      </p:cBhvr>
                                      <p:to>
                                        <p:strVal val="visible"/>
                                      </p:to>
                                    </p:set>
                                    <p:animEffect transition="in" filter="blinds(horizontal)">
                                      <p:cBhvr>
                                        <p:cTn id="12" dur="500"/>
                                        <p:tgtEl>
                                          <p:spTgt spid="1402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40296"/>
                                        </p:tgtEl>
                                        <p:attrNameLst>
                                          <p:attrName>style.visibility</p:attrName>
                                        </p:attrNameLst>
                                      </p:cBhvr>
                                      <p:to>
                                        <p:strVal val="visible"/>
                                      </p:to>
                                    </p:set>
                                    <p:anim calcmode="lin" valueType="num">
                                      <p:cBhvr>
                                        <p:cTn id="17" dur="500" fill="hold"/>
                                        <p:tgtEl>
                                          <p:spTgt spid="140296"/>
                                        </p:tgtEl>
                                        <p:attrNameLst>
                                          <p:attrName>ppt_w</p:attrName>
                                        </p:attrNameLst>
                                      </p:cBhvr>
                                      <p:tavLst>
                                        <p:tav tm="0">
                                          <p:val>
                                            <p:fltVal val="0"/>
                                          </p:val>
                                        </p:tav>
                                        <p:tav tm="100000">
                                          <p:val>
                                            <p:strVal val="#ppt_w"/>
                                          </p:val>
                                        </p:tav>
                                      </p:tavLst>
                                    </p:anim>
                                    <p:anim calcmode="lin" valueType="num">
                                      <p:cBhvr>
                                        <p:cTn id="18" dur="500" fill="hold"/>
                                        <p:tgtEl>
                                          <p:spTgt spid="140296"/>
                                        </p:tgtEl>
                                        <p:attrNameLst>
                                          <p:attrName>ppt_h</p:attrName>
                                        </p:attrNameLst>
                                      </p:cBhvr>
                                      <p:tavLst>
                                        <p:tav tm="0">
                                          <p:val>
                                            <p:fltVal val="0"/>
                                          </p:val>
                                        </p:tav>
                                        <p:tav tm="100000">
                                          <p:val>
                                            <p:strVal val="#ppt_h"/>
                                          </p:val>
                                        </p:tav>
                                      </p:tavLst>
                                    </p:anim>
                                    <p:animEffect transition="in" filter="fade">
                                      <p:cBhvr>
                                        <p:cTn id="19" dur="500"/>
                                        <p:tgtEl>
                                          <p:spTgt spid="14029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0297"/>
                                        </p:tgtEl>
                                        <p:attrNameLst>
                                          <p:attrName>style.visibility</p:attrName>
                                        </p:attrNameLst>
                                      </p:cBhvr>
                                      <p:to>
                                        <p:strVal val="visible"/>
                                      </p:to>
                                    </p:set>
                                    <p:anim calcmode="lin" valueType="num">
                                      <p:cBhvr additive="base">
                                        <p:cTn id="24" dur="500" fill="hold"/>
                                        <p:tgtEl>
                                          <p:spTgt spid="140297"/>
                                        </p:tgtEl>
                                        <p:attrNameLst>
                                          <p:attrName>ppt_x</p:attrName>
                                        </p:attrNameLst>
                                      </p:cBhvr>
                                      <p:tavLst>
                                        <p:tav tm="0">
                                          <p:val>
                                            <p:strVal val="#ppt_x"/>
                                          </p:val>
                                        </p:tav>
                                        <p:tav tm="100000">
                                          <p:val>
                                            <p:strVal val="#ppt_x"/>
                                          </p:val>
                                        </p:tav>
                                      </p:tavLst>
                                    </p:anim>
                                    <p:anim calcmode="lin" valueType="num">
                                      <p:cBhvr additive="base">
                                        <p:cTn id="25" dur="500" fill="hold"/>
                                        <p:tgtEl>
                                          <p:spTgt spid="140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p:bldP spid="140296" grpId="0"/>
      <p:bldP spid="140297" grpId="0"/>
      <p:bldP spid="1402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28600" y="1676400"/>
            <a:ext cx="8610600" cy="1901825"/>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80000"/>
              </a:lnSpc>
              <a:spcBef>
                <a:spcPct val="20000"/>
              </a:spcBef>
              <a:buClr>
                <a:srgbClr val="009999"/>
              </a:buClr>
              <a:buSzPct val="120000"/>
            </a:pPr>
            <a:r>
              <a:rPr lang="en-US" altLang="en-US" sz="2800" b="1" i="1" u="sng">
                <a:solidFill>
                  <a:srgbClr val="FF0000"/>
                </a:solidFill>
              </a:rPr>
              <a:t>Tình huống 1</a:t>
            </a:r>
            <a:r>
              <a:rPr lang="en-US" altLang="en-US" sz="2800" b="1" i="1" u="sng">
                <a:solidFill>
                  <a:srgbClr val="0000FF"/>
                </a:solidFill>
              </a:rPr>
              <a:t>:</a:t>
            </a:r>
            <a:r>
              <a:rPr lang="en-US" altLang="en-US" sz="2800" b="1">
                <a:solidFill>
                  <a:srgbClr val="0000FF"/>
                </a:solidFill>
              </a:rPr>
              <a:t> Lớp 3A được phân công tưới cây trước cửa lớp.Sau khi tưới xong, </a:t>
            </a:r>
          </a:p>
          <a:p>
            <a:pPr eaLnBrk="1" hangingPunct="1">
              <a:lnSpc>
                <a:spcPct val="80000"/>
              </a:lnSpc>
              <a:spcBef>
                <a:spcPct val="20000"/>
              </a:spcBef>
              <a:buClr>
                <a:srgbClr val="009999"/>
              </a:buClr>
              <a:buSzPct val="120000"/>
            </a:pPr>
            <a:r>
              <a:rPr lang="en-US" altLang="en-US" sz="2800" b="1">
                <a:solidFill>
                  <a:srgbClr val="0000FF"/>
                </a:solidFill>
              </a:rPr>
              <a:t>Tuấn Anh định tưới cả các cây lớp bên cạnh, nhưng Hùng cản: Có phải cây lớp mình đâu mà cậu tưới. Nếu là Tuấn Anh, em sẽ làm gì? </a:t>
            </a:r>
          </a:p>
        </p:txBody>
      </p:sp>
      <p:sp>
        <p:nvSpPr>
          <p:cNvPr id="21507" name="Rectangle 6"/>
          <p:cNvSpPr>
            <a:spLocks noChangeArrowheads="1"/>
          </p:cNvSpPr>
          <p:nvPr/>
        </p:nvSpPr>
        <p:spPr bwMode="auto">
          <a:xfrm>
            <a:off x="228600" y="3657600"/>
            <a:ext cx="8610600" cy="1127125"/>
          </a:xfrm>
          <a:prstGeom prst="rect">
            <a:avLst/>
          </a:prstGeom>
          <a:solidFill>
            <a:srgbClr val="FFFF99"/>
          </a:solidFill>
          <a:ln w="38100">
            <a:solidFill>
              <a:srgbClr val="009900"/>
            </a:solidFill>
            <a:miter lim="800000"/>
            <a:headEnd/>
            <a:tailEnd/>
          </a:ln>
        </p:spPr>
        <p:txBody>
          <a:bodyPr>
            <a:spAutoFit/>
          </a:bodyPr>
          <a:lstStyle>
            <a:lvl1pPr marL="342900" indent="-342900" eaLnBrk="0" hangingPunct="0">
              <a:defRPr>
                <a:solidFill>
                  <a:schemeClr val="tx1"/>
                </a:solidFill>
                <a:latin typeface="Times New Roman" panose="02020603050405020304" pitchFamily="18" charset="0"/>
              </a:defRPr>
            </a:lvl1pPr>
            <a:lvl2pPr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eaLnBrk="1" hangingPunct="1">
              <a:lnSpc>
                <a:spcPct val="80000"/>
              </a:lnSpc>
              <a:spcBef>
                <a:spcPct val="20000"/>
              </a:spcBef>
              <a:buFont typeface="Tahoma" panose="020B0604030504040204" pitchFamily="34" charset="0"/>
              <a:buNone/>
            </a:pPr>
            <a:r>
              <a:rPr lang="en-US" altLang="en-US" sz="2800" b="1" i="1" u="sng">
                <a:solidFill>
                  <a:srgbClr val="FF0000"/>
                </a:solidFill>
              </a:rPr>
              <a:t>Tình huống 2:</a:t>
            </a:r>
            <a:r>
              <a:rPr lang="en-US" altLang="en-US" sz="2800" b="1">
                <a:solidFill>
                  <a:srgbClr val="FF0000"/>
                </a:solidFill>
              </a:rPr>
              <a:t> </a:t>
            </a:r>
            <a:r>
              <a:rPr lang="en-US" altLang="en-US" sz="2800" b="1">
                <a:solidFill>
                  <a:srgbClr val="0000FF"/>
                </a:solidFill>
              </a:rPr>
              <a:t>Trên đường đi học,Dương thấy bờ ao nuôi cá bị vỡ, nước chảy ào ào. Nếu là Dương, em sẽ làm gì?</a:t>
            </a:r>
          </a:p>
        </p:txBody>
      </p:sp>
      <p:sp>
        <p:nvSpPr>
          <p:cNvPr id="141319" name="Rectangle 7"/>
          <p:cNvSpPr>
            <a:spLocks noChangeArrowheads="1"/>
          </p:cNvSpPr>
          <p:nvPr/>
        </p:nvSpPr>
        <p:spPr bwMode="auto">
          <a:xfrm>
            <a:off x="228600" y="4876800"/>
            <a:ext cx="8610600" cy="954088"/>
          </a:xfrm>
          <a:prstGeom prst="rect">
            <a:avLst/>
          </a:prstGeom>
          <a:noFill/>
          <a:ln w="38100">
            <a:solidFill>
              <a:srgbClr val="009900"/>
            </a:solidFill>
            <a:miter lim="800000"/>
            <a:headEnd/>
            <a:tailEnd/>
          </a:ln>
          <a:effectLst/>
        </p:spPr>
        <p:txBody>
          <a:bodyPr>
            <a:spAutoFit/>
          </a:bodyPr>
          <a:lstStyle/>
          <a:p>
            <a:pPr eaLnBrk="1" hangingPunct="1">
              <a:defRPr/>
            </a:pPr>
            <a:r>
              <a:rPr lang="en-US" sz="2800" b="1" i="1" u="sng">
                <a:solidFill>
                  <a:srgbClr val="FF0000"/>
                </a:solidFill>
                <a:effectLst>
                  <a:outerShdw blurRad="38100" dist="38100" dir="2700000" algn="tl">
                    <a:srgbClr val="C0C0C0"/>
                  </a:outerShdw>
                </a:effectLst>
                <a:latin typeface="Times New Roman" panose="02020603050405020304" pitchFamily="18" charset="0"/>
              </a:rPr>
              <a:t>Tình huống 3</a:t>
            </a:r>
            <a:r>
              <a:rPr lang="en-US" sz="2800" b="1" i="1" u="sng">
                <a:solidFill>
                  <a:srgbClr val="0000FF"/>
                </a:solidFill>
                <a:effectLst>
                  <a:outerShdw blurRad="38100" dist="38100" dir="2700000" algn="tl">
                    <a:srgbClr val="C0C0C0"/>
                  </a:outerShdw>
                </a:effectLst>
                <a:latin typeface="Times New Roman" panose="02020603050405020304" pitchFamily="18" charset="0"/>
              </a:rPr>
              <a:t>:</a:t>
            </a:r>
            <a:r>
              <a:rPr lang="en-US" sz="2800" b="1">
                <a:solidFill>
                  <a:srgbClr val="0000FF"/>
                </a:solidFill>
                <a:effectLst>
                  <a:outerShdw blurRad="38100" dist="38100" dir="2700000" algn="tl">
                    <a:srgbClr val="C0C0C0"/>
                  </a:outerShdw>
                </a:effectLst>
                <a:latin typeface="Times New Roman" panose="02020603050405020304" pitchFamily="18" charset="0"/>
              </a:rPr>
              <a:t> Nga đang chơi vui thì mẹ nhắc về cho lợn ăn. Nếu là Nga, em sẽ làm gì?</a:t>
            </a:r>
          </a:p>
        </p:txBody>
      </p:sp>
      <p:sp>
        <p:nvSpPr>
          <p:cNvPr id="21509" name="Rectangle 8"/>
          <p:cNvSpPr>
            <a:spLocks noChangeArrowheads="1"/>
          </p:cNvSpPr>
          <p:nvPr/>
        </p:nvSpPr>
        <p:spPr bwMode="auto">
          <a:xfrm>
            <a:off x="228600" y="5903913"/>
            <a:ext cx="8610600" cy="954087"/>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i="1" u="sng">
                <a:solidFill>
                  <a:srgbClr val="FF0000"/>
                </a:solidFill>
              </a:rPr>
              <a:t>Tình huống 4:</a:t>
            </a:r>
            <a:r>
              <a:rPr lang="en-US" altLang="en-US" sz="2800" b="1">
                <a:solidFill>
                  <a:srgbClr val="0000FF"/>
                </a:solidFill>
              </a:rPr>
              <a:t> Chính rủ Hải đi học tắt qua thảm cỏ ở công viên cho gần. Nếu là Hải, em sẽ làm gì?</a:t>
            </a:r>
          </a:p>
        </p:txBody>
      </p:sp>
      <p:sp>
        <p:nvSpPr>
          <p:cNvPr id="21510" name="AutoShape 10"/>
          <p:cNvSpPr>
            <a:spLocks noChangeArrowheads="1"/>
          </p:cNvSpPr>
          <p:nvPr/>
        </p:nvSpPr>
        <p:spPr bwMode="auto">
          <a:xfrm>
            <a:off x="1485900" y="304800"/>
            <a:ext cx="6096000" cy="7620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FFFFFF"/>
                </a:solidFill>
              </a:rPr>
              <a:t>Xử lí tình huống</a:t>
            </a:r>
          </a:p>
        </p:txBody>
      </p:sp>
    </p:spTree>
    <p:extLst>
      <p:ext uri="{BB962C8B-B14F-4D97-AF65-F5344CB8AC3E}">
        <p14:creationId xmlns:p14="http://schemas.microsoft.com/office/powerpoint/2010/main" val="3194108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763000" cy="17526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lstStyle/>
          <a:p>
            <a:pPr marL="342900" indent="-342900">
              <a:lnSpc>
                <a:spcPct val="80000"/>
              </a:lnSpc>
              <a:spcBef>
                <a:spcPct val="20000"/>
              </a:spcBef>
              <a:defRPr/>
            </a:pPr>
            <a:r>
              <a:rPr lang="en-US" sz="2800" b="1" dirty="0">
                <a:solidFill>
                  <a:srgbClr val="FF00FF"/>
                </a:solidFill>
              </a:rPr>
              <a:t>      </a:t>
            </a:r>
            <a:r>
              <a:rPr lang="en-US" sz="2800" b="1" i="1" dirty="0" err="1">
                <a:solidFill>
                  <a:schemeClr val="accent2"/>
                </a:solidFill>
              </a:rPr>
              <a:t>Tình</a:t>
            </a:r>
            <a:r>
              <a:rPr lang="en-US" sz="2800" b="1" i="1" dirty="0">
                <a:solidFill>
                  <a:schemeClr val="accent2"/>
                </a:solidFill>
              </a:rPr>
              <a:t> </a:t>
            </a:r>
            <a:r>
              <a:rPr lang="en-US" sz="2800" b="1" i="1" dirty="0" err="1">
                <a:solidFill>
                  <a:schemeClr val="accent2"/>
                </a:solidFill>
              </a:rPr>
              <a:t>huống</a:t>
            </a:r>
            <a:r>
              <a:rPr lang="en-US" sz="2800" b="1" i="1" dirty="0">
                <a:solidFill>
                  <a:schemeClr val="accent2"/>
                </a:solidFill>
              </a:rPr>
              <a:t> 1: </a:t>
            </a:r>
            <a:r>
              <a:rPr lang="en-US" sz="2800" b="1" dirty="0" err="1">
                <a:solidFill>
                  <a:schemeClr val="accent2"/>
                </a:solidFill>
              </a:rPr>
              <a:t>Lớp</a:t>
            </a:r>
            <a:r>
              <a:rPr lang="en-US" sz="2800" b="1" dirty="0">
                <a:solidFill>
                  <a:schemeClr val="accent2"/>
                </a:solidFill>
              </a:rPr>
              <a:t> 3A </a:t>
            </a:r>
            <a:r>
              <a:rPr lang="en-US" sz="2800" b="1" dirty="0" err="1">
                <a:solidFill>
                  <a:schemeClr val="accent2"/>
                </a:solidFill>
              </a:rPr>
              <a:t>được</a:t>
            </a:r>
            <a:r>
              <a:rPr lang="en-US" sz="2800" b="1" dirty="0">
                <a:solidFill>
                  <a:schemeClr val="accent2"/>
                </a:solidFill>
              </a:rPr>
              <a:t> </a:t>
            </a:r>
            <a:r>
              <a:rPr lang="en-US" sz="2800" b="1" dirty="0" err="1">
                <a:solidFill>
                  <a:schemeClr val="accent2"/>
                </a:solidFill>
              </a:rPr>
              <a:t>phân</a:t>
            </a:r>
            <a:r>
              <a:rPr lang="en-US" sz="2800" b="1" dirty="0">
                <a:solidFill>
                  <a:schemeClr val="accent2"/>
                </a:solidFill>
              </a:rPr>
              <a:t> </a:t>
            </a:r>
            <a:r>
              <a:rPr lang="en-US" sz="2800" b="1" dirty="0" err="1">
                <a:solidFill>
                  <a:schemeClr val="accent2"/>
                </a:solidFill>
              </a:rPr>
              <a:t>công</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cây</a:t>
            </a:r>
            <a:r>
              <a:rPr lang="en-US" sz="2800" b="1" dirty="0">
                <a:solidFill>
                  <a:schemeClr val="accent2"/>
                </a:solidFill>
              </a:rPr>
              <a:t> </a:t>
            </a:r>
            <a:r>
              <a:rPr lang="en-US" sz="2800" b="1" dirty="0" err="1">
                <a:solidFill>
                  <a:schemeClr val="accent2"/>
                </a:solidFill>
              </a:rPr>
              <a:t>trước</a:t>
            </a:r>
            <a:r>
              <a:rPr lang="en-US" sz="2800" b="1" dirty="0">
                <a:solidFill>
                  <a:schemeClr val="accent2"/>
                </a:solidFill>
              </a:rPr>
              <a:t> </a:t>
            </a:r>
            <a:r>
              <a:rPr lang="en-US" sz="2800" b="1" dirty="0" err="1">
                <a:solidFill>
                  <a:schemeClr val="accent2"/>
                </a:solidFill>
              </a:rPr>
              <a:t>cửa</a:t>
            </a:r>
            <a:r>
              <a:rPr lang="en-US" sz="2800" b="1" dirty="0">
                <a:solidFill>
                  <a:schemeClr val="accent2"/>
                </a:solidFill>
              </a:rPr>
              <a:t> </a:t>
            </a:r>
            <a:r>
              <a:rPr lang="en-US" sz="2800" b="1" dirty="0" err="1">
                <a:solidFill>
                  <a:schemeClr val="accent2"/>
                </a:solidFill>
              </a:rPr>
              <a:t>lớp</a:t>
            </a:r>
            <a:r>
              <a:rPr lang="en-US" sz="2800" b="1" dirty="0">
                <a:solidFill>
                  <a:schemeClr val="accent2"/>
                </a:solidFill>
              </a:rPr>
              <a:t>. </a:t>
            </a:r>
            <a:r>
              <a:rPr lang="en-US" sz="2800" b="1" dirty="0" err="1">
                <a:solidFill>
                  <a:schemeClr val="accent2"/>
                </a:solidFill>
              </a:rPr>
              <a:t>Sau</a:t>
            </a:r>
            <a:r>
              <a:rPr lang="en-US" sz="2800" b="1" dirty="0">
                <a:solidFill>
                  <a:schemeClr val="accent2"/>
                </a:solidFill>
              </a:rPr>
              <a:t> </a:t>
            </a:r>
            <a:r>
              <a:rPr lang="en-US" sz="2800" b="1" dirty="0" err="1">
                <a:solidFill>
                  <a:schemeClr val="accent2"/>
                </a:solidFill>
              </a:rPr>
              <a:t>khi</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xong</a:t>
            </a:r>
            <a:r>
              <a:rPr lang="en-US" sz="2800" b="1" dirty="0">
                <a:solidFill>
                  <a:schemeClr val="accent2"/>
                </a:solidFill>
              </a:rPr>
              <a:t>, </a:t>
            </a:r>
            <a:r>
              <a:rPr lang="en-US" sz="2800" b="1" dirty="0" err="1">
                <a:solidFill>
                  <a:schemeClr val="accent2"/>
                </a:solidFill>
              </a:rPr>
              <a:t>Tuấn</a:t>
            </a:r>
            <a:r>
              <a:rPr lang="en-US" sz="2800" b="1" dirty="0">
                <a:solidFill>
                  <a:schemeClr val="accent2"/>
                </a:solidFill>
              </a:rPr>
              <a:t> </a:t>
            </a:r>
            <a:r>
              <a:rPr lang="en-US" sz="2800" b="1" dirty="0" err="1">
                <a:solidFill>
                  <a:schemeClr val="accent2"/>
                </a:solidFill>
              </a:rPr>
              <a:t>Anh</a:t>
            </a:r>
            <a:r>
              <a:rPr lang="en-US" sz="2800" b="1" dirty="0">
                <a:solidFill>
                  <a:schemeClr val="accent2"/>
                </a:solidFill>
              </a:rPr>
              <a:t> </a:t>
            </a:r>
            <a:r>
              <a:rPr lang="en-US" sz="2800" b="1" dirty="0" err="1">
                <a:solidFill>
                  <a:schemeClr val="accent2"/>
                </a:solidFill>
              </a:rPr>
              <a:t>định</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cả</a:t>
            </a:r>
            <a:r>
              <a:rPr lang="en-US" sz="2800" b="1" dirty="0">
                <a:solidFill>
                  <a:schemeClr val="accent2"/>
                </a:solidFill>
              </a:rPr>
              <a:t> </a:t>
            </a:r>
            <a:r>
              <a:rPr lang="en-US" sz="2800" b="1" dirty="0" err="1">
                <a:solidFill>
                  <a:schemeClr val="accent2"/>
                </a:solidFill>
              </a:rPr>
              <a:t>các</a:t>
            </a:r>
            <a:r>
              <a:rPr lang="en-US" sz="2800" b="1" dirty="0">
                <a:solidFill>
                  <a:schemeClr val="accent2"/>
                </a:solidFill>
              </a:rPr>
              <a:t> </a:t>
            </a:r>
            <a:r>
              <a:rPr lang="en-US" sz="2800" b="1" dirty="0" err="1">
                <a:solidFill>
                  <a:schemeClr val="accent2"/>
                </a:solidFill>
              </a:rPr>
              <a:t>cây</a:t>
            </a:r>
            <a:r>
              <a:rPr lang="en-US" sz="2800" b="1" dirty="0">
                <a:solidFill>
                  <a:schemeClr val="accent2"/>
                </a:solidFill>
              </a:rPr>
              <a:t> </a:t>
            </a:r>
            <a:r>
              <a:rPr lang="en-US" sz="2800" b="1" dirty="0" err="1">
                <a:solidFill>
                  <a:schemeClr val="accent2"/>
                </a:solidFill>
              </a:rPr>
              <a:t>bên</a:t>
            </a:r>
            <a:r>
              <a:rPr lang="en-US" sz="2800" b="1" dirty="0">
                <a:solidFill>
                  <a:schemeClr val="accent2"/>
                </a:solidFill>
              </a:rPr>
              <a:t> </a:t>
            </a:r>
            <a:r>
              <a:rPr lang="en-US" sz="2800" b="1" dirty="0" err="1">
                <a:solidFill>
                  <a:schemeClr val="accent2"/>
                </a:solidFill>
              </a:rPr>
              <a:t>cạnh</a:t>
            </a:r>
            <a:r>
              <a:rPr lang="en-US" sz="2800" b="1" dirty="0">
                <a:solidFill>
                  <a:schemeClr val="accent2"/>
                </a:solidFill>
              </a:rPr>
              <a:t> </a:t>
            </a:r>
            <a:r>
              <a:rPr lang="en-US" sz="2800" b="1" dirty="0" err="1">
                <a:solidFill>
                  <a:schemeClr val="accent2"/>
                </a:solidFill>
              </a:rPr>
              <a:t>nhưng</a:t>
            </a:r>
            <a:r>
              <a:rPr lang="en-US" sz="2800" b="1" dirty="0">
                <a:solidFill>
                  <a:schemeClr val="accent2"/>
                </a:solidFill>
              </a:rPr>
              <a:t> </a:t>
            </a:r>
            <a:r>
              <a:rPr lang="en-US" sz="2800" b="1" dirty="0" err="1">
                <a:solidFill>
                  <a:schemeClr val="accent2"/>
                </a:solidFill>
              </a:rPr>
              <a:t>Hùng</a:t>
            </a:r>
            <a:r>
              <a:rPr lang="en-US" sz="2800" b="1" dirty="0">
                <a:solidFill>
                  <a:schemeClr val="accent2"/>
                </a:solidFill>
              </a:rPr>
              <a:t> </a:t>
            </a:r>
            <a:r>
              <a:rPr lang="en-US" sz="2800" b="1" dirty="0" err="1">
                <a:solidFill>
                  <a:schemeClr val="accent2"/>
                </a:solidFill>
              </a:rPr>
              <a:t>cản</a:t>
            </a:r>
            <a:r>
              <a:rPr lang="en-US" sz="2800" b="1" dirty="0">
                <a:solidFill>
                  <a:schemeClr val="accent2"/>
                </a:solidFill>
              </a:rPr>
              <a:t>: </a:t>
            </a:r>
            <a:r>
              <a:rPr lang="vi-VN" sz="2800" b="1" dirty="0">
                <a:solidFill>
                  <a:schemeClr val="accent2"/>
                </a:solidFill>
              </a:rPr>
              <a:t>"Có</a:t>
            </a:r>
            <a:r>
              <a:rPr lang="en-US" sz="2800" b="1" dirty="0">
                <a:solidFill>
                  <a:schemeClr val="accent2"/>
                </a:solidFill>
              </a:rPr>
              <a:t> </a:t>
            </a:r>
            <a:r>
              <a:rPr lang="vi-VN" sz="2800" b="1" dirty="0">
                <a:solidFill>
                  <a:schemeClr val="accent2"/>
                </a:solidFill>
              </a:rPr>
              <a:t>phải cây của lớp mình đâu mà cậu tưới.</a:t>
            </a:r>
            <a:r>
              <a:rPr lang="en-US" sz="2800" b="1" dirty="0">
                <a:solidFill>
                  <a:schemeClr val="accent2"/>
                </a:solidFill>
              </a:rPr>
              <a:t>”</a:t>
            </a:r>
            <a:r>
              <a:rPr lang="vi-VN" sz="2800" b="1" dirty="0">
                <a:solidFill>
                  <a:schemeClr val="accent2"/>
                </a:solidFill>
              </a:rPr>
              <a:t> Nếu là Tuấn Anh, em sẽ làm gì ? </a:t>
            </a:r>
            <a:r>
              <a:rPr lang="en-US" sz="2800" b="1" dirty="0">
                <a:solidFill>
                  <a:schemeClr val="accent2"/>
                </a:solidFill>
              </a:rPr>
              <a:t>                                                                                                          </a:t>
            </a:r>
          </a:p>
          <a:p>
            <a:pPr marL="342900" indent="-342900">
              <a:lnSpc>
                <a:spcPct val="80000"/>
              </a:lnSpc>
              <a:spcBef>
                <a:spcPct val="20000"/>
              </a:spcBef>
              <a:defRPr/>
            </a:pPr>
            <a:r>
              <a:rPr lang="en-US" sz="2800" b="1" i="1" dirty="0">
                <a:solidFill>
                  <a:schemeClr val="accent2"/>
                </a:solidFill>
              </a:rPr>
              <a:t>       </a:t>
            </a:r>
            <a:endParaRPr lang="en-US" sz="2800" b="1" dirty="0">
              <a:solidFill>
                <a:schemeClr val="accent2"/>
              </a:solidFill>
            </a:endParaRPr>
          </a:p>
        </p:txBody>
      </p:sp>
      <p:sp>
        <p:nvSpPr>
          <p:cNvPr id="11" name="Rectangle 10"/>
          <p:cNvSpPr/>
          <p:nvPr/>
        </p:nvSpPr>
        <p:spPr>
          <a:xfrm>
            <a:off x="228600" y="4592638"/>
            <a:ext cx="87630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Nếu</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em</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là</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Tuấn</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Anh</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em</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sẽ</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tưới</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cây</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và</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giải</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thích</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cho</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bạn</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hiểu</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sau</a:t>
            </a:r>
            <a:r>
              <a:rPr lang="en-US" sz="3200" b="1" dirty="0">
                <a:solidFill>
                  <a:schemeClr val="accent1">
                    <a:lumMod val="25000"/>
                  </a:schemeClr>
                </a:solidFill>
                <a:cs typeface="Times New Roman" pitchFamily="18" charset="0"/>
              </a:rPr>
              <a:t>. </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319816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495300" y="2590800"/>
            <a:ext cx="84963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2800" b="1" dirty="0">
                <a:solidFill>
                  <a:srgbClr val="FF00FF"/>
                </a:solidFill>
              </a:rPr>
              <a:t>       </a:t>
            </a:r>
            <a:r>
              <a:rPr lang="en-US" sz="2800" b="1" i="1" dirty="0" err="1">
                <a:solidFill>
                  <a:schemeClr val="accent2"/>
                </a:solidFill>
              </a:rPr>
              <a:t>Tình</a:t>
            </a:r>
            <a:r>
              <a:rPr lang="en-US" sz="2800" b="1" i="1" dirty="0">
                <a:solidFill>
                  <a:schemeClr val="accent2"/>
                </a:solidFill>
              </a:rPr>
              <a:t> </a:t>
            </a:r>
            <a:r>
              <a:rPr lang="en-US" sz="2800" b="1" i="1" dirty="0" err="1">
                <a:solidFill>
                  <a:schemeClr val="accent2"/>
                </a:solidFill>
              </a:rPr>
              <a:t>huống</a:t>
            </a:r>
            <a:r>
              <a:rPr lang="en-US" sz="2800" b="1" i="1" dirty="0">
                <a:solidFill>
                  <a:schemeClr val="accent2"/>
                </a:solidFill>
              </a:rPr>
              <a:t> 2: </a:t>
            </a:r>
            <a:r>
              <a:rPr lang="en-US" sz="2800" b="1" dirty="0" err="1">
                <a:solidFill>
                  <a:schemeClr val="accent2"/>
                </a:solidFill>
              </a:rPr>
              <a:t>Trên</a:t>
            </a:r>
            <a:r>
              <a:rPr lang="en-US" sz="2800" b="1" dirty="0">
                <a:solidFill>
                  <a:schemeClr val="accent2"/>
                </a:solidFill>
              </a:rPr>
              <a:t> </a:t>
            </a:r>
            <a:r>
              <a:rPr lang="en-US" sz="2800" b="1" dirty="0" err="1">
                <a:solidFill>
                  <a:schemeClr val="accent2"/>
                </a:solidFill>
              </a:rPr>
              <a:t>đường</a:t>
            </a:r>
            <a:r>
              <a:rPr lang="en-US" sz="2800" b="1" dirty="0">
                <a:solidFill>
                  <a:schemeClr val="accent2"/>
                </a:solidFill>
              </a:rPr>
              <a:t> </a:t>
            </a:r>
            <a:r>
              <a:rPr lang="en-US" sz="2800" b="1" dirty="0" err="1">
                <a:solidFill>
                  <a:schemeClr val="accent2"/>
                </a:solidFill>
              </a:rPr>
              <a:t>đi</a:t>
            </a:r>
            <a:r>
              <a:rPr lang="en-US" sz="2800" b="1" dirty="0">
                <a:solidFill>
                  <a:schemeClr val="accent2"/>
                </a:solidFill>
              </a:rPr>
              <a:t> </a:t>
            </a:r>
            <a:r>
              <a:rPr lang="en-US" sz="2800" b="1" dirty="0" err="1">
                <a:solidFill>
                  <a:schemeClr val="accent2"/>
                </a:solidFill>
              </a:rPr>
              <a:t>học</a:t>
            </a:r>
            <a:r>
              <a:rPr lang="en-US" sz="2800" b="1" dirty="0">
                <a:solidFill>
                  <a:schemeClr val="accent2"/>
                </a:solidFill>
              </a:rPr>
              <a:t>, </a:t>
            </a:r>
            <a:r>
              <a:rPr lang="en-US" sz="2800" b="1" dirty="0" err="1">
                <a:solidFill>
                  <a:schemeClr val="accent2"/>
                </a:solidFill>
              </a:rPr>
              <a:t>Dương</a:t>
            </a:r>
            <a:r>
              <a:rPr lang="en-US" sz="2800" b="1" dirty="0">
                <a:solidFill>
                  <a:schemeClr val="accent2"/>
                </a:solidFill>
              </a:rPr>
              <a:t> </a:t>
            </a:r>
            <a:r>
              <a:rPr lang="en-US" sz="2800" b="1" dirty="0" err="1">
                <a:solidFill>
                  <a:schemeClr val="accent2"/>
                </a:solidFill>
              </a:rPr>
              <a:t>thấy</a:t>
            </a:r>
            <a:r>
              <a:rPr lang="en-US" sz="2800" b="1" dirty="0">
                <a:solidFill>
                  <a:schemeClr val="accent2"/>
                </a:solidFill>
              </a:rPr>
              <a:t> </a:t>
            </a:r>
            <a:r>
              <a:rPr lang="en-US" sz="2800" b="1" dirty="0" err="1">
                <a:solidFill>
                  <a:schemeClr val="accent2"/>
                </a:solidFill>
              </a:rPr>
              <a:t>bờ</a:t>
            </a:r>
            <a:r>
              <a:rPr lang="en-US" sz="2800" b="1" dirty="0">
                <a:solidFill>
                  <a:schemeClr val="accent2"/>
                </a:solidFill>
              </a:rPr>
              <a:t> </a:t>
            </a:r>
            <a:r>
              <a:rPr lang="en-US" sz="2800" b="1" dirty="0" err="1">
                <a:solidFill>
                  <a:schemeClr val="accent2"/>
                </a:solidFill>
              </a:rPr>
              <a:t>ao</a:t>
            </a:r>
            <a:r>
              <a:rPr lang="en-US" sz="2800" b="1" dirty="0">
                <a:solidFill>
                  <a:schemeClr val="accent2"/>
                </a:solidFill>
              </a:rPr>
              <a:t> </a:t>
            </a:r>
            <a:r>
              <a:rPr lang="en-US" sz="2800" b="1" dirty="0" err="1">
                <a:solidFill>
                  <a:schemeClr val="accent2"/>
                </a:solidFill>
              </a:rPr>
              <a:t>nuôi</a:t>
            </a:r>
            <a:r>
              <a:rPr lang="en-US" sz="2800" b="1" dirty="0">
                <a:solidFill>
                  <a:schemeClr val="accent2"/>
                </a:solidFill>
              </a:rPr>
              <a:t> </a:t>
            </a:r>
            <a:r>
              <a:rPr lang="en-US" sz="2800" b="1" dirty="0" err="1">
                <a:solidFill>
                  <a:schemeClr val="accent2"/>
                </a:solidFill>
              </a:rPr>
              <a:t>cá</a:t>
            </a:r>
            <a:r>
              <a:rPr lang="en-US" sz="2800" b="1" dirty="0">
                <a:solidFill>
                  <a:schemeClr val="accent2"/>
                </a:solidFill>
              </a:rPr>
              <a:t> </a:t>
            </a:r>
            <a:r>
              <a:rPr lang="en-US" sz="2800" b="1" dirty="0" err="1">
                <a:solidFill>
                  <a:schemeClr val="accent2"/>
                </a:solidFill>
              </a:rPr>
              <a:t>bị</a:t>
            </a:r>
            <a:r>
              <a:rPr lang="en-US" sz="2800" b="1" dirty="0">
                <a:solidFill>
                  <a:schemeClr val="accent2"/>
                </a:solidFill>
              </a:rPr>
              <a:t> </a:t>
            </a:r>
            <a:r>
              <a:rPr lang="en-US" sz="2800" b="1" dirty="0" err="1">
                <a:solidFill>
                  <a:schemeClr val="accent2"/>
                </a:solidFill>
              </a:rPr>
              <a:t>vỡ</a:t>
            </a:r>
            <a:r>
              <a:rPr lang="en-US" sz="2800" b="1" dirty="0">
                <a:solidFill>
                  <a:schemeClr val="accent2"/>
                </a:solidFill>
              </a:rPr>
              <a:t>, </a:t>
            </a:r>
            <a:r>
              <a:rPr lang="en-US" sz="2800" b="1" dirty="0" err="1">
                <a:solidFill>
                  <a:schemeClr val="accent2"/>
                </a:solidFill>
              </a:rPr>
              <a:t>nước</a:t>
            </a:r>
            <a:r>
              <a:rPr lang="en-US" sz="2800" b="1" dirty="0">
                <a:solidFill>
                  <a:schemeClr val="accent2"/>
                </a:solidFill>
              </a:rPr>
              <a:t> </a:t>
            </a:r>
            <a:r>
              <a:rPr lang="en-US" sz="2800" b="1" dirty="0" err="1">
                <a:solidFill>
                  <a:schemeClr val="accent2"/>
                </a:solidFill>
              </a:rPr>
              <a:t>chảy</a:t>
            </a:r>
            <a:r>
              <a:rPr lang="en-US" sz="2800" b="1" dirty="0">
                <a:solidFill>
                  <a:schemeClr val="accent2"/>
                </a:solidFill>
              </a:rPr>
              <a:t> </a:t>
            </a:r>
            <a:r>
              <a:rPr lang="en-US" sz="2800" b="1" dirty="0" err="1">
                <a:solidFill>
                  <a:schemeClr val="accent2"/>
                </a:solidFill>
              </a:rPr>
              <a:t>ào</a:t>
            </a:r>
            <a:r>
              <a:rPr lang="en-US" sz="2800" b="1" dirty="0">
                <a:solidFill>
                  <a:schemeClr val="accent2"/>
                </a:solidFill>
              </a:rPr>
              <a:t> </a:t>
            </a:r>
            <a:r>
              <a:rPr lang="en-US" sz="2800" b="1" dirty="0" err="1">
                <a:solidFill>
                  <a:schemeClr val="accent2"/>
                </a:solidFill>
              </a:rPr>
              <a:t>ào</a:t>
            </a:r>
            <a:r>
              <a:rPr lang="en-US" sz="2800" b="1" dirty="0">
                <a:solidFill>
                  <a:schemeClr val="accent2"/>
                </a:solidFill>
              </a:rPr>
              <a:t>. </a:t>
            </a:r>
            <a:r>
              <a:rPr lang="en-US" sz="2800" b="1" dirty="0" err="1">
                <a:solidFill>
                  <a:schemeClr val="accent2"/>
                </a:solidFill>
              </a:rPr>
              <a:t>Nếu</a:t>
            </a:r>
            <a:r>
              <a:rPr lang="en-US" sz="2800" b="1" dirty="0">
                <a:solidFill>
                  <a:schemeClr val="accent2"/>
                </a:solidFill>
              </a:rPr>
              <a:t> </a:t>
            </a:r>
            <a:r>
              <a:rPr lang="en-US" sz="2800" b="1" dirty="0" err="1">
                <a:solidFill>
                  <a:schemeClr val="accent2"/>
                </a:solidFill>
              </a:rPr>
              <a:t>là</a:t>
            </a:r>
            <a:r>
              <a:rPr lang="en-US" sz="2800" b="1" dirty="0">
                <a:solidFill>
                  <a:schemeClr val="accent2"/>
                </a:solidFill>
              </a:rPr>
              <a:t> </a:t>
            </a:r>
            <a:r>
              <a:rPr lang="en-US" sz="2800" b="1" dirty="0" err="1">
                <a:solidFill>
                  <a:schemeClr val="accent2"/>
                </a:solidFill>
              </a:rPr>
              <a:t>Dương</a:t>
            </a:r>
            <a:r>
              <a:rPr lang="en-US" sz="2800" b="1" dirty="0">
                <a:solidFill>
                  <a:schemeClr val="accent2"/>
                </a:solidFill>
              </a:rPr>
              <a:t>, </a:t>
            </a:r>
            <a:r>
              <a:rPr lang="en-US" sz="2800" b="1" dirty="0" err="1">
                <a:solidFill>
                  <a:schemeClr val="accent2"/>
                </a:solidFill>
              </a:rPr>
              <a:t>em</a:t>
            </a:r>
            <a:r>
              <a:rPr lang="en-US" sz="2800" b="1" dirty="0">
                <a:solidFill>
                  <a:schemeClr val="accent2"/>
                </a:solidFill>
              </a:rPr>
              <a:t> </a:t>
            </a:r>
            <a:r>
              <a:rPr lang="en-US" sz="2800" b="1" dirty="0" err="1">
                <a:solidFill>
                  <a:schemeClr val="accent2"/>
                </a:solidFill>
              </a:rPr>
              <a:t>sẽ</a:t>
            </a:r>
            <a:r>
              <a:rPr lang="en-US" sz="2800" b="1" dirty="0">
                <a:solidFill>
                  <a:schemeClr val="accent2"/>
                </a:solidFill>
              </a:rPr>
              <a:t> </a:t>
            </a:r>
            <a:r>
              <a:rPr lang="en-US" sz="2800" b="1" dirty="0" err="1">
                <a:solidFill>
                  <a:schemeClr val="accent2"/>
                </a:solidFill>
              </a:rPr>
              <a:t>làm</a:t>
            </a:r>
            <a:r>
              <a:rPr lang="en-US" sz="2800" b="1" dirty="0">
                <a:solidFill>
                  <a:schemeClr val="accent2"/>
                </a:solidFill>
              </a:rPr>
              <a:t> </a:t>
            </a:r>
            <a:r>
              <a:rPr lang="en-US" sz="2800" b="1" dirty="0" err="1">
                <a:solidFill>
                  <a:schemeClr val="accent2"/>
                </a:solidFill>
              </a:rPr>
              <a:t>gì</a:t>
            </a:r>
            <a:r>
              <a:rPr lang="vi-VN" sz="2800" b="1" dirty="0">
                <a:solidFill>
                  <a:schemeClr val="accent2"/>
                </a:solidFill>
              </a:rPr>
              <a:t>? </a:t>
            </a:r>
            <a:r>
              <a:rPr lang="en-US" sz="2800" b="1" dirty="0">
                <a:solidFill>
                  <a:schemeClr val="accent2"/>
                </a:solidFill>
              </a:rPr>
              <a:t>                                                                                                          </a:t>
            </a:r>
          </a:p>
          <a:p>
            <a:pPr marL="342900" indent="-342900">
              <a:lnSpc>
                <a:spcPct val="80000"/>
              </a:lnSpc>
              <a:spcBef>
                <a:spcPct val="20000"/>
              </a:spcBef>
              <a:defRPr/>
            </a:pPr>
            <a:r>
              <a:rPr lang="en-US" sz="2800" b="1" i="1" dirty="0">
                <a:solidFill>
                  <a:schemeClr val="accent2"/>
                </a:solidFill>
              </a:rPr>
              <a:t>       </a:t>
            </a:r>
            <a:endParaRPr lang="en-US" sz="2800" b="1" dirty="0">
              <a:solidFill>
                <a:schemeClr val="accent2"/>
              </a:solidFill>
            </a:endParaRPr>
          </a:p>
        </p:txBody>
      </p:sp>
      <p:sp>
        <p:nvSpPr>
          <p:cNvPr id="10" name="Rectangle 9"/>
          <p:cNvSpPr/>
          <p:nvPr/>
        </p:nvSpPr>
        <p:spPr>
          <a:xfrm>
            <a:off x="495300" y="4267200"/>
            <a:ext cx="83058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Dương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đắp</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bờ</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ao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hoặc</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báo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người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lớn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biết</a:t>
            </a:r>
            <a:r>
              <a:rPr lang="en-US" sz="3600" b="1" dirty="0">
                <a:solidFill>
                  <a:schemeClr val="accent1">
                    <a:lumMod val="25000"/>
                  </a:schemeClr>
                </a:solidFill>
                <a:cs typeface="Times New Roman" pitchFamily="18" charset="0"/>
              </a:rPr>
              <a:t>.</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107845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819400"/>
            <a:ext cx="87630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3: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đang</a:t>
            </a:r>
            <a:r>
              <a:rPr lang="en-US" sz="3200" b="1" dirty="0">
                <a:solidFill>
                  <a:schemeClr val="accent2"/>
                </a:solidFill>
              </a:rPr>
              <a:t> </a:t>
            </a:r>
            <a:r>
              <a:rPr lang="en-US" sz="3200" b="1" dirty="0" err="1">
                <a:solidFill>
                  <a:schemeClr val="accent2"/>
                </a:solidFill>
              </a:rPr>
              <a:t>chơi</a:t>
            </a:r>
            <a:r>
              <a:rPr lang="en-US" sz="3200" b="1" dirty="0">
                <a:solidFill>
                  <a:schemeClr val="accent2"/>
                </a:solidFill>
              </a:rPr>
              <a:t> </a:t>
            </a:r>
            <a:r>
              <a:rPr lang="en-US" sz="3200" b="1" dirty="0" err="1">
                <a:solidFill>
                  <a:schemeClr val="accent2"/>
                </a:solidFill>
              </a:rPr>
              <a:t>vui</a:t>
            </a:r>
            <a:r>
              <a:rPr lang="en-US" sz="3200" b="1" dirty="0">
                <a:solidFill>
                  <a:schemeClr val="accent2"/>
                </a:solidFill>
              </a:rPr>
              <a:t> </a:t>
            </a:r>
            <a:r>
              <a:rPr lang="en-US" sz="3200" b="1" dirty="0" err="1">
                <a:solidFill>
                  <a:schemeClr val="accent2"/>
                </a:solidFill>
              </a:rPr>
              <a:t>thì</a:t>
            </a:r>
            <a:r>
              <a:rPr lang="en-US" sz="3200" b="1" dirty="0">
                <a:solidFill>
                  <a:schemeClr val="accent2"/>
                </a:solidFill>
              </a:rPr>
              <a:t> </a:t>
            </a:r>
            <a:r>
              <a:rPr lang="en-US" sz="3200" b="1" dirty="0" err="1">
                <a:solidFill>
                  <a:schemeClr val="accent2"/>
                </a:solidFill>
              </a:rPr>
              <a:t>mẹ</a:t>
            </a:r>
            <a:r>
              <a:rPr lang="en-US" sz="3200" b="1" dirty="0">
                <a:solidFill>
                  <a:schemeClr val="accent2"/>
                </a:solidFill>
              </a:rPr>
              <a:t> </a:t>
            </a:r>
            <a:r>
              <a:rPr lang="en-US" sz="3200" b="1" dirty="0" err="1">
                <a:solidFill>
                  <a:schemeClr val="accent2"/>
                </a:solidFill>
              </a:rPr>
              <a:t>nhắc</a:t>
            </a:r>
            <a:r>
              <a:rPr lang="en-US" sz="3200" b="1" dirty="0">
                <a:solidFill>
                  <a:schemeClr val="accent2"/>
                </a:solidFill>
              </a:rPr>
              <a:t> </a:t>
            </a:r>
            <a:r>
              <a:rPr lang="en-US" sz="3200" b="1" dirty="0" err="1">
                <a:solidFill>
                  <a:schemeClr val="accent2"/>
                </a:solidFill>
              </a:rPr>
              <a:t>về</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lợn</a:t>
            </a:r>
            <a:r>
              <a:rPr lang="en-US" sz="3200" b="1" dirty="0">
                <a:solidFill>
                  <a:schemeClr val="accent2"/>
                </a:solidFill>
              </a:rPr>
              <a:t> </a:t>
            </a:r>
            <a:r>
              <a:rPr lang="en-US" sz="3200" b="1" dirty="0" err="1">
                <a:solidFill>
                  <a:schemeClr val="accent2"/>
                </a:solidFill>
              </a:rPr>
              <a:t>ăn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p:txBody>
      </p:sp>
      <p:sp>
        <p:nvSpPr>
          <p:cNvPr id="10" name="Rectangle 9"/>
          <p:cNvSpPr/>
          <p:nvPr/>
        </p:nvSpPr>
        <p:spPr>
          <a:xfrm>
            <a:off x="533400" y="4419600"/>
            <a:ext cx="7772400" cy="838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Nga</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dừng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lợn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ăn</a:t>
            </a:r>
            <a:endParaRPr lang="en-US" sz="3600" b="1" dirty="0">
              <a:solidFill>
                <a:schemeClr val="accent1">
                  <a:lumMod val="25000"/>
                </a:schemeClr>
              </a:solidFill>
              <a:cs typeface="Times New Roman" pitchFamily="18" charset="0"/>
            </a:endParaRP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solidFill>
                  <a:srgbClr val="FFFFFF"/>
                </a:solidFill>
              </a:rPr>
              <a:t>Xử lí tình huống</a:t>
            </a:r>
          </a:p>
        </p:txBody>
      </p:sp>
    </p:spTree>
    <p:extLst>
      <p:ext uri="{BB962C8B-B14F-4D97-AF65-F5344CB8AC3E}">
        <p14:creationId xmlns:p14="http://schemas.microsoft.com/office/powerpoint/2010/main" val="60690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5344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4: </a:t>
            </a:r>
            <a:r>
              <a:rPr lang="en-US" sz="3200" b="1" dirty="0" err="1">
                <a:solidFill>
                  <a:schemeClr val="accent2"/>
                </a:solidFill>
              </a:rPr>
              <a:t>Chính</a:t>
            </a:r>
            <a:r>
              <a:rPr lang="en-US" sz="3200" b="1" dirty="0">
                <a:solidFill>
                  <a:schemeClr val="accent2"/>
                </a:solidFill>
              </a:rPr>
              <a:t> </a:t>
            </a:r>
            <a:r>
              <a:rPr lang="en-US" sz="3200" b="1" dirty="0" err="1">
                <a:solidFill>
                  <a:schemeClr val="accent2"/>
                </a:solidFill>
              </a:rPr>
              <a:t>rủ</a:t>
            </a:r>
            <a:r>
              <a:rPr lang="en-US" sz="3200" b="1" dirty="0">
                <a:solidFill>
                  <a:schemeClr val="accent2"/>
                </a:solidFill>
              </a:rPr>
              <a:t> </a:t>
            </a:r>
            <a:r>
              <a:rPr lang="en-US" sz="3200" b="1" dirty="0" err="1">
                <a:solidFill>
                  <a:schemeClr val="accent2"/>
                </a:solidFill>
              </a:rPr>
              <a:t>Hải</a:t>
            </a:r>
            <a:r>
              <a:rPr lang="en-US" sz="3200" b="1" dirty="0">
                <a:solidFill>
                  <a:schemeClr val="accent2"/>
                </a:solidFill>
              </a:rPr>
              <a:t> </a:t>
            </a:r>
            <a:r>
              <a:rPr lang="en-US" sz="3200" b="1" dirty="0" err="1">
                <a:solidFill>
                  <a:schemeClr val="accent2"/>
                </a:solidFill>
              </a:rPr>
              <a:t>đi</a:t>
            </a:r>
            <a:r>
              <a:rPr lang="en-US" sz="3200" b="1" dirty="0">
                <a:solidFill>
                  <a:schemeClr val="accent2"/>
                </a:solidFill>
              </a:rPr>
              <a:t> </a:t>
            </a:r>
            <a:r>
              <a:rPr lang="en-US" sz="3200" b="1" dirty="0" err="1">
                <a:solidFill>
                  <a:schemeClr val="accent2"/>
                </a:solidFill>
              </a:rPr>
              <a:t>học</a:t>
            </a:r>
            <a:r>
              <a:rPr lang="en-US" sz="3200" b="1" dirty="0">
                <a:solidFill>
                  <a:schemeClr val="accent2"/>
                </a:solidFill>
              </a:rPr>
              <a:t> </a:t>
            </a:r>
            <a:r>
              <a:rPr lang="en-US" sz="3200" b="1" dirty="0" err="1">
                <a:solidFill>
                  <a:schemeClr val="accent2"/>
                </a:solidFill>
              </a:rPr>
              <a:t>tắt</a:t>
            </a:r>
            <a:r>
              <a:rPr lang="en-US" sz="3200" b="1" dirty="0">
                <a:solidFill>
                  <a:schemeClr val="accent2"/>
                </a:solidFill>
              </a:rPr>
              <a:t> qua </a:t>
            </a:r>
            <a:r>
              <a:rPr lang="en-US" sz="3200" b="1" dirty="0" err="1">
                <a:solidFill>
                  <a:schemeClr val="accent2"/>
                </a:solidFill>
              </a:rPr>
              <a:t>thảm</a:t>
            </a:r>
            <a:r>
              <a:rPr lang="en-US" sz="3200" b="1" dirty="0">
                <a:solidFill>
                  <a:schemeClr val="accent2"/>
                </a:solidFill>
              </a:rPr>
              <a:t> </a:t>
            </a:r>
            <a:r>
              <a:rPr lang="en-US" sz="3200" b="1" dirty="0" err="1">
                <a:solidFill>
                  <a:schemeClr val="accent2"/>
                </a:solidFill>
              </a:rPr>
              <a:t>cỏ</a:t>
            </a:r>
            <a:r>
              <a:rPr lang="en-US" sz="3200" b="1" dirty="0">
                <a:solidFill>
                  <a:schemeClr val="accent2"/>
                </a:solidFill>
              </a:rPr>
              <a:t> ở </a:t>
            </a:r>
            <a:r>
              <a:rPr lang="en-US" sz="3200" b="1" dirty="0" err="1">
                <a:solidFill>
                  <a:schemeClr val="accent2"/>
                </a:solidFill>
              </a:rPr>
              <a:t>công</a:t>
            </a:r>
            <a:r>
              <a:rPr lang="en-US" sz="3200" b="1" dirty="0">
                <a:solidFill>
                  <a:schemeClr val="accent2"/>
                </a:solidFill>
              </a:rPr>
              <a:t> </a:t>
            </a:r>
            <a:r>
              <a:rPr lang="en-US" sz="3200" b="1" dirty="0" err="1">
                <a:solidFill>
                  <a:schemeClr val="accent2"/>
                </a:solidFill>
              </a:rPr>
              <a:t>viên</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gần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Hải</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a:p>
            <a:pPr marL="342900" indent="-342900">
              <a:lnSpc>
                <a:spcPct val="80000"/>
              </a:lnSpc>
              <a:spcBef>
                <a:spcPct val="20000"/>
              </a:spcBef>
              <a:defRPr/>
            </a:pPr>
            <a:r>
              <a:rPr lang="en-US" sz="3200" b="1" dirty="0">
                <a:solidFill>
                  <a:schemeClr val="accent2"/>
                </a:solidFill>
              </a:rPr>
              <a:t>       </a:t>
            </a:r>
            <a:endParaRPr lang="en-US" sz="5400" b="1" dirty="0">
              <a:solidFill>
                <a:schemeClr val="accent2"/>
              </a:solidFill>
            </a:endParaRPr>
          </a:p>
        </p:txBody>
      </p:sp>
      <p:sp>
        <p:nvSpPr>
          <p:cNvPr id="10" name="Rectangle 9"/>
          <p:cNvSpPr/>
          <p:nvPr/>
        </p:nvSpPr>
        <p:spPr>
          <a:xfrm>
            <a:off x="533400" y="4267200"/>
            <a:ext cx="77724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Hải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khuyên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Chính</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không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trên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thảm</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cỏ</a:t>
            </a:r>
            <a:r>
              <a:rPr lang="en-US" sz="3600" b="1" dirty="0">
                <a:solidFill>
                  <a:schemeClr val="accent1">
                    <a:lumMod val="25000"/>
                  </a:schemeClr>
                </a:solidFill>
                <a:cs typeface="Times New Roman" pitchFamily="18" charset="0"/>
              </a:rPr>
              <a:t>. </a:t>
            </a: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solidFill>
                  <a:srgbClr val="FFFFFF"/>
                </a:solidFill>
              </a:rPr>
              <a:t>Xử lí tình huống</a:t>
            </a:r>
          </a:p>
        </p:txBody>
      </p:sp>
    </p:spTree>
    <p:extLst>
      <p:ext uri="{BB962C8B-B14F-4D97-AF65-F5344CB8AC3E}">
        <p14:creationId xmlns:p14="http://schemas.microsoft.com/office/powerpoint/2010/main" val="422746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600" b="1" dirty="0">
                <a:solidFill>
                  <a:srgbClr val="FF0000"/>
                </a:solidFill>
                <a:latin typeface="Times New Roman" panose="02020603050405020304" pitchFamily="18" charset="0"/>
              </a:rPr>
              <a:t>KẾT LUẬN</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850275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152400" y="2667000"/>
            <a:ext cx="8915400" cy="3048000"/>
          </a:xfrm>
          <a:prstGeom prst="rect">
            <a:avLst/>
          </a:prstGeom>
          <a:ln/>
        </p:spPr>
        <p:style>
          <a:lnRef idx="1">
            <a:schemeClr val="accent6"/>
          </a:lnRef>
          <a:fillRef idx="2">
            <a:schemeClr val="accent6"/>
          </a:fillRef>
          <a:effectRef idx="1">
            <a:schemeClr val="accent6"/>
          </a:effectRef>
          <a:fontRef idx="minor">
            <a:schemeClr val="dk1"/>
          </a:fontRef>
        </p:style>
        <p:txBody>
          <a:bodyPr/>
          <a:lstStyle/>
          <a:p>
            <a:pPr marL="342900" indent="-342900">
              <a:lnSpc>
                <a:spcPct val="80000"/>
              </a:lnSpc>
              <a:spcBef>
                <a:spcPct val="20000"/>
              </a:spcBef>
              <a:defRPr/>
            </a:pPr>
            <a:r>
              <a:rPr lang="en-US" sz="3600" b="1" u="sng" dirty="0">
                <a:solidFill>
                  <a:srgbClr val="FF0000"/>
                </a:solidFill>
              </a:rPr>
              <a:t> </a:t>
            </a:r>
            <a:r>
              <a:rPr lang="en-US" sz="3600" b="1" u="sng" dirty="0" err="1">
                <a:solidFill>
                  <a:srgbClr val="FF0000"/>
                </a:solidFill>
              </a:rPr>
              <a:t>Kết</a:t>
            </a:r>
            <a:r>
              <a:rPr lang="en-US" sz="3600" b="1" u="sng" dirty="0">
                <a:solidFill>
                  <a:srgbClr val="FF0000"/>
                </a:solidFill>
              </a:rPr>
              <a:t> </a:t>
            </a:r>
            <a:r>
              <a:rPr lang="en-US" sz="3600" b="1" u="sng" dirty="0" err="1">
                <a:solidFill>
                  <a:srgbClr val="FF0000"/>
                </a:solidFill>
              </a:rPr>
              <a:t>luận</a:t>
            </a:r>
            <a:r>
              <a:rPr lang="en-US" sz="3600" b="1" u="sng" dirty="0">
                <a:solidFill>
                  <a:srgbClr val="FF0000"/>
                </a:solidFill>
              </a:rPr>
              <a:t>:</a:t>
            </a:r>
          </a:p>
          <a:p>
            <a:pPr marL="342900" indent="-342900">
              <a:lnSpc>
                <a:spcPct val="80000"/>
              </a:lnSpc>
              <a:spcBef>
                <a:spcPct val="20000"/>
              </a:spcBef>
              <a:defRPr/>
            </a:pPr>
            <a:r>
              <a:rPr lang="en-US" sz="3600" b="1" dirty="0">
                <a:solidFill>
                  <a:schemeClr val="accent1">
                    <a:lumMod val="25000"/>
                  </a:schemeClr>
                </a:solidFill>
              </a:rPr>
              <a:t>       </a:t>
            </a:r>
            <a:r>
              <a:rPr lang="en-US" sz="3600" b="1" dirty="0" err="1">
                <a:solidFill>
                  <a:schemeClr val="accent1">
                    <a:lumMod val="25000"/>
                  </a:schemeClr>
                </a:solidFill>
              </a:rPr>
              <a:t>Các</a:t>
            </a:r>
            <a:r>
              <a:rPr lang="en-US" sz="3600" b="1" dirty="0">
                <a:solidFill>
                  <a:schemeClr val="accent1">
                    <a:lumMod val="25000"/>
                  </a:schemeClr>
                </a:solidFill>
              </a:rPr>
              <a:t> </a:t>
            </a:r>
            <a:r>
              <a:rPr lang="en-US" sz="3600" b="1" dirty="0" err="1">
                <a:solidFill>
                  <a:schemeClr val="accent1">
                    <a:lumMod val="25000"/>
                  </a:schemeClr>
                </a:solidFill>
              </a:rPr>
              <a:t>em</a:t>
            </a:r>
            <a:r>
              <a:rPr lang="en-US" sz="3600" b="1" dirty="0">
                <a:solidFill>
                  <a:schemeClr val="accent1">
                    <a:lumMod val="25000"/>
                  </a:schemeClr>
                </a:solidFill>
              </a:rPr>
              <a:t> </a:t>
            </a:r>
            <a:r>
              <a:rPr lang="en-US" sz="3600" b="1" dirty="0" err="1">
                <a:solidFill>
                  <a:schemeClr val="accent1">
                    <a:lumMod val="25000"/>
                  </a:schemeClr>
                </a:solidFill>
              </a:rPr>
              <a:t>nên</a:t>
            </a:r>
            <a:r>
              <a:rPr lang="en-US" sz="3600" b="1" dirty="0">
                <a:solidFill>
                  <a:schemeClr val="accent1">
                    <a:lumMod val="25000"/>
                  </a:schemeClr>
                </a:solidFill>
              </a:rPr>
              <a:t> </a:t>
            </a:r>
            <a:r>
              <a:rPr lang="en-US" sz="3600" b="1" dirty="0" err="1">
                <a:solidFill>
                  <a:schemeClr val="accent1">
                    <a:lumMod val="25000"/>
                  </a:schemeClr>
                </a:solidFill>
              </a:rPr>
              <a:t>bày</a:t>
            </a:r>
            <a:r>
              <a:rPr lang="en-US" sz="3600" b="1" dirty="0">
                <a:solidFill>
                  <a:schemeClr val="accent1">
                    <a:lumMod val="25000"/>
                  </a:schemeClr>
                </a:solidFill>
              </a:rPr>
              <a:t> </a:t>
            </a:r>
            <a:r>
              <a:rPr lang="en-US" sz="3600" b="1" dirty="0" err="1">
                <a:solidFill>
                  <a:schemeClr val="accent1">
                    <a:lumMod val="25000"/>
                  </a:schemeClr>
                </a:solidFill>
              </a:rPr>
              <a:t>tỏ</a:t>
            </a:r>
            <a:r>
              <a:rPr lang="en-US" sz="3600" b="1" dirty="0">
                <a:solidFill>
                  <a:schemeClr val="accent1">
                    <a:lumMod val="25000"/>
                  </a:schemeClr>
                </a:solidFill>
              </a:rPr>
              <a:t> ý </a:t>
            </a:r>
            <a:r>
              <a:rPr lang="en-US" sz="3600" b="1" dirty="0" err="1">
                <a:solidFill>
                  <a:schemeClr val="accent1">
                    <a:lumMod val="25000"/>
                  </a:schemeClr>
                </a:solidFill>
              </a:rPr>
              <a:t>kiến</a:t>
            </a:r>
            <a:r>
              <a:rPr lang="en-US" sz="3600" b="1" dirty="0">
                <a:solidFill>
                  <a:schemeClr val="accent1">
                    <a:lumMod val="25000"/>
                  </a:schemeClr>
                </a:solidFill>
              </a:rPr>
              <a:t> </a:t>
            </a:r>
            <a:r>
              <a:rPr lang="en-US" sz="3600" b="1" dirty="0" err="1">
                <a:solidFill>
                  <a:schemeClr val="accent1">
                    <a:lumMod val="25000"/>
                  </a:schemeClr>
                </a:solidFill>
              </a:rPr>
              <a:t>của</a:t>
            </a:r>
            <a:r>
              <a:rPr lang="en-US" sz="3600" b="1" dirty="0">
                <a:solidFill>
                  <a:schemeClr val="accent1">
                    <a:lumMod val="25000"/>
                  </a:schemeClr>
                </a:solidFill>
              </a:rPr>
              <a:t> </a:t>
            </a:r>
            <a:r>
              <a:rPr lang="en-US" sz="3600" b="1" dirty="0" err="1">
                <a:solidFill>
                  <a:schemeClr val="accent1">
                    <a:lumMod val="25000"/>
                  </a:schemeClr>
                </a:solidFill>
              </a:rPr>
              <a:t>mình</a:t>
            </a:r>
            <a:r>
              <a:rPr lang="en-US" sz="3600" b="1" dirty="0">
                <a:solidFill>
                  <a:schemeClr val="accent1">
                    <a:lumMod val="25000"/>
                  </a:schemeClr>
                </a:solidFill>
              </a:rPr>
              <a:t> </a:t>
            </a:r>
            <a:r>
              <a:rPr lang="en-US" sz="3600" b="1" dirty="0" err="1">
                <a:solidFill>
                  <a:schemeClr val="accent1">
                    <a:lumMod val="25000"/>
                  </a:schemeClr>
                </a:solidFill>
              </a:rPr>
              <a:t>khi</a:t>
            </a:r>
            <a:r>
              <a:rPr lang="en-US" sz="3600" b="1" dirty="0">
                <a:solidFill>
                  <a:schemeClr val="accent1">
                    <a:lumMod val="25000"/>
                  </a:schemeClr>
                </a:solidFill>
              </a:rPr>
              <a:t> </a:t>
            </a:r>
            <a:r>
              <a:rPr lang="en-US" sz="3600" b="1" dirty="0" err="1">
                <a:solidFill>
                  <a:schemeClr val="accent1">
                    <a:lumMod val="25000"/>
                  </a:schemeClr>
                </a:solidFill>
              </a:rPr>
              <a:t>bạn</a:t>
            </a:r>
            <a:r>
              <a:rPr lang="en-US" sz="3600" b="1" dirty="0">
                <a:solidFill>
                  <a:schemeClr val="accent1">
                    <a:lumMod val="25000"/>
                  </a:schemeClr>
                </a:solidFill>
              </a:rPr>
              <a:t> </a:t>
            </a:r>
            <a:r>
              <a:rPr lang="en-US" sz="3600" b="1" dirty="0" err="1">
                <a:solidFill>
                  <a:schemeClr val="accent1">
                    <a:lumMod val="25000"/>
                  </a:schemeClr>
                </a:solidFill>
              </a:rPr>
              <a:t>chưa</a:t>
            </a:r>
            <a:r>
              <a:rPr lang="en-US" sz="3600" b="1" dirty="0">
                <a:solidFill>
                  <a:schemeClr val="accent1">
                    <a:lumMod val="25000"/>
                  </a:schemeClr>
                </a:solidFill>
              </a:rPr>
              <a:t> </a:t>
            </a:r>
            <a:r>
              <a:rPr lang="en-US" sz="3600" b="1" dirty="0" err="1">
                <a:solidFill>
                  <a:schemeClr val="accent1">
                    <a:lumMod val="25000"/>
                  </a:schemeClr>
                </a:solidFill>
              </a:rPr>
              <a:t>thực</a:t>
            </a:r>
            <a:r>
              <a:rPr lang="en-US" sz="3600" b="1" dirty="0">
                <a:solidFill>
                  <a:schemeClr val="accent1">
                    <a:lumMod val="25000"/>
                  </a:schemeClr>
                </a:solidFill>
              </a:rPr>
              <a:t> </a:t>
            </a:r>
            <a:r>
              <a:rPr lang="en-US" sz="3600" b="1" dirty="0" err="1">
                <a:solidFill>
                  <a:schemeClr val="accent1">
                    <a:lumMod val="25000"/>
                  </a:schemeClr>
                </a:solidFill>
              </a:rPr>
              <a:t>hiện</a:t>
            </a:r>
            <a:r>
              <a:rPr lang="en-US" sz="3600" b="1" dirty="0">
                <a:solidFill>
                  <a:schemeClr val="accent1">
                    <a:lumMod val="25000"/>
                  </a:schemeClr>
                </a:solidFill>
              </a:rPr>
              <a:t> </a:t>
            </a:r>
            <a:r>
              <a:rPr lang="en-US" sz="3600" b="1" dirty="0" err="1">
                <a:solidFill>
                  <a:schemeClr val="accent1">
                    <a:lumMod val="25000"/>
                  </a:schemeClr>
                </a:solidFill>
              </a:rPr>
              <a:t>tốt</a:t>
            </a:r>
            <a:r>
              <a:rPr lang="en-US" sz="3600" b="1" dirty="0">
                <a:solidFill>
                  <a:schemeClr val="accent1">
                    <a:lumMod val="25000"/>
                  </a:schemeClr>
                </a:solidFill>
              </a:rPr>
              <a:t> </a:t>
            </a:r>
            <a:r>
              <a:rPr lang="en-US" sz="3600" b="1" dirty="0" err="1">
                <a:solidFill>
                  <a:schemeClr val="accent1">
                    <a:lumMod val="25000"/>
                  </a:schemeClr>
                </a:solidFill>
              </a:rPr>
              <a:t>việc</a:t>
            </a:r>
            <a:r>
              <a:rPr lang="en-US" sz="3600" b="1" dirty="0">
                <a:solidFill>
                  <a:schemeClr val="accent1">
                    <a:lumMod val="25000"/>
                  </a:schemeClr>
                </a:solidFill>
              </a:rPr>
              <a:t> </a:t>
            </a:r>
            <a:r>
              <a:rPr lang="en-US" sz="3600" b="1" dirty="0" err="1">
                <a:solidFill>
                  <a:schemeClr val="accent1">
                    <a:lumMod val="25000"/>
                  </a:schemeClr>
                </a:solidFill>
              </a:rPr>
              <a:t>tham</a:t>
            </a:r>
            <a:r>
              <a:rPr lang="en-US" sz="3600" b="1" dirty="0">
                <a:solidFill>
                  <a:schemeClr val="accent1">
                    <a:lumMod val="25000"/>
                  </a:schemeClr>
                </a:solidFill>
              </a:rPr>
              <a:t> </a:t>
            </a:r>
            <a:r>
              <a:rPr lang="en-US" sz="3600" b="1" dirty="0" err="1">
                <a:solidFill>
                  <a:schemeClr val="accent1">
                    <a:lumMod val="25000"/>
                  </a:schemeClr>
                </a:solidFill>
              </a:rPr>
              <a:t>gia</a:t>
            </a:r>
            <a:r>
              <a:rPr lang="en-US" sz="3600" b="1" dirty="0">
                <a:solidFill>
                  <a:schemeClr val="accent1">
                    <a:lumMod val="25000"/>
                  </a:schemeClr>
                </a:solidFill>
              </a:rPr>
              <a:t> </a:t>
            </a:r>
            <a:r>
              <a:rPr lang="en-US" sz="3600" b="1" dirty="0" err="1">
                <a:solidFill>
                  <a:schemeClr val="accent1">
                    <a:lumMod val="25000"/>
                  </a:schemeClr>
                </a:solidFill>
              </a:rPr>
              <a:t>chăm</a:t>
            </a:r>
            <a:r>
              <a:rPr lang="en-US" sz="3600" b="1" dirty="0">
                <a:solidFill>
                  <a:schemeClr val="accent1">
                    <a:lumMod val="25000"/>
                  </a:schemeClr>
                </a:solidFill>
              </a:rPr>
              <a:t> </a:t>
            </a:r>
            <a:r>
              <a:rPr lang="en-US" sz="3600" b="1" dirty="0" err="1">
                <a:solidFill>
                  <a:schemeClr val="accent1">
                    <a:lumMod val="25000"/>
                  </a:schemeClr>
                </a:solidFill>
              </a:rPr>
              <a:t>sóc</a:t>
            </a:r>
            <a:r>
              <a:rPr lang="en-US" sz="3600" b="1" dirty="0">
                <a:solidFill>
                  <a:schemeClr val="accent1">
                    <a:lumMod val="25000"/>
                  </a:schemeClr>
                </a:solidFill>
              </a:rPr>
              <a:t>, </a:t>
            </a:r>
            <a:r>
              <a:rPr lang="en-US" sz="3600" b="1" dirty="0" err="1">
                <a:solidFill>
                  <a:schemeClr val="accent1">
                    <a:lumMod val="25000"/>
                  </a:schemeClr>
                </a:solidFill>
              </a:rPr>
              <a:t>bảo</a:t>
            </a:r>
            <a:r>
              <a:rPr lang="en-US" sz="3600" b="1" dirty="0">
                <a:solidFill>
                  <a:schemeClr val="accent1">
                    <a:lumMod val="25000"/>
                  </a:schemeClr>
                </a:solidFill>
              </a:rPr>
              <a:t> </a:t>
            </a:r>
            <a:r>
              <a:rPr lang="en-US" sz="3600" b="1" dirty="0" err="1">
                <a:solidFill>
                  <a:schemeClr val="accent1">
                    <a:lumMod val="25000"/>
                  </a:schemeClr>
                </a:solidFill>
              </a:rPr>
              <a:t>vệ</a:t>
            </a:r>
            <a:r>
              <a:rPr lang="en-US" sz="3600" b="1" dirty="0">
                <a:solidFill>
                  <a:schemeClr val="accent1">
                    <a:lumMod val="25000"/>
                  </a:schemeClr>
                </a:solidFill>
              </a:rPr>
              <a:t> </a:t>
            </a:r>
            <a:r>
              <a:rPr lang="en-US" sz="3600" b="1" dirty="0" err="1">
                <a:solidFill>
                  <a:schemeClr val="accent1">
                    <a:lumMod val="25000"/>
                  </a:schemeClr>
                </a:solidFill>
              </a:rPr>
              <a:t>cây</a:t>
            </a:r>
            <a:r>
              <a:rPr lang="en-US" sz="3600" b="1" dirty="0">
                <a:solidFill>
                  <a:schemeClr val="accent1">
                    <a:lumMod val="25000"/>
                  </a:schemeClr>
                </a:solidFill>
              </a:rPr>
              <a:t> </a:t>
            </a:r>
            <a:r>
              <a:rPr lang="en-US" sz="3600" b="1" dirty="0" err="1">
                <a:solidFill>
                  <a:schemeClr val="accent1">
                    <a:lumMod val="25000"/>
                  </a:schemeClr>
                </a:solidFill>
              </a:rPr>
              <a:t>trồng</a:t>
            </a:r>
            <a:r>
              <a:rPr lang="en-US" sz="3600" b="1" dirty="0">
                <a:solidFill>
                  <a:schemeClr val="accent1">
                    <a:lumMod val="25000"/>
                  </a:schemeClr>
                </a:solidFill>
              </a:rPr>
              <a:t>, </a:t>
            </a:r>
            <a:r>
              <a:rPr lang="en-US" sz="3600" b="1" dirty="0" err="1">
                <a:solidFill>
                  <a:schemeClr val="accent1">
                    <a:lumMod val="25000"/>
                  </a:schemeClr>
                </a:solidFill>
              </a:rPr>
              <a:t>vật</a:t>
            </a:r>
            <a:r>
              <a:rPr lang="en-US" sz="3600" b="1" dirty="0">
                <a:solidFill>
                  <a:schemeClr val="accent1">
                    <a:lumMod val="25000"/>
                  </a:schemeClr>
                </a:solidFill>
              </a:rPr>
              <a:t> </a:t>
            </a:r>
            <a:r>
              <a:rPr lang="en-US" sz="3600" b="1" dirty="0" err="1">
                <a:solidFill>
                  <a:schemeClr val="accent1">
                    <a:lumMod val="25000"/>
                  </a:schemeClr>
                </a:solidFill>
              </a:rPr>
              <a:t>nuôi</a:t>
            </a:r>
            <a:r>
              <a:rPr lang="en-US" sz="3600" b="1" dirty="0">
                <a:solidFill>
                  <a:schemeClr val="accent1">
                    <a:lumMod val="25000"/>
                  </a:schemeClr>
                </a:solidFill>
              </a:rPr>
              <a:t> </a:t>
            </a:r>
            <a:r>
              <a:rPr lang="en-US" sz="3600" b="1" dirty="0" err="1">
                <a:solidFill>
                  <a:schemeClr val="accent1">
                    <a:lumMod val="25000"/>
                  </a:schemeClr>
                </a:solidFill>
              </a:rPr>
              <a:t>vì</a:t>
            </a:r>
            <a:r>
              <a:rPr lang="en-US" sz="3600" b="1" dirty="0">
                <a:solidFill>
                  <a:schemeClr val="accent1">
                    <a:lumMod val="25000"/>
                  </a:schemeClr>
                </a:solidFill>
              </a:rPr>
              <a:t> </a:t>
            </a:r>
            <a:r>
              <a:rPr lang="en-US" sz="3600" b="1" dirty="0" err="1">
                <a:solidFill>
                  <a:schemeClr val="accent1">
                    <a:lumMod val="25000"/>
                  </a:schemeClr>
                </a:solidFill>
              </a:rPr>
              <a:t>đó</a:t>
            </a:r>
            <a:r>
              <a:rPr lang="en-US" sz="3600" b="1" dirty="0">
                <a:solidFill>
                  <a:schemeClr val="accent1">
                    <a:lumMod val="25000"/>
                  </a:schemeClr>
                </a:solidFill>
              </a:rPr>
              <a:t> </a:t>
            </a:r>
            <a:r>
              <a:rPr lang="en-US" sz="3600" b="1" dirty="0" err="1">
                <a:solidFill>
                  <a:schemeClr val="accent1">
                    <a:lumMod val="25000"/>
                  </a:schemeClr>
                </a:solidFill>
              </a:rPr>
              <a:t>là</a:t>
            </a:r>
            <a:r>
              <a:rPr lang="en-US" sz="3600" b="1" dirty="0">
                <a:solidFill>
                  <a:schemeClr val="accent1">
                    <a:lumMod val="25000"/>
                  </a:schemeClr>
                </a:solidFill>
              </a:rPr>
              <a:t> </a:t>
            </a:r>
            <a:r>
              <a:rPr lang="en-US" sz="3600" b="1" dirty="0" err="1">
                <a:solidFill>
                  <a:schemeClr val="accent1">
                    <a:lumMod val="25000"/>
                  </a:schemeClr>
                </a:solidFill>
              </a:rPr>
              <a:t>quyền</a:t>
            </a:r>
            <a:r>
              <a:rPr lang="en-US" sz="3600" b="1" dirty="0">
                <a:solidFill>
                  <a:schemeClr val="accent1">
                    <a:lumMod val="25000"/>
                  </a:schemeClr>
                </a:solidFill>
              </a:rPr>
              <a:t> </a:t>
            </a:r>
            <a:r>
              <a:rPr lang="en-US" sz="3600" b="1" dirty="0" err="1">
                <a:solidFill>
                  <a:schemeClr val="accent1">
                    <a:lumMod val="25000"/>
                  </a:schemeClr>
                </a:solidFill>
              </a:rPr>
              <a:t>được</a:t>
            </a:r>
            <a:r>
              <a:rPr lang="en-US" sz="3600" b="1" dirty="0">
                <a:solidFill>
                  <a:schemeClr val="accent1">
                    <a:lumMod val="25000"/>
                  </a:schemeClr>
                </a:solidFill>
              </a:rPr>
              <a:t> </a:t>
            </a:r>
            <a:r>
              <a:rPr lang="en-US" sz="3600" b="1" dirty="0" err="1">
                <a:solidFill>
                  <a:schemeClr val="accent1">
                    <a:lumMod val="25000"/>
                  </a:schemeClr>
                </a:solidFill>
              </a:rPr>
              <a:t>bày</a:t>
            </a:r>
            <a:r>
              <a:rPr lang="en-US" sz="3600" b="1" dirty="0">
                <a:solidFill>
                  <a:schemeClr val="accent1">
                    <a:lumMod val="25000"/>
                  </a:schemeClr>
                </a:solidFill>
              </a:rPr>
              <a:t> </a:t>
            </a:r>
            <a:r>
              <a:rPr lang="en-US" sz="3600" b="1" dirty="0" err="1">
                <a:solidFill>
                  <a:schemeClr val="accent1">
                    <a:lumMod val="25000"/>
                  </a:schemeClr>
                </a:solidFill>
              </a:rPr>
              <a:t>tỏ</a:t>
            </a:r>
            <a:r>
              <a:rPr lang="en-US" sz="3600" b="1" dirty="0">
                <a:solidFill>
                  <a:schemeClr val="accent1">
                    <a:lumMod val="25000"/>
                  </a:schemeClr>
                </a:solidFill>
              </a:rPr>
              <a:t> ý </a:t>
            </a:r>
            <a:r>
              <a:rPr lang="en-US" sz="3600" b="1" dirty="0" err="1">
                <a:solidFill>
                  <a:schemeClr val="accent1">
                    <a:lumMod val="25000"/>
                  </a:schemeClr>
                </a:solidFill>
              </a:rPr>
              <a:t>kiến</a:t>
            </a:r>
            <a:r>
              <a:rPr lang="en-US" sz="3600" b="1" dirty="0">
                <a:solidFill>
                  <a:schemeClr val="accent1">
                    <a:lumMod val="25000"/>
                  </a:schemeClr>
                </a:solidFill>
              </a:rPr>
              <a:t> </a:t>
            </a:r>
            <a:r>
              <a:rPr lang="en-US" sz="3600" b="1" dirty="0" err="1">
                <a:solidFill>
                  <a:schemeClr val="accent1">
                    <a:lumMod val="25000"/>
                  </a:schemeClr>
                </a:solidFill>
              </a:rPr>
              <a:t>của</a:t>
            </a:r>
            <a:r>
              <a:rPr lang="en-US" sz="3600" b="1" dirty="0">
                <a:solidFill>
                  <a:schemeClr val="accent1">
                    <a:lumMod val="25000"/>
                  </a:schemeClr>
                </a:solidFill>
              </a:rPr>
              <a:t> </a:t>
            </a:r>
            <a:r>
              <a:rPr lang="en-US" sz="3600" b="1" dirty="0" err="1">
                <a:solidFill>
                  <a:schemeClr val="accent1">
                    <a:lumMod val="25000"/>
                  </a:schemeClr>
                </a:solidFill>
              </a:rPr>
              <a:t>trẻ</a:t>
            </a:r>
            <a:r>
              <a:rPr lang="en-US" sz="3600" b="1" dirty="0">
                <a:solidFill>
                  <a:schemeClr val="accent1">
                    <a:lumMod val="25000"/>
                  </a:schemeClr>
                </a:solidFill>
              </a:rPr>
              <a:t> </a:t>
            </a:r>
            <a:r>
              <a:rPr lang="en-US" sz="3600" b="1" dirty="0" err="1">
                <a:solidFill>
                  <a:schemeClr val="accent1">
                    <a:lumMod val="25000"/>
                  </a:schemeClr>
                </a:solidFill>
              </a:rPr>
              <a:t>em</a:t>
            </a:r>
            <a:r>
              <a:rPr lang="en-US" sz="3600" b="1" dirty="0">
                <a:solidFill>
                  <a:schemeClr val="accent1">
                    <a:lumMod val="25000"/>
                  </a:schemeClr>
                </a:solidFill>
              </a:rPr>
              <a:t> </a:t>
            </a:r>
            <a:r>
              <a:rPr lang="en-US" sz="3600" b="1" dirty="0" err="1">
                <a:solidFill>
                  <a:schemeClr val="accent1">
                    <a:lumMod val="25000"/>
                  </a:schemeClr>
                </a:solidFill>
              </a:rPr>
              <a:t>đến</a:t>
            </a:r>
            <a:r>
              <a:rPr lang="en-US" sz="3600" b="1" dirty="0">
                <a:solidFill>
                  <a:schemeClr val="accent1">
                    <a:lumMod val="25000"/>
                  </a:schemeClr>
                </a:solidFill>
              </a:rPr>
              <a:t> </a:t>
            </a:r>
            <a:r>
              <a:rPr lang="en-US" sz="3600" b="1" dirty="0" err="1">
                <a:solidFill>
                  <a:schemeClr val="accent1">
                    <a:lumMod val="25000"/>
                  </a:schemeClr>
                </a:solidFill>
              </a:rPr>
              <a:t>các</a:t>
            </a:r>
            <a:r>
              <a:rPr lang="en-US" sz="3600" b="1" dirty="0">
                <a:solidFill>
                  <a:schemeClr val="accent1">
                    <a:lumMod val="25000"/>
                  </a:schemeClr>
                </a:solidFill>
              </a:rPr>
              <a:t> </a:t>
            </a:r>
            <a:r>
              <a:rPr lang="en-US" sz="3600" b="1" dirty="0" err="1">
                <a:solidFill>
                  <a:schemeClr val="accent1">
                    <a:lumMod val="25000"/>
                  </a:schemeClr>
                </a:solidFill>
              </a:rPr>
              <a:t>vấn</a:t>
            </a:r>
            <a:r>
              <a:rPr lang="en-US" sz="3600" b="1" dirty="0">
                <a:solidFill>
                  <a:schemeClr val="accent1">
                    <a:lumMod val="25000"/>
                  </a:schemeClr>
                </a:solidFill>
              </a:rPr>
              <a:t> </a:t>
            </a:r>
            <a:r>
              <a:rPr lang="en-US" sz="3600" b="1" dirty="0" err="1">
                <a:solidFill>
                  <a:schemeClr val="accent1">
                    <a:lumMod val="25000"/>
                  </a:schemeClr>
                </a:solidFill>
              </a:rPr>
              <a:t>đề</a:t>
            </a:r>
            <a:r>
              <a:rPr lang="en-US" sz="3600" b="1" dirty="0">
                <a:solidFill>
                  <a:schemeClr val="accent1">
                    <a:lumMod val="25000"/>
                  </a:schemeClr>
                </a:solidFill>
              </a:rPr>
              <a:t> </a:t>
            </a:r>
            <a:r>
              <a:rPr lang="en-US" sz="3600" b="1" dirty="0" err="1">
                <a:solidFill>
                  <a:schemeClr val="accent1">
                    <a:lumMod val="25000"/>
                  </a:schemeClr>
                </a:solidFill>
              </a:rPr>
              <a:t>có</a:t>
            </a:r>
            <a:r>
              <a:rPr lang="en-US" sz="3600" b="1" dirty="0">
                <a:solidFill>
                  <a:schemeClr val="accent1">
                    <a:lumMod val="25000"/>
                  </a:schemeClr>
                </a:solidFill>
              </a:rPr>
              <a:t> </a:t>
            </a:r>
            <a:r>
              <a:rPr lang="en-US" sz="3600" b="1" dirty="0" err="1">
                <a:solidFill>
                  <a:schemeClr val="accent1">
                    <a:lumMod val="25000"/>
                  </a:schemeClr>
                </a:solidFill>
              </a:rPr>
              <a:t>liên</a:t>
            </a:r>
            <a:r>
              <a:rPr lang="en-US" sz="3600" b="1" dirty="0">
                <a:solidFill>
                  <a:schemeClr val="accent1">
                    <a:lumMod val="25000"/>
                  </a:schemeClr>
                </a:solidFill>
              </a:rPr>
              <a:t> </a:t>
            </a:r>
            <a:r>
              <a:rPr lang="en-US" sz="3600" b="1" dirty="0" err="1">
                <a:solidFill>
                  <a:schemeClr val="accent1">
                    <a:lumMod val="25000"/>
                  </a:schemeClr>
                </a:solidFill>
              </a:rPr>
              <a:t>quan</a:t>
            </a:r>
            <a:r>
              <a:rPr lang="en-US" sz="3600" b="1" dirty="0">
                <a:solidFill>
                  <a:schemeClr val="accent1">
                    <a:lumMod val="25000"/>
                  </a:schemeClr>
                </a:solidFill>
              </a:rPr>
              <a:t>.</a:t>
            </a:r>
          </a:p>
          <a:p>
            <a:pPr marL="342900" indent="-342900">
              <a:lnSpc>
                <a:spcPct val="80000"/>
              </a:lnSpc>
              <a:spcBef>
                <a:spcPct val="20000"/>
              </a:spcBef>
              <a:defRPr/>
            </a:pPr>
            <a:endParaRPr lang="en-US" sz="5400" b="1" dirty="0">
              <a:solidFill>
                <a:schemeClr val="accent1">
                  <a:lumMod val="25000"/>
                </a:schemeClr>
              </a:solidFill>
            </a:endParaRPr>
          </a:p>
        </p:txBody>
      </p:sp>
      <p:sp>
        <p:nvSpPr>
          <p:cNvPr id="2" name="TextBox 1"/>
          <p:cNvSpPr txBox="1"/>
          <p:nvPr/>
        </p:nvSpPr>
        <p:spPr>
          <a:xfrm>
            <a:off x="2743200" y="1143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535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92138" y="1524000"/>
            <a:ext cx="8382000" cy="3540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0000FF"/>
                </a:solidFill>
              </a:rPr>
              <a:t>                             </a:t>
            </a:r>
            <a:r>
              <a:rPr lang="en-US" altLang="en-US" sz="3200" b="1">
                <a:solidFill>
                  <a:srgbClr val="0000FF"/>
                </a:solidFill>
              </a:rPr>
              <a:t>Kết Luận</a:t>
            </a:r>
            <a:r>
              <a:rPr lang="en-US" altLang="en-US" sz="3200" b="1">
                <a:solidFill>
                  <a:srgbClr val="0D0D0D"/>
                </a:solidFill>
              </a:rPr>
              <a:t>:</a:t>
            </a:r>
          </a:p>
          <a:p>
            <a:pPr eaLnBrk="1" hangingPunct="1"/>
            <a:r>
              <a:rPr lang="en-US" altLang="en-US" sz="3200">
                <a:solidFill>
                  <a:srgbClr val="0D0D0D"/>
                </a:solidFill>
              </a:rPr>
              <a:t> Chúng ta có thể chăm sóc cây trồng vật nuôi bằng cách bón phân,bắt sâu, tỉa lá già, cho con vật ăn, làm sạch chỗ ở, tiêm thuốc phòng bệnh…</a:t>
            </a:r>
          </a:p>
          <a:p>
            <a:pPr eaLnBrk="1" hangingPunct="1"/>
            <a:r>
              <a:rPr lang="en-US" altLang="en-US" sz="3200">
                <a:solidFill>
                  <a:srgbClr val="0D0D0D"/>
                </a:solidFill>
              </a:rPr>
              <a:t>Được chăm sóc chu đáo cây trồng vật nuôi sẽ phát triển nhanh. Ngược lại cây sẽ khô héo, dễ chết, vật nuôi gầy gò dể bị bệnh tật.</a:t>
            </a:r>
            <a:endParaRPr lang="en-US" altLang="en-US">
              <a:solidFill>
                <a:srgbClr val="0D0D0D"/>
              </a:solidFill>
            </a:endParaRPr>
          </a:p>
        </p:txBody>
      </p:sp>
      <p:pic>
        <p:nvPicPr>
          <p:cNvPr id="2662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8624" y="-754062"/>
            <a:ext cx="85725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211245">
            <a:off x="7804150" y="-6635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071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PubOvalCallout"/>
          <p:cNvSpPr>
            <a:spLocks noEditPoints="1" noChangeArrowheads="1"/>
          </p:cNvSpPr>
          <p:nvPr/>
        </p:nvSpPr>
        <p:spPr bwMode="auto">
          <a:xfrm>
            <a:off x="685800" y="1609725"/>
            <a:ext cx="5486400" cy="1905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a:solidFill>
                  <a:srgbClr val="000000"/>
                </a:solidFill>
              </a:rPr>
              <a:t>   Cây trồng vật nuôi có ích lợi gì đối với con người?</a:t>
            </a:r>
          </a:p>
        </p:txBody>
      </p:sp>
      <p:sp>
        <p:nvSpPr>
          <p:cNvPr id="152581" name="PubOvalCallout"/>
          <p:cNvSpPr>
            <a:spLocks noEditPoints="1" noChangeArrowheads="1"/>
          </p:cNvSpPr>
          <p:nvPr/>
        </p:nvSpPr>
        <p:spPr bwMode="auto">
          <a:xfrm>
            <a:off x="2200275" y="4686300"/>
            <a:ext cx="5105400" cy="1600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a:solidFill>
                  <a:srgbClr val="000000"/>
                </a:solidFill>
              </a:rPr>
              <a:t>  Chúng ta phải làm gì với cây trồng vật nuôi?</a:t>
            </a:r>
          </a:p>
        </p:txBody>
      </p:sp>
      <p:sp>
        <p:nvSpPr>
          <p:cNvPr id="152582" name="PubOvalCallout"/>
          <p:cNvSpPr>
            <a:spLocks noEditPoints="1" noChangeArrowheads="1"/>
          </p:cNvSpPr>
          <p:nvPr/>
        </p:nvSpPr>
        <p:spPr bwMode="auto">
          <a:xfrm>
            <a:off x="228600" y="1266825"/>
            <a:ext cx="7848600" cy="2590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rgbClr val="000066"/>
                </a:solidFill>
              </a:rPr>
              <a:t>     </a:t>
            </a:r>
            <a:r>
              <a:rPr lang="en-US" altLang="en-US" sz="2400">
                <a:solidFill>
                  <a:srgbClr val="000066"/>
                </a:solidFill>
              </a:rPr>
              <a:t>Cây trồng vật nuôi cung cấp cho con người thức ăn,lương thực, thực phẩm cần thiết cho sức khỏe. Cây trồng làm cảnh, che bóng mát, làm thuốc…</a:t>
            </a:r>
          </a:p>
        </p:txBody>
      </p:sp>
      <p:sp>
        <p:nvSpPr>
          <p:cNvPr id="152583" name="PubOvalCallout"/>
          <p:cNvSpPr>
            <a:spLocks noEditPoints="1" noChangeArrowheads="1"/>
          </p:cNvSpPr>
          <p:nvPr/>
        </p:nvSpPr>
        <p:spPr bwMode="auto">
          <a:xfrm>
            <a:off x="1600200" y="4495800"/>
            <a:ext cx="7010400" cy="1981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rgbClr val="000066"/>
                </a:solidFill>
              </a:rPr>
              <a:t>     </a:t>
            </a:r>
            <a:r>
              <a:rPr lang="en-US" altLang="en-US" sz="2400">
                <a:solidFill>
                  <a:srgbClr val="000066"/>
                </a:solidFill>
              </a:rPr>
              <a:t>Để cây trồng, vật nuôi mau lớn, khỏe mạnh chúng ta cần chăm sóc chu đáo cây trồng, vật nuôi.</a:t>
            </a:r>
          </a:p>
        </p:txBody>
      </p:sp>
      <p:pic>
        <p:nvPicPr>
          <p:cNvPr id="9222"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4824413"/>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4375" y="-7143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48575" y="-703262"/>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7175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blinds(horizontal)">
                                      <p:cBhvr>
                                        <p:cTn id="7" dur="5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2582"/>
                                        </p:tgtEl>
                                        <p:attrNameLst>
                                          <p:attrName>style.visibility</p:attrName>
                                        </p:attrNameLst>
                                      </p:cBhvr>
                                      <p:to>
                                        <p:strVal val="visible"/>
                                      </p:to>
                                    </p:set>
                                    <p:animEffect transition="in" filter="checkerboard(across)">
                                      <p:cBhvr>
                                        <p:cTn id="12" dur="500"/>
                                        <p:tgtEl>
                                          <p:spTgt spid="1525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2581"/>
                                        </p:tgtEl>
                                        <p:attrNameLst>
                                          <p:attrName>style.visibility</p:attrName>
                                        </p:attrNameLst>
                                      </p:cBhvr>
                                      <p:to>
                                        <p:strVal val="visible"/>
                                      </p:to>
                                    </p:set>
                                    <p:animEffect transition="in" filter="blinds(horizontal)">
                                      <p:cBhvr>
                                        <p:cTn id="17" dur="500"/>
                                        <p:tgtEl>
                                          <p:spTgt spid="152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2583"/>
                                        </p:tgtEl>
                                        <p:attrNameLst>
                                          <p:attrName>style.visibility</p:attrName>
                                        </p:attrNameLst>
                                      </p:cBhvr>
                                      <p:to>
                                        <p:strVal val="visible"/>
                                      </p:to>
                                    </p:set>
                                    <p:animEffect transition="in" filter="checkerboard(across)">
                                      <p:cBhvr>
                                        <p:cTn id="22" dur="500"/>
                                        <p:tgtEl>
                                          <p:spTgt spid="15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nimBg="1"/>
      <p:bldP spid="152581" grpId="0" animBg="1"/>
      <p:bldP spid="152582" grpId="0" animBg="1"/>
      <p:bldP spid="152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a:off x="1905014" y="2438400"/>
            <a:ext cx="5933049" cy="2438400"/>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gradFill flip="none" rotWithShape="0">
            <a:gsLst>
              <a:gs pos="0">
                <a:srgbClr val="3366CC">
                  <a:tint val="66000"/>
                  <a:satMod val="160000"/>
                </a:srgbClr>
              </a:gs>
              <a:gs pos="50000">
                <a:srgbClr val="3366CC">
                  <a:tint val="44500"/>
                  <a:satMod val="160000"/>
                </a:srgbClr>
              </a:gs>
              <a:gs pos="100000">
                <a:srgbClr val="3366CC">
                  <a:tint val="23500"/>
                  <a:satMod val="160000"/>
                </a:srgbClr>
              </a:gs>
            </a:gsLst>
            <a:path path="circle">
              <a:fillToRect l="50000" t="50000" r="50000" b="50000"/>
            </a:path>
            <a:tileRect/>
          </a:gra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142389" tIns="142389" rIns="1386583" bIns="14238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pPr>
            <a:r>
              <a:rPr lang="en-US" sz="2800" dirty="0">
                <a:solidFill>
                  <a:srgbClr val="D60093"/>
                </a:solidFill>
                <a:latin typeface="ASUBTJ+Times New Roman"/>
                <a:ea typeface="Times New Roman" panose="02020603050405020304" pitchFamily="18" charset="0"/>
              </a:rPr>
              <a:t>Sự</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cần</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thiết</a:t>
            </a:r>
            <a:r>
              <a:rPr lang="en-US" sz="280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phải</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chăm</a:t>
            </a:r>
            <a:r>
              <a:rPr lang="en-US" sz="2800" spc="-2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spc="5" dirty="0">
                <a:solidFill>
                  <a:srgbClr val="D60093"/>
                </a:solidFill>
                <a:latin typeface="ASUBTJ+Times New Roman"/>
                <a:ea typeface="Times New Roman" panose="02020603050405020304" pitchFamily="18" charset="0"/>
              </a:rPr>
              <a:t>sóc</a:t>
            </a:r>
            <a:r>
              <a:rPr lang="en-US" sz="280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cây</a:t>
            </a:r>
            <a:r>
              <a:rPr lang="en-US" sz="2800" spc="-2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trồng</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vật</a:t>
            </a:r>
            <a:r>
              <a:rPr lang="en-US" sz="2800" spc="1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nuôi</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và</a:t>
            </a:r>
            <a:r>
              <a:rPr lang="en-US" sz="2800"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cách</a:t>
            </a:r>
            <a:r>
              <a:rPr lang="en-US" sz="2800" spc="-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spc="5" dirty="0">
                <a:solidFill>
                  <a:srgbClr val="D60093"/>
                </a:solidFill>
                <a:latin typeface="ASUBTJ+Times New Roman"/>
                <a:ea typeface="Times New Roman" panose="02020603050405020304" pitchFamily="18" charset="0"/>
              </a:rPr>
              <a:t>thực</a:t>
            </a:r>
            <a:r>
              <a:rPr lang="en-US" sz="2800" spc="-15" dirty="0">
                <a:solidFill>
                  <a:srgbClr val="D60093"/>
                </a:solidFill>
                <a:latin typeface="ASUBTJ+Times New Roman"/>
                <a:ea typeface="Times New Roman" panose="02020603050405020304" pitchFamily="18" charset="0"/>
                <a:cs typeface="Times New Roman" panose="02020603050405020304" pitchFamily="18" charset="0"/>
              </a:rPr>
              <a:t> </a:t>
            </a:r>
            <a:r>
              <a:rPr lang="en-US" sz="2800" dirty="0">
                <a:solidFill>
                  <a:srgbClr val="D60093"/>
                </a:solidFill>
                <a:latin typeface="ASUBTJ+Times New Roman"/>
                <a:ea typeface="Times New Roman" panose="02020603050405020304" pitchFamily="18" charset="0"/>
              </a:rPr>
              <a:t>hiện</a:t>
            </a:r>
            <a:endParaRPr lang="vi-VN" altLang="en-US" sz="2800" b="1" dirty="0">
              <a:solidFill>
                <a:srgbClr val="D6009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Shape 4"/>
          <p:cNvSpPr/>
          <p:nvPr/>
        </p:nvSpPr>
        <p:spPr>
          <a:xfrm>
            <a:off x="2438445" y="5105400"/>
            <a:ext cx="5714999" cy="1600200"/>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gradFill flip="none" rotWithShape="0">
            <a:gsLst>
              <a:gs pos="0">
                <a:srgbClr val="33CC33">
                  <a:tint val="66000"/>
                  <a:satMod val="160000"/>
                </a:srgbClr>
              </a:gs>
              <a:gs pos="50000">
                <a:srgbClr val="33CC33">
                  <a:tint val="44500"/>
                  <a:satMod val="160000"/>
                </a:srgbClr>
              </a:gs>
              <a:gs pos="100000">
                <a:srgbClr val="33CC33">
                  <a:tint val="23500"/>
                  <a:satMod val="160000"/>
                </a:srgbClr>
              </a:gs>
            </a:gsLst>
            <a:lin ang="13500000" scaled="1"/>
            <a:tileRect/>
          </a:gra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142389" tIns="142389" rIns="1392069" bIns="142389" anchor="ct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just">
              <a:lnSpc>
                <a:spcPct val="115000"/>
              </a:lnSpc>
            </a:pPr>
            <a:endParaRPr lang="pt-BR" altLang="en-US" sz="1400" b="1" dirty="0">
              <a:solidFill>
                <a:srgbClr val="FF0000"/>
              </a:solidFill>
              <a:latin typeface="Times New Roman" panose="02020603050405020304" pitchFamily="18" charset="0"/>
              <a:cs typeface="Times New Roman" panose="02020603050405020304" pitchFamily="18" charset="0"/>
            </a:endParaRPr>
          </a:p>
          <a:p>
            <a:pPr algn="just">
              <a:lnSpc>
                <a:spcPct val="115000"/>
              </a:lnSpc>
            </a:pPr>
            <a:r>
              <a:rPr lang="pt-BR" altLang="en-US" sz="1400" b="1" dirty="0">
                <a:solidFill>
                  <a:srgbClr val="FF0000"/>
                </a:solidFill>
                <a:latin typeface="Times New Roman" panose="02020603050405020304" pitchFamily="18" charset="0"/>
                <a:cs typeface="Times New Roman" panose="02020603050405020304" pitchFamily="18" charset="0"/>
              </a:rPr>
              <a:t>-</a:t>
            </a:r>
            <a:endParaRPr lang="vi-VN" alt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p:cNvSpPr/>
          <p:nvPr/>
        </p:nvSpPr>
        <p:spPr>
          <a:xfrm>
            <a:off x="1524000" y="1371600"/>
            <a:ext cx="4953000" cy="838200"/>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gradFill flip="none" rotWithShape="0">
            <a:gsLst>
              <a:gs pos="0">
                <a:srgbClr val="FF6600">
                  <a:tint val="66000"/>
                  <a:satMod val="160000"/>
                </a:srgbClr>
              </a:gs>
              <a:gs pos="50000">
                <a:srgbClr val="FF6600">
                  <a:tint val="44500"/>
                  <a:satMod val="160000"/>
                </a:srgbClr>
              </a:gs>
              <a:gs pos="100000">
                <a:srgbClr val="FF6600">
                  <a:tint val="23500"/>
                  <a:satMod val="160000"/>
                </a:srgbClr>
              </a:gs>
            </a:gsLst>
            <a:lin ang="13500000" scaled="1"/>
            <a:tileRect/>
          </a:gra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142389" tIns="142389" rIns="1392069" bIns="142389" spcCol="1270" anchor="ctr"/>
          <a:lstStyle/>
          <a:p>
            <a:pPr algn="just" defTabSz="1244600">
              <a:lnSpc>
                <a:spcPct val="90000"/>
              </a:lnSpc>
              <a:spcAft>
                <a:spcPct val="35000"/>
              </a:spcAft>
              <a:defRPr/>
            </a:pPr>
            <a:r>
              <a:rPr lang="en-US" sz="2800">
                <a:solidFill>
                  <a:prstClr val="black">
                    <a:lumMod val="95000"/>
                    <a:lumOff val="5000"/>
                  </a:prstClr>
                </a:solidFill>
                <a:latin typeface="Times New Roman" panose="02020603050405020304" pitchFamily="18" charset="0"/>
                <a:cs typeface="Times New Roman" panose="02020603050405020304" pitchFamily="18" charset="0"/>
              </a:rPr>
              <a:t>GI</a:t>
            </a:r>
            <a:r>
              <a:rPr lang="vi-VN" sz="2800">
                <a:solidFill>
                  <a:prstClr val="black">
                    <a:lumMod val="95000"/>
                    <a:lumOff val="5000"/>
                  </a:prstClr>
                </a:solidFill>
                <a:latin typeface="Times New Roman" panose="02020603050405020304" pitchFamily="18" charset="0"/>
                <a:cs typeface="Times New Roman" panose="02020603050405020304" pitchFamily="18" charset="0"/>
              </a:rPr>
              <a:t>ÚP</a:t>
            </a:r>
            <a:r>
              <a:rPr lang="en-US" sz="2800">
                <a:solidFill>
                  <a:prstClr val="black">
                    <a:lumMod val="95000"/>
                    <a:lumOff val="5000"/>
                  </a:prstClr>
                </a:solidFill>
                <a:latin typeface="Times New Roman" panose="02020603050405020304" pitchFamily="18" charset="0"/>
                <a:cs typeface="Times New Roman" panose="02020603050405020304" pitchFamily="18" charset="0"/>
              </a:rPr>
              <a:t> H</a:t>
            </a:r>
            <a:r>
              <a:rPr lang="vi-VN" sz="2800">
                <a:solidFill>
                  <a:prstClr val="black">
                    <a:lumMod val="95000"/>
                    <a:lumOff val="5000"/>
                  </a:prstClr>
                </a:solidFill>
                <a:latin typeface="Times New Roman" panose="02020603050405020304" pitchFamily="18" charset="0"/>
                <a:cs typeface="Times New Roman" panose="02020603050405020304" pitchFamily="18" charset="0"/>
              </a:rPr>
              <a:t>ỌC</a:t>
            </a:r>
            <a:r>
              <a:rPr lang="en-US" sz="2800">
                <a:solidFill>
                  <a:prstClr val="black">
                    <a:lumMod val="95000"/>
                    <a:lumOff val="5000"/>
                  </a:prstClr>
                </a:solidFill>
                <a:latin typeface="Times New Roman" panose="02020603050405020304" pitchFamily="18" charset="0"/>
                <a:cs typeface="Times New Roman" panose="02020603050405020304" pitchFamily="18" charset="0"/>
              </a:rPr>
              <a:t> SINH:</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Freeform: Shape 6"/>
          <p:cNvSpPr/>
          <p:nvPr/>
        </p:nvSpPr>
        <p:spPr>
          <a:xfrm>
            <a:off x="5562600" y="1371600"/>
            <a:ext cx="792480" cy="838200"/>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rgbClr val="FF0000">
              <a:alpha val="90000"/>
            </a:srgb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13868" tIns="35560" rIns="213868" bIns="231699" spcCol="1270" anchor="ctr"/>
          <a:lstStyle/>
          <a:p>
            <a:pPr algn="just" defTabSz="1244600">
              <a:lnSpc>
                <a:spcPct val="90000"/>
              </a:lnSpc>
              <a:spcAft>
                <a:spcPct val="35000"/>
              </a:spcAft>
              <a:defRPr/>
            </a:pPr>
            <a:endParaRPr lang="en-US" sz="280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9" name="WordArt 121"/>
          <p:cNvSpPr>
            <a:spLocks noChangeArrowheads="1" noChangeShapeType="1" noTextEdit="1"/>
          </p:cNvSpPr>
          <p:nvPr/>
        </p:nvSpPr>
        <p:spPr bwMode="auto">
          <a:xfrm>
            <a:off x="2216150" y="228600"/>
            <a:ext cx="3879850" cy="1054100"/>
          </a:xfrm>
          <a:prstGeom prst="rect">
            <a:avLst/>
          </a:prstGeom>
        </p:spPr>
        <p:txBody>
          <a:bodyPr wrap="none" fromWordArt="1">
            <a:prstTxWarp prst="textPlain">
              <a:avLst>
                <a:gd name="adj" fmla="val 49639"/>
              </a:avLst>
            </a:prstTxWarp>
          </a:bodyPr>
          <a:lstStyle/>
          <a:p>
            <a:pPr algn="ctr"/>
            <a:r>
              <a:rPr lang="en-US" b="1" kern="10">
                <a:ln w="9525">
                  <a:solidFill>
                    <a:srgbClr val="008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Mục tiêu</a:t>
            </a:r>
          </a:p>
        </p:txBody>
      </p:sp>
      <p:sp>
        <p:nvSpPr>
          <p:cNvPr id="2" name="TextBox 1"/>
          <p:cNvSpPr txBox="1"/>
          <p:nvPr/>
        </p:nvSpPr>
        <p:spPr>
          <a:xfrm>
            <a:off x="2590800" y="4038600"/>
            <a:ext cx="184731" cy="369332"/>
          </a:xfrm>
          <a:prstGeom prst="rect">
            <a:avLst/>
          </a:prstGeom>
          <a:noFill/>
        </p:spPr>
        <p:txBody>
          <a:bodyPr wrap="none" rtlCol="0">
            <a:spAutoFit/>
          </a:bodyPr>
          <a:lstStyle/>
          <a:p>
            <a:endParaRPr lang="en-US" dirty="0"/>
          </a:p>
        </p:txBody>
      </p:sp>
      <p:sp>
        <p:nvSpPr>
          <p:cNvPr id="3" name="TextBox 2"/>
          <p:cNvSpPr txBox="1"/>
          <p:nvPr/>
        </p:nvSpPr>
        <p:spPr>
          <a:xfrm>
            <a:off x="2775531" y="5429513"/>
            <a:ext cx="5152064" cy="1200329"/>
          </a:xfrm>
          <a:prstGeom prst="rect">
            <a:avLst/>
          </a:prstGeom>
          <a:noFill/>
        </p:spPr>
        <p:txBody>
          <a:bodyPr wrap="square" rtlCol="0">
            <a:spAutoFit/>
          </a:bodyPr>
          <a:lstStyle/>
          <a:p>
            <a:r>
              <a:rPr lang="nl-NL" b="1" dirty="0">
                <a:solidFill>
                  <a:srgbClr val="D60093"/>
                </a:solidFill>
              </a:rPr>
              <a:t>Cây trồng, vật nuôi cung cấp lương thực, thực phẩm</a:t>
            </a:r>
          </a:p>
          <a:p>
            <a:r>
              <a:rPr lang="nl-NL" b="1" dirty="0">
                <a:solidFill>
                  <a:srgbClr val="D60093"/>
                </a:solidFill>
              </a:rPr>
              <a:t> và tạo niềm vui cho con người, vì vậy cần được chăm sóc, bảo vệ</a:t>
            </a:r>
            <a:endParaRPr lang="en-US" b="1" dirty="0">
              <a:solidFill>
                <a:srgbClr val="D60093"/>
              </a:solidFill>
            </a:endParaRPr>
          </a:p>
        </p:txBody>
      </p:sp>
    </p:spTree>
    <p:custDataLst>
      <p:tags r:id="rId1"/>
    </p:custDataLst>
    <p:extLst>
      <p:ext uri="{BB962C8B-B14F-4D97-AF65-F5344CB8AC3E}">
        <p14:creationId xmlns:p14="http://schemas.microsoft.com/office/powerpoint/2010/main" val="2207594297"/>
      </p:ext>
    </p:extLst>
  </p:cSld>
  <p:clrMapOvr>
    <a:masterClrMapping/>
  </p:clrMapOvr>
  <p:transition spd="slow" advTm="45398">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242888" y="2462213"/>
            <a:ext cx="8686800" cy="3800475"/>
          </a:xfrm>
          <a:prstGeom prst="rect">
            <a:avLst/>
          </a:prstGeom>
          <a:noFill/>
          <a:ln w="9525">
            <a:noFill/>
            <a:miter lim="800000"/>
            <a:headEnd/>
            <a:tailEnd/>
          </a:ln>
          <a:effectLst/>
        </p:spPr>
        <p:txBody>
          <a:bodyPr>
            <a:spAutoFit/>
          </a:bodyPr>
          <a:lstStyle/>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 mang lại </a:t>
            </a:r>
            <a:r>
              <a:rPr lang="en-US" sz="4000" b="1">
                <a:solidFill>
                  <a:srgbClr val="0000FF"/>
                </a:solidFill>
                <a:effectLst>
                  <a:outerShdw blurRad="38100" dist="38100" dir="2700000" algn="tl">
                    <a:srgbClr val="C0C0C0"/>
                  </a:outerShdw>
                </a:effectLst>
                <a:latin typeface="Times New Roman" panose="02020603050405020304" pitchFamily="18" charset="0"/>
              </a:rPr>
              <a:t>lợi ích</a:t>
            </a:r>
            <a:r>
              <a:rPr lang="en-US" sz="4000" b="1">
                <a:solidFill>
                  <a:srgbClr val="FF0000"/>
                </a:solidFill>
                <a:effectLst>
                  <a:outerShdw blurRad="38100" dist="38100" dir="2700000" algn="tl">
                    <a:srgbClr val="C0C0C0"/>
                  </a:outerShdw>
                </a:effectLst>
                <a:latin typeface="Times New Roman" panose="02020603050405020304" pitchFamily="18" charset="0"/>
              </a:rPr>
              <a:t> và </a:t>
            </a:r>
            <a:r>
              <a:rPr lang="en-US" sz="4000" b="1">
                <a:solidFill>
                  <a:srgbClr val="0000FF"/>
                </a:solidFill>
                <a:effectLst>
                  <a:outerShdw blurRad="38100" dist="38100" dir="2700000" algn="tl">
                    <a:srgbClr val="C0C0C0"/>
                  </a:outerShdw>
                </a:effectLst>
                <a:latin typeface="Times New Roman" panose="02020603050405020304" pitchFamily="18" charset="0"/>
              </a:rPr>
              <a:t>niềm vui</a:t>
            </a:r>
            <a:r>
              <a:rPr lang="en-US" sz="4000" b="1">
                <a:solidFill>
                  <a:srgbClr val="FF0000"/>
                </a:solidFill>
                <a:effectLst>
                  <a:outerShdw blurRad="38100" dist="38100" dir="2700000" algn="tl">
                    <a:srgbClr val="C0C0C0"/>
                  </a:outerShdw>
                </a:effectLst>
                <a:latin typeface="Times New Roman" panose="02020603050405020304" pitchFamily="18" charset="0"/>
              </a:rPr>
              <a:t> cho con người. </a:t>
            </a:r>
          </a:p>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Mọi người cần tham gia </a:t>
            </a:r>
            <a:r>
              <a:rPr lang="en-US" sz="4000" b="1">
                <a:solidFill>
                  <a:srgbClr val="0000FF"/>
                </a:solidFill>
                <a:effectLst>
                  <a:outerShdw blurRad="38100" dist="38100" dir="2700000" algn="tl">
                    <a:srgbClr val="C0C0C0"/>
                  </a:outerShdw>
                </a:effectLst>
                <a:latin typeface="Times New Roman" panose="02020603050405020304" pitchFamily="18" charset="0"/>
              </a:rPr>
              <a:t>chăm sóc</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bảo</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vệ </a:t>
            </a: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a:t>
            </a:r>
          </a:p>
          <a:p>
            <a:pPr eaLnBrk="1" hangingPunct="1">
              <a:spcBef>
                <a:spcPct val="50000"/>
              </a:spcBef>
              <a:buClr>
                <a:srgbClr val="009999"/>
              </a:buClr>
              <a:buFont typeface="Wingdings" pitchFamily="2" charset="2"/>
              <a:buNone/>
              <a:defRPr/>
            </a:pPr>
            <a:endParaRPr lang="en-US" sz="5400" b="1">
              <a:solidFill>
                <a:srgbClr val="FF0000"/>
              </a:solidFill>
              <a:effectLst>
                <a:outerShdw blurRad="38100" dist="38100" dir="2700000" algn="tl">
                  <a:srgbClr val="C0C0C0"/>
                </a:outerShdw>
              </a:effectLst>
              <a:latin typeface="Times New Roman" panose="02020603050405020304" pitchFamily="18" charset="0"/>
            </a:endParaRPr>
          </a:p>
        </p:txBody>
      </p:sp>
      <p:sp>
        <p:nvSpPr>
          <p:cNvPr id="143364" name="Text Box 4"/>
          <p:cNvSpPr txBox="1">
            <a:spLocks noChangeArrowheads="1"/>
          </p:cNvSpPr>
          <p:nvPr/>
        </p:nvSpPr>
        <p:spPr bwMode="auto">
          <a:xfrm>
            <a:off x="3754438" y="1828800"/>
            <a:ext cx="1676400" cy="495300"/>
          </a:xfrm>
          <a:prstGeom prst="rect">
            <a:avLst/>
          </a:prstGeom>
          <a:solidFill>
            <a:srgbClr val="FFFF00"/>
          </a:solidFill>
          <a:ln w="38100">
            <a:solidFill>
              <a:srgbClr val="FF00FF"/>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6600CC"/>
                </a:solidFill>
              </a:rPr>
              <a:t>GHI NHỚ</a:t>
            </a:r>
          </a:p>
        </p:txBody>
      </p:sp>
      <p:pic>
        <p:nvPicPr>
          <p:cNvPr id="29700"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 Box 7"/>
          <p:cNvSpPr txBox="1">
            <a:spLocks noChangeArrowheads="1"/>
          </p:cNvSpPr>
          <p:nvPr/>
        </p:nvSpPr>
        <p:spPr bwMode="auto">
          <a:xfrm>
            <a:off x="439738" y="522288"/>
            <a:ext cx="8305800" cy="954087"/>
          </a:xfrm>
          <a:prstGeom prst="rect">
            <a:avLst/>
          </a:prstGeom>
          <a:solidFill>
            <a:schemeClr val="bg1">
              <a:lumMod val="95000"/>
            </a:schemeClr>
          </a:solidFill>
          <a:ln w="38100">
            <a:solidFill>
              <a:srgbClr val="FF0000"/>
            </a:solidFill>
            <a:prstDash val="sysDot"/>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2800" b="1">
                <a:solidFill>
                  <a:srgbClr val="0000FF"/>
                </a:solidFill>
              </a:rPr>
              <a:t>Cây trồng vật nuôi mang lại điều gì? Mọi người cần làm gì với cây trồng, vật nuôi?</a:t>
            </a:r>
          </a:p>
        </p:txBody>
      </p:sp>
      <p:pic>
        <p:nvPicPr>
          <p:cNvPr id="29702"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8768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27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blinds(horizontal)">
                                      <p:cBhvr>
                                        <p:cTn id="7" dur="5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 calcmode="lin" valueType="num">
                                      <p:cBhvr>
                                        <p:cTn id="12" dur="500" fill="hold"/>
                                        <p:tgtEl>
                                          <p:spTgt spid="143364"/>
                                        </p:tgtEl>
                                        <p:attrNameLst>
                                          <p:attrName>ppt_w</p:attrName>
                                        </p:attrNameLst>
                                      </p:cBhvr>
                                      <p:tavLst>
                                        <p:tav tm="0">
                                          <p:val>
                                            <p:fltVal val="0"/>
                                          </p:val>
                                        </p:tav>
                                        <p:tav tm="100000">
                                          <p:val>
                                            <p:strVal val="#ppt_w"/>
                                          </p:val>
                                        </p:tav>
                                      </p:tavLst>
                                    </p:anim>
                                    <p:anim calcmode="lin" valueType="num">
                                      <p:cBhvr>
                                        <p:cTn id="13" dur="500" fill="hold"/>
                                        <p:tgtEl>
                                          <p:spTgt spid="143364"/>
                                        </p:tgtEl>
                                        <p:attrNameLst>
                                          <p:attrName>ppt_h</p:attrName>
                                        </p:attrNameLst>
                                      </p:cBhvr>
                                      <p:tavLst>
                                        <p:tav tm="0">
                                          <p:val>
                                            <p:fltVal val="0"/>
                                          </p:val>
                                        </p:tav>
                                        <p:tav tm="100000">
                                          <p:val>
                                            <p:strVal val="#ppt_h"/>
                                          </p:val>
                                        </p:tav>
                                      </p:tavLst>
                                    </p:anim>
                                    <p:animEffect transition="in" filter="fade">
                                      <p:cBhvr>
                                        <p:cTn id="14" dur="500"/>
                                        <p:tgtEl>
                                          <p:spTgt spid="143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ppt_x"/>
                                          </p:val>
                                        </p:tav>
                                        <p:tav tm="100000">
                                          <p:val>
                                            <p:strVal val="#ppt_x"/>
                                          </p:val>
                                        </p:tav>
                                      </p:tavLst>
                                    </p:anim>
                                    <p:anim calcmode="lin" valueType="num">
                                      <p:cBhvr additive="base">
                                        <p:cTn id="20"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http://thumbs.dreamstime.com/z/cute-cartoon-kids-frame-illustration-35469013.jpg"/>
          <p:cNvPicPr>
            <a:picLocks noChangeAspect="1" noChangeArrowheads="1"/>
          </p:cNvPicPr>
          <p:nvPr/>
        </p:nvPicPr>
        <p:blipFill>
          <a:blip r:embed="rId2">
            <a:extLst>
              <a:ext uri="{28A0092B-C50C-407E-A947-70E740481C1C}">
                <a14:useLocalDpi xmlns:a14="http://schemas.microsoft.com/office/drawing/2010/main" val="0"/>
              </a:ext>
            </a:extLst>
          </a:blip>
          <a:srcRect b="726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Box 2"/>
          <p:cNvSpPr txBox="1">
            <a:spLocks noChangeArrowheads="1"/>
          </p:cNvSpPr>
          <p:nvPr/>
        </p:nvSpPr>
        <p:spPr bwMode="auto">
          <a:xfrm>
            <a:off x="823913" y="2768600"/>
            <a:ext cx="6340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C00000"/>
                </a:solidFill>
                <a:latin typeface="Calibri" panose="020F0502020204030204" pitchFamily="34" charset="0"/>
                <a:cs typeface="Arial" panose="020B0604020202020204" pitchFamily="34" charset="0"/>
              </a:rPr>
              <a:t>Nhận xét tiết học </a:t>
            </a:r>
            <a:endParaRPr lang="vi-VN" altLang="en-US" sz="6000" dirty="0">
              <a:solidFill>
                <a:srgbClr val="C00000"/>
              </a:solidFill>
              <a:cs typeface="Arial" panose="020B0604020202020204" pitchFamily="34" charset="0"/>
            </a:endParaRPr>
          </a:p>
        </p:txBody>
      </p:sp>
    </p:spTree>
    <p:extLst>
      <p:ext uri="{BB962C8B-B14F-4D97-AF65-F5344CB8AC3E}">
        <p14:creationId xmlns:p14="http://schemas.microsoft.com/office/powerpoint/2010/main" val="277105952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A8670-46F9-4412-89AF-7A7BB109F791}"/>
              </a:ext>
            </a:extLst>
          </p:cNvPr>
          <p:cNvSpPr>
            <a:spLocks noGrp="1"/>
          </p:cNvSpPr>
          <p:nvPr>
            <p:ph/>
          </p:nvPr>
        </p:nvSpPr>
        <p:spPr>
          <a:xfrm>
            <a:off x="457200" y="4495800"/>
            <a:ext cx="8229600" cy="1828800"/>
          </a:xfrm>
        </p:spPr>
        <p:txBody>
          <a:bodyPr/>
          <a:lstStyle/>
          <a:p>
            <a:pPr lvl="0" eaLnBrk="1" hangingPunct="1">
              <a:spcBef>
                <a:spcPct val="0"/>
              </a:spcBef>
              <a:buFontTx/>
              <a:buChar char="-"/>
              <a:defRPr/>
            </a:pPr>
            <a:r>
              <a:rPr lang="en-US" kern="1200" dirty="0">
                <a:solidFill>
                  <a:srgbClr val="0000FF"/>
                </a:solidFill>
              </a:rPr>
              <a:t>Chuẩn bị bài tiết sau.</a:t>
            </a:r>
          </a:p>
          <a:p>
            <a:pPr marL="0" lvl="0" indent="0" eaLnBrk="1" hangingPunct="1">
              <a:spcBef>
                <a:spcPct val="0"/>
              </a:spcBef>
              <a:buNone/>
              <a:defRPr/>
            </a:pPr>
            <a:endParaRPr lang="en-US" kern="1200" dirty="0">
              <a:solidFill>
                <a:srgbClr val="0000FF"/>
              </a:solidFill>
            </a:endParaRPr>
          </a:p>
          <a:p>
            <a:endParaRPr lang="en-US" dirty="0">
              <a:solidFill>
                <a:srgbClr val="0000FF"/>
              </a:solidFill>
            </a:endParaRPr>
          </a:p>
        </p:txBody>
      </p:sp>
      <p:sp>
        <p:nvSpPr>
          <p:cNvPr id="4" name="Thought Bubble: Cloud 3">
            <a:extLst>
              <a:ext uri="{FF2B5EF4-FFF2-40B4-BE49-F238E27FC236}">
                <a16:creationId xmlns:a16="http://schemas.microsoft.com/office/drawing/2014/main" id="{5D00A134-033A-47C9-A111-3687086E8ADF}"/>
              </a:ext>
            </a:extLst>
          </p:cNvPr>
          <p:cNvSpPr/>
          <p:nvPr/>
        </p:nvSpPr>
        <p:spPr>
          <a:xfrm>
            <a:off x="1371600" y="1447800"/>
            <a:ext cx="701040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600" b="1" dirty="0">
                <a:solidFill>
                  <a:srgbClr val="FF0000"/>
                </a:solidFill>
              </a:rPr>
              <a:t>DẶN DÒ:</a:t>
            </a:r>
          </a:p>
        </p:txBody>
      </p:sp>
    </p:spTree>
    <p:extLst>
      <p:ext uri="{BB962C8B-B14F-4D97-AF65-F5344CB8AC3E}">
        <p14:creationId xmlns:p14="http://schemas.microsoft.com/office/powerpoint/2010/main" val="3431582294"/>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7"/>
          <p:cNvSpPr txBox="1">
            <a:spLocks noChangeArrowheads="1"/>
          </p:cNvSpPr>
          <p:nvPr/>
        </p:nvSpPr>
        <p:spPr bwMode="auto">
          <a:xfrm>
            <a:off x="190500" y="18542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4800" b="1">
                <a:solidFill>
                  <a:srgbClr val="FF0000"/>
                </a:solidFill>
                <a:latin typeface="Times New Roman" panose="02020603050405020304" pitchFamily="18" charset="0"/>
                <a:cs typeface="Arial" panose="020B0604020202020204" pitchFamily="34" charset="0"/>
              </a:rPr>
              <a:t>Tiết học đã kết thúc rồi!</a:t>
            </a:r>
          </a:p>
          <a:p>
            <a:pPr algn="ctr">
              <a:spcBef>
                <a:spcPct val="50000"/>
              </a:spcBef>
            </a:pPr>
            <a:r>
              <a:rPr lang="vi-VN" altLang="en-US" sz="4800" b="1">
                <a:solidFill>
                  <a:srgbClr val="FF0000"/>
                </a:solidFill>
                <a:latin typeface="Times New Roman" panose="02020603050405020304" pitchFamily="18" charset="0"/>
                <a:cs typeface="Arial" panose="020B0604020202020204" pitchFamily="34" charset="0"/>
              </a:rPr>
              <a:t>CHÀO TẠM BIỆT CÁC CON</a:t>
            </a:r>
            <a:endParaRPr lang="en-US" altLang="en-US" sz="4800" b="1">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5700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barn(inVertical)">
                                      <p:cBhvr>
                                        <p:cTn id="7" dur="500"/>
                                        <p:tgtEl>
                                          <p:spTgt spid="2765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653">
                                            <p:txEl>
                                              <p:pRg st="1" end="1"/>
                                            </p:txEl>
                                          </p:spTgt>
                                        </p:tgtEl>
                                        <p:attrNameLst>
                                          <p:attrName>style.visibility</p:attrName>
                                        </p:attrNameLst>
                                      </p:cBhvr>
                                      <p:to>
                                        <p:strVal val="visible"/>
                                      </p:to>
                                    </p:set>
                                    <p:animEffect transition="in" filter="barn(inVertical)">
                                      <p:cBhvr>
                                        <p:cTn id="10" dur="5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l="10271" t="27847" r="5032" b="7510"/>
          <a:stretch>
            <a:fillRect/>
          </a:stretch>
        </p:blipFill>
        <p:spPr bwMode="auto">
          <a:xfrm>
            <a:off x="-106363" y="536575"/>
            <a:ext cx="9767888"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Box 9"/>
          <p:cNvSpPr txBox="1">
            <a:spLocks noChangeArrowheads="1"/>
          </p:cNvSpPr>
          <p:nvPr/>
        </p:nvSpPr>
        <p:spPr bwMode="auto">
          <a:xfrm>
            <a:off x="2805113" y="3973513"/>
            <a:ext cx="56245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600" b="1">
                <a:solidFill>
                  <a:srgbClr val="FFFFFF"/>
                </a:solidFill>
                <a:latin typeface="UTM Avo"/>
                <a:ea typeface="SimSun" panose="02010600030101010101" pitchFamily="2" charset="-122"/>
              </a:rPr>
              <a:t>HẸN GẶP LẠI</a:t>
            </a:r>
          </a:p>
        </p:txBody>
      </p:sp>
    </p:spTree>
    <p:extLst>
      <p:ext uri="{BB962C8B-B14F-4D97-AF65-F5344CB8AC3E}">
        <p14:creationId xmlns:p14="http://schemas.microsoft.com/office/powerpoint/2010/main" val="14538343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8036"/>
          <a:stretch>
            <a:fillRect/>
          </a:stretch>
        </p:blipFill>
        <p:spPr>
          <a:xfrm flipH="1">
            <a:off x="0" y="260649"/>
            <a:ext cx="9144000" cy="574010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412776"/>
            <a:ext cx="3763232" cy="2532669"/>
          </a:xfrm>
          <a:prstGeom prst="rect">
            <a:avLst/>
          </a:prstGeom>
        </p:spPr>
      </p:pic>
      <p:sp>
        <p:nvSpPr>
          <p:cNvPr id="4" name="TextBox 3"/>
          <p:cNvSpPr txBox="1"/>
          <p:nvPr/>
        </p:nvSpPr>
        <p:spPr>
          <a:xfrm>
            <a:off x="585605" y="2530535"/>
            <a:ext cx="3669594" cy="923330"/>
          </a:xfrm>
          <a:prstGeom prst="rect">
            <a:avLst/>
          </a:prstGeom>
          <a:noFill/>
        </p:spPr>
        <p:txBody>
          <a:bodyPr wrap="none" rtlCol="0">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n-US" altLang="zh-CN" sz="5400" spc="50"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Thank you</a:t>
            </a:r>
            <a:r>
              <a:rPr lang="zh-CN" altLang="en-US" sz="5400" spc="50"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a:t>
            </a:r>
          </a:p>
        </p:txBody>
      </p:sp>
    </p:spTree>
    <p:extLst>
      <p:ext uri="{BB962C8B-B14F-4D97-AF65-F5344CB8AC3E}">
        <p14:creationId xmlns:p14="http://schemas.microsoft.com/office/powerpoint/2010/main" val="277111347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1+#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WordArt 13"/>
          <p:cNvSpPr>
            <a:spLocks noChangeArrowheads="1" noChangeShapeType="1" noTextEdit="1"/>
          </p:cNvSpPr>
          <p:nvPr/>
        </p:nvSpPr>
        <p:spPr bwMode="auto">
          <a:xfrm>
            <a:off x="1524000" y="2667000"/>
            <a:ext cx="6172200" cy="1295400"/>
          </a:xfrm>
          <a:prstGeom prst="rect">
            <a:avLst/>
          </a:prstGeom>
        </p:spPr>
        <p:txBody>
          <a:bodyPr wrap="none" fromWordArt="1">
            <a:prstTxWarp prst="textPlain">
              <a:avLst>
                <a:gd name="adj" fmla="val 50000"/>
              </a:avLst>
            </a:prstTxWarp>
            <a:scene3d>
              <a:camera prst="legacyObliqueTopRight"/>
              <a:lightRig rig="legacyFlat3" dir="b"/>
            </a:scene3d>
            <a:sp3d prstMaterial="legacyMatte">
              <a:extrusionClr>
                <a:srgbClr val="0000FF"/>
              </a:extrusionClr>
              <a:contourClr>
                <a:srgbClr val="000000"/>
              </a:contourClr>
            </a:sp3d>
          </a:bodyPr>
          <a:lstStyle/>
          <a:p>
            <a:pPr algn="ctr"/>
            <a:r>
              <a:rPr lang="en-US" sz="4400" b="1" kern="10">
                <a:ln w="9525">
                  <a:round/>
                  <a:headEnd/>
                  <a:tailEnd/>
                </a:ln>
                <a:solidFill>
                  <a:srgbClr val="000000"/>
                </a:solidFill>
                <a:latin typeface="HP001 4H"/>
              </a:rPr>
              <a:t>II. HOẠT ĐỘNG DẠY HỌC</a:t>
            </a:r>
          </a:p>
        </p:txBody>
      </p:sp>
    </p:spTree>
    <p:custDataLst>
      <p:tags r:id="rId1"/>
    </p:custDataLst>
    <p:extLst>
      <p:ext uri="{BB962C8B-B14F-4D97-AF65-F5344CB8AC3E}">
        <p14:creationId xmlns:p14="http://schemas.microsoft.com/office/powerpoint/2010/main" val="4045639127"/>
      </p:ext>
    </p:extLst>
  </p:cSld>
  <p:clrMapOvr>
    <a:masterClrMapping/>
  </p:clrMapOvr>
  <p:transition spd="slow" advTm="1354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580">
                                          <p:stCondLst>
                                            <p:cond delay="0"/>
                                          </p:stCondLst>
                                        </p:cTn>
                                        <p:tgtEl>
                                          <p:spTgt spid="4109"/>
                                        </p:tgtEl>
                                      </p:cBhvr>
                                    </p:animEffect>
                                    <p:anim calcmode="lin" valueType="num">
                                      <p:cBhvr>
                                        <p:cTn id="8" dur="1822"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9"/>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9"/>
                                        </p:tgtEl>
                                      </p:cBhvr>
                                      <p:to x="100000" y="60000"/>
                                    </p:animScale>
                                    <p:animScale>
                                      <p:cBhvr>
                                        <p:cTn id="14" dur="166" decel="50000">
                                          <p:stCondLst>
                                            <p:cond delay="676"/>
                                          </p:stCondLst>
                                        </p:cTn>
                                        <p:tgtEl>
                                          <p:spTgt spid="4109"/>
                                        </p:tgtEl>
                                      </p:cBhvr>
                                      <p:to x="100000" y="100000"/>
                                    </p:animScale>
                                    <p:animScale>
                                      <p:cBhvr>
                                        <p:cTn id="15" dur="26">
                                          <p:stCondLst>
                                            <p:cond delay="1312"/>
                                          </p:stCondLst>
                                        </p:cTn>
                                        <p:tgtEl>
                                          <p:spTgt spid="4109"/>
                                        </p:tgtEl>
                                      </p:cBhvr>
                                      <p:to x="100000" y="80000"/>
                                    </p:animScale>
                                    <p:animScale>
                                      <p:cBhvr>
                                        <p:cTn id="16" dur="166" decel="50000">
                                          <p:stCondLst>
                                            <p:cond delay="1338"/>
                                          </p:stCondLst>
                                        </p:cTn>
                                        <p:tgtEl>
                                          <p:spTgt spid="4109"/>
                                        </p:tgtEl>
                                      </p:cBhvr>
                                      <p:to x="100000" y="100000"/>
                                    </p:animScale>
                                    <p:animScale>
                                      <p:cBhvr>
                                        <p:cTn id="17" dur="26">
                                          <p:stCondLst>
                                            <p:cond delay="1642"/>
                                          </p:stCondLst>
                                        </p:cTn>
                                        <p:tgtEl>
                                          <p:spTgt spid="4109"/>
                                        </p:tgtEl>
                                      </p:cBhvr>
                                      <p:to x="100000" y="90000"/>
                                    </p:animScale>
                                    <p:animScale>
                                      <p:cBhvr>
                                        <p:cTn id="18" dur="166" decel="50000">
                                          <p:stCondLst>
                                            <p:cond delay="1668"/>
                                          </p:stCondLst>
                                        </p:cTn>
                                        <p:tgtEl>
                                          <p:spTgt spid="4109"/>
                                        </p:tgtEl>
                                      </p:cBhvr>
                                      <p:to x="100000" y="100000"/>
                                    </p:animScale>
                                    <p:animScale>
                                      <p:cBhvr>
                                        <p:cTn id="19" dur="26">
                                          <p:stCondLst>
                                            <p:cond delay="1808"/>
                                          </p:stCondLst>
                                        </p:cTn>
                                        <p:tgtEl>
                                          <p:spTgt spid="4109"/>
                                        </p:tgtEl>
                                      </p:cBhvr>
                                      <p:to x="100000" y="95000"/>
                                    </p:animScale>
                                    <p:animScale>
                                      <p:cBhvr>
                                        <p:cTn id="20" dur="166" decel="50000">
                                          <p:stCondLst>
                                            <p:cond delay="1834"/>
                                          </p:stCondLst>
                                        </p:cTn>
                                        <p:tgtEl>
                                          <p:spTgt spid="41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3529386" y="2187012"/>
            <a:ext cx="1160119" cy="3528902"/>
            <a:chOff x="2102024" y="-1714093"/>
            <a:chExt cx="1143795" cy="3479248"/>
          </a:xfrm>
        </p:grpSpPr>
        <p:grpSp>
          <p:nvGrpSpPr>
            <p:cNvPr id="65" name="组合 64"/>
            <p:cNvGrpSpPr/>
            <p:nvPr/>
          </p:nvGrpSpPr>
          <p:grpSpPr>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378" eaLnBrk="1" hangingPunct="1">
                  <a:defRPr/>
                </a:pPr>
                <a:r>
                  <a:rPr lang="en-US" altLang="zh-CN"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4</a:t>
                </a: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914378" eaLnBrk="1" hangingPunct="1">
                  <a:defRPr/>
                </a:pP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p:nvPr/>
        </p:nvGrpSpPr>
        <p:grpSpPr>
          <a:xfrm>
            <a:off x="3529386" y="105136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378" eaLnBrk="1" hangingPunct="1">
                  <a:defRPr/>
                </a:pPr>
                <a:r>
                  <a:rPr lang="en-US" altLang="zh-CN"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3</a:t>
                </a: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914378" eaLnBrk="1" hangingPunct="1">
                  <a:defRPr/>
                </a:pP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p:nvPr/>
        </p:nvGrpSpPr>
        <p:grpSpPr>
          <a:xfrm>
            <a:off x="3498973" y="-9990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378" eaLnBrk="1" hangingPunct="1">
                  <a:defRPr/>
                </a:pPr>
                <a:r>
                  <a:rPr lang="en-US" altLang="zh-CN"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rPr>
                  <a:t>2</a:t>
                </a: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914378" eaLnBrk="1" hangingPunct="1">
                  <a:defRPr/>
                </a:pPr>
                <a:endParaRPr lang="zh-CN" altLang="en-US" sz="36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 y="3159338"/>
            <a:ext cx="2812517" cy="2728572"/>
          </a:xfrm>
          <a:prstGeom prst="rect">
            <a:avLst/>
          </a:prstGeom>
        </p:spPr>
      </p:pic>
      <p:grpSp>
        <p:nvGrpSpPr>
          <p:cNvPr id="15" name="组合 14"/>
          <p:cNvGrpSpPr/>
          <p:nvPr/>
        </p:nvGrpSpPr>
        <p:grpSpPr>
          <a:xfrm>
            <a:off x="5193446" y="1385748"/>
            <a:ext cx="5499234" cy="752514"/>
            <a:chOff x="2110311" y="1307322"/>
            <a:chExt cx="11075422" cy="1097626"/>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914378" eaLnBrk="1" hangingPunct="1">
                <a:defRPr/>
              </a:pPr>
              <a:endParaRPr lang="zh-CN" altLang="en-US" sz="16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852945" y="1307322"/>
              <a:ext cx="10332788" cy="1097626"/>
            </a:xfrm>
            <a:prstGeom prst="rect">
              <a:avLst/>
            </a:prstGeom>
          </p:spPr>
          <p:txBody>
            <a:bodyPr wrap="square">
              <a:spAutoFit/>
            </a:bodyPr>
            <a:lstStyle/>
            <a:p>
              <a:pPr eaLnBrk="1" fontAlgn="auto" hangingPunct="1">
                <a:lnSpc>
                  <a:spcPct val="130000"/>
                </a:lnSpc>
                <a:spcBef>
                  <a:spcPts val="0"/>
                </a:spcBef>
                <a:spcAft>
                  <a:spcPts val="0"/>
                </a:spcAft>
                <a:defRPr/>
              </a:pPr>
              <a:r>
                <a:rPr lang="en-US" altLang="en-US" sz="3300" b="1" dirty="0" err="1">
                  <a:solidFill>
                    <a:srgbClr val="002060"/>
                  </a:solidFill>
                  <a:latin typeface="Times New Roman" pitchFamily="18" charset="0"/>
                  <a:cs typeface="Times New Roman" pitchFamily="18" charset="0"/>
                </a:rPr>
                <a:t>Khởi</a:t>
              </a:r>
              <a:r>
                <a:rPr lang="en-US" altLang="en-US" sz="3300" b="1" dirty="0">
                  <a:solidFill>
                    <a:srgbClr val="002060"/>
                  </a:solidFill>
                  <a:latin typeface="Times New Roman" pitchFamily="18" charset="0"/>
                  <a:cs typeface="Times New Roman" pitchFamily="18" charset="0"/>
                </a:rPr>
                <a:t> </a:t>
              </a:r>
              <a:r>
                <a:rPr lang="en-US" altLang="en-US" sz="3300" b="1" dirty="0" err="1">
                  <a:solidFill>
                    <a:srgbClr val="002060"/>
                  </a:solidFill>
                  <a:latin typeface="Times New Roman" pitchFamily="18" charset="0"/>
                  <a:cs typeface="Times New Roman" pitchFamily="18" charset="0"/>
                </a:rPr>
                <a:t>động</a:t>
              </a:r>
              <a:endParaRPr lang="zh-CN" altLang="en-US" sz="32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grpSp>
      <p:grpSp>
        <p:nvGrpSpPr>
          <p:cNvPr id="43" name="组合 42"/>
          <p:cNvGrpSpPr/>
          <p:nvPr/>
        </p:nvGrpSpPr>
        <p:grpSpPr>
          <a:xfrm>
            <a:off x="3462141" y="-121117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8" eaLnBrk="1" hangingPunct="1">
                  <a:defRPr/>
                </a:pPr>
                <a:r>
                  <a:rPr lang="en-US" altLang="zh-CN" sz="3600" b="1" kern="0" dirty="0">
                    <a:solidFill>
                      <a:sysClr val="window" lastClr="FFFFFF"/>
                    </a:solidFill>
                    <a:cs typeface="+mn-ea"/>
                    <a:sym typeface="+mn-lt"/>
                  </a:rPr>
                  <a:t>1</a:t>
                </a:r>
                <a:endParaRPr lang="zh-CN" altLang="en-US" sz="3600" b="1" kern="0" dirty="0">
                  <a:solidFill>
                    <a:sysClr val="window" lastClr="FFFFFF"/>
                  </a:solidFill>
                  <a:cs typeface="+mn-ea"/>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eaLnBrk="1" fontAlgn="auto" hangingPunct="1">
                  <a:spcBef>
                    <a:spcPts val="0"/>
                  </a:spcBef>
                  <a:spcAft>
                    <a:spcPts val="0"/>
                  </a:spcAft>
                </a:pPr>
                <a:endParaRPr lang="zh-CN" altLang="en-US">
                  <a:solidFill>
                    <a:prstClr val="black"/>
                  </a:solidFill>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914378" eaLnBrk="1" hangingPunct="1">
                  <a:defRPr/>
                </a:pPr>
                <a:endParaRPr lang="zh-CN" altLang="en-US" sz="3600" b="1" kern="0" dirty="0">
                  <a:solidFill>
                    <a:sysClr val="window" lastClr="FFFFFF"/>
                  </a:solidFill>
                  <a:cs typeface="+mn-ea"/>
                  <a:sym typeface="+mn-lt"/>
                </a:endParaRPr>
              </a:p>
            </p:txBody>
          </p:sp>
        </p:grpSp>
      </p:grpSp>
      <p:grpSp>
        <p:nvGrpSpPr>
          <p:cNvPr id="51" name="组合 50"/>
          <p:cNvGrpSpPr/>
          <p:nvPr/>
        </p:nvGrpSpPr>
        <p:grpSpPr>
          <a:xfrm>
            <a:off x="5193447" y="2446999"/>
            <a:ext cx="5427226" cy="757130"/>
            <a:chOff x="2110311" y="1307541"/>
            <a:chExt cx="10869916" cy="1104358"/>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914378" eaLnBrk="1" hangingPunct="1">
                <a:defRPr/>
              </a:pPr>
              <a:endParaRPr lang="zh-CN" altLang="en-US" sz="3200" kern="0" dirty="0">
                <a:solidFill>
                  <a:srgbClr val="002060"/>
                </a:solidFill>
                <a:latin typeface="Cambria" panose="02040503050406030204" pitchFamily="18" charset="0"/>
                <a:ea typeface=".黑体-日本语" panose="02000500000000000000" pitchFamily="2" charset="-122"/>
                <a:cs typeface=".黑体-日本语" panose="02000500000000000000" pitchFamily="2" charset="-122"/>
                <a:sym typeface="+mn-lt"/>
              </a:endParaRPr>
            </a:p>
          </p:txBody>
        </p:sp>
        <p:sp>
          <p:nvSpPr>
            <p:cNvPr id="53" name="矩形 52"/>
            <p:cNvSpPr/>
            <p:nvPr/>
          </p:nvSpPr>
          <p:spPr>
            <a:xfrm>
              <a:off x="2681015" y="1307541"/>
              <a:ext cx="10299212" cy="1104358"/>
            </a:xfrm>
            <a:prstGeom prst="rect">
              <a:avLst/>
            </a:prstGeom>
          </p:spPr>
          <p:txBody>
            <a:bodyPr wrap="square">
              <a:spAutoFit/>
            </a:bodyPr>
            <a:lstStyle/>
            <a:p>
              <a:pPr eaLnBrk="1" fontAlgn="auto" hangingPunct="1">
                <a:lnSpc>
                  <a:spcPct val="90000"/>
                </a:lnSpc>
                <a:spcBef>
                  <a:spcPts val="0"/>
                </a:spcBef>
                <a:spcAft>
                  <a:spcPts val="0"/>
                </a:spcAft>
                <a:defRPr/>
              </a:pPr>
              <a:r>
                <a:rPr lang="en-US" sz="2400" b="1" dirty="0" err="1">
                  <a:solidFill>
                    <a:prstClr val="black"/>
                  </a:solidFill>
                  <a:latin typeface="Times New Roman" panose="02020603050405020304" pitchFamily="18" charset="0"/>
                  <a:cs typeface="Times New Roman" panose="02020603050405020304" pitchFamily="18" charset="0"/>
                </a:rPr>
                <a:t>Hoạt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tạo</a:t>
              </a:r>
              <a:r>
                <a:rPr lang="en-US" sz="2400" b="1" dirty="0">
                  <a:solidFill>
                    <a:prstClr val="black"/>
                  </a:solidFill>
                  <a:latin typeface="Times New Roman" panose="02020603050405020304" pitchFamily="18" charset="0"/>
                  <a:cs typeface="Times New Roman" panose="02020603050405020304" pitchFamily="18" charset="0"/>
                </a:rPr>
                <a:t> </a:t>
              </a:r>
            </a:p>
            <a:p>
              <a:pPr eaLnBrk="1" fontAlgn="auto" hangingPunct="1">
                <a:lnSpc>
                  <a:spcPct val="90000"/>
                </a:lnSpc>
                <a:spcBef>
                  <a:spcPts val="0"/>
                </a:spcBef>
                <a:spcAft>
                  <a:spcPts val="0"/>
                </a:spcAft>
                <a:defRPr/>
              </a:pPr>
              <a:r>
                <a:rPr lang="en-US" sz="2400" b="1" dirty="0" err="1">
                  <a:solidFill>
                    <a:prstClr val="black"/>
                  </a:solidFill>
                  <a:latin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mới</a:t>
              </a:r>
              <a:endParaRPr lang="en-US" altLang="en-US" sz="2400" b="1" dirty="0">
                <a:solidFill>
                  <a:srgbClr val="002060"/>
                </a:solidFill>
                <a:latin typeface="Times New Roman" pitchFamily="18" charset="0"/>
                <a:cs typeface="Times New Roman" pitchFamily="18" charset="0"/>
              </a:endParaRPr>
            </a:p>
          </p:txBody>
        </p:sp>
      </p:grpSp>
      <p:grpSp>
        <p:nvGrpSpPr>
          <p:cNvPr id="61" name="组合 60"/>
          <p:cNvGrpSpPr/>
          <p:nvPr/>
        </p:nvGrpSpPr>
        <p:grpSpPr>
          <a:xfrm>
            <a:off x="5193446" y="3586100"/>
            <a:ext cx="4419114" cy="747245"/>
            <a:chOff x="2110311" y="1307541"/>
            <a:chExt cx="8851939" cy="1089940"/>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914378" eaLnBrk="1" hangingPunct="1">
                <a:defRPr/>
              </a:pPr>
              <a:endParaRPr lang="zh-CN" altLang="en-US" sz="36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3" name="矩形 62"/>
            <p:cNvSpPr/>
            <p:nvPr/>
          </p:nvSpPr>
          <p:spPr>
            <a:xfrm>
              <a:off x="2681017" y="1307541"/>
              <a:ext cx="8281233" cy="801333"/>
            </a:xfrm>
            <a:prstGeom prst="rect">
              <a:avLst/>
            </a:prstGeom>
          </p:spPr>
          <p:txBody>
            <a:bodyPr wrap="square">
              <a:spAutoFit/>
            </a:bodyPr>
            <a:lstStyle/>
            <a:p>
              <a:pPr eaLnBrk="1" fontAlgn="auto" hangingPunct="1">
                <a:lnSpc>
                  <a:spcPct val="90000"/>
                </a:lnSpc>
                <a:spcBef>
                  <a:spcPts val="0"/>
                </a:spcBef>
                <a:spcAft>
                  <a:spcPts val="0"/>
                </a:spcAft>
                <a:defRPr/>
              </a:pPr>
              <a:r>
                <a:rPr lang="en-US" altLang="en-US" sz="3300" b="1" dirty="0" err="1">
                  <a:solidFill>
                    <a:srgbClr val="002060"/>
                  </a:solidFill>
                  <a:latin typeface="Times New Roman" pitchFamily="18" charset="0"/>
                  <a:cs typeface="Times New Roman" pitchFamily="18" charset="0"/>
                </a:rPr>
                <a:t>Luyện</a:t>
              </a:r>
              <a:r>
                <a:rPr lang="en-US" altLang="en-US" sz="3300" b="1" dirty="0">
                  <a:solidFill>
                    <a:srgbClr val="002060"/>
                  </a:solidFill>
                  <a:latin typeface="Times New Roman" pitchFamily="18" charset="0"/>
                  <a:cs typeface="Times New Roman" pitchFamily="18" charset="0"/>
                </a:rPr>
                <a:t> </a:t>
              </a:r>
              <a:r>
                <a:rPr lang="en-US" altLang="en-US" sz="3300" b="1" dirty="0" err="1">
                  <a:solidFill>
                    <a:srgbClr val="002060"/>
                  </a:solidFill>
                  <a:latin typeface="Times New Roman" pitchFamily="18" charset="0"/>
                  <a:cs typeface="Times New Roman" pitchFamily="18" charset="0"/>
                </a:rPr>
                <a:t>tập</a:t>
              </a:r>
              <a:endParaRPr lang="en-US" altLang="en-US" sz="3300" b="1" dirty="0">
                <a:solidFill>
                  <a:srgbClr val="002060"/>
                </a:solidFill>
                <a:latin typeface="Times New Roman" pitchFamily="18" charset="0"/>
                <a:cs typeface="Times New Roman" pitchFamily="18" charset="0"/>
              </a:endParaRPr>
            </a:p>
          </p:txBody>
        </p:sp>
      </p:grpSp>
      <p:grpSp>
        <p:nvGrpSpPr>
          <p:cNvPr id="71" name="组合 70"/>
          <p:cNvGrpSpPr/>
          <p:nvPr/>
        </p:nvGrpSpPr>
        <p:grpSpPr>
          <a:xfrm>
            <a:off x="5177309" y="4792162"/>
            <a:ext cx="4419114" cy="747245"/>
            <a:chOff x="2110311" y="1307541"/>
            <a:chExt cx="8851939" cy="1089940"/>
          </a:xfrm>
        </p:grpSpPr>
        <p:sp>
          <p:nvSpPr>
            <p:cNvPr id="7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914378" eaLnBrk="1" hangingPunct="1">
                <a:defRPr/>
              </a:pPr>
              <a:endParaRPr lang="zh-CN" altLang="en-US" sz="3600" kern="0" dirty="0">
                <a:solidFill>
                  <a:srgbClr val="00206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3" name="矩形 72"/>
            <p:cNvSpPr/>
            <p:nvPr/>
          </p:nvSpPr>
          <p:spPr>
            <a:xfrm>
              <a:off x="2681017" y="1307541"/>
              <a:ext cx="8281233" cy="801333"/>
            </a:xfrm>
            <a:prstGeom prst="rect">
              <a:avLst/>
            </a:prstGeom>
          </p:spPr>
          <p:txBody>
            <a:bodyPr wrap="square">
              <a:spAutoFit/>
            </a:bodyPr>
            <a:lstStyle/>
            <a:p>
              <a:pPr eaLnBrk="1" fontAlgn="auto" hangingPunct="1">
                <a:lnSpc>
                  <a:spcPct val="90000"/>
                </a:lnSpc>
                <a:spcBef>
                  <a:spcPts val="0"/>
                </a:spcBef>
                <a:spcAft>
                  <a:spcPts val="0"/>
                </a:spcAft>
                <a:defRPr/>
              </a:pPr>
              <a:r>
                <a:rPr lang="en-US" altLang="en-US" sz="3300" b="1" dirty="0" err="1">
                  <a:solidFill>
                    <a:srgbClr val="002060"/>
                  </a:solidFill>
                  <a:latin typeface="Times New Roman" pitchFamily="18" charset="0"/>
                  <a:cs typeface="Times New Roman" pitchFamily="18" charset="0"/>
                </a:rPr>
                <a:t>Vận</a:t>
              </a:r>
              <a:r>
                <a:rPr lang="en-US" altLang="en-US" sz="3300" b="1" dirty="0">
                  <a:solidFill>
                    <a:srgbClr val="002060"/>
                  </a:solidFill>
                  <a:latin typeface="Times New Roman" pitchFamily="18" charset="0"/>
                  <a:cs typeface="Times New Roman" pitchFamily="18" charset="0"/>
                </a:rPr>
                <a:t> </a:t>
              </a:r>
              <a:r>
                <a:rPr lang="en-US" altLang="en-US" sz="3300" b="1" dirty="0" err="1">
                  <a:solidFill>
                    <a:srgbClr val="002060"/>
                  </a:solidFill>
                  <a:latin typeface="Times New Roman" pitchFamily="18" charset="0"/>
                  <a:cs typeface="Times New Roman" pitchFamily="18" charset="0"/>
                </a:rPr>
                <a:t>dụng</a:t>
              </a:r>
              <a:endParaRPr lang="en-US" altLang="en-US" sz="3300" b="1" dirty="0">
                <a:solidFill>
                  <a:srgbClr val="002060"/>
                </a:solidFill>
                <a:latin typeface="Times New Roman" pitchFamily="18" charset="0"/>
                <a:cs typeface="Times New Roman" pitchFamily="18" charset="0"/>
              </a:endParaRPr>
            </a:p>
          </p:txBody>
        </p:sp>
      </p:grpSp>
      <p:sp>
        <p:nvSpPr>
          <p:cNvPr id="74" name="TextBox 73"/>
          <p:cNvSpPr txBox="1"/>
          <p:nvPr/>
        </p:nvSpPr>
        <p:spPr>
          <a:xfrm>
            <a:off x="497775" y="1428553"/>
            <a:ext cx="1117614" cy="120032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pPr>
            <a:r>
              <a:rPr lang="zh-CN" altLang="en-US" sz="7200" b="1" spc="50" dirty="0">
                <a:ln w="11430"/>
                <a:solidFill>
                  <a:srgbClr val="70AD47"/>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目</a:t>
            </a:r>
          </a:p>
        </p:txBody>
      </p:sp>
      <p:sp>
        <p:nvSpPr>
          <p:cNvPr id="75" name="TextBox 74"/>
          <p:cNvSpPr txBox="1"/>
          <p:nvPr/>
        </p:nvSpPr>
        <p:spPr>
          <a:xfrm>
            <a:off x="1431033" y="1767125"/>
            <a:ext cx="886781" cy="92333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pPr>
            <a:r>
              <a:rPr lang="zh-CN" altLang="en-US" sz="5400" b="1" spc="50" dirty="0">
                <a:ln w="11430"/>
                <a:solidFill>
                  <a:srgbClr val="A5A5A5">
                    <a:lumMod val="60000"/>
                    <a:lumOff val="40000"/>
                  </a:srgbClr>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录</a:t>
            </a:r>
          </a:p>
        </p:txBody>
      </p:sp>
      <p:sp>
        <p:nvSpPr>
          <p:cNvPr id="76" name="TextBox 75"/>
          <p:cNvSpPr txBox="1"/>
          <p:nvPr/>
        </p:nvSpPr>
        <p:spPr>
          <a:xfrm>
            <a:off x="497775" y="2375650"/>
            <a:ext cx="2212465" cy="769441"/>
          </a:xfrm>
          <a:prstGeom prst="rect">
            <a:avLst/>
          </a:prstGeom>
          <a:noFill/>
        </p:spPr>
        <p:txBody>
          <a:bodyPr wrap="none" rtlCol="0">
            <a:spAutoFit/>
          </a:bodyPr>
          <a:lstStyle/>
          <a:p>
            <a:pPr eaLnBrk="1" fontAlgn="auto" hangingPunct="1">
              <a:spcBef>
                <a:spcPts val="0"/>
              </a:spcBef>
              <a:spcAft>
                <a:spcPts val="0"/>
              </a:spcAft>
            </a:pPr>
            <a:r>
              <a:rPr lang="en-US" altLang="zh-CN" sz="4400" b="1" dirty="0" err="1">
                <a:solidFill>
                  <a:srgbClr val="70AD47"/>
                </a:solidFill>
                <a:latin typeface=".黑体-日本语" panose="02000500000000000000" pitchFamily="2" charset="-122"/>
                <a:ea typeface=".黑体-日本语" panose="02000500000000000000" pitchFamily="2" charset="-122"/>
                <a:cs typeface=".黑体-日本语" panose="02000500000000000000" pitchFamily="2" charset="-122"/>
                <a:sym typeface="+mn-lt"/>
              </a:rPr>
              <a:t>Nội</a:t>
            </a:r>
            <a:r>
              <a:rPr lang="en-US" altLang="zh-CN" sz="4400" b="1" dirty="0">
                <a:solidFill>
                  <a:srgbClr val="70AD47"/>
                </a:solidFill>
                <a:latin typeface=".黑体-日本语" panose="02000500000000000000" pitchFamily="2" charset="-122"/>
                <a:ea typeface=".黑体-日本语" panose="02000500000000000000" pitchFamily="2" charset="-122"/>
                <a:cs typeface=".黑体-日本语" panose="02000500000000000000" pitchFamily="2" charset="-122"/>
                <a:sym typeface="+mn-lt"/>
              </a:rPr>
              <a:t> dung</a:t>
            </a:r>
            <a:endParaRPr lang="zh-CN" altLang="en-US" sz="4400" dirty="0">
              <a:solidFill>
                <a:srgbClr val="70AD47"/>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Tree>
    <p:extLst>
      <p:ext uri="{BB962C8B-B14F-4D97-AF65-F5344CB8AC3E}">
        <p14:creationId xmlns:p14="http://schemas.microsoft.com/office/powerpoint/2010/main" val="359275408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500"/>
                                  </p:stCondLst>
                                  <p:childTnLst>
                                    <p:set>
                                      <p:cBhvr>
                                        <p:cTn id="21" dur="1" fill="hold">
                                          <p:stCondLst>
                                            <p:cond delay="0"/>
                                          </p:stCondLst>
                                        </p:cTn>
                                        <p:tgtEl>
                                          <p:spTgt spid="76"/>
                                        </p:tgtEl>
                                        <p:attrNameLst>
                                          <p:attrName>style.visibility</p:attrName>
                                        </p:attrNameLst>
                                      </p:cBhvr>
                                      <p:to>
                                        <p:strVal val="visible"/>
                                      </p:to>
                                    </p:set>
                                    <p:animEffect transition="in" filter="wipe(left)">
                                      <p:cBhvr>
                                        <p:cTn id="22" dur="750"/>
                                        <p:tgtEl>
                                          <p:spTgt spid="76"/>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750" fill="hold"/>
                                        <p:tgtEl>
                                          <p:spTgt spid="43"/>
                                        </p:tgtEl>
                                        <p:attrNameLst>
                                          <p:attrName>ppt_w</p:attrName>
                                        </p:attrNameLst>
                                      </p:cBhvr>
                                      <p:tavLst>
                                        <p:tav tm="0">
                                          <p:val>
                                            <p:fltVal val="0"/>
                                          </p:val>
                                        </p:tav>
                                        <p:tav tm="100000">
                                          <p:val>
                                            <p:strVal val="#ppt_w"/>
                                          </p:val>
                                        </p:tav>
                                      </p:tavLst>
                                    </p:anim>
                                    <p:anim calcmode="lin" valueType="num">
                                      <p:cBhvr>
                                        <p:cTn id="27" dur="750" fill="hold"/>
                                        <p:tgtEl>
                                          <p:spTgt spid="43"/>
                                        </p:tgtEl>
                                        <p:attrNameLst>
                                          <p:attrName>ppt_h</p:attrName>
                                        </p:attrNameLst>
                                      </p:cBhvr>
                                      <p:tavLst>
                                        <p:tav tm="0">
                                          <p:val>
                                            <p:fltVal val="0"/>
                                          </p:val>
                                        </p:tav>
                                        <p:tav tm="100000">
                                          <p:val>
                                            <p:strVal val="#ppt_h"/>
                                          </p:val>
                                        </p:tav>
                                      </p:tavLst>
                                    </p:anim>
                                    <p:anim calcmode="lin" valueType="num">
                                      <p:cBhvr>
                                        <p:cTn id="28" dur="750" fill="hold"/>
                                        <p:tgtEl>
                                          <p:spTgt spid="43"/>
                                        </p:tgtEl>
                                        <p:attrNameLst>
                                          <p:attrName>style.rotation</p:attrName>
                                        </p:attrNameLst>
                                      </p:cBhvr>
                                      <p:tavLst>
                                        <p:tav tm="0">
                                          <p:val>
                                            <p:fltVal val="90"/>
                                          </p:val>
                                        </p:tav>
                                        <p:tav tm="100000">
                                          <p:val>
                                            <p:fltVal val="0"/>
                                          </p:val>
                                        </p:tav>
                                      </p:tavLst>
                                    </p:anim>
                                    <p:animEffect transition="in" filter="fade">
                                      <p:cBhvr>
                                        <p:cTn id="29" dur="750"/>
                                        <p:tgtEl>
                                          <p:spTgt spid="4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250"/>
                                        <p:tgtEl>
                                          <p:spTgt spid="15"/>
                                        </p:tgtEl>
                                      </p:cBhvr>
                                    </p:animEffect>
                                  </p:childTnLst>
                                </p:cTn>
                              </p:par>
                            </p:childTnLst>
                          </p:cTn>
                        </p:par>
                        <p:par>
                          <p:cTn id="34" fill="hold">
                            <p:stCondLst>
                              <p:cond delay="3500"/>
                            </p:stCondLst>
                            <p:childTnLst>
                              <p:par>
                                <p:cTn id="35" presetID="3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750" fill="hold"/>
                                        <p:tgtEl>
                                          <p:spTgt spid="44"/>
                                        </p:tgtEl>
                                        <p:attrNameLst>
                                          <p:attrName>ppt_w</p:attrName>
                                        </p:attrNameLst>
                                      </p:cBhvr>
                                      <p:tavLst>
                                        <p:tav tm="0">
                                          <p:val>
                                            <p:fltVal val="0"/>
                                          </p:val>
                                        </p:tav>
                                        <p:tav tm="100000">
                                          <p:val>
                                            <p:strVal val="#ppt_w"/>
                                          </p:val>
                                        </p:tav>
                                      </p:tavLst>
                                    </p:anim>
                                    <p:anim calcmode="lin" valueType="num">
                                      <p:cBhvr>
                                        <p:cTn id="38" dur="750" fill="hold"/>
                                        <p:tgtEl>
                                          <p:spTgt spid="44"/>
                                        </p:tgtEl>
                                        <p:attrNameLst>
                                          <p:attrName>ppt_h</p:attrName>
                                        </p:attrNameLst>
                                      </p:cBhvr>
                                      <p:tavLst>
                                        <p:tav tm="0">
                                          <p:val>
                                            <p:fltVal val="0"/>
                                          </p:val>
                                        </p:tav>
                                        <p:tav tm="100000">
                                          <p:val>
                                            <p:strVal val="#ppt_h"/>
                                          </p:val>
                                        </p:tav>
                                      </p:tavLst>
                                    </p:anim>
                                    <p:anim calcmode="lin" valueType="num">
                                      <p:cBhvr>
                                        <p:cTn id="39" dur="750" fill="hold"/>
                                        <p:tgtEl>
                                          <p:spTgt spid="44"/>
                                        </p:tgtEl>
                                        <p:attrNameLst>
                                          <p:attrName>style.rotation</p:attrName>
                                        </p:attrNameLst>
                                      </p:cBhvr>
                                      <p:tavLst>
                                        <p:tav tm="0">
                                          <p:val>
                                            <p:fltVal val="90"/>
                                          </p:val>
                                        </p:tav>
                                        <p:tav tm="100000">
                                          <p:val>
                                            <p:fltVal val="0"/>
                                          </p:val>
                                        </p:tav>
                                      </p:tavLst>
                                    </p:anim>
                                    <p:animEffect transition="in" filter="fade">
                                      <p:cBhvr>
                                        <p:cTn id="40" dur="750"/>
                                        <p:tgtEl>
                                          <p:spTgt spid="44"/>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1250"/>
                                        <p:tgtEl>
                                          <p:spTgt spid="51"/>
                                        </p:tgtEl>
                                      </p:cBhvr>
                                    </p:animEffect>
                                  </p:childTnLst>
                                </p:cTn>
                              </p:par>
                            </p:childTnLst>
                          </p:cTn>
                        </p:par>
                        <p:par>
                          <p:cTn id="45" fill="hold">
                            <p:stCondLst>
                              <p:cond delay="6000"/>
                            </p:stCondLst>
                            <p:childTnLst>
                              <p:par>
                                <p:cTn id="46" presetID="31" presetClass="entr" presetSubtype="0"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p:cTn id="48" dur="750" fill="hold"/>
                                        <p:tgtEl>
                                          <p:spTgt spid="54"/>
                                        </p:tgtEl>
                                        <p:attrNameLst>
                                          <p:attrName>ppt_w</p:attrName>
                                        </p:attrNameLst>
                                      </p:cBhvr>
                                      <p:tavLst>
                                        <p:tav tm="0">
                                          <p:val>
                                            <p:fltVal val="0"/>
                                          </p:val>
                                        </p:tav>
                                        <p:tav tm="100000">
                                          <p:val>
                                            <p:strVal val="#ppt_w"/>
                                          </p:val>
                                        </p:tav>
                                      </p:tavLst>
                                    </p:anim>
                                    <p:anim calcmode="lin" valueType="num">
                                      <p:cBhvr>
                                        <p:cTn id="49" dur="750" fill="hold"/>
                                        <p:tgtEl>
                                          <p:spTgt spid="54"/>
                                        </p:tgtEl>
                                        <p:attrNameLst>
                                          <p:attrName>ppt_h</p:attrName>
                                        </p:attrNameLst>
                                      </p:cBhvr>
                                      <p:tavLst>
                                        <p:tav tm="0">
                                          <p:val>
                                            <p:fltVal val="0"/>
                                          </p:val>
                                        </p:tav>
                                        <p:tav tm="100000">
                                          <p:val>
                                            <p:strVal val="#ppt_h"/>
                                          </p:val>
                                        </p:tav>
                                      </p:tavLst>
                                    </p:anim>
                                    <p:anim calcmode="lin" valueType="num">
                                      <p:cBhvr>
                                        <p:cTn id="50" dur="750" fill="hold"/>
                                        <p:tgtEl>
                                          <p:spTgt spid="54"/>
                                        </p:tgtEl>
                                        <p:attrNameLst>
                                          <p:attrName>style.rotation</p:attrName>
                                        </p:attrNameLst>
                                      </p:cBhvr>
                                      <p:tavLst>
                                        <p:tav tm="0">
                                          <p:val>
                                            <p:fltVal val="90"/>
                                          </p:val>
                                        </p:tav>
                                        <p:tav tm="100000">
                                          <p:val>
                                            <p:fltVal val="0"/>
                                          </p:val>
                                        </p:tav>
                                      </p:tavLst>
                                    </p:anim>
                                    <p:animEffect transition="in" filter="fade">
                                      <p:cBhvr>
                                        <p:cTn id="51" dur="750"/>
                                        <p:tgtEl>
                                          <p:spTgt spid="54"/>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1250"/>
                                        <p:tgtEl>
                                          <p:spTgt spid="61"/>
                                        </p:tgtEl>
                                      </p:cBhvr>
                                    </p:animEffect>
                                  </p:childTnLst>
                                </p:cTn>
                              </p:par>
                            </p:childTnLst>
                          </p:cTn>
                        </p:par>
                        <p:par>
                          <p:cTn id="56" fill="hold">
                            <p:stCondLst>
                              <p:cond delay="8500"/>
                            </p:stCondLst>
                            <p:childTnLst>
                              <p:par>
                                <p:cTn id="57" presetID="31" presetClass="entr" presetSubtype="0"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p:cTn id="59" dur="750" fill="hold"/>
                                        <p:tgtEl>
                                          <p:spTgt spid="64"/>
                                        </p:tgtEl>
                                        <p:attrNameLst>
                                          <p:attrName>ppt_w</p:attrName>
                                        </p:attrNameLst>
                                      </p:cBhvr>
                                      <p:tavLst>
                                        <p:tav tm="0">
                                          <p:val>
                                            <p:fltVal val="0"/>
                                          </p:val>
                                        </p:tav>
                                        <p:tav tm="100000">
                                          <p:val>
                                            <p:strVal val="#ppt_w"/>
                                          </p:val>
                                        </p:tav>
                                      </p:tavLst>
                                    </p:anim>
                                    <p:anim calcmode="lin" valueType="num">
                                      <p:cBhvr>
                                        <p:cTn id="60" dur="750" fill="hold"/>
                                        <p:tgtEl>
                                          <p:spTgt spid="64"/>
                                        </p:tgtEl>
                                        <p:attrNameLst>
                                          <p:attrName>ppt_h</p:attrName>
                                        </p:attrNameLst>
                                      </p:cBhvr>
                                      <p:tavLst>
                                        <p:tav tm="0">
                                          <p:val>
                                            <p:fltVal val="0"/>
                                          </p:val>
                                        </p:tav>
                                        <p:tav tm="100000">
                                          <p:val>
                                            <p:strVal val="#ppt_h"/>
                                          </p:val>
                                        </p:tav>
                                      </p:tavLst>
                                    </p:anim>
                                    <p:anim calcmode="lin" valueType="num">
                                      <p:cBhvr>
                                        <p:cTn id="61" dur="750" fill="hold"/>
                                        <p:tgtEl>
                                          <p:spTgt spid="64"/>
                                        </p:tgtEl>
                                        <p:attrNameLst>
                                          <p:attrName>style.rotation</p:attrName>
                                        </p:attrNameLst>
                                      </p:cBhvr>
                                      <p:tavLst>
                                        <p:tav tm="0">
                                          <p:val>
                                            <p:fltVal val="90"/>
                                          </p:val>
                                        </p:tav>
                                        <p:tav tm="100000">
                                          <p:val>
                                            <p:fltVal val="0"/>
                                          </p:val>
                                        </p:tav>
                                      </p:tavLst>
                                    </p:anim>
                                    <p:animEffect transition="in" filter="fade">
                                      <p:cBhvr>
                                        <p:cTn id="62" dur="750"/>
                                        <p:tgtEl>
                                          <p:spTgt spid="64"/>
                                        </p:tgtEl>
                                      </p:cBhvr>
                                    </p:animEffect>
                                  </p:childTnLst>
                                </p:cTn>
                              </p:par>
                            </p:childTnLst>
                          </p:cTn>
                        </p:par>
                        <p:par>
                          <p:cTn id="63" fill="hold">
                            <p:stCondLst>
                              <p:cond delay="9500"/>
                            </p:stCondLst>
                            <p:childTnLst>
                              <p:par>
                                <p:cTn id="64" presetID="22" presetClass="entr" presetSubtype="8" fill="hold"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left)">
                                      <p:cBhvr>
                                        <p:cTn id="66" dur="1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447800" y="1905000"/>
            <a:ext cx="7010400" cy="2286000"/>
          </a:xfrm>
          <a:prstGeom prst="rect">
            <a:avLst/>
          </a:prstGeom>
          <a:noFill/>
        </p:spPr>
        <p:txBody>
          <a:bodyPr>
            <a:prstTxWarp prst="textInflate">
              <a:avLst/>
            </a:prstTxWarp>
            <a:spAutoFit/>
          </a:bodyPr>
          <a:lstStyle/>
          <a:p>
            <a:pPr eaLnBrk="1" hangingPunct="1">
              <a:defRPr/>
            </a:pPr>
            <a:r>
              <a:rPr lang="en-US" sz="1600" b="1">
                <a:solidFill>
                  <a:prstClr val="black"/>
                </a:solidFill>
                <a:latin typeface="Times New Roman" pitchFamily="18" charset="0"/>
              </a:rPr>
              <a:t>Khởi động </a:t>
            </a:r>
            <a:endParaRPr lang="vi-VN" sz="1600" b="1">
              <a:solidFill>
                <a:prstClr val="black"/>
              </a:solidFill>
              <a:latin typeface="Times New Roman" pitchFamily="18" charset="0"/>
            </a:endParaRPr>
          </a:p>
        </p:txBody>
      </p:sp>
      <p:pic>
        <p:nvPicPr>
          <p:cNvPr id="5" name="chicken_dance_227932 (mp3cut.net).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733800" y="4495800"/>
            <a:ext cx="121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65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2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Kí hiệu - Vận dụ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 y="195263"/>
            <a:ext cx="719138"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714375" y="369888"/>
            <a:ext cx="7820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200" dirty="0">
                <a:solidFill>
                  <a:srgbClr val="000000"/>
                </a:solidFill>
                <a:latin typeface="Times New Roman" panose="02020603050405020304" pitchFamily="18" charset="0"/>
                <a:ea typeface="Arial-SGK-TV"/>
                <a:cs typeface="Arial-SGK-TV"/>
              </a:rPr>
              <a:t>Chơi</a:t>
            </a:r>
            <a:r>
              <a:rPr lang="en-US" altLang="en-US" sz="3200" dirty="0">
                <a:solidFill>
                  <a:srgbClr val="000000"/>
                </a:solidFill>
                <a:latin typeface="Calibri" panose="020F0502020204030204" pitchFamily="34" charset="0"/>
                <a:ea typeface="Arial-SGK-TV"/>
                <a:cs typeface="Arial-SGK-TV"/>
              </a:rPr>
              <a:t> trò chơi:  H</a:t>
            </a:r>
            <a:r>
              <a:rPr lang="vi-VN" altLang="en-US" sz="3200" dirty="0">
                <a:solidFill>
                  <a:srgbClr val="000000"/>
                </a:solidFill>
                <a:latin typeface="Times New Roman" panose="02020603050405020304" pitchFamily="18" charset="0"/>
                <a:ea typeface="Arial-SGK-TV"/>
                <a:cs typeface="Arial-SGK-TV"/>
              </a:rPr>
              <a:t>át </a:t>
            </a:r>
            <a:r>
              <a:rPr lang="en-US" altLang="en-US" sz="3200" dirty="0">
                <a:solidFill>
                  <a:srgbClr val="000000"/>
                </a:solidFill>
                <a:latin typeface="Calibri" panose="020F0502020204030204" pitchFamily="34" charset="0"/>
                <a:ea typeface="Arial-SGK-TV"/>
                <a:cs typeface="Arial-SGK-TV"/>
              </a:rPr>
              <a:t> b</a:t>
            </a:r>
            <a:r>
              <a:rPr lang="vi-VN" altLang="en-US" sz="3200" dirty="0">
                <a:solidFill>
                  <a:srgbClr val="000000"/>
                </a:solidFill>
                <a:latin typeface="Times New Roman" panose="02020603050405020304" pitchFamily="18" charset="0"/>
                <a:ea typeface="Arial-SGK-TV"/>
                <a:cs typeface="Arial-SGK-TV"/>
              </a:rPr>
              <a:t>ài </a:t>
            </a:r>
            <a:r>
              <a:rPr lang="en-US" altLang="en-US" sz="3200" dirty="0">
                <a:solidFill>
                  <a:srgbClr val="000000"/>
                </a:solidFill>
                <a:latin typeface="Calibri" panose="020F0502020204030204" pitchFamily="34" charset="0"/>
                <a:ea typeface="Arial-SGK-TV"/>
                <a:cs typeface="Arial-SGK-TV"/>
              </a:rPr>
              <a:t> h</a:t>
            </a:r>
            <a:r>
              <a:rPr lang="vi-VN" altLang="en-US" sz="3200" dirty="0">
                <a:solidFill>
                  <a:srgbClr val="000000"/>
                </a:solidFill>
                <a:latin typeface="Times New Roman" panose="02020603050405020304" pitchFamily="18" charset="0"/>
                <a:ea typeface="Arial-SGK-TV"/>
                <a:cs typeface="Arial-SGK-TV"/>
              </a:rPr>
              <a:t>át </a:t>
            </a:r>
            <a:r>
              <a:rPr lang="en-US" altLang="en-US" sz="3200" dirty="0">
                <a:solidFill>
                  <a:srgbClr val="000000"/>
                </a:solidFill>
                <a:latin typeface="Calibri" panose="020F0502020204030204" pitchFamily="34" charset="0"/>
                <a:ea typeface="Arial-SGK-TV"/>
                <a:cs typeface="Arial-SGK-TV"/>
              </a:rPr>
              <a:t> yêu th</a:t>
            </a:r>
            <a:r>
              <a:rPr lang="vi-VN" altLang="en-US" sz="3200" dirty="0">
                <a:solidFill>
                  <a:srgbClr val="000000"/>
                </a:solidFill>
                <a:latin typeface="Times New Roman" panose="02020603050405020304" pitchFamily="18" charset="0"/>
                <a:ea typeface="Arial-SGK-TV"/>
                <a:cs typeface="Arial-SGK-TV"/>
              </a:rPr>
              <a:t>ích </a:t>
            </a:r>
            <a:r>
              <a:rPr lang="en-US" altLang="en-US" sz="3200" dirty="0">
                <a:solidFill>
                  <a:srgbClr val="000000"/>
                </a:solidFill>
                <a:latin typeface="Calibri" panose="020F0502020204030204" pitchFamily="34" charset="0"/>
                <a:ea typeface="Arial-SGK-TV"/>
                <a:cs typeface="Arial-SGK-TV"/>
              </a:rPr>
              <a:t>:</a:t>
            </a:r>
          </a:p>
          <a:p>
            <a:pPr eaLnBrk="1" hangingPunct="1"/>
            <a:r>
              <a:rPr lang="en-US" altLang="en-US" sz="3200" dirty="0">
                <a:solidFill>
                  <a:srgbClr val="000000"/>
                </a:solidFill>
                <a:latin typeface="Calibri" panose="020F0502020204030204" pitchFamily="34" charset="0"/>
                <a:ea typeface="Arial-SGK-TV"/>
                <a:cs typeface="Arial-SGK-TV"/>
              </a:rPr>
              <a:t>- C</a:t>
            </a:r>
            <a:r>
              <a:rPr lang="vi-VN" altLang="en-US" sz="3200" dirty="0">
                <a:solidFill>
                  <a:srgbClr val="000000"/>
                </a:solidFill>
                <a:latin typeface="Times New Roman" panose="02020603050405020304" pitchFamily="18" charset="0"/>
                <a:ea typeface="Arial-SGK-TV"/>
                <a:cs typeface="Arial-SGK-TV"/>
              </a:rPr>
              <a:t>ả </a:t>
            </a:r>
            <a:r>
              <a:rPr lang="en-US" altLang="en-US" sz="3200" dirty="0">
                <a:solidFill>
                  <a:srgbClr val="000000"/>
                </a:solidFill>
                <a:latin typeface="Calibri" panose="020F0502020204030204" pitchFamily="34" charset="0"/>
                <a:ea typeface="Arial-SGK-TV"/>
                <a:cs typeface="Arial-SGK-TV"/>
              </a:rPr>
              <a:t> l</a:t>
            </a:r>
            <a:r>
              <a:rPr lang="vi-VN" altLang="en-US" sz="3200" dirty="0">
                <a:solidFill>
                  <a:srgbClr val="000000"/>
                </a:solidFill>
                <a:latin typeface="Times New Roman" panose="02020603050405020304" pitchFamily="18" charset="0"/>
                <a:ea typeface="Arial-SGK-TV"/>
                <a:cs typeface="Arial-SGK-TV"/>
              </a:rPr>
              <a:t>ớp </a:t>
            </a:r>
            <a:r>
              <a:rPr lang="en-US" altLang="en-US" sz="3200" dirty="0">
                <a:solidFill>
                  <a:srgbClr val="000000"/>
                </a:solidFill>
                <a:latin typeface="Calibri" panose="020F0502020204030204" pitchFamily="34" charset="0"/>
                <a:ea typeface="Arial-SGK-TV"/>
                <a:cs typeface="Arial-SGK-TV"/>
              </a:rPr>
              <a:t> c</a:t>
            </a:r>
            <a:r>
              <a:rPr lang="vi-VN" altLang="en-US" sz="3200" dirty="0">
                <a:solidFill>
                  <a:srgbClr val="000000"/>
                </a:solidFill>
                <a:latin typeface="Times New Roman" panose="02020603050405020304" pitchFamily="18" charset="0"/>
                <a:ea typeface="Arial-SGK-TV"/>
                <a:cs typeface="Arial-SGK-TV"/>
              </a:rPr>
              <a:t>ùng </a:t>
            </a:r>
            <a:r>
              <a:rPr lang="en-US" altLang="en-US" sz="3200" dirty="0">
                <a:solidFill>
                  <a:srgbClr val="000000"/>
                </a:solidFill>
                <a:latin typeface="Calibri" panose="020F0502020204030204" pitchFamily="34" charset="0"/>
                <a:ea typeface="Arial-SGK-TV"/>
                <a:cs typeface="Arial-SGK-TV"/>
              </a:rPr>
              <a:t>H</a:t>
            </a:r>
            <a:r>
              <a:rPr lang="vi-VN" altLang="en-US" sz="3200" dirty="0">
                <a:solidFill>
                  <a:srgbClr val="000000"/>
                </a:solidFill>
                <a:latin typeface="Times New Roman" panose="02020603050405020304" pitchFamily="18" charset="0"/>
                <a:ea typeface="Arial-SGK-TV"/>
                <a:cs typeface="Arial-SGK-TV"/>
              </a:rPr>
              <a:t>át</a:t>
            </a:r>
            <a:r>
              <a:rPr lang="en-US" altLang="en-US" sz="3200" dirty="0">
                <a:solidFill>
                  <a:srgbClr val="000000"/>
                </a:solidFill>
                <a:latin typeface="Calibri" panose="020F0502020204030204" pitchFamily="34" charset="0"/>
                <a:ea typeface="Arial-SGK-TV"/>
                <a:cs typeface="Arial-SGK-TV"/>
              </a:rPr>
              <a:t> t</a:t>
            </a:r>
            <a:r>
              <a:rPr lang="vi-VN" altLang="en-US" sz="3200" dirty="0">
                <a:solidFill>
                  <a:srgbClr val="000000"/>
                </a:solidFill>
                <a:latin typeface="Times New Roman" panose="02020603050405020304" pitchFamily="18" charset="0"/>
                <a:ea typeface="Arial-SGK-TV"/>
                <a:cs typeface="Arial-SGK-TV"/>
              </a:rPr>
              <a:t>ập</a:t>
            </a:r>
            <a:r>
              <a:rPr lang="en-US" altLang="en-US" sz="3200" dirty="0">
                <a:solidFill>
                  <a:srgbClr val="000000"/>
                </a:solidFill>
                <a:latin typeface="Calibri" panose="020F0502020204030204" pitchFamily="34" charset="0"/>
                <a:ea typeface="Arial-SGK-TV"/>
                <a:cs typeface="Arial-SGK-TV"/>
              </a:rPr>
              <a:t> th</a:t>
            </a:r>
            <a:r>
              <a:rPr lang="vi-VN" altLang="en-US" sz="3200" dirty="0">
                <a:solidFill>
                  <a:srgbClr val="000000"/>
                </a:solidFill>
                <a:latin typeface="Times New Roman" panose="02020603050405020304" pitchFamily="18" charset="0"/>
                <a:ea typeface="Arial-SGK-TV"/>
                <a:cs typeface="Arial-SGK-TV"/>
              </a:rPr>
              <a:t>ể</a:t>
            </a:r>
            <a:r>
              <a:rPr lang="en-US" altLang="en-US" sz="3200" dirty="0">
                <a:solidFill>
                  <a:srgbClr val="000000"/>
                </a:solidFill>
                <a:latin typeface="Calibri" panose="020F0502020204030204" pitchFamily="34" charset="0"/>
                <a:ea typeface="Arial-SGK-TV"/>
                <a:cs typeface="Arial-SGK-TV"/>
              </a:rPr>
              <a:t> : </a:t>
            </a:r>
            <a:r>
              <a:rPr lang="nl-NL" sz="3200" i="1" dirty="0">
                <a:solidFill>
                  <a:srgbClr val="D60093"/>
                </a:solidFill>
                <a:latin typeface="Times New Roman" panose="02020603050405020304" pitchFamily="18" charset="0"/>
                <a:ea typeface="Times New Roman" panose="02020603050405020304" pitchFamily="18" charset="0"/>
              </a:rPr>
              <a:t>Cá vàng bơi</a:t>
            </a:r>
            <a:endParaRPr lang="en-US" altLang="en-US" sz="3200" dirty="0">
              <a:solidFill>
                <a:srgbClr val="D60093"/>
              </a:solidFill>
              <a:latin typeface="Calibri" panose="020F0502020204030204" pitchFamily="34" charset="0"/>
              <a:ea typeface="Arial-SGK-TV"/>
              <a:cs typeface="Arial-SGK-TV"/>
            </a:endParaRPr>
          </a:p>
        </p:txBody>
      </p:sp>
      <p:pic>
        <p:nvPicPr>
          <p:cNvPr id="5" name="Picture 4" descr="A picture containing doll, clipar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8458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0149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 Box 22">
            <a:extLst>
              <a:ext uri="{FF2B5EF4-FFF2-40B4-BE49-F238E27FC236}">
                <a16:creationId xmlns:a16="http://schemas.microsoft.com/office/drawing/2014/main" id="{0941DD7C-ECC8-4733-911C-9C0E42762340}"/>
              </a:ext>
            </a:extLst>
          </p:cNvPr>
          <p:cNvSpPr txBox="1">
            <a:spLocks noChangeArrowheads="1"/>
          </p:cNvSpPr>
          <p:nvPr/>
        </p:nvSpPr>
        <p:spPr bwMode="auto">
          <a:xfrm>
            <a:off x="1752600" y="190500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endParaRPr>
          </a:p>
        </p:txBody>
      </p:sp>
      <p:sp>
        <p:nvSpPr>
          <p:cNvPr id="27671" name="Text Box 23">
            <a:extLst>
              <a:ext uri="{FF2B5EF4-FFF2-40B4-BE49-F238E27FC236}">
                <a16:creationId xmlns:a16="http://schemas.microsoft.com/office/drawing/2014/main" id="{DB93AE44-DADC-4FA1-BC0C-EA5194A268CE}"/>
              </a:ext>
            </a:extLst>
          </p:cNvPr>
          <p:cNvSpPr txBox="1">
            <a:spLocks noChangeArrowheads="1"/>
          </p:cNvSpPr>
          <p:nvPr/>
        </p:nvSpPr>
        <p:spPr bwMode="auto">
          <a:xfrm>
            <a:off x="457200" y="3810000"/>
            <a:ext cx="8153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defTabSz="912813" eaLnBrk="1" hangingPunct="1">
              <a:spcBef>
                <a:spcPct val="50000"/>
              </a:spcBef>
              <a:buNone/>
            </a:pPr>
            <a:r>
              <a:rPr lang="en-US" altLang="en-US" sz="3600" b="1" dirty="0">
                <a:solidFill>
                  <a:srgbClr val="0000FF"/>
                </a:solidFill>
                <a:latin typeface="Times New Roman" panose="02020603050405020304" pitchFamily="18" charset="0"/>
              </a:rPr>
              <a:t> </a:t>
            </a:r>
            <a:r>
              <a:rPr lang="en-US" b="1" u="sng" dirty="0">
                <a:solidFill>
                  <a:srgbClr val="FF0000"/>
                </a:solidFill>
                <a:latin typeface="Arial" charset="0"/>
              </a:rPr>
              <a:t>Câu 1: </a:t>
            </a:r>
            <a:r>
              <a:rPr lang="en-US" b="1" dirty="0">
                <a:solidFill>
                  <a:srgbClr val="FF0000"/>
                </a:solidFill>
                <a:latin typeface="Arial" charset="0"/>
              </a:rPr>
              <a:t>Nêu bốn tác dụng chính của nguồn nước?</a:t>
            </a:r>
          </a:p>
          <a:p>
            <a:pPr lvl="0" defTabSz="912813" eaLnBrk="1" hangingPunct="1">
              <a:spcBef>
                <a:spcPct val="50000"/>
              </a:spcBef>
              <a:buNone/>
            </a:pPr>
            <a:r>
              <a:rPr lang="en-US" b="1" u="sng" dirty="0">
                <a:solidFill>
                  <a:srgbClr val="FF0000"/>
                </a:solidFill>
                <a:latin typeface="Arial" charset="0"/>
              </a:rPr>
              <a:t>Câu 2: </a:t>
            </a:r>
            <a:r>
              <a:rPr lang="en-US" b="1" dirty="0">
                <a:solidFill>
                  <a:srgbClr val="FF0000"/>
                </a:solidFill>
                <a:latin typeface="Arial" charset="0"/>
              </a:rPr>
              <a:t>Nêu những biện pháp bảo vệ nguồn nước?</a:t>
            </a:r>
          </a:p>
          <a:p>
            <a:pPr eaLnBrk="1" hangingPunct="1">
              <a:spcBef>
                <a:spcPct val="50000"/>
              </a:spcBef>
              <a:buFontTx/>
              <a:buNone/>
            </a:pPr>
            <a:endParaRPr lang="en-US" altLang="en-US" b="1" dirty="0">
              <a:solidFill>
                <a:srgbClr val="0000FF"/>
              </a:solidFill>
              <a:latin typeface="Times New Roman" panose="02020603050405020304" pitchFamily="18" charset="0"/>
            </a:endParaRPr>
          </a:p>
        </p:txBody>
      </p:sp>
      <p:sp>
        <p:nvSpPr>
          <p:cNvPr id="5124" name="Text Box 27">
            <a:extLst>
              <a:ext uri="{FF2B5EF4-FFF2-40B4-BE49-F238E27FC236}">
                <a16:creationId xmlns:a16="http://schemas.microsoft.com/office/drawing/2014/main" id="{7DBF0E8D-FD5A-4007-A10D-51CFD4A4B1D2}"/>
              </a:ext>
            </a:extLst>
          </p:cNvPr>
          <p:cNvSpPr txBox="1">
            <a:spLocks noChangeArrowheads="1"/>
          </p:cNvSpPr>
          <p:nvPr/>
        </p:nvSpPr>
        <p:spPr bwMode="auto">
          <a:xfrm>
            <a:off x="1219200" y="5334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b="1">
              <a:solidFill>
                <a:srgbClr val="0000FF"/>
              </a:solidFill>
              <a:latin typeface="Times New Roman" panose="02020603050405020304" pitchFamily="18" charset="0"/>
              <a:cs typeface="Times New Roman" panose="02020603050405020304" pitchFamily="18" charset="0"/>
            </a:endParaRPr>
          </a:p>
        </p:txBody>
      </p:sp>
      <p:sp>
        <p:nvSpPr>
          <p:cNvPr id="27677" name="WordArt 29">
            <a:extLst>
              <a:ext uri="{FF2B5EF4-FFF2-40B4-BE49-F238E27FC236}">
                <a16:creationId xmlns:a16="http://schemas.microsoft.com/office/drawing/2014/main" id="{4FF71CF1-9BB7-44EC-A961-91A72F7C2F32}"/>
              </a:ext>
            </a:extLst>
          </p:cNvPr>
          <p:cNvSpPr>
            <a:spLocks noChangeArrowheads="1" noChangeShapeType="1" noTextEdit="1"/>
          </p:cNvSpPr>
          <p:nvPr/>
        </p:nvSpPr>
        <p:spPr bwMode="auto">
          <a:xfrm>
            <a:off x="990600" y="2209800"/>
            <a:ext cx="7391400" cy="838200"/>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 BÀI CŨ</a:t>
            </a:r>
          </a:p>
        </p:txBody>
      </p:sp>
    </p:spTree>
    <p:extLst>
      <p:ext uri="{BB962C8B-B14F-4D97-AF65-F5344CB8AC3E}">
        <p14:creationId xmlns:p14="http://schemas.microsoft.com/office/powerpoint/2010/main" val="199462610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77"/>
                                        </p:tgtEl>
                                        <p:attrNameLst>
                                          <p:attrName>style.visibility</p:attrName>
                                        </p:attrNameLst>
                                      </p:cBhvr>
                                      <p:to>
                                        <p:strVal val="visible"/>
                                      </p:to>
                                    </p:set>
                                    <p:anim calcmode="lin" valueType="num">
                                      <p:cBhvr additive="base">
                                        <p:cTn id="7" dur="500" fill="hold"/>
                                        <p:tgtEl>
                                          <p:spTgt spid="27677"/>
                                        </p:tgtEl>
                                        <p:attrNameLst>
                                          <p:attrName>ppt_x</p:attrName>
                                        </p:attrNameLst>
                                      </p:cBhvr>
                                      <p:tavLst>
                                        <p:tav tm="0">
                                          <p:val>
                                            <p:strVal val="#ppt_x"/>
                                          </p:val>
                                        </p:tav>
                                        <p:tav tm="100000">
                                          <p:val>
                                            <p:strVal val="#ppt_x"/>
                                          </p:val>
                                        </p:tav>
                                      </p:tavLst>
                                    </p:anim>
                                    <p:anim calcmode="lin" valueType="num">
                                      <p:cBhvr additive="base">
                                        <p:cTn id="8" dur="500" fill="hold"/>
                                        <p:tgtEl>
                                          <p:spTgt spid="276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71"/>
                                        </p:tgtEl>
                                        <p:attrNameLst>
                                          <p:attrName>style.visibility</p:attrName>
                                        </p:attrNameLst>
                                      </p:cBhvr>
                                      <p:to>
                                        <p:strVal val="visible"/>
                                      </p:to>
                                    </p:set>
                                    <p:anim calcmode="lin" valueType="num">
                                      <p:cBhvr additive="base">
                                        <p:cTn id="13" dur="1000" fill="hold"/>
                                        <p:tgtEl>
                                          <p:spTgt spid="27671"/>
                                        </p:tgtEl>
                                        <p:attrNameLst>
                                          <p:attrName>ppt_x</p:attrName>
                                        </p:attrNameLst>
                                      </p:cBhvr>
                                      <p:tavLst>
                                        <p:tav tm="0">
                                          <p:val>
                                            <p:strVal val="#ppt_x"/>
                                          </p:val>
                                        </p:tav>
                                        <p:tav tm="100000">
                                          <p:val>
                                            <p:strVal val="#ppt_x"/>
                                          </p:val>
                                        </p:tav>
                                      </p:tavLst>
                                    </p:anim>
                                    <p:anim calcmode="lin" valueType="num">
                                      <p:cBhvr additive="base">
                                        <p:cTn id="14" dur="1000" fill="hold"/>
                                        <p:tgtEl>
                                          <p:spTgt spid="27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6.6|1.3|9.9|1.2|11|1.1"/>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Custom 14">
      <a:dk1>
        <a:sysClr val="windowText" lastClr="000000"/>
      </a:dk1>
      <a:lt1>
        <a:sysClr val="window" lastClr="FFFFFF"/>
      </a:lt1>
      <a:dk2>
        <a:srgbClr val="FFFFFF"/>
      </a:dk2>
      <a:lt2>
        <a:srgbClr val="FFFFFF"/>
      </a:lt2>
      <a:accent1>
        <a:srgbClr val="1F1F1F"/>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1328</TotalTime>
  <Words>1357</Words>
  <Application>Microsoft Office PowerPoint</Application>
  <PresentationFormat>On-screen Show (4:3)</PresentationFormat>
  <Paragraphs>158</Paragraphs>
  <Slides>45</Slides>
  <Notes>6</Notes>
  <HiddenSlides>0</HiddenSlides>
  <MMClips>1</MMClips>
  <ScaleCrop>false</ScaleCrop>
  <HeadingPairs>
    <vt:vector size="6" baseType="variant">
      <vt:variant>
        <vt:lpstr>Fonts Used</vt:lpstr>
      </vt:variant>
      <vt:variant>
        <vt:i4>13</vt:i4>
      </vt:variant>
      <vt:variant>
        <vt:lpstr>Theme</vt:lpstr>
      </vt:variant>
      <vt:variant>
        <vt:i4>23</vt:i4>
      </vt:variant>
      <vt:variant>
        <vt:lpstr>Slide Titles</vt:lpstr>
      </vt:variant>
      <vt:variant>
        <vt:i4>45</vt:i4>
      </vt:variant>
    </vt:vector>
  </HeadingPairs>
  <TitlesOfParts>
    <vt:vector size="81" baseType="lpstr">
      <vt:lpstr>UTM Avo</vt:lpstr>
      <vt:lpstr>VNI-Times</vt:lpstr>
      <vt:lpstr>Tahoma</vt:lpstr>
      <vt:lpstr>Calibri</vt:lpstr>
      <vt:lpstr>.VnTime</vt:lpstr>
      <vt:lpstr>Cambria</vt:lpstr>
      <vt:lpstr>.黑体-日本语</vt:lpstr>
      <vt:lpstr>Times New Roman</vt:lpstr>
      <vt:lpstr>ASUBTJ+Times New Roman</vt:lpstr>
      <vt:lpstr>Calibri Light</vt:lpstr>
      <vt:lpstr>Arial</vt:lpstr>
      <vt:lpstr>HP001 4H</vt:lpstr>
      <vt:lpstr>Wingdings</vt:lpstr>
      <vt:lpstr>Default Design</vt:lpstr>
      <vt:lpstr>Office Theme</vt:lpstr>
      <vt:lpstr>1_Default Design</vt:lpstr>
      <vt:lpstr>1_Office Theme</vt:lpstr>
      <vt:lpstr>19_Default Design</vt:lpstr>
      <vt:lpstr>3_Office Theme</vt:lpstr>
      <vt:lpstr>2_Default Design</vt:lpstr>
      <vt:lpstr>4_Office Theme</vt:lpstr>
      <vt:lpstr>Ocean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21_Default Design</vt:lpstr>
      <vt:lpstr>4_Default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164A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xp sp2 Full</dc:creator>
  <cp:lastModifiedBy>M0</cp:lastModifiedBy>
  <cp:revision>120</cp:revision>
  <dcterms:created xsi:type="dcterms:W3CDTF">2007-12-02T13:37:05Z</dcterms:created>
  <dcterms:modified xsi:type="dcterms:W3CDTF">2022-04-25T03:19:47Z</dcterms:modified>
</cp:coreProperties>
</file>