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86" r:id="rId2"/>
    <p:sldId id="287" r:id="rId3"/>
    <p:sldId id="292" r:id="rId4"/>
    <p:sldId id="294" r:id="rId5"/>
    <p:sldId id="296" r:id="rId6"/>
    <p:sldId id="295" r:id="rId7"/>
    <p:sldId id="297" r:id="rId8"/>
    <p:sldId id="298" r:id="rId9"/>
    <p:sldId id="299" r:id="rId10"/>
    <p:sldId id="302" r:id="rId11"/>
    <p:sldId id="300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FF99FF"/>
    <a:srgbClr val="FF66FF"/>
    <a:srgbClr val="FF9900"/>
    <a:srgbClr val="0000FF"/>
    <a:srgbClr val="99FF66"/>
    <a:srgbClr val="CCFFFF"/>
    <a:srgbClr val="66FFFF"/>
    <a:srgbClr val="FF0066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94" autoAdjust="0"/>
    <p:restoredTop sz="91872" autoAdjust="0"/>
  </p:normalViewPr>
  <p:slideViewPr>
    <p:cSldViewPr>
      <p:cViewPr varScale="1">
        <p:scale>
          <a:sx n="63" d="100"/>
          <a:sy n="63" d="100"/>
        </p:scale>
        <p:origin x="1752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9B3CFE0-9A2D-4B2A-A741-21EE1A9DFC3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9015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64CEC7-BA9E-4F2E-8417-8C031C46C80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D5BCF1-3250-400C-B009-FBF74F62B01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A20FFE-30EC-4C94-A732-5D3D08B2708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FDC5E7-F7B6-4346-8765-AD4918497BD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2F3AE8-F553-4EA2-B150-AF2AE74288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C3BDB0-9E08-4848-BEB9-8685E25D656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A0CFF0-2F61-4F9E-AD5A-06BA24C0AE7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9C64B1-2AF0-497E-BF1E-1556ECF0F4F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D9F0B1-5777-4834-826C-749C6B062A9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3B60E3-97D0-4AE5-9AE5-5B258758EA6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4A2C10-D5C6-4A34-B463-A393218DB0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7B0E3CF-F3A7-420F-BC48-FB7DE75D0CB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</p:spPr>
      </p:pic>
      <p:sp>
        <p:nvSpPr>
          <p:cNvPr id="5" name="Rectangle 4"/>
          <p:cNvSpPr/>
          <p:nvPr/>
        </p:nvSpPr>
        <p:spPr>
          <a:xfrm>
            <a:off x="2209800" y="0"/>
            <a:ext cx="5144616" cy="357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/>
              <a:t>TRƯỜNG TIỂU HỌC GIANG BIÊN</a:t>
            </a:r>
          </a:p>
        </p:txBody>
      </p:sp>
      <p:sp>
        <p:nvSpPr>
          <p:cNvPr id="3" name="Cloud Callout 2"/>
          <p:cNvSpPr/>
          <p:nvPr/>
        </p:nvSpPr>
        <p:spPr>
          <a:xfrm>
            <a:off x="2590800" y="1828800"/>
            <a:ext cx="4535016" cy="2133600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ĐỌC 3</a:t>
            </a:r>
          </a:p>
        </p:txBody>
      </p:sp>
    </p:spTree>
    <p:extLst>
      <p:ext uri="{BB962C8B-B14F-4D97-AF65-F5344CB8AC3E}">
        <p14:creationId xmlns:p14="http://schemas.microsoft.com/office/powerpoint/2010/main" val="39561626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52600" y="172135"/>
            <a:ext cx="48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00FF"/>
                </a:solidFill>
              </a:rPr>
              <a:t>Cùng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vui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chơi</a:t>
            </a:r>
            <a:endParaRPr lang="en-US" sz="3600" b="1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990600"/>
            <a:ext cx="3200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Ngày</a:t>
            </a:r>
            <a:r>
              <a:rPr lang="en-US" dirty="0"/>
              <a:t> </a:t>
            </a:r>
            <a:r>
              <a:rPr lang="en-US" dirty="0" err="1"/>
              <a:t>đẹp</a:t>
            </a:r>
            <a:r>
              <a:rPr lang="en-US" dirty="0"/>
              <a:t> </a:t>
            </a:r>
            <a:r>
              <a:rPr lang="en-US" dirty="0" err="1"/>
              <a:t>lắm</a:t>
            </a:r>
            <a:r>
              <a:rPr lang="en-US" dirty="0"/>
              <a:t> </a:t>
            </a:r>
            <a:r>
              <a:rPr lang="en-US" dirty="0" err="1"/>
              <a:t>bạn</a:t>
            </a:r>
            <a:r>
              <a:rPr lang="en-US" dirty="0"/>
              <a:t> </a:t>
            </a:r>
            <a:r>
              <a:rPr lang="en-US" dirty="0" err="1"/>
              <a:t>ơi</a:t>
            </a:r>
            <a:endParaRPr lang="en-US" dirty="0"/>
          </a:p>
          <a:p>
            <a:r>
              <a:rPr lang="en-US" dirty="0" err="1"/>
              <a:t>Nắng</a:t>
            </a:r>
            <a:r>
              <a:rPr lang="en-US" dirty="0"/>
              <a:t> </a:t>
            </a:r>
            <a:r>
              <a:rPr lang="en-US" dirty="0" err="1"/>
              <a:t>vàng</a:t>
            </a:r>
            <a:r>
              <a:rPr lang="en-US" dirty="0"/>
              <a:t> </a:t>
            </a:r>
            <a:r>
              <a:rPr lang="en-US" dirty="0" err="1"/>
              <a:t>trải</a:t>
            </a:r>
            <a:r>
              <a:rPr lang="en-US" dirty="0"/>
              <a:t> </a:t>
            </a:r>
            <a:r>
              <a:rPr lang="en-US" dirty="0" err="1"/>
              <a:t>khắp</a:t>
            </a:r>
            <a:r>
              <a:rPr lang="en-US" dirty="0"/>
              <a:t> </a:t>
            </a:r>
            <a:r>
              <a:rPr lang="en-US" dirty="0" err="1"/>
              <a:t>nơi</a:t>
            </a:r>
            <a:endParaRPr lang="en-US" dirty="0"/>
          </a:p>
          <a:p>
            <a:r>
              <a:rPr lang="en-US" dirty="0" err="1"/>
              <a:t>Chim</a:t>
            </a:r>
            <a:r>
              <a:rPr lang="en-US" dirty="0"/>
              <a:t> ca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bóng</a:t>
            </a:r>
            <a:r>
              <a:rPr lang="en-US" dirty="0"/>
              <a:t> </a:t>
            </a:r>
            <a:r>
              <a:rPr lang="en-US" dirty="0" err="1"/>
              <a:t>lá</a:t>
            </a:r>
            <a:endParaRPr lang="en-US" dirty="0"/>
          </a:p>
          <a:p>
            <a:r>
              <a:rPr lang="en-US" dirty="0"/>
              <a:t>Ra </a:t>
            </a:r>
            <a:r>
              <a:rPr lang="en-US" dirty="0" err="1"/>
              <a:t>sân</a:t>
            </a:r>
            <a:r>
              <a:rPr lang="en-US" dirty="0"/>
              <a:t> ta </a:t>
            </a:r>
            <a:r>
              <a:rPr lang="en-US" dirty="0" err="1"/>
              <a:t>cùng</a:t>
            </a:r>
            <a:r>
              <a:rPr lang="en-US" dirty="0"/>
              <a:t> </a:t>
            </a:r>
            <a:r>
              <a:rPr lang="en-US" dirty="0" err="1"/>
              <a:t>chơi</a:t>
            </a:r>
            <a:r>
              <a:rPr lang="en-US" dirty="0"/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8178" y="3514676"/>
            <a:ext cx="35842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Quả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cầu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giấy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xanh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xanh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Qua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chân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tôi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,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chân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anh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cs typeface="Times New Roman" pitchFamily="18" charset="0"/>
            </a:endParaRPr>
          </a:p>
          <a:p>
            <a:pPr>
              <a:buNone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Bay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lên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rồi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lộn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xuống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cs typeface="Times New Roman" pitchFamily="18" charset="0"/>
            </a:endParaRPr>
          </a:p>
          <a:p>
            <a:pPr>
              <a:buNone/>
            </a:pP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Đi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từng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vòng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quanh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quanh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81600" y="996243"/>
            <a:ext cx="3200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/>
              <a:buNone/>
            </a:pP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Anh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nhìn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cho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tinh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mắt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cs typeface="Times New Roman" pitchFamily="18" charset="0"/>
            </a:endParaRPr>
          </a:p>
          <a:p>
            <a:pPr>
              <a:buFont typeface="Wingdings"/>
              <a:buNone/>
            </a:pP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Tôi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đá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thật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dẻo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chân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cs typeface="Times New Roman" pitchFamily="18" charset="0"/>
            </a:endParaRPr>
          </a:p>
          <a:p>
            <a:pPr>
              <a:buFont typeface="Wingdings"/>
              <a:buNone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Cho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cầu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bay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trên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sân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cs typeface="Times New Roman" pitchFamily="18" charset="0"/>
            </a:endParaRPr>
          </a:p>
          <a:p>
            <a:pPr>
              <a:buFont typeface="Wingdings"/>
              <a:buNone/>
            </a:pP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Đừng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để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rơi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xuống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đất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81600" y="3514676"/>
            <a:ext cx="3581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/>
              <a:buNone/>
            </a:pP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Trong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nắng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vàng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tươi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mát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cs typeface="Times New Roman" pitchFamily="18" charset="0"/>
            </a:endParaRPr>
          </a:p>
          <a:p>
            <a:pPr>
              <a:buFont typeface="Wingdings"/>
              <a:buNone/>
            </a:pP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Cùng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chơi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cho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khỏe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người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cs typeface="Times New Roman" pitchFamily="18" charset="0"/>
            </a:endParaRPr>
          </a:p>
          <a:p>
            <a:pPr>
              <a:buFont typeface="Wingdings"/>
              <a:buNone/>
            </a:pP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Tiếng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cười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xen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tiếng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hát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cs typeface="Times New Roman" pitchFamily="18" charset="0"/>
            </a:endParaRPr>
          </a:p>
          <a:p>
            <a:pPr>
              <a:buFont typeface="Wingdings"/>
              <a:buNone/>
            </a:pP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Chơi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vui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học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càng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vui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3378" y="984954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156" y="3499239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6800" y="984953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3.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876800" y="3499238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4.</a:t>
            </a:r>
          </a:p>
        </p:txBody>
      </p:sp>
    </p:spTree>
    <p:extLst>
      <p:ext uri="{BB962C8B-B14F-4D97-AF65-F5344CB8AC3E}">
        <p14:creationId xmlns:p14="http://schemas.microsoft.com/office/powerpoint/2010/main" val="3146307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" y="-1524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52600" y="2444264"/>
            <a:ext cx="5867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DẶN DÒ</a:t>
            </a:r>
          </a:p>
          <a:p>
            <a:pPr algn="ctr"/>
            <a:r>
              <a:rPr lang="en-US" sz="3600" dirty="0"/>
              <a:t>     </a:t>
            </a:r>
            <a:r>
              <a:rPr lang="en-US" sz="3600" dirty="0" err="1"/>
              <a:t>Học</a:t>
            </a:r>
            <a:r>
              <a:rPr lang="en-US" sz="3600" dirty="0"/>
              <a:t> </a:t>
            </a:r>
            <a:r>
              <a:rPr lang="en-US" sz="3600" dirty="0" err="1"/>
              <a:t>thuộc</a:t>
            </a:r>
            <a:r>
              <a:rPr lang="en-US" sz="3600" dirty="0"/>
              <a:t> </a:t>
            </a:r>
            <a:r>
              <a:rPr lang="en-US" sz="3600" dirty="0" err="1"/>
              <a:t>lòng</a:t>
            </a:r>
            <a:r>
              <a:rPr lang="en-US" sz="3600" dirty="0"/>
              <a:t> </a:t>
            </a:r>
            <a:r>
              <a:rPr lang="en-US" sz="3600" dirty="0" err="1"/>
              <a:t>bài</a:t>
            </a:r>
            <a:r>
              <a:rPr lang="en-US" sz="3600" dirty="0"/>
              <a:t> </a:t>
            </a:r>
            <a:r>
              <a:rPr lang="en-US" sz="3600" dirty="0" err="1"/>
              <a:t>thơ</a:t>
            </a:r>
            <a:r>
              <a:rPr lang="en-US" sz="3600" dirty="0"/>
              <a:t> “</a:t>
            </a:r>
            <a:r>
              <a:rPr lang="en-US" sz="3600" dirty="0" err="1"/>
              <a:t>Cùng</a:t>
            </a:r>
            <a:r>
              <a:rPr lang="en-US" sz="3600" dirty="0"/>
              <a:t> </a:t>
            </a:r>
            <a:r>
              <a:rPr lang="en-US" sz="3600" dirty="0" err="1"/>
              <a:t>vui</a:t>
            </a:r>
            <a:r>
              <a:rPr lang="en-US" sz="3600" dirty="0"/>
              <a:t> </a:t>
            </a:r>
            <a:r>
              <a:rPr lang="en-US" sz="3600" dirty="0" err="1"/>
              <a:t>chơi</a:t>
            </a:r>
            <a:r>
              <a:rPr lang="en-US" sz="36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17628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037" descr="HUYEN DUY"/>
          <p:cNvPicPr>
            <a:picLocks noChangeAspect="1" noChangeArrowheads="1"/>
          </p:cNvPicPr>
          <p:nvPr/>
        </p:nvPicPr>
        <p:blipFill>
          <a:blip r:embed="rId2">
            <a:lum bright="-18000"/>
          </a:blip>
          <a:srcRect l="20572" t="45454" r="12776" b="31061"/>
          <a:stretch>
            <a:fillRect/>
          </a:stretch>
        </p:blipFill>
        <p:spPr bwMode="auto">
          <a:xfrm>
            <a:off x="0" y="1051278"/>
            <a:ext cx="9144000" cy="5778500"/>
          </a:xfrm>
          <a:prstGeom prst="rect">
            <a:avLst/>
          </a:prstGeom>
          <a:noFill/>
          <a:ln w="28575">
            <a:solidFill>
              <a:srgbClr val="800000"/>
            </a:solidFill>
            <a:miter lim="800000"/>
            <a:headEnd/>
            <a:tailEnd/>
          </a:ln>
        </p:spPr>
      </p:pic>
      <p:sp>
        <p:nvSpPr>
          <p:cNvPr id="5" name="Rounded Rectangle 4"/>
          <p:cNvSpPr/>
          <p:nvPr/>
        </p:nvSpPr>
        <p:spPr>
          <a:xfrm>
            <a:off x="2187286" y="154269"/>
            <a:ext cx="4769427" cy="864096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 VUI CHƠI</a:t>
            </a:r>
          </a:p>
        </p:txBody>
      </p:sp>
    </p:spTree>
    <p:extLst>
      <p:ext uri="{BB962C8B-B14F-4D97-AF65-F5344CB8AC3E}">
        <p14:creationId xmlns:p14="http://schemas.microsoft.com/office/powerpoint/2010/main" val="2630886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52600" y="172135"/>
            <a:ext cx="48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00FF"/>
                </a:solidFill>
              </a:rPr>
              <a:t>Cùng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vui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chơi</a:t>
            </a:r>
            <a:endParaRPr lang="en-US" sz="3600" b="1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990600"/>
            <a:ext cx="3200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err="1"/>
              <a:t>Ngày</a:t>
            </a:r>
            <a:r>
              <a:rPr lang="en-US" dirty="0"/>
              <a:t> </a:t>
            </a:r>
            <a:r>
              <a:rPr lang="en-US" dirty="0" err="1"/>
              <a:t>đẹp</a:t>
            </a:r>
            <a:r>
              <a:rPr lang="en-US" dirty="0"/>
              <a:t> </a:t>
            </a:r>
            <a:r>
              <a:rPr lang="en-US" dirty="0" err="1"/>
              <a:t>lắm</a:t>
            </a:r>
            <a:r>
              <a:rPr lang="en-US" dirty="0"/>
              <a:t> </a:t>
            </a:r>
            <a:r>
              <a:rPr lang="en-US" dirty="0" err="1"/>
              <a:t>bạn</a:t>
            </a:r>
            <a:r>
              <a:rPr lang="en-US" dirty="0"/>
              <a:t> </a:t>
            </a:r>
            <a:r>
              <a:rPr lang="en-US" dirty="0" err="1"/>
              <a:t>ơi</a:t>
            </a:r>
            <a:endParaRPr lang="en-US" dirty="0"/>
          </a:p>
          <a:p>
            <a:pPr algn="just"/>
            <a:r>
              <a:rPr lang="en-US" dirty="0" err="1"/>
              <a:t>Nắng</a:t>
            </a:r>
            <a:r>
              <a:rPr lang="en-US" dirty="0"/>
              <a:t> </a:t>
            </a:r>
            <a:r>
              <a:rPr lang="en-US" dirty="0" err="1"/>
              <a:t>vàng</a:t>
            </a:r>
            <a:r>
              <a:rPr lang="en-US" dirty="0"/>
              <a:t> </a:t>
            </a:r>
            <a:r>
              <a:rPr lang="en-US" dirty="0" err="1"/>
              <a:t>trải</a:t>
            </a:r>
            <a:r>
              <a:rPr lang="en-US" dirty="0"/>
              <a:t> </a:t>
            </a:r>
            <a:r>
              <a:rPr lang="en-US" dirty="0" err="1"/>
              <a:t>khắp</a:t>
            </a:r>
            <a:r>
              <a:rPr lang="en-US" dirty="0"/>
              <a:t> </a:t>
            </a:r>
            <a:r>
              <a:rPr lang="en-US" dirty="0" err="1"/>
              <a:t>nơi</a:t>
            </a:r>
            <a:endParaRPr lang="en-US" dirty="0"/>
          </a:p>
          <a:p>
            <a:pPr algn="just"/>
            <a:r>
              <a:rPr lang="en-US" dirty="0" err="1"/>
              <a:t>Chim</a:t>
            </a:r>
            <a:r>
              <a:rPr lang="en-US" dirty="0"/>
              <a:t> ca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bóng</a:t>
            </a:r>
            <a:r>
              <a:rPr lang="en-US" dirty="0"/>
              <a:t> </a:t>
            </a:r>
            <a:r>
              <a:rPr lang="en-US" dirty="0" err="1"/>
              <a:t>lá</a:t>
            </a:r>
            <a:endParaRPr lang="en-US" dirty="0"/>
          </a:p>
          <a:p>
            <a:pPr algn="just"/>
            <a:r>
              <a:rPr lang="en-US" dirty="0"/>
              <a:t>Ra </a:t>
            </a:r>
            <a:r>
              <a:rPr lang="en-US" dirty="0" err="1"/>
              <a:t>sân</a:t>
            </a:r>
            <a:r>
              <a:rPr lang="en-US" dirty="0"/>
              <a:t> ta </a:t>
            </a:r>
            <a:r>
              <a:rPr lang="en-US" dirty="0" err="1"/>
              <a:t>cùng</a:t>
            </a:r>
            <a:r>
              <a:rPr lang="en-US" dirty="0"/>
              <a:t> </a:t>
            </a:r>
            <a:r>
              <a:rPr lang="en-US" dirty="0" err="1"/>
              <a:t>chơi</a:t>
            </a:r>
            <a:r>
              <a:rPr lang="en-US" dirty="0"/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8178" y="3514676"/>
            <a:ext cx="35842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Quả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cầu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giấy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xanh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xanh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Qua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chân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tôi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,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chân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anh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cs typeface="Times New Roman" pitchFamily="18" charset="0"/>
            </a:endParaRPr>
          </a:p>
          <a:p>
            <a:pPr>
              <a:buNone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Bay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lên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rồi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lộn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xuống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cs typeface="Times New Roman" pitchFamily="18" charset="0"/>
            </a:endParaRPr>
          </a:p>
          <a:p>
            <a:pPr>
              <a:buNone/>
            </a:pP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Đi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từng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vòng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quanh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quanh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81600" y="996243"/>
            <a:ext cx="3200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/>
              <a:buNone/>
            </a:pP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Anh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nhìn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cho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tinh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mắt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cs typeface="Times New Roman" pitchFamily="18" charset="0"/>
            </a:endParaRPr>
          </a:p>
          <a:p>
            <a:pPr>
              <a:buFont typeface="Wingdings"/>
              <a:buNone/>
            </a:pP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Tôi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đá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thật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dẻo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chân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cs typeface="Times New Roman" pitchFamily="18" charset="0"/>
            </a:endParaRPr>
          </a:p>
          <a:p>
            <a:pPr>
              <a:buFont typeface="Wingdings"/>
              <a:buNone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Cho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cầu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bay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trên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sân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cs typeface="Times New Roman" pitchFamily="18" charset="0"/>
            </a:endParaRPr>
          </a:p>
          <a:p>
            <a:pPr>
              <a:buFont typeface="Wingdings"/>
              <a:buNone/>
            </a:pP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Đừng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để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rơi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xuống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đất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81600" y="3514676"/>
            <a:ext cx="3581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/>
              <a:buNone/>
            </a:pP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Trong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nắng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vàng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tươi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mát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cs typeface="Times New Roman" pitchFamily="18" charset="0"/>
            </a:endParaRPr>
          </a:p>
          <a:p>
            <a:pPr>
              <a:buFont typeface="Wingdings"/>
              <a:buNone/>
            </a:pP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Cùng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chơi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cho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khỏe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người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cs typeface="Times New Roman" pitchFamily="18" charset="0"/>
            </a:endParaRPr>
          </a:p>
          <a:p>
            <a:pPr>
              <a:buFont typeface="Wingdings"/>
              <a:buNone/>
            </a:pP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Tiếng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cười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xen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tiếng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hát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cs typeface="Times New Roman" pitchFamily="18" charset="0"/>
            </a:endParaRPr>
          </a:p>
          <a:p>
            <a:pPr>
              <a:buFont typeface="Wingdings"/>
              <a:buNone/>
            </a:pP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Chơi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vui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học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càng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vui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.</a:t>
            </a:r>
          </a:p>
          <a:p>
            <a:pPr>
              <a:buFont typeface="Wingdings"/>
              <a:buNone/>
            </a:pP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cs typeface="Times New Roman" pitchFamily="18" charset="0"/>
            </a:endParaRPr>
          </a:p>
          <a:p>
            <a:pPr>
              <a:buFont typeface="Wingdings"/>
              <a:buNone/>
            </a:pP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               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Tập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đọc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3, 1980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3378" y="984954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156" y="3499239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6800" y="984953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3.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876800" y="3499238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4.</a:t>
            </a:r>
          </a:p>
        </p:txBody>
      </p:sp>
    </p:spTree>
    <p:extLst>
      <p:ext uri="{BB962C8B-B14F-4D97-AF65-F5344CB8AC3E}">
        <p14:creationId xmlns:p14="http://schemas.microsoft.com/office/powerpoint/2010/main" val="4094308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2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381000" y="0"/>
            <a:ext cx="8610600" cy="187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Quả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cầu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giấy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: </a:t>
            </a:r>
            <a:r>
              <a:rPr lang="en-US" sz="2800" dirty="0" err="1">
                <a:latin typeface="Times New Roman" pitchFamily="18" charset="0"/>
              </a:rPr>
              <a:t>đồ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chơi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gồm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đế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nhỏ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tròn</a:t>
            </a:r>
            <a:r>
              <a:rPr lang="en-US" sz="2800" dirty="0">
                <a:latin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</a:rPr>
              <a:t>trên</a:t>
            </a:r>
            <a:r>
              <a:rPr lang="en-US" sz="2800" dirty="0">
                <a:latin typeface="Times New Roman" pitchFamily="18" charset="0"/>
              </a:rPr>
              <a:t>   		        </a:t>
            </a:r>
            <a:r>
              <a:rPr lang="en-US" sz="2800" dirty="0" err="1">
                <a:latin typeface="Times New Roman" pitchFamily="18" charset="0"/>
              </a:rPr>
              <a:t>mặt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cắm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lông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chim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hoặc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túm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giấy</a:t>
            </a:r>
            <a:r>
              <a:rPr lang="en-US" sz="2800" dirty="0">
                <a:latin typeface="Times New Roman" pitchFamily="18" charset="0"/>
              </a:rPr>
              <a:t>   		        </a:t>
            </a:r>
            <a:r>
              <a:rPr lang="en-US" sz="2800" dirty="0" err="1">
                <a:latin typeface="Times New Roman" pitchFamily="18" charset="0"/>
              </a:rPr>
              <a:t>mỏng</a:t>
            </a:r>
            <a:r>
              <a:rPr lang="en-US" sz="2800" dirty="0">
                <a:latin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</a:rPr>
              <a:t>dùng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đá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chuyền</a:t>
            </a:r>
            <a:r>
              <a:rPr lang="en-US" sz="2800" dirty="0">
                <a:latin typeface="Times New Roman" pitchFamily="18" charset="0"/>
              </a:rPr>
              <a:t> qua </a:t>
            </a:r>
            <a:r>
              <a:rPr lang="en-US" sz="2800" dirty="0" err="1">
                <a:latin typeface="Times New Roman" pitchFamily="18" charset="0"/>
              </a:rPr>
              <a:t>chuyền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lại</a:t>
            </a:r>
            <a:r>
              <a:rPr lang="en-US" sz="2800" dirty="0">
                <a:latin typeface="Times New Roman" pitchFamily="18" charset="0"/>
              </a:rPr>
              <a:t> 		        </a:t>
            </a:r>
            <a:r>
              <a:rPr lang="en-US" sz="2800" dirty="0" err="1">
                <a:latin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nhau</a:t>
            </a:r>
            <a:r>
              <a:rPr lang="en-US" sz="2800" dirty="0">
                <a:latin typeface="Times New Roman" pitchFamily="18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1200"/>
            <a:ext cx="4572000" cy="4876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2057400"/>
            <a:ext cx="4724400" cy="4783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730340"/>
      </p:ext>
    </p:extLst>
  </p:cSld>
  <p:clrMapOvr>
    <a:masterClrMapping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9219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9220" name="Oval 4"/>
          <p:cNvSpPr>
            <a:spLocks noChangeArrowheads="1"/>
          </p:cNvSpPr>
          <p:nvPr/>
        </p:nvSpPr>
        <p:spPr bwMode="auto">
          <a:xfrm>
            <a:off x="914400" y="846138"/>
            <a:ext cx="7391400" cy="2735262"/>
          </a:xfrm>
          <a:prstGeom prst="ellipse">
            <a:avLst/>
          </a:prstGeom>
          <a:solidFill>
            <a:srgbClr val="E5B9D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5400">
                <a:latin typeface="Times New Roman" panose="02020603050405020304" pitchFamily="18" charset="0"/>
                <a:cs typeface="Times New Roman" panose="02020603050405020304" pitchFamily="18" charset="0"/>
              </a:rPr>
              <a:t>TÌM HIỂU BÀI</a:t>
            </a:r>
          </a:p>
        </p:txBody>
      </p:sp>
    </p:spTree>
    <p:extLst>
      <p:ext uri="{BB962C8B-B14F-4D97-AF65-F5344CB8AC3E}">
        <p14:creationId xmlns:p14="http://schemas.microsoft.com/office/powerpoint/2010/main" val="3815850539"/>
      </p:ext>
    </p:extLst>
  </p:cSld>
  <p:clrMapOvr>
    <a:masterClrMapping/>
  </p:clrMapOvr>
  <p:transition spd="slow">
    <p:circl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447800" y="990600"/>
            <a:ext cx="6400800" cy="903111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 err="1"/>
              <a:t>Học</a:t>
            </a:r>
            <a:r>
              <a:rPr lang="en-US" sz="2800" i="1" dirty="0"/>
              <a:t> </a:t>
            </a:r>
            <a:r>
              <a:rPr lang="en-US" sz="2800" i="1" dirty="0" err="1"/>
              <a:t>sinh</a:t>
            </a:r>
            <a:r>
              <a:rPr lang="en-US" sz="2800" i="1" dirty="0"/>
              <a:t> </a:t>
            </a:r>
            <a:r>
              <a:rPr lang="en-US" sz="2800" i="1" dirty="0" err="1"/>
              <a:t>chơi</a:t>
            </a:r>
            <a:r>
              <a:rPr lang="en-US" sz="2800" i="1" dirty="0"/>
              <a:t> </a:t>
            </a:r>
            <a:r>
              <a:rPr lang="en-US" sz="2800" i="1" dirty="0" err="1"/>
              <a:t>đá</a:t>
            </a:r>
            <a:r>
              <a:rPr lang="en-US" sz="2800" i="1" dirty="0"/>
              <a:t> </a:t>
            </a:r>
            <a:r>
              <a:rPr lang="en-US" sz="2800" i="1" dirty="0" err="1"/>
              <a:t>cầu</a:t>
            </a:r>
            <a:r>
              <a:rPr lang="en-US" sz="2800" i="1" dirty="0"/>
              <a:t> </a:t>
            </a:r>
            <a:r>
              <a:rPr lang="en-US" sz="2800" i="1" dirty="0" err="1"/>
              <a:t>trong</a:t>
            </a:r>
            <a:r>
              <a:rPr lang="en-US" sz="2800" i="1" dirty="0"/>
              <a:t> </a:t>
            </a:r>
            <a:r>
              <a:rPr lang="en-US" sz="2800" i="1" dirty="0" err="1"/>
              <a:t>giờ</a:t>
            </a:r>
            <a:r>
              <a:rPr lang="en-US" sz="2800" i="1" dirty="0"/>
              <a:t> </a:t>
            </a:r>
            <a:r>
              <a:rPr lang="en-US" sz="2800" i="1" dirty="0" err="1"/>
              <a:t>ra</a:t>
            </a:r>
            <a:r>
              <a:rPr lang="en-US" sz="2800" i="1" dirty="0"/>
              <a:t> </a:t>
            </a:r>
            <a:r>
              <a:rPr lang="en-US" sz="2800" i="1" dirty="0" err="1"/>
              <a:t>chơi</a:t>
            </a:r>
            <a:r>
              <a:rPr lang="en-US" sz="2800" i="1" dirty="0"/>
              <a:t>.</a:t>
            </a:r>
          </a:p>
        </p:txBody>
      </p:sp>
      <p:pic>
        <p:nvPicPr>
          <p:cNvPr id="6" name="Picture 1037" descr="HUYEN DUY"/>
          <p:cNvPicPr>
            <a:picLocks noChangeAspect="1" noChangeArrowheads="1"/>
          </p:cNvPicPr>
          <p:nvPr/>
        </p:nvPicPr>
        <p:blipFill>
          <a:blip r:embed="rId2">
            <a:lum bright="-18000"/>
          </a:blip>
          <a:srcRect l="20572" t="45454" r="12776" b="31061"/>
          <a:stretch>
            <a:fillRect/>
          </a:stretch>
        </p:blipFill>
        <p:spPr bwMode="auto">
          <a:xfrm>
            <a:off x="571500" y="1893711"/>
            <a:ext cx="8001000" cy="4735689"/>
          </a:xfrm>
          <a:prstGeom prst="rect">
            <a:avLst/>
          </a:prstGeom>
          <a:noFill/>
          <a:ln w="28575">
            <a:solidFill>
              <a:srgbClr val="800000"/>
            </a:solidFill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143000" y="246657"/>
            <a:ext cx="7239000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3200" i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i="1" dirty="0" err="1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i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i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3200" i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i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i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i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i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i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i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58147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473201" y="1179437"/>
            <a:ext cx="35842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Quả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cầu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giấy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xanh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xanh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Qua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chân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tôi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,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chân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anh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cs typeface="Times New Roman" pitchFamily="18" charset="0"/>
            </a:endParaRPr>
          </a:p>
          <a:p>
            <a:pPr>
              <a:buNone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Bay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lên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rồi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lộn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xuống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cs typeface="Times New Roman" pitchFamily="18" charset="0"/>
            </a:endParaRPr>
          </a:p>
          <a:p>
            <a:pPr>
              <a:buNone/>
            </a:pP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Đi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từng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vòng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quanh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quanh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73201" y="3581400"/>
            <a:ext cx="3200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/>
              <a:buNone/>
            </a:pP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Anh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nhìn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cho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tinh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mắt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cs typeface="Times New Roman" pitchFamily="18" charset="0"/>
            </a:endParaRPr>
          </a:p>
          <a:p>
            <a:pPr>
              <a:buFont typeface="Wingdings"/>
              <a:buNone/>
            </a:pP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Tôi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đá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thật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dẻo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chân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cs typeface="Times New Roman" pitchFamily="18" charset="0"/>
            </a:endParaRPr>
          </a:p>
          <a:p>
            <a:pPr>
              <a:buFont typeface="Wingdings"/>
              <a:buNone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Cho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cầu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bay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trên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sân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cs typeface="Times New Roman" pitchFamily="18" charset="0"/>
            </a:endParaRPr>
          </a:p>
          <a:p>
            <a:pPr>
              <a:buFont typeface="Wingdings"/>
              <a:buNone/>
            </a:pP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Đừng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để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rơi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xuống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đất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.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1676400" y="1600200"/>
            <a:ext cx="2743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5042183" y="452121"/>
            <a:ext cx="3913858" cy="1077218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3200" i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i="1" dirty="0" err="1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i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200" i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3200" i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i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sz="3200" i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3200" i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i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i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i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026943" y="425087"/>
            <a:ext cx="3913858" cy="138499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2800" i="1" dirty="0" err="1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2800" i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i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800" i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800" i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i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i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i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i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2800" i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i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i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1676400" y="1964267"/>
            <a:ext cx="2743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473201" y="2286000"/>
            <a:ext cx="2743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579881" y="2749097"/>
            <a:ext cx="329691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638800" y="2286000"/>
            <a:ext cx="3012441" cy="830997"/>
          </a:xfrm>
          <a:prstGeom prst="rect">
            <a:avLst/>
          </a:prstGeom>
          <a:solidFill>
            <a:srgbClr val="00FFFF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i="1" dirty="0" err="1"/>
              <a:t>Biện</a:t>
            </a:r>
            <a:r>
              <a:rPr lang="en-US" i="1" dirty="0"/>
              <a:t> </a:t>
            </a:r>
            <a:r>
              <a:rPr lang="en-US" i="1" dirty="0" err="1"/>
              <a:t>pháp</a:t>
            </a:r>
            <a:r>
              <a:rPr lang="en-US" i="1" dirty="0"/>
              <a:t> </a:t>
            </a:r>
            <a:r>
              <a:rPr lang="en-US" i="1" dirty="0" err="1"/>
              <a:t>nghệ</a:t>
            </a:r>
            <a:r>
              <a:rPr lang="en-US" i="1" dirty="0"/>
              <a:t> </a:t>
            </a:r>
            <a:r>
              <a:rPr lang="en-US" i="1" dirty="0" err="1"/>
              <a:t>thuật</a:t>
            </a:r>
            <a:r>
              <a:rPr lang="en-US" i="1" dirty="0"/>
              <a:t> </a:t>
            </a:r>
            <a:r>
              <a:rPr lang="en-US" i="1" dirty="0" err="1"/>
              <a:t>nhân</a:t>
            </a:r>
            <a:r>
              <a:rPr lang="en-US" i="1" dirty="0"/>
              <a:t> </a:t>
            </a:r>
            <a:r>
              <a:rPr lang="en-US" i="1" dirty="0" err="1"/>
              <a:t>hóa</a:t>
            </a:r>
            <a:r>
              <a:rPr lang="en-US" i="1" dirty="0"/>
              <a:t>.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996463" y="501287"/>
            <a:ext cx="3913858" cy="95410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2800" i="1" dirty="0" err="1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i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i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i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i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i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i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i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i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i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i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638800" y="2286000"/>
            <a:ext cx="3271521" cy="830997"/>
          </a:xfrm>
          <a:prstGeom prst="rect">
            <a:avLst/>
          </a:prstGeom>
          <a:solidFill>
            <a:srgbClr val="00FFFF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i="1" dirty="0" err="1"/>
              <a:t>Trò</a:t>
            </a:r>
            <a:r>
              <a:rPr lang="en-US" i="1" dirty="0"/>
              <a:t> </a:t>
            </a:r>
            <a:r>
              <a:rPr lang="en-US" i="1" dirty="0" err="1"/>
              <a:t>chơi</a:t>
            </a:r>
            <a:r>
              <a:rPr lang="en-US" i="1" dirty="0"/>
              <a:t> </a:t>
            </a:r>
            <a:r>
              <a:rPr lang="en-US" i="1" dirty="0" err="1"/>
              <a:t>rất</a:t>
            </a:r>
            <a:r>
              <a:rPr lang="en-US" i="1" dirty="0"/>
              <a:t> </a:t>
            </a:r>
            <a:r>
              <a:rPr lang="en-US" i="1" dirty="0" err="1"/>
              <a:t>vui</a:t>
            </a:r>
            <a:r>
              <a:rPr lang="en-US" i="1" dirty="0"/>
              <a:t> </a:t>
            </a:r>
            <a:r>
              <a:rPr lang="en-US" i="1" dirty="0" err="1"/>
              <a:t>và</a:t>
            </a:r>
            <a:r>
              <a:rPr lang="en-US" i="1" dirty="0"/>
              <a:t> </a:t>
            </a:r>
            <a:r>
              <a:rPr lang="en-US" i="1" dirty="0" err="1"/>
              <a:t>cả</a:t>
            </a:r>
            <a:r>
              <a:rPr lang="en-US" i="1" dirty="0"/>
              <a:t> </a:t>
            </a:r>
            <a:r>
              <a:rPr lang="en-US" i="1" dirty="0" err="1"/>
              <a:t>sự</a:t>
            </a:r>
            <a:r>
              <a:rPr lang="en-US" i="1" dirty="0"/>
              <a:t> </a:t>
            </a:r>
            <a:r>
              <a:rPr lang="en-US" i="1" dirty="0" err="1"/>
              <a:t>khéo</a:t>
            </a:r>
            <a:r>
              <a:rPr lang="en-US" i="1" dirty="0"/>
              <a:t> </a:t>
            </a:r>
            <a:r>
              <a:rPr lang="en-US" i="1" dirty="0" err="1"/>
              <a:t>léo</a:t>
            </a:r>
            <a:r>
              <a:rPr lang="en-US" i="1" dirty="0"/>
              <a:t> </a:t>
            </a:r>
            <a:r>
              <a:rPr lang="en-US" i="1" dirty="0" err="1"/>
              <a:t>của</a:t>
            </a:r>
            <a:r>
              <a:rPr lang="en-US" i="1" dirty="0"/>
              <a:t> </a:t>
            </a:r>
            <a:r>
              <a:rPr lang="en-US" i="1" dirty="0" err="1"/>
              <a:t>người</a:t>
            </a:r>
            <a:r>
              <a:rPr lang="en-US" i="1" dirty="0"/>
              <a:t> </a:t>
            </a:r>
            <a:r>
              <a:rPr lang="en-US" i="1" dirty="0" err="1"/>
              <a:t>chơi</a:t>
            </a:r>
            <a:r>
              <a:rPr lang="en-US" i="1" dirty="0"/>
              <a:t>.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026943" y="3672840"/>
            <a:ext cx="3913858" cy="181588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2800" i="1" dirty="0" err="1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i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i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2800" i="1" dirty="0" err="1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i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sz="2800" i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i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rơi</a:t>
            </a:r>
            <a:r>
              <a:rPr lang="en-US" sz="2800" i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800" i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i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i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i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i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i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i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i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i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i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057424" y="5875287"/>
            <a:ext cx="3624298" cy="461665"/>
          </a:xfrm>
          <a:prstGeom prst="rect">
            <a:avLst/>
          </a:prstGeom>
          <a:solidFill>
            <a:srgbClr val="00FFFF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i="1" dirty="0" err="1"/>
              <a:t>Nhìn</a:t>
            </a:r>
            <a:r>
              <a:rPr lang="en-US" i="1" dirty="0"/>
              <a:t> </a:t>
            </a:r>
            <a:r>
              <a:rPr lang="en-US" i="1" dirty="0" err="1"/>
              <a:t>tinh</a:t>
            </a:r>
            <a:r>
              <a:rPr lang="en-US" i="1" dirty="0"/>
              <a:t> </a:t>
            </a:r>
            <a:r>
              <a:rPr lang="en-US" i="1" dirty="0" err="1"/>
              <a:t>mắt</a:t>
            </a:r>
            <a:r>
              <a:rPr lang="en-US" i="1" dirty="0"/>
              <a:t>, </a:t>
            </a:r>
            <a:r>
              <a:rPr lang="en-US" i="1" dirty="0" err="1"/>
              <a:t>đá</a:t>
            </a:r>
            <a:r>
              <a:rPr lang="en-US" i="1" dirty="0"/>
              <a:t> </a:t>
            </a:r>
            <a:r>
              <a:rPr lang="en-US" i="1" dirty="0" err="1"/>
              <a:t>dẻo</a:t>
            </a:r>
            <a:r>
              <a:rPr lang="en-US" i="1" dirty="0"/>
              <a:t> </a:t>
            </a:r>
            <a:r>
              <a:rPr lang="en-US" i="1" dirty="0" err="1"/>
              <a:t>chân</a:t>
            </a:r>
            <a:r>
              <a:rPr lang="en-US" i="1" dirty="0"/>
              <a:t>.</a:t>
            </a:r>
          </a:p>
        </p:txBody>
      </p:sp>
      <p:cxnSp>
        <p:nvCxnSpPr>
          <p:cNvPr id="30" name="Straight Connector 29"/>
          <p:cNvCxnSpPr/>
          <p:nvPr/>
        </p:nvCxnSpPr>
        <p:spPr>
          <a:xfrm>
            <a:off x="1473201" y="4038600"/>
            <a:ext cx="283971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473201" y="4419600"/>
            <a:ext cx="283971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5057423" y="3827621"/>
            <a:ext cx="3913858" cy="95410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2800" i="1" dirty="0" err="1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i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i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i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i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i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i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i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i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2800" i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2800" i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i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i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057424" y="5657671"/>
            <a:ext cx="3624298" cy="1200329"/>
          </a:xfrm>
          <a:prstGeom prst="rect">
            <a:avLst/>
          </a:prstGeom>
          <a:solidFill>
            <a:srgbClr val="00FFFF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i="1" dirty="0" err="1"/>
              <a:t>Trò</a:t>
            </a:r>
            <a:r>
              <a:rPr lang="en-US" i="1" dirty="0"/>
              <a:t> </a:t>
            </a:r>
            <a:r>
              <a:rPr lang="en-US" i="1" dirty="0" err="1"/>
              <a:t>chơi</a:t>
            </a:r>
            <a:r>
              <a:rPr lang="en-US" i="1" dirty="0"/>
              <a:t> </a:t>
            </a:r>
            <a:r>
              <a:rPr lang="en-US" i="1" dirty="0" err="1"/>
              <a:t>giúp</a:t>
            </a:r>
            <a:r>
              <a:rPr lang="en-US" i="1" dirty="0"/>
              <a:t> ta </a:t>
            </a:r>
            <a:r>
              <a:rPr lang="en-US" i="1" dirty="0" err="1"/>
              <a:t>được</a:t>
            </a:r>
            <a:r>
              <a:rPr lang="en-US" i="1" dirty="0"/>
              <a:t> </a:t>
            </a:r>
            <a:r>
              <a:rPr lang="en-US" i="1" dirty="0" err="1"/>
              <a:t>thư</a:t>
            </a:r>
            <a:r>
              <a:rPr lang="en-US" i="1" dirty="0"/>
              <a:t> </a:t>
            </a:r>
            <a:r>
              <a:rPr lang="en-US" i="1" dirty="0" err="1"/>
              <a:t>giãn</a:t>
            </a:r>
            <a:r>
              <a:rPr lang="en-US" i="1" dirty="0"/>
              <a:t>, </a:t>
            </a:r>
            <a:r>
              <a:rPr lang="en-US" i="1" dirty="0" err="1"/>
              <a:t>luyện</a:t>
            </a:r>
            <a:r>
              <a:rPr lang="en-US" i="1" dirty="0"/>
              <a:t> </a:t>
            </a:r>
            <a:r>
              <a:rPr lang="en-US" i="1" dirty="0" err="1"/>
              <a:t>mắt</a:t>
            </a:r>
            <a:r>
              <a:rPr lang="en-US" i="1" dirty="0"/>
              <a:t> </a:t>
            </a:r>
            <a:r>
              <a:rPr lang="en-US" i="1" dirty="0" err="1"/>
              <a:t>tinh</a:t>
            </a:r>
            <a:r>
              <a:rPr lang="en-US" i="1" dirty="0"/>
              <a:t>, </a:t>
            </a:r>
            <a:r>
              <a:rPr lang="en-US" i="1" dirty="0" err="1"/>
              <a:t>chân</a:t>
            </a:r>
            <a:r>
              <a:rPr lang="en-US" i="1" dirty="0"/>
              <a:t> </a:t>
            </a:r>
            <a:r>
              <a:rPr lang="en-US" i="1" dirty="0" err="1"/>
              <a:t>dẻo</a:t>
            </a:r>
            <a:r>
              <a:rPr lang="en-US" i="1" dirty="0"/>
              <a:t>,….</a:t>
            </a:r>
          </a:p>
        </p:txBody>
      </p:sp>
    </p:spTree>
    <p:extLst>
      <p:ext uri="{BB962C8B-B14F-4D97-AF65-F5344CB8AC3E}">
        <p14:creationId xmlns:p14="http://schemas.microsoft.com/office/powerpoint/2010/main" val="232632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5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8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2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3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3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5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20" grpId="0" animBg="1"/>
      <p:bldP spid="20" grpId="1" animBg="1"/>
      <p:bldP spid="21" grpId="0" animBg="1"/>
      <p:bldP spid="21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2" grpId="0" animBg="1"/>
      <p:bldP spid="32" grpId="1" animBg="1"/>
      <p:bldP spid="33" grpId="0" animBg="1"/>
      <p:bldP spid="33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4600" y="1917196"/>
            <a:ext cx="5562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/>
              <a:buNone/>
            </a:pP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Trong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nắng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vàng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tươi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mát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cs typeface="Times New Roman" pitchFamily="18" charset="0"/>
            </a:endParaRPr>
          </a:p>
          <a:p>
            <a:pPr>
              <a:buFont typeface="Wingdings"/>
              <a:buNone/>
            </a:pP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Cùng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chơi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cho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khỏe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người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cs typeface="Times New Roman" pitchFamily="18" charset="0"/>
            </a:endParaRPr>
          </a:p>
          <a:p>
            <a:pPr>
              <a:buFont typeface="Wingdings"/>
              <a:buNone/>
            </a:pP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Tiếng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cười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xen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tiếng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hát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cs typeface="Times New Roman" pitchFamily="18" charset="0"/>
            </a:endParaRPr>
          </a:p>
          <a:p>
            <a:pPr>
              <a:buFont typeface="Wingdings"/>
              <a:buNone/>
            </a:pP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Chơi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vui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học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càng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vui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0" y="4586616"/>
            <a:ext cx="6400800" cy="830997"/>
          </a:xfrm>
          <a:prstGeom prst="rect">
            <a:avLst/>
          </a:prstGeom>
          <a:solidFill>
            <a:srgbClr val="00FFFF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i="1" dirty="0" err="1"/>
              <a:t>Chơi</a:t>
            </a:r>
            <a:r>
              <a:rPr lang="en-US" i="1" dirty="0"/>
              <a:t> </a:t>
            </a:r>
            <a:r>
              <a:rPr lang="en-US" i="1" dirty="0" err="1"/>
              <a:t>vui</a:t>
            </a:r>
            <a:r>
              <a:rPr lang="en-US" i="1" dirty="0"/>
              <a:t> </a:t>
            </a:r>
            <a:r>
              <a:rPr lang="en-US" i="1" dirty="0" err="1"/>
              <a:t>làm</a:t>
            </a:r>
            <a:r>
              <a:rPr lang="en-US" i="1" dirty="0"/>
              <a:t> </a:t>
            </a:r>
            <a:r>
              <a:rPr lang="en-US" i="1" dirty="0" err="1"/>
              <a:t>hết</a:t>
            </a:r>
            <a:r>
              <a:rPr lang="en-US" i="1" dirty="0"/>
              <a:t> </a:t>
            </a:r>
            <a:r>
              <a:rPr lang="en-US" i="1" dirty="0" err="1"/>
              <a:t>mệt</a:t>
            </a:r>
            <a:r>
              <a:rPr lang="en-US" i="1" dirty="0"/>
              <a:t> </a:t>
            </a:r>
            <a:r>
              <a:rPr lang="en-US" i="1" dirty="0" err="1"/>
              <a:t>nhọc</a:t>
            </a:r>
            <a:r>
              <a:rPr lang="en-US" i="1" dirty="0"/>
              <a:t>, </a:t>
            </a:r>
            <a:r>
              <a:rPr lang="en-US" i="1" dirty="0" err="1"/>
              <a:t>tinh</a:t>
            </a:r>
            <a:r>
              <a:rPr lang="en-US" i="1" dirty="0"/>
              <a:t> </a:t>
            </a:r>
            <a:r>
              <a:rPr lang="en-US" i="1" dirty="0" err="1"/>
              <a:t>thần</a:t>
            </a:r>
            <a:r>
              <a:rPr lang="en-US" i="1" dirty="0"/>
              <a:t> </a:t>
            </a:r>
            <a:r>
              <a:rPr lang="en-US" i="1" dirty="0" err="1"/>
              <a:t>thoải</a:t>
            </a:r>
            <a:r>
              <a:rPr lang="en-US" i="1" dirty="0"/>
              <a:t> </a:t>
            </a:r>
            <a:r>
              <a:rPr lang="en-US" i="1" dirty="0" err="1"/>
              <a:t>mái</a:t>
            </a:r>
            <a:r>
              <a:rPr lang="en-US" i="1" dirty="0"/>
              <a:t>, </a:t>
            </a:r>
            <a:r>
              <a:rPr lang="en-US" i="1" dirty="0" err="1"/>
              <a:t>tăng</a:t>
            </a:r>
            <a:r>
              <a:rPr lang="en-US" i="1" dirty="0"/>
              <a:t> </a:t>
            </a:r>
            <a:r>
              <a:rPr lang="en-US" i="1" dirty="0" err="1"/>
              <a:t>thêm</a:t>
            </a:r>
            <a:r>
              <a:rPr lang="en-US" i="1" dirty="0"/>
              <a:t> </a:t>
            </a:r>
            <a:r>
              <a:rPr lang="en-US" i="1" dirty="0" err="1"/>
              <a:t>tình</a:t>
            </a:r>
            <a:r>
              <a:rPr lang="en-US" i="1" dirty="0"/>
              <a:t> </a:t>
            </a:r>
            <a:r>
              <a:rPr lang="en-US" i="1" dirty="0" err="1"/>
              <a:t>đoàn</a:t>
            </a:r>
            <a:r>
              <a:rPr lang="en-US" i="1" dirty="0"/>
              <a:t> </a:t>
            </a:r>
            <a:r>
              <a:rPr lang="en-US" i="1" dirty="0" err="1"/>
              <a:t>kết</a:t>
            </a:r>
            <a:r>
              <a:rPr lang="en-US" i="1" dirty="0"/>
              <a:t>, </a:t>
            </a:r>
            <a:r>
              <a:rPr lang="en-US" i="1" dirty="0" err="1"/>
              <a:t>từ</a:t>
            </a:r>
            <a:r>
              <a:rPr lang="en-US" i="1" dirty="0"/>
              <a:t> </a:t>
            </a:r>
            <a:r>
              <a:rPr lang="en-US" i="1" dirty="0" err="1"/>
              <a:t>đó</a:t>
            </a:r>
            <a:r>
              <a:rPr lang="en-US" i="1" dirty="0"/>
              <a:t> </a:t>
            </a:r>
            <a:r>
              <a:rPr lang="en-US" i="1" dirty="0" err="1"/>
              <a:t>học</a:t>
            </a:r>
            <a:r>
              <a:rPr lang="en-US" i="1" dirty="0"/>
              <a:t> </a:t>
            </a:r>
            <a:r>
              <a:rPr lang="en-US" i="1" dirty="0" err="1"/>
              <a:t>tập</a:t>
            </a:r>
            <a:r>
              <a:rPr lang="en-US" i="1" dirty="0"/>
              <a:t> </a:t>
            </a:r>
            <a:r>
              <a:rPr lang="en-US" i="1" dirty="0" err="1"/>
              <a:t>sẽ</a:t>
            </a:r>
            <a:r>
              <a:rPr lang="en-US" i="1" dirty="0"/>
              <a:t> </a:t>
            </a:r>
            <a:r>
              <a:rPr lang="en-US" i="1" dirty="0" err="1"/>
              <a:t>tốt</a:t>
            </a:r>
            <a:r>
              <a:rPr lang="en-US" i="1" dirty="0"/>
              <a:t> </a:t>
            </a:r>
            <a:r>
              <a:rPr lang="en-US" i="1" dirty="0" err="1"/>
              <a:t>hơn</a:t>
            </a:r>
            <a:r>
              <a:rPr lang="en-US" i="1" dirty="0"/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14600" y="3016956"/>
            <a:ext cx="312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  <a:cs typeface="Times New Roman" pitchFamily="18" charset="0"/>
              </a:rPr>
              <a:t>Chơi</a:t>
            </a:r>
            <a:r>
              <a:rPr lang="en-US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cs typeface="Times New Roman" pitchFamily="18" charset="0"/>
              </a:rPr>
              <a:t>vui</a:t>
            </a:r>
            <a:r>
              <a:rPr lang="en-US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cs typeface="Times New Roman" pitchFamily="18" charset="0"/>
              </a:rPr>
              <a:t>học</a:t>
            </a:r>
            <a:r>
              <a:rPr lang="en-US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cs typeface="Times New Roman" pitchFamily="18" charset="0"/>
              </a:rPr>
              <a:t>càng</a:t>
            </a:r>
            <a:r>
              <a:rPr lang="en-US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cs typeface="Times New Roman" pitchFamily="18" charset="0"/>
              </a:rPr>
              <a:t>vui</a:t>
            </a:r>
            <a:r>
              <a:rPr lang="en-US" dirty="0">
                <a:solidFill>
                  <a:srgbClr val="FF0000"/>
                </a:solidFill>
                <a:cs typeface="Times New Roman" pitchFamily="18" charset="0"/>
              </a:rPr>
              <a:t>.</a:t>
            </a:r>
          </a:p>
          <a:p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685800" y="4767163"/>
            <a:ext cx="685800" cy="361097"/>
          </a:xfrm>
          <a:prstGeom prst="rightArrow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28700" y="670702"/>
            <a:ext cx="7239000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3200" i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200" i="1" dirty="0" err="1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i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i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i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i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3200" i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i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sz="3200" i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3200" i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02116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4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0" y="1828800"/>
            <a:ext cx="449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>
                <a:solidFill>
                  <a:srgbClr val="FF0000"/>
                </a:solidFill>
              </a:rPr>
              <a:t>NỘI DUNG CHÍNH</a:t>
            </a:r>
          </a:p>
        </p:txBody>
      </p:sp>
      <p:sp>
        <p:nvSpPr>
          <p:cNvPr id="4" name="Rectangle 3"/>
          <p:cNvSpPr/>
          <p:nvPr/>
        </p:nvSpPr>
        <p:spPr>
          <a:xfrm>
            <a:off x="381000" y="2743200"/>
            <a:ext cx="8534400" cy="193899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0"/>
              </a:spcAft>
              <a:buFontTx/>
              <a:buChar char="-"/>
            </a:pPr>
            <a:r>
              <a:rPr lang="en-US" i="1" dirty="0" err="1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i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i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i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i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i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i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i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i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i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i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i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i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i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i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i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thoải</a:t>
            </a:r>
            <a:r>
              <a:rPr lang="en-US" i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mái</a:t>
            </a:r>
            <a:r>
              <a:rPr lang="en-US" i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i="1" dirty="0" err="1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i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i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i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i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i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i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i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dirty="0" err="1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dẻo</a:t>
            </a:r>
            <a:r>
              <a:rPr lang="en-US" i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i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dirty="0" err="1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i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i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Aft>
                <a:spcPts val="0"/>
              </a:spcAft>
            </a:pPr>
            <a:r>
              <a:rPr lang="en-US" i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 algn="just">
              <a:spcAft>
                <a:spcPts val="0"/>
              </a:spcAft>
              <a:buFontTx/>
              <a:buChar char="-"/>
            </a:pPr>
            <a:r>
              <a:rPr lang="en-US" i="1" dirty="0" err="1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i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i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khuyên</a:t>
            </a:r>
            <a:r>
              <a:rPr lang="en-US" i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i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i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i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i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i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i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dirty="0" err="1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i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i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i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i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i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i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i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i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i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i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i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dirty="0" err="1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i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i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i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i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i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i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i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i="1" dirty="0">
              <a:solidFill>
                <a:srgbClr val="FF0000"/>
              </a:solidFill>
              <a:effectLst/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133329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697</TotalTime>
  <Words>574</Words>
  <Application>Microsoft Office PowerPoint</Application>
  <PresentationFormat>On-screen Show (4:3)</PresentationFormat>
  <Paragraphs>81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.VnTime</vt:lpstr>
      <vt:lpstr>Times New Roman</vt:lpstr>
      <vt:lpstr>Wingdings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11 LE LOI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PHU QUY</dc:creator>
  <cp:lastModifiedBy>Admin</cp:lastModifiedBy>
  <cp:revision>94</cp:revision>
  <dcterms:created xsi:type="dcterms:W3CDTF">2009-11-23T07:52:12Z</dcterms:created>
  <dcterms:modified xsi:type="dcterms:W3CDTF">2022-03-28T02:26:14Z</dcterms:modified>
</cp:coreProperties>
</file>