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69" r:id="rId2"/>
    <p:sldId id="274" r:id="rId3"/>
    <p:sldId id="259" r:id="rId4"/>
    <p:sldId id="267" r:id="rId5"/>
    <p:sldId id="260" r:id="rId6"/>
    <p:sldId id="278" r:id="rId7"/>
    <p:sldId id="270" r:id="rId8"/>
    <p:sldId id="271" r:id="rId9"/>
    <p:sldId id="277" r:id="rId10"/>
    <p:sldId id="27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66"/>
    <a:srgbClr val="E6E6A8"/>
    <a:srgbClr val="99FF33"/>
    <a:srgbClr val="CCFF66"/>
    <a:srgbClr val="EDE0A8"/>
    <a:srgbClr val="F6E0A8"/>
    <a:srgbClr val="F6F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56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7E7AB0-4FE0-4263-8BB9-3206FF0FB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150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8F1481-785C-4258-9A85-86A3C6F3B03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9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4AF9C6-C1F2-4817-8F88-095359D862CF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7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2C5C-62BB-4071-AEEB-8A6627DFD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2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016F-91BE-401A-9376-3223BD90B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41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3FAF-4673-4CF0-97E9-AD66F2B81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312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E6095-C7DE-475C-BCF6-2165032B4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C4E1-503C-4AE4-8EE5-ADF6C213E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92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CFD0-F7C1-4769-958E-D8D227B23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64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3C8CF-49B9-4A19-BF44-B82745FF7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62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DAB4-0060-4730-BB5D-909F5B3F1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61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36E2-51DE-44C3-91EB-10A6B318F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B0DD-5110-4645-95DA-77F2EEE98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80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A386-FE0F-4DA1-865D-461DEE37B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38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3E84-6AF8-4ED8-B1CB-503C7610C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19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B53B9E-C0BD-4166-941D-47EFD9608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043608" y="1196752"/>
            <a:ext cx="74237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696" y="0"/>
            <a:ext cx="5750768" cy="3810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2276743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TẬP: BIỆN PHÁP NHÂN HÓA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416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2694" y="404664"/>
            <a:ext cx="7868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98884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248153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390550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4398203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1176" y="4629034"/>
            <a:ext cx="432048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694" y="2712368"/>
            <a:ext cx="432048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11" y="1789659"/>
            <a:ext cx="2663243" cy="1905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78" y="4492266"/>
            <a:ext cx="4441676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52400"/>
            <a:ext cx="5029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604" y="1250102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264" y="3008512"/>
            <a:ext cx="708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4" y="1937864"/>
            <a:ext cx="841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2041" y="3561492"/>
            <a:ext cx="358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51720" y="3927263"/>
            <a:ext cx="2130481" cy="954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82201" y="3927263"/>
            <a:ext cx="0" cy="954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82201" y="3927263"/>
            <a:ext cx="2952284" cy="900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1409" y="4897699"/>
            <a:ext cx="249252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19572" y="4881875"/>
            <a:ext cx="237626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40152" y="4881875"/>
            <a:ext cx="2619400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719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5" grpId="0"/>
      <p:bldP spid="16" grpId="0" animBg="1"/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107504" y="0"/>
            <a:ext cx="9036496" cy="770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Run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c.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9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9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5" y="476672"/>
            <a:ext cx="579407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Run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/>
              <a:t>                                                   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462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dirty="0"/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12910799"/>
              </p:ext>
            </p:extLst>
          </p:nvPr>
        </p:nvGraphicFramePr>
        <p:xfrm>
          <a:off x="323850" y="4289455"/>
          <a:ext cx="8569325" cy="2451913"/>
        </p:xfrm>
        <a:graphic>
          <a:graphicData uri="http://schemas.openxmlformats.org/drawingml/2006/table">
            <a:tbl>
              <a:tblPr/>
              <a:tblGrid>
                <a:gridCol w="280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2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179512" y="3249758"/>
            <a:ext cx="8964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611188" y="5415607"/>
            <a:ext cx="2376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539750" y="6135687"/>
            <a:ext cx="23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3348038" y="5415607"/>
            <a:ext cx="2376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3276600" y="6135687"/>
            <a:ext cx="23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6227763" y="5390964"/>
            <a:ext cx="2376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8"/>
          <p:cNvSpPr txBox="1">
            <a:spLocks noChangeArrowheads="1"/>
          </p:cNvSpPr>
          <p:nvPr/>
        </p:nvSpPr>
        <p:spPr bwMode="auto">
          <a:xfrm>
            <a:off x="6371976" y="6063679"/>
            <a:ext cx="23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" y="3330838"/>
            <a:ext cx="4536504" cy="35271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53" y="3315405"/>
            <a:ext cx="4610147" cy="35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/>
          <p:cNvSpPr txBox="1">
            <a:spLocks noChangeArrowheads="1"/>
          </p:cNvSpPr>
          <p:nvPr/>
        </p:nvSpPr>
        <p:spPr bwMode="auto">
          <a:xfrm>
            <a:off x="5076825" y="6165105"/>
            <a:ext cx="2735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22"/>
          <p:cNvSpPr txBox="1">
            <a:spLocks noChangeArrowheads="1"/>
          </p:cNvSpPr>
          <p:nvPr/>
        </p:nvSpPr>
        <p:spPr bwMode="auto">
          <a:xfrm>
            <a:off x="0" y="6011118"/>
            <a:ext cx="3348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Text Box 27"/>
          <p:cNvSpPr txBox="1">
            <a:spLocks noChangeArrowheads="1"/>
          </p:cNvSpPr>
          <p:nvPr/>
        </p:nvSpPr>
        <p:spPr bwMode="auto">
          <a:xfrm>
            <a:off x="107504" y="3428206"/>
            <a:ext cx="88931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p:graphicFrame>
        <p:nvGraphicFramePr>
          <p:cNvPr id="11325" name="Group 6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3828360"/>
              </p:ext>
            </p:extLst>
          </p:nvPr>
        </p:nvGraphicFramePr>
        <p:xfrm>
          <a:off x="0" y="5085605"/>
          <a:ext cx="1763713" cy="1655763"/>
        </p:xfrm>
        <a:graphic>
          <a:graphicData uri="http://schemas.openxmlformats.org/drawingml/2006/table">
            <a:tbl>
              <a:tblPr/>
              <a:tblGrid>
                <a:gridCol w="176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324" name="Group 6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9343174"/>
              </p:ext>
            </p:extLst>
          </p:nvPr>
        </p:nvGraphicFramePr>
        <p:xfrm>
          <a:off x="2700338" y="5085605"/>
          <a:ext cx="6443662" cy="1609726"/>
        </p:xfrm>
        <a:graphic>
          <a:graphicData uri="http://schemas.openxmlformats.org/drawingml/2006/table">
            <a:tbl>
              <a:tblPr/>
              <a:tblGrid>
                <a:gridCol w="644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mồ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11" name="Text Box 53"/>
          <p:cNvSpPr txBox="1">
            <a:spLocks noChangeArrowheads="1"/>
          </p:cNvSpPr>
          <p:nvPr/>
        </p:nvSpPr>
        <p:spPr bwMode="auto">
          <a:xfrm>
            <a:off x="1042988" y="4436318"/>
            <a:ext cx="612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                                       B</a:t>
            </a:r>
          </a:p>
        </p:txBody>
      </p:sp>
      <p:sp>
        <p:nvSpPr>
          <p:cNvPr id="11326" name="Line 62"/>
          <p:cNvSpPr>
            <a:spLocks noChangeShapeType="1"/>
          </p:cNvSpPr>
          <p:nvPr/>
        </p:nvSpPr>
        <p:spPr bwMode="auto">
          <a:xfrm>
            <a:off x="1835150" y="5660280"/>
            <a:ext cx="7921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27" name="Line 63"/>
          <p:cNvSpPr>
            <a:spLocks noChangeShapeType="1"/>
          </p:cNvSpPr>
          <p:nvPr/>
        </p:nvSpPr>
        <p:spPr bwMode="auto">
          <a:xfrm flipV="1">
            <a:off x="1835150" y="5876180"/>
            <a:ext cx="7921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476672"/>
            <a:ext cx="51845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Run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/>
          </a:p>
          <a:p>
            <a:pPr algn="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4462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835150" y="5372422"/>
            <a:ext cx="792163" cy="287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6" grpId="0" animBg="1"/>
      <p:bldP spid="113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6" y="332656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1448" y="2708920"/>
            <a:ext cx="7168944" cy="208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 dành cho những người này tình cảm trìu mến, nâng niu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thương, thông cảm với những đứa trẻ mồ côi, cô đơn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ốm yếu không nơi nương tựa.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0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25760" y="260648"/>
            <a:ext cx="88924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1448" y="2708920"/>
            <a:ext cx="7168944" cy="208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nhận chung của em khi đọc bài thơ.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sử dụng biện pháp nhân hóa.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Tình cảm của em với sự vật, con người được nói đến trong bài.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0"/>
            <a:ext cx="9721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nằm trên chiếc võng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Êm như tay bố nâng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Đung đưa chiếc võng kể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đêm bố vượt rừng</a:t>
            </a:r>
          </a:p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39622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64804" y="1700808"/>
            <a:ext cx="35283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35796" y="2132856"/>
            <a:ext cx="36724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15516" y="3652191"/>
            <a:ext cx="856895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61" y="4531869"/>
            <a:ext cx="3286479" cy="2323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32" y="4536341"/>
            <a:ext cx="3239344" cy="232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19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691" y="3555913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055" y="426990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055" y="493087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…………………..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691" y="59072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2430" y="228251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9573" y="227818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6640" y="228251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3363" y="228251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9694" y="228250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15972 0.07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3073 0.1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8333 0.28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2316 0.38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2875 0.522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940</Words>
  <Application>Microsoft Office PowerPoint</Application>
  <PresentationFormat>On-screen Show (4:3)</PresentationFormat>
  <Paragraphs>96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nguyenthong</dc:creator>
  <cp:lastModifiedBy>Admin</cp:lastModifiedBy>
  <cp:revision>89</cp:revision>
  <dcterms:created xsi:type="dcterms:W3CDTF">2008-01-07T01:08:06Z</dcterms:created>
  <dcterms:modified xsi:type="dcterms:W3CDTF">2022-03-20T05:20:19Z</dcterms:modified>
</cp:coreProperties>
</file>