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81" r:id="rId3"/>
    <p:sldId id="282" r:id="rId4"/>
    <p:sldId id="287" r:id="rId5"/>
    <p:sldId id="288" r:id="rId6"/>
    <p:sldId id="285" r:id="rId7"/>
    <p:sldId id="284" r:id="rId8"/>
    <p:sldId id="289" r:id="rId9"/>
    <p:sldId id="291" r:id="rId10"/>
    <p:sldId id="28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 showGuides="1"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5022-3642-4965-9412-D29430829AF0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5104-1F2B-4F06-A86A-A57B5739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5104-1F2B-4F06-A86A-A57B57397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5104-1F2B-4F06-A86A-A57B57397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4E1E-28BC-4087-BC2A-EA1C8ADC2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7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88C-CA11-4899-85AA-CDF2F8D43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7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9B64-740A-4A09-8D1D-AAC4BECC6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63F4-9ADA-461A-A8A3-CEB1E4472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261C-DEA3-42A7-8B98-29EFCCB78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0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FB02-3A75-44C6-BFD3-89DA10ADD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5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129C-88F0-459E-BC9C-8E2E0BC05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3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DFE1-FC06-4E05-B4B0-3D09011E6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23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D89A-C28C-4F14-8F02-9594A0DBF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0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A3C3-64C0-4353-A350-0866A21BE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7EEC-2DAD-4597-8DE1-D1F21149E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6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EC062-3052-4B54-ABD4-AE0E34B20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1FA00B-B738-49D5-9896-B7A5D1E7F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0"/>
            <a:ext cx="5751512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524000" y="1585316"/>
            <a:ext cx="6165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930" y="2956916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VIẾT ĐOẠN VĂN KỂ CHUYỆN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6908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0" y="-1"/>
            <a:ext cx="4640809" cy="3228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974"/>
            <a:ext cx="4503190" cy="3629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0" y="3228973"/>
            <a:ext cx="4640809" cy="36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296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955" y="3855716"/>
            <a:ext cx="63786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Cùng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viết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nhé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1030" y="21470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30" y="3460214"/>
            <a:ext cx="852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38927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10 -15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83" y="126465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87" y="1882438"/>
            <a:ext cx="89097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–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001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1652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40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83" y="362532"/>
            <a:ext cx="2634517" cy="1999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" y="1320611"/>
            <a:ext cx="3322320" cy="221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53" y="1320611"/>
            <a:ext cx="3084097" cy="209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" y="4038599"/>
            <a:ext cx="3459527" cy="2304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9" y="4038600"/>
            <a:ext cx="3311202" cy="23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771" y="50494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13" y="1295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95" y="2057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–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5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53" y="533400"/>
            <a:ext cx="88846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buổi biểu diễn môn nghệ thuật gì?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biểu diễn được tổ chức ở đâu? Vào thời gian nào?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diễn có những tiết mục gì?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tiết mục nào nhất? Nó diễn ra như thế nào?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 khi buổi biểu diễn kết thúc?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1652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6209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450</Words>
  <Application>Microsoft Office PowerPoint</Application>
  <PresentationFormat>On-screen Show (4:3)</PresentationFormat>
  <Paragraphs>38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</cp:lastModifiedBy>
  <cp:revision>115</cp:revision>
  <dcterms:created xsi:type="dcterms:W3CDTF">2014-09-21T07:09:54Z</dcterms:created>
  <dcterms:modified xsi:type="dcterms:W3CDTF">2022-03-20T05:19:20Z</dcterms:modified>
</cp:coreProperties>
</file>