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453" r:id="rId3"/>
    <p:sldId id="257" r:id="rId4"/>
    <p:sldId id="295" r:id="rId5"/>
    <p:sldId id="296" r:id="rId6"/>
    <p:sldId id="284" r:id="rId7"/>
    <p:sldId id="294" r:id="rId8"/>
    <p:sldId id="29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9900"/>
    <a:srgbClr val="9900FF"/>
    <a:srgbClr val="6600CC"/>
    <a:srgbClr val="006600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1D75B0D-D90A-4684-B7F3-08F682C47EA5}" type="datetimeFigureOut">
              <a:rPr lang="en-US"/>
              <a:pPr>
                <a:defRPr/>
              </a:pPr>
              <a:t>8/3/2022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FCC091-F594-4F09-AC71-8009A622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FC89-209D-4583-A661-F0A3AB57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7FE-58B1-4FB1-AFF7-0898D622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7E0B-12DE-4B24-A467-93671C621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24">
            <a:extLst>
              <a:ext uri="{FF2B5EF4-FFF2-40B4-BE49-F238E27FC236}">
                <a16:creationId xmlns:a16="http://schemas.microsoft.com/office/drawing/2014/main" id="{51FCD3AC-B554-4A80-A42B-BD20260048F8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191125"/>
            <a:ext cx="9199563" cy="1690688"/>
            <a:chOff x="-21903" y="3893725"/>
            <a:chExt cx="9199029" cy="1268156"/>
          </a:xfrm>
        </p:grpSpPr>
        <p:sp>
          <p:nvSpPr>
            <p:cNvPr id="5" name="Google Shape;44;p24">
              <a:extLst>
                <a:ext uri="{FF2B5EF4-FFF2-40B4-BE49-F238E27FC236}">
                  <a16:creationId xmlns:a16="http://schemas.microsoft.com/office/drawing/2014/main" id="{CB5F84F5-E608-43FD-8BE4-909FFFE1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83" y="3893725"/>
              <a:ext cx="3990743" cy="1268156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6" name="Google Shape;45;p24">
              <a:extLst>
                <a:ext uri="{FF2B5EF4-FFF2-40B4-BE49-F238E27FC236}">
                  <a16:creationId xmlns:a16="http://schemas.microsoft.com/office/drawing/2014/main" id="{DECD0EA7-D69D-4AF3-9616-40649C4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09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Google Shape;46;p24">
              <a:extLst>
                <a:ext uri="{FF2B5EF4-FFF2-40B4-BE49-F238E27FC236}">
                  <a16:creationId xmlns:a16="http://schemas.microsoft.com/office/drawing/2014/main" id="{A258A9AE-3BBA-4587-B32C-1535DC552A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03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8" name="Google Shape;47;p24">
            <a:extLst>
              <a:ext uri="{FF2B5EF4-FFF2-40B4-BE49-F238E27FC236}">
                <a16:creationId xmlns:a16="http://schemas.microsoft.com/office/drawing/2014/main" id="{A98DFE7E-B9B0-4E7C-B0A4-4119E21066E7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567363"/>
            <a:ext cx="9199563" cy="1314450"/>
            <a:chOff x="-12" y="4175800"/>
            <a:chExt cx="9177233" cy="986095"/>
          </a:xfrm>
        </p:grpSpPr>
        <p:sp>
          <p:nvSpPr>
            <p:cNvPr id="9" name="Google Shape;48;p24">
              <a:extLst>
                <a:ext uri="{FF2B5EF4-FFF2-40B4-BE49-F238E27FC236}">
                  <a16:creationId xmlns:a16="http://schemas.microsoft.com/office/drawing/2014/main" id="{C0224D6F-5D99-41BB-B8C8-6AC10AB1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09" y="4175800"/>
              <a:ext cx="4017712" cy="986095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" name="Google Shape;49;p24">
              <a:extLst>
                <a:ext uri="{FF2B5EF4-FFF2-40B4-BE49-F238E27FC236}">
                  <a16:creationId xmlns:a16="http://schemas.microsoft.com/office/drawing/2014/main" id="{B64269ED-15E4-4E5B-B302-94D02B24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741" y="4702194"/>
              <a:ext cx="2698534" cy="45970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" name="Google Shape;50;p24">
              <a:extLst>
                <a:ext uri="{FF2B5EF4-FFF2-40B4-BE49-F238E27FC236}">
                  <a16:creationId xmlns:a16="http://schemas.microsoft.com/office/drawing/2014/main" id="{1CFA8454-3749-4E5A-8744-1DDB99ECF7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2" y="4587864"/>
              <a:ext cx="2639940" cy="57403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8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73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2C81-2F33-438B-908B-96FD4C6ED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E303-2CBB-42DE-8312-621D3CFD9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A0FF-32C6-413D-9617-E276AEA2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6915-BD40-4DD8-9A35-B3CDC7D08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AFD2-B8B8-4F9A-B38E-005EF492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98EF-9235-4B80-97F6-96ABB48B0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0CEB-BC28-44DC-9CF0-B406277D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1BC0-859B-4397-95EF-DAC766B60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A90CBE-0B74-4373-8DA3-015D05C6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57400" y="152400"/>
            <a:ext cx="56388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048000" y="695325"/>
            <a:ext cx="3048000" cy="676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15240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Hoi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91269"/>
            <a:ext cx="8229600" cy="46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EDEBDD91-FC72-4618-8BE5-53780DCC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7540625"/>
            <a:ext cx="1303338" cy="206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760">
                <a:sym typeface="Arial" panose="020B0604020202020204" pitchFamily="34" charset="0"/>
              </a:rPr>
              <a:t>www.themegallery.com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09392B47-266F-471F-8FE6-C57BC9B3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E6CBF818-5C7A-49E6-960F-14808FEE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43000"/>
            <a:ext cx="834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08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03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CD8093EA-A63F-4BBF-B75F-8BE6ABF9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54200"/>
            <a:ext cx="397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tả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7">
            <a:extLst>
              <a:ext uri="{FF2B5EF4-FFF2-40B4-BE49-F238E27FC236}">
                <a16:creationId xmlns:a16="http://schemas.microsoft.com/office/drawing/2014/main" id="{91200170-9C03-4627-8D12-D36C278A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6162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vật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848600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193636" y="1283854"/>
            <a:ext cx="5029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Hội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loud Callout 1"/>
          <p:cNvSpPr>
            <a:spLocks noChangeArrowheads="1"/>
          </p:cNvSpPr>
          <p:nvPr/>
        </p:nvSpPr>
        <p:spPr bwMode="auto">
          <a:xfrm>
            <a:off x="1547813" y="1052513"/>
            <a:ext cx="6192837" cy="3024187"/>
          </a:xfrm>
          <a:prstGeom prst="cloudCallout">
            <a:avLst>
              <a:gd name="adj1" fmla="val -29426"/>
              <a:gd name="adj2" fmla="val 873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 </a:t>
            </a:r>
          </a:p>
        </p:txBody>
      </p:sp>
    </p:spTree>
    <p:extLst>
      <p:ext uri="{BB962C8B-B14F-4D97-AF65-F5344CB8AC3E}">
        <p14:creationId xmlns:p14="http://schemas.microsoft.com/office/powerpoint/2010/main" val="80751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848600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193636" y="1283854"/>
            <a:ext cx="5029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Hội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073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028782" y="5828506"/>
            <a:ext cx="12192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9906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latin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 :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8691" y="1584325"/>
            <a:ext cx="8231909" cy="289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hơi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siêng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quạt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quay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nhờ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itchFamily="18" charset="0"/>
              </a:rPr>
              <a:t>gió</a:t>
            </a:r>
            <a:r>
              <a:rPr lang="en-US" altLang="en-US" b="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52800" y="2667000"/>
            <a:ext cx="25146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r>
              <a:rPr lang="en-US" altLang="en-US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trắng</a:t>
            </a:r>
            <a:endParaRPr lang="en-US" altLang="en-US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953000" y="3276600"/>
            <a:ext cx="1981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altLang="en-US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endParaRPr lang="en-US" altLang="en-US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867400" y="4343400"/>
            <a:ext cx="2362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chong</a:t>
            </a:r>
            <a:r>
              <a:rPr lang="en-US" altLang="en-US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itchFamily="18" charset="0"/>
              </a:rPr>
              <a:t>chóng</a:t>
            </a:r>
            <a:endParaRPr lang="en-US" altLang="en-US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000"/>
            <a:ext cx="2772211" cy="184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1066800"/>
            <a:ext cx="8229600" cy="3886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29718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3300"/>
                </a:solidFill>
                <a:cs typeface="Times New Roman" panose="02020603050405020304" pitchFamily="18" charset="0"/>
              </a:rPr>
              <a:t>trực</a:t>
            </a: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00600" y="3429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33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cs typeface="Times New Roman" panose="02020603050405020304" pitchFamily="18" charset="0"/>
              </a:rPr>
              <a:t>sĩ</a:t>
            </a:r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09800" y="396240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(vứt)</a:t>
            </a:r>
          </a:p>
        </p:txBody>
      </p:sp>
    </p:spTree>
    <p:extLst>
      <p:ext uri="{BB962C8B-B14F-4D97-AF65-F5344CB8AC3E}">
        <p14:creationId xmlns:p14="http://schemas.microsoft.com/office/powerpoint/2010/main" val="32605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68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8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334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</dc:creator>
  <cp:lastModifiedBy>Admin</cp:lastModifiedBy>
  <cp:revision>120</cp:revision>
  <dcterms:created xsi:type="dcterms:W3CDTF">2006-01-14T03:11:32Z</dcterms:created>
  <dcterms:modified xsi:type="dcterms:W3CDTF">2022-03-08T00:59:45Z</dcterms:modified>
</cp:coreProperties>
</file>